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58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>
        <p:scale>
          <a:sx n="75" d="100"/>
          <a:sy n="75" d="100"/>
        </p:scale>
        <p:origin x="1158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67C51-4B23-4F8C-AF41-A1BEE023E1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2F106A-E30F-4D11-834F-DA565AE12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10176B-2E75-4C94-BDF8-C7EC6765B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068CE2-5D4B-4B15-9788-5F86F3933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84FF9B-FEE1-478B-A9FC-EF8CD8793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86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93A63B-6D79-4B60-A3D9-06C6D7D0A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5EDE32D-74FD-4AA1-A9A1-018885A23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F92A3F-3D6A-47D0-AA1E-ABD564373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2AE8B8-1A69-4745-9A9B-7AA919C21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8E4192-A4E0-475B-80A4-CBB9F07AF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5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C487836-0D13-4D12-9704-2EA7D2CC40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CB355F-F73D-4C3A-B5F0-C8947D4C00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5A371B-98A8-4B32-BEEE-A62C42F5F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29EB0D-3C8D-4DDA-963C-CC661033C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328034-1F54-471A-A5FB-E1F4FC1E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2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D15E2-EBB2-4087-BB0C-5F1B51729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C42B38-57CC-4670-BB77-B0BE74545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0ADE9C-1802-4B03-BDF5-10A15482E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EEF092-5742-46A4-BFE3-AD1CA3ABB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CD31DE-54F8-4793-8932-D15C1C09E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29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8C77EA-C1FC-4344-923D-6189677D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DCEC94-DE05-4CA4-8D35-2EFBD9C61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3A522B-2091-4E8A-8293-79B29B3CA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9C81A5-833E-4BE3-893F-1FFB0D2A6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8E7E15-E1F6-4BB1-96C0-BAF206F2F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0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439D88-21AD-417A-B97A-141D378F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9F33BD-E692-4881-A8A2-684F7FBCDC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1C2FA6-2EEF-4C57-A8C6-A32999E920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DA3902-0EA5-4A47-BB9C-B32DB8775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2D6F9B-E5DE-4782-8EA6-A6A76B699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67AF01-AF2B-405A-9735-5F3A196F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17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87415F-D915-4991-A6DE-D1A614933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6094FE-2EEC-4E11-B49B-0610A8CB0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CD5CBC8-F662-42C0-8DD1-479FD9CC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EBD71D3-DA9D-4A83-A43A-39618AD8B9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E19F6B-6D0A-425D-8A84-CF41308D37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63F0CA8-72C8-4DDB-BD47-4A6F33346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930FB6-BB52-402E-BE7F-3840646D5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2EA01CF-C82D-429A-8B05-95BBAA37F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45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DC7D3C-3185-4CD1-AE08-4D0CA9E46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A85FFA-2772-4CAF-A9EC-71B4E5BA0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8DC150-E7AD-4483-A846-B2E2E1E68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4DC2067-86A4-4B29-9220-31FB6D8F8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4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EAAB741-2264-4D7B-B9EF-152E7F23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FF1B1DA-C213-43D0-977C-E7E135AB9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B4AE58-1FCD-49DE-9222-EB200EDA4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865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F0FD28-43BE-4F6D-AB6D-70C59C5AC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31776D-30FD-4FC1-91FD-9F00A3255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771D37-9938-4A7B-BCD6-309DC544F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BAD3CD-5DFE-4A88-B347-754869E1C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14CE15-7988-4A49-8D12-426D5A913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67DD62-75A4-4DB6-85CE-816DB1A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01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EF7B04-2D84-466D-BFD4-9059EC9A8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CAFF73E-38D7-41FF-B2A6-F38351442B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1C6752-1988-405B-833A-0974A9956B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27A388-7193-4B35-A5C2-EDC4E69DC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B9C5BF-13D8-4FAA-825E-92DF3DBFD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8DDAC1-421E-40C6-8D78-56E83007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06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5FCF638-0E89-4245-8433-3BF9E8AAB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F57615-0FD9-451D-BAA5-EF07CE678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1633E4-ED29-4C08-B23E-56C5D8533B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F296D-37A2-4AD9-ACE0-4D84C37D1B7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4881D5-1052-46C7-82C6-0AAE00C05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32F4AC-C909-42C1-B6EB-BF09141CAB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3E010-81BB-43A3-99CC-3AA1111F7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9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4">
            <a:extLst>
              <a:ext uri="{FF2B5EF4-FFF2-40B4-BE49-F238E27FC236}">
                <a16:creationId xmlns:a16="http://schemas.microsoft.com/office/drawing/2014/main" id="{51B5E180-B774-4406-8976-76C253C74E7F}"/>
              </a:ext>
            </a:extLst>
          </p:cNvPr>
          <p:cNvSpPr>
            <a:spLocks noEditPoints="1"/>
          </p:cNvSpPr>
          <p:nvPr/>
        </p:nvSpPr>
        <p:spPr bwMode="auto">
          <a:xfrm>
            <a:off x="8896350" y="2784474"/>
            <a:ext cx="2578100" cy="1585913"/>
          </a:xfrm>
          <a:custGeom>
            <a:avLst/>
            <a:gdLst>
              <a:gd name="T0" fmla="*/ 0 w 1624"/>
              <a:gd name="T1" fmla="*/ 628 h 999"/>
              <a:gd name="T2" fmla="*/ 508 w 1624"/>
              <a:gd name="T3" fmla="*/ 46 h 999"/>
              <a:gd name="T4" fmla="*/ 611 w 1624"/>
              <a:gd name="T5" fmla="*/ 124 h 999"/>
              <a:gd name="T6" fmla="*/ 0 w 1624"/>
              <a:gd name="T7" fmla="*/ 637 h 999"/>
              <a:gd name="T8" fmla="*/ 0 w 1624"/>
              <a:gd name="T9" fmla="*/ 628 h 999"/>
              <a:gd name="T10" fmla="*/ 0 w 1624"/>
              <a:gd name="T11" fmla="*/ 628 h 999"/>
              <a:gd name="T12" fmla="*/ 780 w 1624"/>
              <a:gd name="T13" fmla="*/ 0 h 999"/>
              <a:gd name="T14" fmla="*/ 0 w 1624"/>
              <a:gd name="T15" fmla="*/ 805 h 999"/>
              <a:gd name="T16" fmla="*/ 0 w 1624"/>
              <a:gd name="T17" fmla="*/ 805 h 999"/>
              <a:gd name="T18" fmla="*/ 0 w 1624"/>
              <a:gd name="T19" fmla="*/ 805 h 999"/>
              <a:gd name="T20" fmla="*/ 0 w 1624"/>
              <a:gd name="T21" fmla="*/ 805 h 999"/>
              <a:gd name="T22" fmla="*/ 0 w 1624"/>
              <a:gd name="T23" fmla="*/ 805 h 999"/>
              <a:gd name="T24" fmla="*/ 0 w 1624"/>
              <a:gd name="T25" fmla="*/ 814 h 999"/>
              <a:gd name="T26" fmla="*/ 11 w 1624"/>
              <a:gd name="T27" fmla="*/ 805 h 999"/>
              <a:gd name="T28" fmla="*/ 11 w 1624"/>
              <a:gd name="T29" fmla="*/ 805 h 999"/>
              <a:gd name="T30" fmla="*/ 908 w 1624"/>
              <a:gd name="T31" fmla="*/ 132 h 999"/>
              <a:gd name="T32" fmla="*/ 780 w 1624"/>
              <a:gd name="T33" fmla="*/ 0 h 999"/>
              <a:gd name="T34" fmla="*/ 780 w 1624"/>
              <a:gd name="T35" fmla="*/ 0 h 999"/>
              <a:gd name="T36" fmla="*/ 1040 w 1624"/>
              <a:gd name="T37" fmla="*/ 65 h 999"/>
              <a:gd name="T38" fmla="*/ 0 w 1624"/>
              <a:gd name="T39" fmla="*/ 999 h 999"/>
              <a:gd name="T40" fmla="*/ 2 w 1624"/>
              <a:gd name="T41" fmla="*/ 999 h 999"/>
              <a:gd name="T42" fmla="*/ 391 w 1624"/>
              <a:gd name="T43" fmla="*/ 999 h 999"/>
              <a:gd name="T44" fmla="*/ 1083 w 1624"/>
              <a:gd name="T45" fmla="*/ 479 h 999"/>
              <a:gd name="T46" fmla="*/ 1518 w 1624"/>
              <a:gd name="T47" fmla="*/ 805 h 999"/>
              <a:gd name="T48" fmla="*/ 1518 w 1624"/>
              <a:gd name="T49" fmla="*/ 805 h 999"/>
              <a:gd name="T50" fmla="*/ 1624 w 1624"/>
              <a:gd name="T51" fmla="*/ 805 h 999"/>
              <a:gd name="T52" fmla="*/ 1624 w 1624"/>
              <a:gd name="T53" fmla="*/ 805 h 999"/>
              <a:gd name="T54" fmla="*/ 1043 w 1624"/>
              <a:gd name="T55" fmla="*/ 64 h 999"/>
              <a:gd name="T56" fmla="*/ 1040 w 1624"/>
              <a:gd name="T57" fmla="*/ 65 h 999"/>
              <a:gd name="T58" fmla="*/ 1040 w 1624"/>
              <a:gd name="T59" fmla="*/ 65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24" h="999">
                <a:moveTo>
                  <a:pt x="0" y="628"/>
                </a:moveTo>
                <a:lnTo>
                  <a:pt x="508" y="46"/>
                </a:lnTo>
                <a:lnTo>
                  <a:pt x="611" y="124"/>
                </a:lnTo>
                <a:lnTo>
                  <a:pt x="0" y="637"/>
                </a:lnTo>
                <a:lnTo>
                  <a:pt x="0" y="628"/>
                </a:lnTo>
                <a:lnTo>
                  <a:pt x="0" y="628"/>
                </a:lnTo>
                <a:close/>
                <a:moveTo>
                  <a:pt x="780" y="0"/>
                </a:moveTo>
                <a:lnTo>
                  <a:pt x="0" y="805"/>
                </a:lnTo>
                <a:lnTo>
                  <a:pt x="0" y="805"/>
                </a:lnTo>
                <a:lnTo>
                  <a:pt x="0" y="805"/>
                </a:lnTo>
                <a:lnTo>
                  <a:pt x="0" y="805"/>
                </a:lnTo>
                <a:lnTo>
                  <a:pt x="0" y="805"/>
                </a:lnTo>
                <a:lnTo>
                  <a:pt x="0" y="814"/>
                </a:lnTo>
                <a:lnTo>
                  <a:pt x="11" y="805"/>
                </a:lnTo>
                <a:lnTo>
                  <a:pt x="11" y="805"/>
                </a:lnTo>
                <a:lnTo>
                  <a:pt x="908" y="132"/>
                </a:lnTo>
                <a:lnTo>
                  <a:pt x="780" y="0"/>
                </a:lnTo>
                <a:lnTo>
                  <a:pt x="780" y="0"/>
                </a:lnTo>
                <a:close/>
                <a:moveTo>
                  <a:pt x="1040" y="65"/>
                </a:moveTo>
                <a:lnTo>
                  <a:pt x="0" y="999"/>
                </a:lnTo>
                <a:lnTo>
                  <a:pt x="2" y="999"/>
                </a:lnTo>
                <a:lnTo>
                  <a:pt x="391" y="999"/>
                </a:lnTo>
                <a:lnTo>
                  <a:pt x="1083" y="479"/>
                </a:lnTo>
                <a:lnTo>
                  <a:pt x="1518" y="805"/>
                </a:lnTo>
                <a:lnTo>
                  <a:pt x="1518" y="805"/>
                </a:lnTo>
                <a:lnTo>
                  <a:pt x="1624" y="805"/>
                </a:lnTo>
                <a:lnTo>
                  <a:pt x="1624" y="805"/>
                </a:lnTo>
                <a:lnTo>
                  <a:pt x="1043" y="64"/>
                </a:lnTo>
                <a:lnTo>
                  <a:pt x="1040" y="65"/>
                </a:lnTo>
                <a:lnTo>
                  <a:pt x="1040" y="65"/>
                </a:lnTo>
                <a:close/>
              </a:path>
            </a:pathLst>
          </a:custGeom>
          <a:solidFill>
            <a:srgbClr val="00A2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FE956C6-F15D-4DF2-9684-82DC1A16F9E3}"/>
              </a:ext>
            </a:extLst>
          </p:cNvPr>
          <p:cNvGrpSpPr/>
          <p:nvPr/>
        </p:nvGrpSpPr>
        <p:grpSpPr>
          <a:xfrm>
            <a:off x="1166813" y="2554286"/>
            <a:ext cx="2128838" cy="2122488"/>
            <a:chOff x="1463675" y="2798763"/>
            <a:chExt cx="2128838" cy="2122488"/>
          </a:xfrm>
        </p:grpSpPr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0698BF60-7C13-4C38-8D29-0ABBE9103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1325" y="4219575"/>
              <a:ext cx="1631950" cy="85725"/>
            </a:xfrm>
            <a:custGeom>
              <a:avLst/>
              <a:gdLst>
                <a:gd name="T0" fmla="*/ 32 w 676"/>
                <a:gd name="T1" fmla="*/ 11 h 36"/>
                <a:gd name="T2" fmla="*/ 26 w 676"/>
                <a:gd name="T3" fmla="*/ 32 h 36"/>
                <a:gd name="T4" fmla="*/ 4 w 676"/>
                <a:gd name="T5" fmla="*/ 26 h 36"/>
                <a:gd name="T6" fmla="*/ 11 w 676"/>
                <a:gd name="T7" fmla="*/ 4 h 36"/>
                <a:gd name="T8" fmla="*/ 32 w 676"/>
                <a:gd name="T9" fmla="*/ 11 h 36"/>
                <a:gd name="T10" fmla="*/ 644 w 676"/>
                <a:gd name="T11" fmla="*/ 11 h 36"/>
                <a:gd name="T12" fmla="*/ 665 w 676"/>
                <a:gd name="T13" fmla="*/ 4 h 36"/>
                <a:gd name="T14" fmla="*/ 672 w 676"/>
                <a:gd name="T15" fmla="*/ 26 h 36"/>
                <a:gd name="T16" fmla="*/ 651 w 676"/>
                <a:gd name="T17" fmla="*/ 32 h 36"/>
                <a:gd name="T18" fmla="*/ 644 w 676"/>
                <a:gd name="T1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6" h="36">
                  <a:moveTo>
                    <a:pt x="32" y="11"/>
                  </a:moveTo>
                  <a:cubicBezTo>
                    <a:pt x="37" y="19"/>
                    <a:pt x="34" y="28"/>
                    <a:pt x="26" y="32"/>
                  </a:cubicBezTo>
                  <a:cubicBezTo>
                    <a:pt x="18" y="36"/>
                    <a:pt x="9" y="33"/>
                    <a:pt x="4" y="26"/>
                  </a:cubicBezTo>
                  <a:cubicBezTo>
                    <a:pt x="0" y="18"/>
                    <a:pt x="3" y="8"/>
                    <a:pt x="11" y="4"/>
                  </a:cubicBezTo>
                  <a:cubicBezTo>
                    <a:pt x="19" y="0"/>
                    <a:pt x="28" y="3"/>
                    <a:pt x="32" y="11"/>
                  </a:cubicBezTo>
                  <a:close/>
                  <a:moveTo>
                    <a:pt x="644" y="11"/>
                  </a:moveTo>
                  <a:cubicBezTo>
                    <a:pt x="648" y="3"/>
                    <a:pt x="658" y="0"/>
                    <a:pt x="665" y="4"/>
                  </a:cubicBezTo>
                  <a:cubicBezTo>
                    <a:pt x="673" y="8"/>
                    <a:pt x="676" y="18"/>
                    <a:pt x="672" y="26"/>
                  </a:cubicBezTo>
                  <a:cubicBezTo>
                    <a:pt x="668" y="33"/>
                    <a:pt x="658" y="36"/>
                    <a:pt x="651" y="32"/>
                  </a:cubicBezTo>
                  <a:cubicBezTo>
                    <a:pt x="643" y="28"/>
                    <a:pt x="640" y="19"/>
                    <a:pt x="644" y="1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60AC8200-AC2F-4DB4-9C7C-00CE5AFF8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3400" y="3138488"/>
              <a:ext cx="1447800" cy="1444625"/>
            </a:xfrm>
            <a:custGeom>
              <a:avLst/>
              <a:gdLst>
                <a:gd name="T0" fmla="*/ 39 w 600"/>
                <a:gd name="T1" fmla="*/ 322 h 600"/>
                <a:gd name="T2" fmla="*/ 211 w 600"/>
                <a:gd name="T3" fmla="*/ 125 h 600"/>
                <a:gd name="T4" fmla="*/ 246 w 600"/>
                <a:gd name="T5" fmla="*/ 151 h 600"/>
                <a:gd name="T6" fmla="*/ 39 w 600"/>
                <a:gd name="T7" fmla="*/ 325 h 600"/>
                <a:gd name="T8" fmla="*/ 39 w 600"/>
                <a:gd name="T9" fmla="*/ 322 h 600"/>
                <a:gd name="T10" fmla="*/ 300 w 600"/>
                <a:gd name="T11" fmla="*/ 0 h 600"/>
                <a:gd name="T12" fmla="*/ 0 w 600"/>
                <a:gd name="T13" fmla="*/ 300 h 600"/>
                <a:gd name="T14" fmla="*/ 40 w 600"/>
                <a:gd name="T15" fmla="*/ 448 h 600"/>
                <a:gd name="T16" fmla="*/ 391 w 600"/>
                <a:gd name="T17" fmla="*/ 131 h 600"/>
                <a:gd name="T18" fmla="*/ 391 w 600"/>
                <a:gd name="T19" fmla="*/ 131 h 600"/>
                <a:gd name="T20" fmla="*/ 392 w 600"/>
                <a:gd name="T21" fmla="*/ 131 h 600"/>
                <a:gd name="T22" fmla="*/ 588 w 600"/>
                <a:gd name="T23" fmla="*/ 382 h 600"/>
                <a:gd name="T24" fmla="*/ 588 w 600"/>
                <a:gd name="T25" fmla="*/ 382 h 600"/>
                <a:gd name="T26" fmla="*/ 552 w 600"/>
                <a:gd name="T27" fmla="*/ 382 h 600"/>
                <a:gd name="T28" fmla="*/ 552 w 600"/>
                <a:gd name="T29" fmla="*/ 382 h 600"/>
                <a:gd name="T30" fmla="*/ 405 w 600"/>
                <a:gd name="T31" fmla="*/ 272 h 600"/>
                <a:gd name="T32" fmla="*/ 171 w 600"/>
                <a:gd name="T33" fmla="*/ 448 h 600"/>
                <a:gd name="T34" fmla="*/ 40 w 600"/>
                <a:gd name="T35" fmla="*/ 448 h 600"/>
                <a:gd name="T36" fmla="*/ 40 w 600"/>
                <a:gd name="T37" fmla="*/ 448 h 600"/>
                <a:gd name="T38" fmla="*/ 300 w 600"/>
                <a:gd name="T39" fmla="*/ 600 h 600"/>
                <a:gd name="T40" fmla="*/ 600 w 600"/>
                <a:gd name="T41" fmla="*/ 300 h 600"/>
                <a:gd name="T42" fmla="*/ 300 w 600"/>
                <a:gd name="T43" fmla="*/ 0 h 600"/>
                <a:gd name="T44" fmla="*/ 303 w 600"/>
                <a:gd name="T45" fmla="*/ 109 h 600"/>
                <a:gd name="T46" fmla="*/ 39 w 600"/>
                <a:gd name="T47" fmla="*/ 382 h 600"/>
                <a:gd name="T48" fmla="*/ 39 w 600"/>
                <a:gd name="T49" fmla="*/ 382 h 600"/>
                <a:gd name="T50" fmla="*/ 39 w 600"/>
                <a:gd name="T51" fmla="*/ 382 h 600"/>
                <a:gd name="T52" fmla="*/ 39 w 600"/>
                <a:gd name="T53" fmla="*/ 382 h 600"/>
                <a:gd name="T54" fmla="*/ 39 w 600"/>
                <a:gd name="T55" fmla="*/ 382 h 600"/>
                <a:gd name="T56" fmla="*/ 39 w 600"/>
                <a:gd name="T57" fmla="*/ 385 h 600"/>
                <a:gd name="T58" fmla="*/ 43 w 600"/>
                <a:gd name="T59" fmla="*/ 382 h 600"/>
                <a:gd name="T60" fmla="*/ 43 w 600"/>
                <a:gd name="T61" fmla="*/ 382 h 600"/>
                <a:gd name="T62" fmla="*/ 346 w 600"/>
                <a:gd name="T63" fmla="*/ 154 h 600"/>
                <a:gd name="T64" fmla="*/ 303 w 600"/>
                <a:gd name="T65" fmla="*/ 10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0" h="600">
                  <a:moveTo>
                    <a:pt x="39" y="322"/>
                  </a:moveTo>
                  <a:cubicBezTo>
                    <a:pt x="211" y="125"/>
                    <a:pt x="211" y="125"/>
                    <a:pt x="211" y="125"/>
                  </a:cubicBezTo>
                  <a:cubicBezTo>
                    <a:pt x="246" y="151"/>
                    <a:pt x="246" y="151"/>
                    <a:pt x="246" y="151"/>
                  </a:cubicBezTo>
                  <a:cubicBezTo>
                    <a:pt x="39" y="325"/>
                    <a:pt x="39" y="325"/>
                    <a:pt x="39" y="325"/>
                  </a:cubicBezTo>
                  <a:cubicBezTo>
                    <a:pt x="39" y="322"/>
                    <a:pt x="39" y="322"/>
                    <a:pt x="39" y="322"/>
                  </a:cubicBezTo>
                  <a:close/>
                  <a:moveTo>
                    <a:pt x="300" y="0"/>
                  </a:moveTo>
                  <a:cubicBezTo>
                    <a:pt x="135" y="0"/>
                    <a:pt x="0" y="135"/>
                    <a:pt x="0" y="300"/>
                  </a:cubicBezTo>
                  <a:cubicBezTo>
                    <a:pt x="0" y="354"/>
                    <a:pt x="15" y="404"/>
                    <a:pt x="40" y="448"/>
                  </a:cubicBezTo>
                  <a:cubicBezTo>
                    <a:pt x="391" y="131"/>
                    <a:pt x="391" y="131"/>
                    <a:pt x="391" y="131"/>
                  </a:cubicBezTo>
                  <a:cubicBezTo>
                    <a:pt x="391" y="131"/>
                    <a:pt x="391" y="131"/>
                    <a:pt x="391" y="131"/>
                  </a:cubicBezTo>
                  <a:cubicBezTo>
                    <a:pt x="392" y="131"/>
                    <a:pt x="392" y="131"/>
                    <a:pt x="392" y="131"/>
                  </a:cubicBezTo>
                  <a:cubicBezTo>
                    <a:pt x="588" y="382"/>
                    <a:pt x="588" y="382"/>
                    <a:pt x="588" y="382"/>
                  </a:cubicBezTo>
                  <a:cubicBezTo>
                    <a:pt x="588" y="382"/>
                    <a:pt x="588" y="382"/>
                    <a:pt x="588" y="382"/>
                  </a:cubicBezTo>
                  <a:cubicBezTo>
                    <a:pt x="552" y="382"/>
                    <a:pt x="552" y="382"/>
                    <a:pt x="552" y="382"/>
                  </a:cubicBezTo>
                  <a:cubicBezTo>
                    <a:pt x="552" y="382"/>
                    <a:pt x="552" y="382"/>
                    <a:pt x="552" y="382"/>
                  </a:cubicBezTo>
                  <a:cubicBezTo>
                    <a:pt x="405" y="272"/>
                    <a:pt x="405" y="272"/>
                    <a:pt x="405" y="272"/>
                  </a:cubicBezTo>
                  <a:cubicBezTo>
                    <a:pt x="171" y="448"/>
                    <a:pt x="171" y="448"/>
                    <a:pt x="171" y="448"/>
                  </a:cubicBezTo>
                  <a:cubicBezTo>
                    <a:pt x="40" y="448"/>
                    <a:pt x="40" y="448"/>
                    <a:pt x="40" y="448"/>
                  </a:cubicBezTo>
                  <a:cubicBezTo>
                    <a:pt x="40" y="448"/>
                    <a:pt x="40" y="448"/>
                    <a:pt x="40" y="448"/>
                  </a:cubicBezTo>
                  <a:cubicBezTo>
                    <a:pt x="91" y="539"/>
                    <a:pt x="189" y="600"/>
                    <a:pt x="300" y="600"/>
                  </a:cubicBezTo>
                  <a:cubicBezTo>
                    <a:pt x="466" y="600"/>
                    <a:pt x="600" y="466"/>
                    <a:pt x="600" y="300"/>
                  </a:cubicBezTo>
                  <a:cubicBezTo>
                    <a:pt x="600" y="135"/>
                    <a:pt x="466" y="0"/>
                    <a:pt x="300" y="0"/>
                  </a:cubicBezTo>
                  <a:close/>
                  <a:moveTo>
                    <a:pt x="303" y="109"/>
                  </a:moveTo>
                  <a:cubicBezTo>
                    <a:pt x="39" y="382"/>
                    <a:pt x="39" y="382"/>
                    <a:pt x="39" y="382"/>
                  </a:cubicBezTo>
                  <a:cubicBezTo>
                    <a:pt x="39" y="382"/>
                    <a:pt x="39" y="382"/>
                    <a:pt x="39" y="382"/>
                  </a:cubicBezTo>
                  <a:cubicBezTo>
                    <a:pt x="39" y="382"/>
                    <a:pt x="39" y="382"/>
                    <a:pt x="39" y="382"/>
                  </a:cubicBezTo>
                  <a:cubicBezTo>
                    <a:pt x="39" y="382"/>
                    <a:pt x="39" y="382"/>
                    <a:pt x="39" y="382"/>
                  </a:cubicBezTo>
                  <a:cubicBezTo>
                    <a:pt x="39" y="382"/>
                    <a:pt x="39" y="382"/>
                    <a:pt x="39" y="382"/>
                  </a:cubicBezTo>
                  <a:cubicBezTo>
                    <a:pt x="39" y="385"/>
                    <a:pt x="39" y="385"/>
                    <a:pt x="39" y="385"/>
                  </a:cubicBezTo>
                  <a:cubicBezTo>
                    <a:pt x="43" y="382"/>
                    <a:pt x="43" y="382"/>
                    <a:pt x="43" y="382"/>
                  </a:cubicBezTo>
                  <a:cubicBezTo>
                    <a:pt x="43" y="382"/>
                    <a:pt x="43" y="382"/>
                    <a:pt x="43" y="382"/>
                  </a:cubicBezTo>
                  <a:cubicBezTo>
                    <a:pt x="346" y="154"/>
                    <a:pt x="346" y="154"/>
                    <a:pt x="346" y="154"/>
                  </a:cubicBezTo>
                  <a:lnTo>
                    <a:pt x="303" y="109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1146596D-B779-4257-ACC8-32B38CB38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3675" y="2798763"/>
              <a:ext cx="2128838" cy="2122488"/>
            </a:xfrm>
            <a:custGeom>
              <a:avLst/>
              <a:gdLst>
                <a:gd name="T0" fmla="*/ 441 w 882"/>
                <a:gd name="T1" fmla="*/ 0 h 882"/>
                <a:gd name="T2" fmla="*/ 882 w 882"/>
                <a:gd name="T3" fmla="*/ 441 h 882"/>
                <a:gd name="T4" fmla="*/ 441 w 882"/>
                <a:gd name="T5" fmla="*/ 882 h 882"/>
                <a:gd name="T6" fmla="*/ 0 w 882"/>
                <a:gd name="T7" fmla="*/ 441 h 882"/>
                <a:gd name="T8" fmla="*/ 441 w 882"/>
                <a:gd name="T9" fmla="*/ 0 h 882"/>
                <a:gd name="T10" fmla="*/ 441 w 882"/>
                <a:gd name="T11" fmla="*/ 17 h 882"/>
                <a:gd name="T12" fmla="*/ 17 w 882"/>
                <a:gd name="T13" fmla="*/ 441 h 882"/>
                <a:gd name="T14" fmla="*/ 441 w 882"/>
                <a:gd name="T15" fmla="*/ 865 h 882"/>
                <a:gd name="T16" fmla="*/ 865 w 882"/>
                <a:gd name="T17" fmla="*/ 441 h 882"/>
                <a:gd name="T18" fmla="*/ 441 w 882"/>
                <a:gd name="T19" fmla="*/ 17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82">
                  <a:moveTo>
                    <a:pt x="441" y="0"/>
                  </a:moveTo>
                  <a:cubicBezTo>
                    <a:pt x="685" y="0"/>
                    <a:pt x="882" y="197"/>
                    <a:pt x="882" y="441"/>
                  </a:cubicBezTo>
                  <a:cubicBezTo>
                    <a:pt x="882" y="685"/>
                    <a:pt x="685" y="882"/>
                    <a:pt x="441" y="882"/>
                  </a:cubicBezTo>
                  <a:cubicBezTo>
                    <a:pt x="198" y="882"/>
                    <a:pt x="0" y="685"/>
                    <a:pt x="0" y="441"/>
                  </a:cubicBezTo>
                  <a:cubicBezTo>
                    <a:pt x="0" y="197"/>
                    <a:pt x="198" y="0"/>
                    <a:pt x="441" y="0"/>
                  </a:cubicBezTo>
                  <a:close/>
                  <a:moveTo>
                    <a:pt x="441" y="17"/>
                  </a:moveTo>
                  <a:cubicBezTo>
                    <a:pt x="207" y="17"/>
                    <a:pt x="17" y="207"/>
                    <a:pt x="17" y="441"/>
                  </a:cubicBezTo>
                  <a:cubicBezTo>
                    <a:pt x="17" y="675"/>
                    <a:pt x="207" y="865"/>
                    <a:pt x="441" y="865"/>
                  </a:cubicBezTo>
                  <a:cubicBezTo>
                    <a:pt x="675" y="865"/>
                    <a:pt x="865" y="675"/>
                    <a:pt x="865" y="441"/>
                  </a:cubicBezTo>
                  <a:cubicBezTo>
                    <a:pt x="865" y="207"/>
                    <a:pt x="675" y="17"/>
                    <a:pt x="441" y="17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6372EFD2-F55F-4BA2-9288-7A31A76AC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1975" y="4394200"/>
              <a:ext cx="1349375" cy="447675"/>
            </a:xfrm>
            <a:custGeom>
              <a:avLst/>
              <a:gdLst>
                <a:gd name="T0" fmla="*/ 158 w 559"/>
                <a:gd name="T1" fmla="*/ 89 h 186"/>
                <a:gd name="T2" fmla="*/ 153 w 559"/>
                <a:gd name="T3" fmla="*/ 116 h 186"/>
                <a:gd name="T4" fmla="*/ 148 w 559"/>
                <a:gd name="T5" fmla="*/ 121 h 186"/>
                <a:gd name="T6" fmla="*/ 134 w 559"/>
                <a:gd name="T7" fmla="*/ 114 h 186"/>
                <a:gd name="T8" fmla="*/ 130 w 559"/>
                <a:gd name="T9" fmla="*/ 117 h 186"/>
                <a:gd name="T10" fmla="*/ 113 w 559"/>
                <a:gd name="T11" fmla="*/ 111 h 186"/>
                <a:gd name="T12" fmla="*/ 120 w 559"/>
                <a:gd name="T13" fmla="*/ 94 h 186"/>
                <a:gd name="T14" fmla="*/ 131 w 559"/>
                <a:gd name="T15" fmla="*/ 121 h 186"/>
                <a:gd name="T16" fmla="*/ 256 w 559"/>
                <a:gd name="T17" fmla="*/ 128 h 186"/>
                <a:gd name="T18" fmla="*/ 247 w 559"/>
                <a:gd name="T19" fmla="*/ 153 h 186"/>
                <a:gd name="T20" fmla="*/ 242 w 559"/>
                <a:gd name="T21" fmla="*/ 122 h 186"/>
                <a:gd name="T22" fmla="*/ 250 w 559"/>
                <a:gd name="T23" fmla="*/ 124 h 186"/>
                <a:gd name="T24" fmla="*/ 231 w 559"/>
                <a:gd name="T25" fmla="*/ 98 h 186"/>
                <a:gd name="T26" fmla="*/ 257 w 559"/>
                <a:gd name="T27" fmla="*/ 117 h 186"/>
                <a:gd name="T28" fmla="*/ 244 w 559"/>
                <a:gd name="T29" fmla="*/ 103 h 186"/>
                <a:gd name="T30" fmla="*/ 223 w 559"/>
                <a:gd name="T31" fmla="*/ 118 h 186"/>
                <a:gd name="T32" fmla="*/ 217 w 559"/>
                <a:gd name="T33" fmla="*/ 158 h 186"/>
                <a:gd name="T34" fmla="*/ 230 w 559"/>
                <a:gd name="T35" fmla="*/ 110 h 186"/>
                <a:gd name="T36" fmla="*/ 331 w 559"/>
                <a:gd name="T37" fmla="*/ 119 h 186"/>
                <a:gd name="T38" fmla="*/ 335 w 559"/>
                <a:gd name="T39" fmla="*/ 127 h 186"/>
                <a:gd name="T40" fmla="*/ 357 w 559"/>
                <a:gd name="T41" fmla="*/ 111 h 186"/>
                <a:gd name="T42" fmla="*/ 357 w 559"/>
                <a:gd name="T43" fmla="*/ 128 h 186"/>
                <a:gd name="T44" fmla="*/ 371 w 559"/>
                <a:gd name="T45" fmla="*/ 157 h 186"/>
                <a:gd name="T46" fmla="*/ 335 w 559"/>
                <a:gd name="T47" fmla="*/ 148 h 186"/>
                <a:gd name="T48" fmla="*/ 325 w 559"/>
                <a:gd name="T49" fmla="*/ 142 h 186"/>
                <a:gd name="T50" fmla="*/ 318 w 559"/>
                <a:gd name="T51" fmla="*/ 150 h 186"/>
                <a:gd name="T52" fmla="*/ 313 w 559"/>
                <a:gd name="T53" fmla="*/ 129 h 186"/>
                <a:gd name="T54" fmla="*/ 326 w 559"/>
                <a:gd name="T55" fmla="*/ 118 h 186"/>
                <a:gd name="T56" fmla="*/ 356 w 559"/>
                <a:gd name="T57" fmla="*/ 140 h 186"/>
                <a:gd name="T58" fmla="*/ 445 w 559"/>
                <a:gd name="T59" fmla="*/ 95 h 186"/>
                <a:gd name="T60" fmla="*/ 451 w 559"/>
                <a:gd name="T61" fmla="*/ 91 h 186"/>
                <a:gd name="T62" fmla="*/ 451 w 559"/>
                <a:gd name="T63" fmla="*/ 123 h 186"/>
                <a:gd name="T64" fmla="*/ 462 w 559"/>
                <a:gd name="T65" fmla="*/ 129 h 186"/>
                <a:gd name="T66" fmla="*/ 440 w 559"/>
                <a:gd name="T67" fmla="*/ 128 h 186"/>
                <a:gd name="T68" fmla="*/ 430 w 559"/>
                <a:gd name="T69" fmla="*/ 115 h 186"/>
                <a:gd name="T70" fmla="*/ 432 w 559"/>
                <a:gd name="T71" fmla="*/ 74 h 186"/>
                <a:gd name="T72" fmla="*/ 532 w 559"/>
                <a:gd name="T73" fmla="*/ 14 h 186"/>
                <a:gd name="T74" fmla="*/ 536 w 559"/>
                <a:gd name="T75" fmla="*/ 63 h 186"/>
                <a:gd name="T76" fmla="*/ 546 w 559"/>
                <a:gd name="T77" fmla="*/ 67 h 186"/>
                <a:gd name="T78" fmla="*/ 544 w 559"/>
                <a:gd name="T79" fmla="*/ 93 h 186"/>
                <a:gd name="T80" fmla="*/ 528 w 559"/>
                <a:gd name="T81" fmla="*/ 92 h 186"/>
                <a:gd name="T82" fmla="*/ 528 w 559"/>
                <a:gd name="T83" fmla="*/ 57 h 186"/>
                <a:gd name="T84" fmla="*/ 524 w 559"/>
                <a:gd name="T85" fmla="*/ 37 h 186"/>
                <a:gd name="T86" fmla="*/ 527 w 559"/>
                <a:gd name="T87" fmla="*/ 20 h 186"/>
                <a:gd name="T88" fmla="*/ 516 w 559"/>
                <a:gd name="T89" fmla="*/ 42 h 186"/>
                <a:gd name="T90" fmla="*/ 501 w 559"/>
                <a:gd name="T91" fmla="*/ 52 h 186"/>
                <a:gd name="T92" fmla="*/ 513 w 559"/>
                <a:gd name="T93" fmla="*/ 39 h 186"/>
                <a:gd name="T94" fmla="*/ 504 w 559"/>
                <a:gd name="T95" fmla="*/ 35 h 186"/>
                <a:gd name="T96" fmla="*/ 553 w 559"/>
                <a:gd name="T97" fmla="*/ 92 h 186"/>
                <a:gd name="T98" fmla="*/ 61 w 559"/>
                <a:gd name="T99" fmla="*/ 0 h 186"/>
                <a:gd name="T100" fmla="*/ 43 w 559"/>
                <a:gd name="T101" fmla="*/ 44 h 186"/>
                <a:gd name="T102" fmla="*/ 14 w 559"/>
                <a:gd name="T103" fmla="*/ 56 h 186"/>
                <a:gd name="T104" fmla="*/ 26 w 559"/>
                <a:gd name="T105" fmla="*/ 32 h 186"/>
                <a:gd name="T106" fmla="*/ 61 w 559"/>
                <a:gd name="T107" fmla="*/ 28 h 186"/>
                <a:gd name="T108" fmla="*/ 65 w 559"/>
                <a:gd name="T109" fmla="*/ 43 h 186"/>
                <a:gd name="T110" fmla="*/ 44 w 559"/>
                <a:gd name="T111" fmla="*/ 73 h 186"/>
                <a:gd name="T112" fmla="*/ 58 w 559"/>
                <a:gd name="T113" fmla="*/ 81 h 186"/>
                <a:gd name="T114" fmla="*/ 58 w 559"/>
                <a:gd name="T115" fmla="*/ 51 h 186"/>
                <a:gd name="T116" fmla="*/ 31 w 559"/>
                <a:gd name="T117" fmla="*/ 51 h 186"/>
                <a:gd name="T118" fmla="*/ 39 w 559"/>
                <a:gd name="T119" fmla="*/ 62 h 186"/>
                <a:gd name="T120" fmla="*/ 24 w 559"/>
                <a:gd name="T121" fmla="*/ 74 h 186"/>
                <a:gd name="T122" fmla="*/ 52 w 559"/>
                <a:gd name="T123" fmla="*/ 6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9" h="186">
                  <a:moveTo>
                    <a:pt x="157" y="77"/>
                  </a:moveTo>
                  <a:cubicBezTo>
                    <a:pt x="157" y="78"/>
                    <a:pt x="157" y="79"/>
                    <a:pt x="157" y="79"/>
                  </a:cubicBezTo>
                  <a:cubicBezTo>
                    <a:pt x="157" y="80"/>
                    <a:pt x="157" y="81"/>
                    <a:pt x="157" y="81"/>
                  </a:cubicBezTo>
                  <a:cubicBezTo>
                    <a:pt x="157" y="83"/>
                    <a:pt x="156" y="84"/>
                    <a:pt x="155" y="85"/>
                  </a:cubicBezTo>
                  <a:cubicBezTo>
                    <a:pt x="155" y="86"/>
                    <a:pt x="154" y="87"/>
                    <a:pt x="153" y="89"/>
                  </a:cubicBezTo>
                  <a:cubicBezTo>
                    <a:pt x="153" y="90"/>
                    <a:pt x="152" y="90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3" y="91"/>
                    <a:pt x="155" y="91"/>
                    <a:pt x="156" y="91"/>
                  </a:cubicBezTo>
                  <a:cubicBezTo>
                    <a:pt x="157" y="91"/>
                    <a:pt x="157" y="90"/>
                    <a:pt x="158" y="89"/>
                  </a:cubicBezTo>
                  <a:cubicBezTo>
                    <a:pt x="158" y="89"/>
                    <a:pt x="158" y="88"/>
                    <a:pt x="158" y="88"/>
                  </a:cubicBezTo>
                  <a:cubicBezTo>
                    <a:pt x="159" y="88"/>
                    <a:pt x="160" y="90"/>
                    <a:pt x="160" y="90"/>
                  </a:cubicBezTo>
                  <a:cubicBezTo>
                    <a:pt x="161" y="91"/>
                    <a:pt x="161" y="92"/>
                    <a:pt x="160" y="93"/>
                  </a:cubicBezTo>
                  <a:cubicBezTo>
                    <a:pt x="159" y="94"/>
                    <a:pt x="158" y="94"/>
                    <a:pt x="157" y="95"/>
                  </a:cubicBezTo>
                  <a:cubicBezTo>
                    <a:pt x="155" y="95"/>
                    <a:pt x="154" y="95"/>
                    <a:pt x="152" y="96"/>
                  </a:cubicBezTo>
                  <a:cubicBezTo>
                    <a:pt x="150" y="96"/>
                    <a:pt x="141" y="97"/>
                    <a:pt x="141" y="99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3" y="99"/>
                    <a:pt x="145" y="99"/>
                    <a:pt x="147" y="98"/>
                  </a:cubicBezTo>
                  <a:cubicBezTo>
                    <a:pt x="150" y="98"/>
                    <a:pt x="153" y="98"/>
                    <a:pt x="156" y="99"/>
                  </a:cubicBezTo>
                  <a:cubicBezTo>
                    <a:pt x="157" y="99"/>
                    <a:pt x="158" y="99"/>
                    <a:pt x="159" y="99"/>
                  </a:cubicBezTo>
                  <a:cubicBezTo>
                    <a:pt x="160" y="99"/>
                    <a:pt x="161" y="100"/>
                    <a:pt x="162" y="101"/>
                  </a:cubicBezTo>
                  <a:cubicBezTo>
                    <a:pt x="163" y="103"/>
                    <a:pt x="158" y="109"/>
                    <a:pt x="157" y="111"/>
                  </a:cubicBezTo>
                  <a:cubicBezTo>
                    <a:pt x="156" y="113"/>
                    <a:pt x="154" y="114"/>
                    <a:pt x="153" y="116"/>
                  </a:cubicBezTo>
                  <a:cubicBezTo>
                    <a:pt x="152" y="118"/>
                    <a:pt x="151" y="120"/>
                    <a:pt x="151" y="122"/>
                  </a:cubicBezTo>
                  <a:cubicBezTo>
                    <a:pt x="150" y="124"/>
                    <a:pt x="149" y="125"/>
                    <a:pt x="149" y="127"/>
                  </a:cubicBezTo>
                  <a:cubicBezTo>
                    <a:pt x="147" y="132"/>
                    <a:pt x="144" y="140"/>
                    <a:pt x="140" y="143"/>
                  </a:cubicBezTo>
                  <a:cubicBezTo>
                    <a:pt x="139" y="143"/>
                    <a:pt x="138" y="142"/>
                    <a:pt x="137" y="142"/>
                  </a:cubicBezTo>
                  <a:cubicBezTo>
                    <a:pt x="136" y="141"/>
                    <a:pt x="133" y="135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4" y="134"/>
                    <a:pt x="134" y="134"/>
                    <a:pt x="134" y="134"/>
                  </a:cubicBezTo>
                  <a:cubicBezTo>
                    <a:pt x="134" y="135"/>
                    <a:pt x="135" y="135"/>
                    <a:pt x="135" y="136"/>
                  </a:cubicBezTo>
                  <a:cubicBezTo>
                    <a:pt x="136" y="137"/>
                    <a:pt x="137" y="137"/>
                    <a:pt x="139" y="138"/>
                  </a:cubicBezTo>
                  <a:cubicBezTo>
                    <a:pt x="139" y="137"/>
                    <a:pt x="140" y="137"/>
                    <a:pt x="140" y="137"/>
                  </a:cubicBezTo>
                  <a:cubicBezTo>
                    <a:pt x="141" y="136"/>
                    <a:pt x="141" y="135"/>
                    <a:pt x="142" y="134"/>
                  </a:cubicBezTo>
                  <a:cubicBezTo>
                    <a:pt x="143" y="133"/>
                    <a:pt x="144" y="131"/>
                    <a:pt x="145" y="129"/>
                  </a:cubicBezTo>
                  <a:cubicBezTo>
                    <a:pt x="146" y="126"/>
                    <a:pt x="147" y="124"/>
                    <a:pt x="148" y="121"/>
                  </a:cubicBezTo>
                  <a:cubicBezTo>
                    <a:pt x="149" y="119"/>
                    <a:pt x="150" y="118"/>
                    <a:pt x="151" y="116"/>
                  </a:cubicBezTo>
                  <a:cubicBezTo>
                    <a:pt x="152" y="114"/>
                    <a:pt x="152" y="113"/>
                    <a:pt x="153" y="112"/>
                  </a:cubicBezTo>
                  <a:cubicBezTo>
                    <a:pt x="154" y="111"/>
                    <a:pt x="154" y="110"/>
                    <a:pt x="155" y="109"/>
                  </a:cubicBezTo>
                  <a:cubicBezTo>
                    <a:pt x="155" y="107"/>
                    <a:pt x="157" y="105"/>
                    <a:pt x="156" y="103"/>
                  </a:cubicBezTo>
                  <a:cubicBezTo>
                    <a:pt x="156" y="102"/>
                    <a:pt x="143" y="103"/>
                    <a:pt x="140" y="104"/>
                  </a:cubicBezTo>
                  <a:cubicBezTo>
                    <a:pt x="138" y="104"/>
                    <a:pt x="135" y="106"/>
                    <a:pt x="132" y="107"/>
                  </a:cubicBezTo>
                  <a:cubicBezTo>
                    <a:pt x="132" y="107"/>
                    <a:pt x="129" y="107"/>
                    <a:pt x="129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1" y="108"/>
                    <a:pt x="134" y="108"/>
                    <a:pt x="136" y="107"/>
                  </a:cubicBezTo>
                  <a:cubicBezTo>
                    <a:pt x="137" y="107"/>
                    <a:pt x="138" y="106"/>
                    <a:pt x="138" y="106"/>
                  </a:cubicBezTo>
                  <a:cubicBezTo>
                    <a:pt x="139" y="105"/>
                    <a:pt x="142" y="107"/>
                    <a:pt x="143" y="108"/>
                  </a:cubicBezTo>
                  <a:cubicBezTo>
                    <a:pt x="144" y="110"/>
                    <a:pt x="139" y="112"/>
                    <a:pt x="137" y="113"/>
                  </a:cubicBezTo>
                  <a:cubicBezTo>
                    <a:pt x="137" y="113"/>
                    <a:pt x="135" y="114"/>
                    <a:pt x="134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4" y="114"/>
                    <a:pt x="134" y="114"/>
                    <a:pt x="135" y="114"/>
                  </a:cubicBezTo>
                  <a:cubicBezTo>
                    <a:pt x="135" y="115"/>
                    <a:pt x="136" y="117"/>
                    <a:pt x="136" y="118"/>
                  </a:cubicBezTo>
                  <a:cubicBezTo>
                    <a:pt x="137" y="119"/>
                    <a:pt x="136" y="121"/>
                    <a:pt x="135" y="122"/>
                  </a:cubicBezTo>
                  <a:cubicBezTo>
                    <a:pt x="134" y="123"/>
                    <a:pt x="133" y="124"/>
                    <a:pt x="132" y="124"/>
                  </a:cubicBezTo>
                  <a:cubicBezTo>
                    <a:pt x="131" y="126"/>
                    <a:pt x="130" y="128"/>
                    <a:pt x="129" y="129"/>
                  </a:cubicBezTo>
                  <a:cubicBezTo>
                    <a:pt x="128" y="130"/>
                    <a:pt x="128" y="132"/>
                    <a:pt x="127" y="133"/>
                  </a:cubicBezTo>
                  <a:cubicBezTo>
                    <a:pt x="127" y="133"/>
                    <a:pt x="126" y="133"/>
                    <a:pt x="126" y="132"/>
                  </a:cubicBezTo>
                  <a:cubicBezTo>
                    <a:pt x="126" y="130"/>
                    <a:pt x="127" y="128"/>
                    <a:pt x="128" y="125"/>
                  </a:cubicBezTo>
                  <a:cubicBezTo>
                    <a:pt x="128" y="125"/>
                    <a:pt x="127" y="125"/>
                    <a:pt x="127" y="125"/>
                  </a:cubicBezTo>
                  <a:cubicBezTo>
                    <a:pt x="126" y="125"/>
                    <a:pt x="124" y="126"/>
                    <a:pt x="123" y="125"/>
                  </a:cubicBezTo>
                  <a:cubicBezTo>
                    <a:pt x="123" y="125"/>
                    <a:pt x="123" y="124"/>
                    <a:pt x="123" y="124"/>
                  </a:cubicBezTo>
                  <a:cubicBezTo>
                    <a:pt x="124" y="120"/>
                    <a:pt x="128" y="120"/>
                    <a:pt x="130" y="117"/>
                  </a:cubicBezTo>
                  <a:cubicBezTo>
                    <a:pt x="130" y="116"/>
                    <a:pt x="129" y="116"/>
                    <a:pt x="130" y="115"/>
                  </a:cubicBezTo>
                  <a:cubicBezTo>
                    <a:pt x="130" y="115"/>
                    <a:pt x="130" y="114"/>
                    <a:pt x="130" y="114"/>
                  </a:cubicBezTo>
                  <a:cubicBezTo>
                    <a:pt x="130" y="113"/>
                    <a:pt x="130" y="112"/>
                    <a:pt x="130" y="112"/>
                  </a:cubicBezTo>
                  <a:cubicBezTo>
                    <a:pt x="126" y="114"/>
                    <a:pt x="128" y="109"/>
                    <a:pt x="124" y="109"/>
                  </a:cubicBezTo>
                  <a:cubicBezTo>
                    <a:pt x="124" y="109"/>
                    <a:pt x="123" y="109"/>
                    <a:pt x="122" y="109"/>
                  </a:cubicBezTo>
                  <a:cubicBezTo>
                    <a:pt x="121" y="109"/>
                    <a:pt x="119" y="109"/>
                    <a:pt x="118" y="110"/>
                  </a:cubicBezTo>
                  <a:cubicBezTo>
                    <a:pt x="115" y="111"/>
                    <a:pt x="112" y="116"/>
                    <a:pt x="110" y="119"/>
                  </a:cubicBezTo>
                  <a:cubicBezTo>
                    <a:pt x="110" y="120"/>
                    <a:pt x="109" y="120"/>
                    <a:pt x="109" y="121"/>
                  </a:cubicBezTo>
                  <a:cubicBezTo>
                    <a:pt x="108" y="122"/>
                    <a:pt x="108" y="122"/>
                    <a:pt x="108" y="122"/>
                  </a:cubicBezTo>
                  <a:cubicBezTo>
                    <a:pt x="108" y="122"/>
                    <a:pt x="107" y="122"/>
                    <a:pt x="107" y="122"/>
                  </a:cubicBezTo>
                  <a:cubicBezTo>
                    <a:pt x="107" y="121"/>
                    <a:pt x="106" y="119"/>
                    <a:pt x="107" y="117"/>
                  </a:cubicBezTo>
                  <a:cubicBezTo>
                    <a:pt x="108" y="115"/>
                    <a:pt x="110" y="113"/>
                    <a:pt x="111" y="112"/>
                  </a:cubicBezTo>
                  <a:cubicBezTo>
                    <a:pt x="112" y="112"/>
                    <a:pt x="113" y="112"/>
                    <a:pt x="113" y="111"/>
                  </a:cubicBezTo>
                  <a:cubicBezTo>
                    <a:pt x="115" y="110"/>
                    <a:pt x="116" y="109"/>
                    <a:pt x="117" y="108"/>
                  </a:cubicBezTo>
                  <a:cubicBezTo>
                    <a:pt x="120" y="106"/>
                    <a:pt x="123" y="104"/>
                    <a:pt x="126" y="103"/>
                  </a:cubicBezTo>
                  <a:cubicBezTo>
                    <a:pt x="128" y="102"/>
                    <a:pt x="137" y="100"/>
                    <a:pt x="138" y="99"/>
                  </a:cubicBezTo>
                  <a:cubicBezTo>
                    <a:pt x="138" y="99"/>
                    <a:pt x="138" y="99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6" y="99"/>
                    <a:pt x="133" y="98"/>
                    <a:pt x="131" y="98"/>
                  </a:cubicBezTo>
                  <a:cubicBezTo>
                    <a:pt x="130" y="98"/>
                    <a:pt x="129" y="98"/>
                    <a:pt x="128" y="98"/>
                  </a:cubicBezTo>
                  <a:cubicBezTo>
                    <a:pt x="128" y="98"/>
                    <a:pt x="127" y="98"/>
                    <a:pt x="127" y="97"/>
                  </a:cubicBezTo>
                  <a:cubicBezTo>
                    <a:pt x="126" y="97"/>
                    <a:pt x="126" y="97"/>
                    <a:pt x="125" y="97"/>
                  </a:cubicBezTo>
                  <a:cubicBezTo>
                    <a:pt x="124" y="97"/>
                    <a:pt x="124" y="96"/>
                    <a:pt x="123" y="96"/>
                  </a:cubicBezTo>
                  <a:cubicBezTo>
                    <a:pt x="122" y="96"/>
                    <a:pt x="121" y="95"/>
                    <a:pt x="121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1" y="93"/>
                    <a:pt x="121" y="93"/>
                  </a:cubicBezTo>
                  <a:cubicBezTo>
                    <a:pt x="123" y="93"/>
                    <a:pt x="126" y="93"/>
                    <a:pt x="128" y="93"/>
                  </a:cubicBezTo>
                  <a:cubicBezTo>
                    <a:pt x="131" y="93"/>
                    <a:pt x="134" y="92"/>
                    <a:pt x="137" y="92"/>
                  </a:cubicBezTo>
                  <a:cubicBezTo>
                    <a:pt x="139" y="92"/>
                    <a:pt x="141" y="92"/>
                    <a:pt x="143" y="92"/>
                  </a:cubicBezTo>
                  <a:cubicBezTo>
                    <a:pt x="144" y="91"/>
                    <a:pt x="145" y="89"/>
                    <a:pt x="146" y="88"/>
                  </a:cubicBezTo>
                  <a:cubicBezTo>
                    <a:pt x="147" y="87"/>
                    <a:pt x="147" y="86"/>
                    <a:pt x="148" y="85"/>
                  </a:cubicBezTo>
                  <a:cubicBezTo>
                    <a:pt x="150" y="83"/>
                    <a:pt x="152" y="81"/>
                    <a:pt x="154" y="79"/>
                  </a:cubicBezTo>
                  <a:cubicBezTo>
                    <a:pt x="155" y="79"/>
                    <a:pt x="156" y="78"/>
                    <a:pt x="157" y="77"/>
                  </a:cubicBezTo>
                  <a:close/>
                  <a:moveTo>
                    <a:pt x="132" y="119"/>
                  </a:moveTo>
                  <a:cubicBezTo>
                    <a:pt x="132" y="119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2" y="120"/>
                    <a:pt x="132" y="119"/>
                    <a:pt x="132" y="119"/>
                  </a:cubicBezTo>
                  <a:close/>
                  <a:moveTo>
                    <a:pt x="264" y="88"/>
                  </a:moveTo>
                  <a:cubicBezTo>
                    <a:pt x="264" y="89"/>
                    <a:pt x="265" y="89"/>
                    <a:pt x="265" y="89"/>
                  </a:cubicBezTo>
                  <a:cubicBezTo>
                    <a:pt x="267" y="91"/>
                    <a:pt x="268" y="96"/>
                    <a:pt x="268" y="98"/>
                  </a:cubicBezTo>
                  <a:cubicBezTo>
                    <a:pt x="268" y="99"/>
                    <a:pt x="269" y="101"/>
                    <a:pt x="269" y="102"/>
                  </a:cubicBezTo>
                  <a:cubicBezTo>
                    <a:pt x="269" y="102"/>
                    <a:pt x="269" y="103"/>
                    <a:pt x="269" y="103"/>
                  </a:cubicBezTo>
                  <a:cubicBezTo>
                    <a:pt x="268" y="105"/>
                    <a:pt x="268" y="107"/>
                    <a:pt x="268" y="109"/>
                  </a:cubicBezTo>
                  <a:cubicBezTo>
                    <a:pt x="267" y="109"/>
                    <a:pt x="267" y="110"/>
                    <a:pt x="266" y="111"/>
                  </a:cubicBezTo>
                  <a:cubicBezTo>
                    <a:pt x="266" y="112"/>
                    <a:pt x="266" y="113"/>
                    <a:pt x="266" y="113"/>
                  </a:cubicBezTo>
                  <a:cubicBezTo>
                    <a:pt x="264" y="116"/>
                    <a:pt x="263" y="118"/>
                    <a:pt x="261" y="120"/>
                  </a:cubicBezTo>
                  <a:cubicBezTo>
                    <a:pt x="261" y="120"/>
                    <a:pt x="261" y="121"/>
                    <a:pt x="260" y="121"/>
                  </a:cubicBezTo>
                  <a:cubicBezTo>
                    <a:pt x="259" y="123"/>
                    <a:pt x="257" y="125"/>
                    <a:pt x="256" y="128"/>
                  </a:cubicBezTo>
                  <a:cubicBezTo>
                    <a:pt x="254" y="132"/>
                    <a:pt x="254" y="136"/>
                    <a:pt x="254" y="140"/>
                  </a:cubicBezTo>
                  <a:cubicBezTo>
                    <a:pt x="253" y="145"/>
                    <a:pt x="253" y="151"/>
                    <a:pt x="252" y="157"/>
                  </a:cubicBezTo>
                  <a:cubicBezTo>
                    <a:pt x="251" y="160"/>
                    <a:pt x="249" y="163"/>
                    <a:pt x="248" y="166"/>
                  </a:cubicBezTo>
                  <a:cubicBezTo>
                    <a:pt x="247" y="169"/>
                    <a:pt x="247" y="172"/>
                    <a:pt x="247" y="175"/>
                  </a:cubicBezTo>
                  <a:cubicBezTo>
                    <a:pt x="247" y="175"/>
                    <a:pt x="246" y="176"/>
                    <a:pt x="246" y="176"/>
                  </a:cubicBezTo>
                  <a:cubicBezTo>
                    <a:pt x="246" y="179"/>
                    <a:pt x="245" y="182"/>
                    <a:pt x="244" y="184"/>
                  </a:cubicBezTo>
                  <a:cubicBezTo>
                    <a:pt x="244" y="185"/>
                    <a:pt x="244" y="185"/>
                    <a:pt x="244" y="186"/>
                  </a:cubicBezTo>
                  <a:cubicBezTo>
                    <a:pt x="244" y="186"/>
                    <a:pt x="244" y="186"/>
                    <a:pt x="243" y="185"/>
                  </a:cubicBezTo>
                  <a:cubicBezTo>
                    <a:pt x="244" y="181"/>
                    <a:pt x="244" y="176"/>
                    <a:pt x="245" y="171"/>
                  </a:cubicBezTo>
                  <a:cubicBezTo>
                    <a:pt x="245" y="169"/>
                    <a:pt x="245" y="167"/>
                    <a:pt x="245" y="166"/>
                  </a:cubicBezTo>
                  <a:cubicBezTo>
                    <a:pt x="245" y="164"/>
                    <a:pt x="245" y="163"/>
                    <a:pt x="246" y="161"/>
                  </a:cubicBezTo>
                  <a:cubicBezTo>
                    <a:pt x="246" y="159"/>
                    <a:pt x="246" y="157"/>
                    <a:pt x="247" y="154"/>
                  </a:cubicBezTo>
                  <a:cubicBezTo>
                    <a:pt x="247" y="154"/>
                    <a:pt x="247" y="153"/>
                    <a:pt x="247" y="153"/>
                  </a:cubicBezTo>
                  <a:cubicBezTo>
                    <a:pt x="248" y="150"/>
                    <a:pt x="248" y="147"/>
                    <a:pt x="249" y="144"/>
                  </a:cubicBezTo>
                  <a:cubicBezTo>
                    <a:pt x="249" y="140"/>
                    <a:pt x="250" y="136"/>
                    <a:pt x="250" y="133"/>
                  </a:cubicBezTo>
                  <a:cubicBezTo>
                    <a:pt x="250" y="132"/>
                    <a:pt x="251" y="132"/>
                    <a:pt x="250" y="132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49" y="132"/>
                    <a:pt x="248" y="133"/>
                    <a:pt x="248" y="134"/>
                  </a:cubicBezTo>
                  <a:cubicBezTo>
                    <a:pt x="245" y="136"/>
                    <a:pt x="243" y="138"/>
                    <a:pt x="240" y="140"/>
                  </a:cubicBezTo>
                  <a:cubicBezTo>
                    <a:pt x="240" y="140"/>
                    <a:pt x="239" y="141"/>
                    <a:pt x="239" y="142"/>
                  </a:cubicBezTo>
                  <a:cubicBezTo>
                    <a:pt x="237" y="142"/>
                    <a:pt x="235" y="141"/>
                    <a:pt x="234" y="140"/>
                  </a:cubicBezTo>
                  <a:cubicBezTo>
                    <a:pt x="230" y="136"/>
                    <a:pt x="237" y="130"/>
                    <a:pt x="239" y="127"/>
                  </a:cubicBezTo>
                  <a:cubicBezTo>
                    <a:pt x="240" y="126"/>
                    <a:pt x="241" y="124"/>
                    <a:pt x="242" y="123"/>
                  </a:cubicBezTo>
                  <a:cubicBezTo>
                    <a:pt x="242" y="123"/>
                    <a:pt x="242" y="122"/>
                    <a:pt x="242" y="122"/>
                  </a:cubicBezTo>
                  <a:cubicBezTo>
                    <a:pt x="242" y="122"/>
                    <a:pt x="240" y="120"/>
                    <a:pt x="239" y="119"/>
                  </a:cubicBezTo>
                  <a:cubicBezTo>
                    <a:pt x="239" y="118"/>
                    <a:pt x="239" y="117"/>
                    <a:pt x="239" y="116"/>
                  </a:cubicBezTo>
                  <a:cubicBezTo>
                    <a:pt x="239" y="116"/>
                    <a:pt x="238" y="116"/>
                    <a:pt x="239" y="116"/>
                  </a:cubicBezTo>
                  <a:cubicBezTo>
                    <a:pt x="239" y="115"/>
                    <a:pt x="240" y="115"/>
                    <a:pt x="240" y="114"/>
                  </a:cubicBezTo>
                  <a:cubicBezTo>
                    <a:pt x="242" y="114"/>
                    <a:pt x="246" y="116"/>
                    <a:pt x="247" y="117"/>
                  </a:cubicBezTo>
                  <a:cubicBezTo>
                    <a:pt x="248" y="117"/>
                    <a:pt x="248" y="118"/>
                    <a:pt x="249" y="119"/>
                  </a:cubicBezTo>
                  <a:cubicBezTo>
                    <a:pt x="249" y="120"/>
                    <a:pt x="248" y="122"/>
                    <a:pt x="248" y="122"/>
                  </a:cubicBezTo>
                  <a:cubicBezTo>
                    <a:pt x="247" y="123"/>
                    <a:pt x="246" y="123"/>
                    <a:pt x="246" y="123"/>
                  </a:cubicBezTo>
                  <a:cubicBezTo>
                    <a:pt x="243" y="126"/>
                    <a:pt x="240" y="130"/>
                    <a:pt x="239" y="133"/>
                  </a:cubicBezTo>
                  <a:cubicBezTo>
                    <a:pt x="239" y="133"/>
                    <a:pt x="239" y="134"/>
                    <a:pt x="239" y="134"/>
                  </a:cubicBezTo>
                  <a:cubicBezTo>
                    <a:pt x="239" y="134"/>
                    <a:pt x="239" y="134"/>
                    <a:pt x="239" y="134"/>
                  </a:cubicBezTo>
                  <a:cubicBezTo>
                    <a:pt x="241" y="133"/>
                    <a:pt x="243" y="131"/>
                    <a:pt x="244" y="130"/>
                  </a:cubicBezTo>
                  <a:cubicBezTo>
                    <a:pt x="246" y="128"/>
                    <a:pt x="248" y="126"/>
                    <a:pt x="250" y="124"/>
                  </a:cubicBezTo>
                  <a:cubicBezTo>
                    <a:pt x="251" y="123"/>
                    <a:pt x="251" y="123"/>
                    <a:pt x="252" y="122"/>
                  </a:cubicBezTo>
                  <a:cubicBezTo>
                    <a:pt x="252" y="121"/>
                    <a:pt x="252" y="120"/>
                    <a:pt x="253" y="120"/>
                  </a:cubicBezTo>
                  <a:cubicBezTo>
                    <a:pt x="254" y="117"/>
                    <a:pt x="254" y="114"/>
                    <a:pt x="255" y="112"/>
                  </a:cubicBezTo>
                  <a:cubicBezTo>
                    <a:pt x="256" y="108"/>
                    <a:pt x="257" y="105"/>
                    <a:pt x="258" y="101"/>
                  </a:cubicBezTo>
                  <a:cubicBezTo>
                    <a:pt x="259" y="99"/>
                    <a:pt x="259" y="98"/>
                    <a:pt x="260" y="96"/>
                  </a:cubicBezTo>
                  <a:cubicBezTo>
                    <a:pt x="260" y="94"/>
                    <a:pt x="260" y="92"/>
                    <a:pt x="261" y="91"/>
                  </a:cubicBezTo>
                  <a:cubicBezTo>
                    <a:pt x="261" y="90"/>
                    <a:pt x="263" y="89"/>
                    <a:pt x="264" y="88"/>
                  </a:cubicBezTo>
                  <a:close/>
                  <a:moveTo>
                    <a:pt x="240" y="85"/>
                  </a:moveTo>
                  <a:cubicBezTo>
                    <a:pt x="239" y="86"/>
                    <a:pt x="238" y="87"/>
                    <a:pt x="237" y="88"/>
                  </a:cubicBezTo>
                  <a:cubicBezTo>
                    <a:pt x="235" y="90"/>
                    <a:pt x="233" y="92"/>
                    <a:pt x="231" y="94"/>
                  </a:cubicBezTo>
                  <a:cubicBezTo>
                    <a:pt x="230" y="95"/>
                    <a:pt x="230" y="95"/>
                    <a:pt x="229" y="96"/>
                  </a:cubicBezTo>
                  <a:cubicBezTo>
                    <a:pt x="229" y="96"/>
                    <a:pt x="229" y="97"/>
                    <a:pt x="229" y="97"/>
                  </a:cubicBezTo>
                  <a:cubicBezTo>
                    <a:pt x="230" y="98"/>
                    <a:pt x="231" y="98"/>
                    <a:pt x="231" y="98"/>
                  </a:cubicBezTo>
                  <a:cubicBezTo>
                    <a:pt x="232" y="97"/>
                    <a:pt x="233" y="96"/>
                    <a:pt x="235" y="96"/>
                  </a:cubicBezTo>
                  <a:cubicBezTo>
                    <a:pt x="237" y="94"/>
                    <a:pt x="243" y="93"/>
                    <a:pt x="242" y="88"/>
                  </a:cubicBezTo>
                  <a:cubicBezTo>
                    <a:pt x="242" y="86"/>
                    <a:pt x="241" y="86"/>
                    <a:pt x="240" y="85"/>
                  </a:cubicBezTo>
                  <a:close/>
                  <a:moveTo>
                    <a:pt x="264" y="90"/>
                  </a:moveTo>
                  <a:cubicBezTo>
                    <a:pt x="264" y="91"/>
                    <a:pt x="264" y="92"/>
                    <a:pt x="263" y="92"/>
                  </a:cubicBezTo>
                  <a:cubicBezTo>
                    <a:pt x="263" y="93"/>
                    <a:pt x="263" y="94"/>
                    <a:pt x="263" y="94"/>
                  </a:cubicBezTo>
                  <a:cubicBezTo>
                    <a:pt x="262" y="96"/>
                    <a:pt x="262" y="98"/>
                    <a:pt x="261" y="100"/>
                  </a:cubicBezTo>
                  <a:cubicBezTo>
                    <a:pt x="260" y="103"/>
                    <a:pt x="260" y="106"/>
                    <a:pt x="259" y="109"/>
                  </a:cubicBezTo>
                  <a:cubicBezTo>
                    <a:pt x="259" y="111"/>
                    <a:pt x="258" y="113"/>
                    <a:pt x="257" y="114"/>
                  </a:cubicBezTo>
                  <a:cubicBezTo>
                    <a:pt x="257" y="115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9" y="113"/>
                    <a:pt x="263" y="111"/>
                    <a:pt x="264" y="106"/>
                  </a:cubicBezTo>
                  <a:cubicBezTo>
                    <a:pt x="264" y="106"/>
                    <a:pt x="265" y="105"/>
                    <a:pt x="265" y="105"/>
                  </a:cubicBezTo>
                  <a:cubicBezTo>
                    <a:pt x="266" y="102"/>
                    <a:pt x="266" y="92"/>
                    <a:pt x="264" y="90"/>
                  </a:cubicBezTo>
                  <a:close/>
                  <a:moveTo>
                    <a:pt x="244" y="103"/>
                  </a:moveTo>
                  <a:cubicBezTo>
                    <a:pt x="243" y="103"/>
                    <a:pt x="242" y="104"/>
                    <a:pt x="243" y="106"/>
                  </a:cubicBezTo>
                  <a:cubicBezTo>
                    <a:pt x="243" y="106"/>
                    <a:pt x="244" y="107"/>
                    <a:pt x="244" y="107"/>
                  </a:cubicBezTo>
                  <a:cubicBezTo>
                    <a:pt x="244" y="108"/>
                    <a:pt x="243" y="109"/>
                    <a:pt x="243" y="110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3" y="110"/>
                    <a:pt x="244" y="110"/>
                    <a:pt x="245" y="110"/>
                  </a:cubicBezTo>
                  <a:cubicBezTo>
                    <a:pt x="247" y="110"/>
                    <a:pt x="250" y="108"/>
                    <a:pt x="249" y="105"/>
                  </a:cubicBezTo>
                  <a:cubicBezTo>
                    <a:pt x="249" y="105"/>
                    <a:pt x="248" y="104"/>
                    <a:pt x="248" y="104"/>
                  </a:cubicBezTo>
                  <a:cubicBezTo>
                    <a:pt x="247" y="103"/>
                    <a:pt x="245" y="103"/>
                    <a:pt x="244" y="103"/>
                  </a:cubicBezTo>
                  <a:close/>
                  <a:moveTo>
                    <a:pt x="230" y="103"/>
                  </a:moveTo>
                  <a:cubicBezTo>
                    <a:pt x="229" y="104"/>
                    <a:pt x="229" y="106"/>
                    <a:pt x="228" y="107"/>
                  </a:cubicBezTo>
                  <a:cubicBezTo>
                    <a:pt x="228" y="108"/>
                    <a:pt x="227" y="111"/>
                    <a:pt x="226" y="111"/>
                  </a:cubicBezTo>
                  <a:cubicBezTo>
                    <a:pt x="226" y="112"/>
                    <a:pt x="225" y="112"/>
                    <a:pt x="225" y="112"/>
                  </a:cubicBezTo>
                  <a:cubicBezTo>
                    <a:pt x="224" y="112"/>
                    <a:pt x="223" y="113"/>
                    <a:pt x="222" y="113"/>
                  </a:cubicBezTo>
                  <a:cubicBezTo>
                    <a:pt x="220" y="114"/>
                    <a:pt x="218" y="115"/>
                    <a:pt x="216" y="116"/>
                  </a:cubicBezTo>
                  <a:cubicBezTo>
                    <a:pt x="215" y="117"/>
                    <a:pt x="213" y="118"/>
                    <a:pt x="211" y="119"/>
                  </a:cubicBezTo>
                  <a:cubicBezTo>
                    <a:pt x="210" y="120"/>
                    <a:pt x="209" y="121"/>
                    <a:pt x="208" y="122"/>
                  </a:cubicBezTo>
                  <a:cubicBezTo>
                    <a:pt x="208" y="122"/>
                    <a:pt x="208" y="122"/>
                    <a:pt x="209" y="122"/>
                  </a:cubicBezTo>
                  <a:cubicBezTo>
                    <a:pt x="209" y="123"/>
                    <a:pt x="209" y="123"/>
                    <a:pt x="209" y="123"/>
                  </a:cubicBezTo>
                  <a:cubicBezTo>
                    <a:pt x="210" y="123"/>
                    <a:pt x="211" y="122"/>
                    <a:pt x="211" y="122"/>
                  </a:cubicBezTo>
                  <a:cubicBezTo>
                    <a:pt x="213" y="122"/>
                    <a:pt x="214" y="122"/>
                    <a:pt x="215" y="121"/>
                  </a:cubicBezTo>
                  <a:cubicBezTo>
                    <a:pt x="217" y="120"/>
                    <a:pt x="220" y="120"/>
                    <a:pt x="223" y="118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3" y="118"/>
                    <a:pt x="223" y="119"/>
                    <a:pt x="223" y="119"/>
                  </a:cubicBezTo>
                  <a:cubicBezTo>
                    <a:pt x="222" y="119"/>
                    <a:pt x="222" y="120"/>
                    <a:pt x="221" y="120"/>
                  </a:cubicBezTo>
                  <a:cubicBezTo>
                    <a:pt x="221" y="121"/>
                    <a:pt x="221" y="122"/>
                    <a:pt x="220" y="123"/>
                  </a:cubicBezTo>
                  <a:cubicBezTo>
                    <a:pt x="218" y="126"/>
                    <a:pt x="215" y="130"/>
                    <a:pt x="214" y="134"/>
                  </a:cubicBezTo>
                  <a:cubicBezTo>
                    <a:pt x="213" y="135"/>
                    <a:pt x="213" y="137"/>
                    <a:pt x="212" y="138"/>
                  </a:cubicBezTo>
                  <a:cubicBezTo>
                    <a:pt x="212" y="140"/>
                    <a:pt x="211" y="141"/>
                    <a:pt x="210" y="142"/>
                  </a:cubicBezTo>
                  <a:cubicBezTo>
                    <a:pt x="210" y="142"/>
                    <a:pt x="210" y="143"/>
                    <a:pt x="210" y="143"/>
                  </a:cubicBezTo>
                  <a:cubicBezTo>
                    <a:pt x="210" y="147"/>
                    <a:pt x="212" y="150"/>
                    <a:pt x="216" y="149"/>
                  </a:cubicBezTo>
                  <a:cubicBezTo>
                    <a:pt x="217" y="149"/>
                    <a:pt x="218" y="149"/>
                    <a:pt x="218" y="148"/>
                  </a:cubicBezTo>
                  <a:cubicBezTo>
                    <a:pt x="218" y="148"/>
                    <a:pt x="218" y="148"/>
                    <a:pt x="219" y="148"/>
                  </a:cubicBezTo>
                  <a:cubicBezTo>
                    <a:pt x="218" y="150"/>
                    <a:pt x="218" y="153"/>
                    <a:pt x="218" y="155"/>
                  </a:cubicBezTo>
                  <a:cubicBezTo>
                    <a:pt x="218" y="156"/>
                    <a:pt x="217" y="157"/>
                    <a:pt x="217" y="158"/>
                  </a:cubicBezTo>
                  <a:cubicBezTo>
                    <a:pt x="217" y="159"/>
                    <a:pt x="215" y="159"/>
                    <a:pt x="215" y="161"/>
                  </a:cubicBezTo>
                  <a:cubicBezTo>
                    <a:pt x="215" y="162"/>
                    <a:pt x="216" y="164"/>
                    <a:pt x="218" y="164"/>
                  </a:cubicBezTo>
                  <a:cubicBezTo>
                    <a:pt x="221" y="163"/>
                    <a:pt x="221" y="155"/>
                    <a:pt x="222" y="152"/>
                  </a:cubicBezTo>
                  <a:cubicBezTo>
                    <a:pt x="222" y="151"/>
                    <a:pt x="222" y="150"/>
                    <a:pt x="222" y="149"/>
                  </a:cubicBezTo>
                  <a:cubicBezTo>
                    <a:pt x="222" y="146"/>
                    <a:pt x="222" y="143"/>
                    <a:pt x="223" y="141"/>
                  </a:cubicBezTo>
                  <a:cubicBezTo>
                    <a:pt x="223" y="139"/>
                    <a:pt x="223" y="137"/>
                    <a:pt x="224" y="135"/>
                  </a:cubicBezTo>
                  <a:cubicBezTo>
                    <a:pt x="224" y="134"/>
                    <a:pt x="224" y="134"/>
                    <a:pt x="224" y="133"/>
                  </a:cubicBezTo>
                  <a:cubicBezTo>
                    <a:pt x="224" y="131"/>
                    <a:pt x="225" y="129"/>
                    <a:pt x="225" y="128"/>
                  </a:cubicBezTo>
                  <a:cubicBezTo>
                    <a:pt x="226" y="125"/>
                    <a:pt x="227" y="123"/>
                    <a:pt x="228" y="120"/>
                  </a:cubicBezTo>
                  <a:cubicBezTo>
                    <a:pt x="229" y="119"/>
                    <a:pt x="229" y="118"/>
                    <a:pt x="230" y="117"/>
                  </a:cubicBezTo>
                  <a:cubicBezTo>
                    <a:pt x="230" y="117"/>
                    <a:pt x="231" y="116"/>
                    <a:pt x="231" y="116"/>
                  </a:cubicBezTo>
                  <a:cubicBezTo>
                    <a:pt x="231" y="115"/>
                    <a:pt x="230" y="113"/>
                    <a:pt x="230" y="112"/>
                  </a:cubicBezTo>
                  <a:cubicBezTo>
                    <a:pt x="230" y="111"/>
                    <a:pt x="230" y="110"/>
                    <a:pt x="230" y="110"/>
                  </a:cubicBezTo>
                  <a:cubicBezTo>
                    <a:pt x="231" y="108"/>
                    <a:pt x="231" y="104"/>
                    <a:pt x="230" y="103"/>
                  </a:cubicBezTo>
                  <a:close/>
                  <a:moveTo>
                    <a:pt x="222" y="127"/>
                  </a:moveTo>
                  <a:cubicBezTo>
                    <a:pt x="222" y="128"/>
                    <a:pt x="221" y="130"/>
                    <a:pt x="221" y="132"/>
                  </a:cubicBezTo>
                  <a:cubicBezTo>
                    <a:pt x="220" y="134"/>
                    <a:pt x="220" y="137"/>
                    <a:pt x="219" y="139"/>
                  </a:cubicBezTo>
                  <a:cubicBezTo>
                    <a:pt x="219" y="139"/>
                    <a:pt x="218" y="140"/>
                    <a:pt x="218" y="140"/>
                  </a:cubicBezTo>
                  <a:cubicBezTo>
                    <a:pt x="218" y="140"/>
                    <a:pt x="218" y="140"/>
                    <a:pt x="217" y="140"/>
                  </a:cubicBezTo>
                  <a:cubicBezTo>
                    <a:pt x="218" y="135"/>
                    <a:pt x="219" y="130"/>
                    <a:pt x="222" y="127"/>
                  </a:cubicBezTo>
                  <a:close/>
                  <a:moveTo>
                    <a:pt x="323" y="103"/>
                  </a:moveTo>
                  <a:cubicBezTo>
                    <a:pt x="326" y="103"/>
                    <a:pt x="326" y="105"/>
                    <a:pt x="327" y="107"/>
                  </a:cubicBezTo>
                  <a:cubicBezTo>
                    <a:pt x="327" y="108"/>
                    <a:pt x="328" y="109"/>
                    <a:pt x="328" y="109"/>
                  </a:cubicBezTo>
                  <a:cubicBezTo>
                    <a:pt x="330" y="111"/>
                    <a:pt x="333" y="111"/>
                    <a:pt x="334" y="114"/>
                  </a:cubicBezTo>
                  <a:cubicBezTo>
                    <a:pt x="334" y="114"/>
                    <a:pt x="334" y="115"/>
                    <a:pt x="334" y="116"/>
                  </a:cubicBezTo>
                  <a:cubicBezTo>
                    <a:pt x="334" y="116"/>
                    <a:pt x="332" y="118"/>
                    <a:pt x="331" y="119"/>
                  </a:cubicBezTo>
                  <a:cubicBezTo>
                    <a:pt x="331" y="119"/>
                    <a:pt x="331" y="120"/>
                    <a:pt x="330" y="120"/>
                  </a:cubicBezTo>
                  <a:cubicBezTo>
                    <a:pt x="330" y="121"/>
                    <a:pt x="329" y="122"/>
                    <a:pt x="328" y="123"/>
                  </a:cubicBezTo>
                  <a:cubicBezTo>
                    <a:pt x="328" y="124"/>
                    <a:pt x="328" y="124"/>
                    <a:pt x="327" y="125"/>
                  </a:cubicBezTo>
                  <a:cubicBezTo>
                    <a:pt x="327" y="125"/>
                    <a:pt x="326" y="126"/>
                    <a:pt x="326" y="126"/>
                  </a:cubicBezTo>
                  <a:cubicBezTo>
                    <a:pt x="325" y="127"/>
                    <a:pt x="325" y="127"/>
                    <a:pt x="324" y="128"/>
                  </a:cubicBezTo>
                  <a:cubicBezTo>
                    <a:pt x="324" y="128"/>
                    <a:pt x="324" y="129"/>
                    <a:pt x="323" y="129"/>
                  </a:cubicBezTo>
                  <a:cubicBezTo>
                    <a:pt x="323" y="130"/>
                    <a:pt x="323" y="132"/>
                    <a:pt x="323" y="134"/>
                  </a:cubicBezTo>
                  <a:cubicBezTo>
                    <a:pt x="323" y="135"/>
                    <a:pt x="322" y="137"/>
                    <a:pt x="322" y="139"/>
                  </a:cubicBezTo>
                  <a:cubicBezTo>
                    <a:pt x="322" y="139"/>
                    <a:pt x="323" y="139"/>
                    <a:pt x="323" y="139"/>
                  </a:cubicBezTo>
                  <a:cubicBezTo>
                    <a:pt x="323" y="139"/>
                    <a:pt x="323" y="139"/>
                    <a:pt x="323" y="139"/>
                  </a:cubicBezTo>
                  <a:cubicBezTo>
                    <a:pt x="324" y="138"/>
                    <a:pt x="326" y="136"/>
                    <a:pt x="327" y="135"/>
                  </a:cubicBezTo>
                  <a:cubicBezTo>
                    <a:pt x="328" y="134"/>
                    <a:pt x="330" y="133"/>
                    <a:pt x="331" y="132"/>
                  </a:cubicBezTo>
                  <a:cubicBezTo>
                    <a:pt x="333" y="130"/>
                    <a:pt x="334" y="129"/>
                    <a:pt x="335" y="127"/>
                  </a:cubicBezTo>
                  <a:cubicBezTo>
                    <a:pt x="337" y="126"/>
                    <a:pt x="339" y="124"/>
                    <a:pt x="341" y="123"/>
                  </a:cubicBezTo>
                  <a:cubicBezTo>
                    <a:pt x="342" y="122"/>
                    <a:pt x="343" y="121"/>
                    <a:pt x="343" y="120"/>
                  </a:cubicBezTo>
                  <a:cubicBezTo>
                    <a:pt x="344" y="116"/>
                    <a:pt x="344" y="112"/>
                    <a:pt x="344" y="108"/>
                  </a:cubicBezTo>
                  <a:cubicBezTo>
                    <a:pt x="344" y="106"/>
                    <a:pt x="343" y="104"/>
                    <a:pt x="343" y="103"/>
                  </a:cubicBezTo>
                  <a:cubicBezTo>
                    <a:pt x="344" y="102"/>
                    <a:pt x="345" y="101"/>
                    <a:pt x="345" y="101"/>
                  </a:cubicBezTo>
                  <a:cubicBezTo>
                    <a:pt x="346" y="101"/>
                    <a:pt x="347" y="102"/>
                    <a:pt x="347" y="102"/>
                  </a:cubicBezTo>
                  <a:cubicBezTo>
                    <a:pt x="348" y="103"/>
                    <a:pt x="349" y="104"/>
                    <a:pt x="350" y="105"/>
                  </a:cubicBezTo>
                  <a:cubicBezTo>
                    <a:pt x="351" y="108"/>
                    <a:pt x="348" y="113"/>
                    <a:pt x="351" y="114"/>
                  </a:cubicBezTo>
                  <a:cubicBezTo>
                    <a:pt x="351" y="114"/>
                    <a:pt x="352" y="114"/>
                    <a:pt x="352" y="114"/>
                  </a:cubicBezTo>
                  <a:cubicBezTo>
                    <a:pt x="352" y="112"/>
                    <a:pt x="355" y="110"/>
                    <a:pt x="356" y="108"/>
                  </a:cubicBezTo>
                  <a:cubicBezTo>
                    <a:pt x="356" y="108"/>
                    <a:pt x="356" y="108"/>
                    <a:pt x="356" y="107"/>
                  </a:cubicBezTo>
                  <a:cubicBezTo>
                    <a:pt x="357" y="108"/>
                    <a:pt x="357" y="109"/>
                    <a:pt x="357" y="110"/>
                  </a:cubicBezTo>
                  <a:cubicBezTo>
                    <a:pt x="357" y="110"/>
                    <a:pt x="357" y="111"/>
                    <a:pt x="357" y="111"/>
                  </a:cubicBezTo>
                  <a:cubicBezTo>
                    <a:pt x="356" y="112"/>
                    <a:pt x="356" y="115"/>
                    <a:pt x="355" y="116"/>
                  </a:cubicBezTo>
                  <a:cubicBezTo>
                    <a:pt x="355" y="117"/>
                    <a:pt x="353" y="119"/>
                    <a:pt x="352" y="120"/>
                  </a:cubicBezTo>
                  <a:cubicBezTo>
                    <a:pt x="351" y="120"/>
                    <a:pt x="351" y="120"/>
                    <a:pt x="350" y="121"/>
                  </a:cubicBezTo>
                  <a:cubicBezTo>
                    <a:pt x="350" y="122"/>
                    <a:pt x="349" y="123"/>
                    <a:pt x="348" y="124"/>
                  </a:cubicBezTo>
                  <a:cubicBezTo>
                    <a:pt x="348" y="124"/>
                    <a:pt x="348" y="125"/>
                    <a:pt x="348" y="125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48" y="127"/>
                    <a:pt x="348" y="127"/>
                    <a:pt x="348" y="128"/>
                  </a:cubicBezTo>
                  <a:cubicBezTo>
                    <a:pt x="347" y="130"/>
                    <a:pt x="343" y="134"/>
                    <a:pt x="344" y="137"/>
                  </a:cubicBezTo>
                  <a:cubicBezTo>
                    <a:pt x="344" y="137"/>
                    <a:pt x="345" y="137"/>
                    <a:pt x="345" y="136"/>
                  </a:cubicBezTo>
                  <a:cubicBezTo>
                    <a:pt x="347" y="136"/>
                    <a:pt x="348" y="134"/>
                    <a:pt x="349" y="133"/>
                  </a:cubicBezTo>
                  <a:cubicBezTo>
                    <a:pt x="350" y="132"/>
                    <a:pt x="351" y="131"/>
                    <a:pt x="352" y="131"/>
                  </a:cubicBezTo>
                  <a:cubicBezTo>
                    <a:pt x="353" y="130"/>
                    <a:pt x="353" y="130"/>
                    <a:pt x="354" y="130"/>
                  </a:cubicBezTo>
                  <a:cubicBezTo>
                    <a:pt x="355" y="129"/>
                    <a:pt x="356" y="129"/>
                    <a:pt x="357" y="128"/>
                  </a:cubicBezTo>
                  <a:cubicBezTo>
                    <a:pt x="358" y="128"/>
                    <a:pt x="359" y="127"/>
                    <a:pt x="360" y="127"/>
                  </a:cubicBezTo>
                  <a:cubicBezTo>
                    <a:pt x="361" y="127"/>
                    <a:pt x="363" y="129"/>
                    <a:pt x="364" y="129"/>
                  </a:cubicBezTo>
                  <a:cubicBezTo>
                    <a:pt x="365" y="132"/>
                    <a:pt x="363" y="138"/>
                    <a:pt x="362" y="140"/>
                  </a:cubicBezTo>
                  <a:cubicBezTo>
                    <a:pt x="362" y="141"/>
                    <a:pt x="361" y="142"/>
                    <a:pt x="361" y="143"/>
                  </a:cubicBezTo>
                  <a:cubicBezTo>
                    <a:pt x="361" y="143"/>
                    <a:pt x="361" y="143"/>
                    <a:pt x="361" y="143"/>
                  </a:cubicBezTo>
                  <a:cubicBezTo>
                    <a:pt x="365" y="145"/>
                    <a:pt x="369" y="148"/>
                    <a:pt x="373" y="150"/>
                  </a:cubicBezTo>
                  <a:cubicBezTo>
                    <a:pt x="373" y="150"/>
                    <a:pt x="374" y="150"/>
                    <a:pt x="374" y="151"/>
                  </a:cubicBezTo>
                  <a:cubicBezTo>
                    <a:pt x="375" y="151"/>
                    <a:pt x="376" y="152"/>
                    <a:pt x="377" y="152"/>
                  </a:cubicBezTo>
                  <a:cubicBezTo>
                    <a:pt x="378" y="152"/>
                    <a:pt x="378" y="152"/>
                    <a:pt x="378" y="153"/>
                  </a:cubicBezTo>
                  <a:cubicBezTo>
                    <a:pt x="380" y="154"/>
                    <a:pt x="384" y="159"/>
                    <a:pt x="382" y="161"/>
                  </a:cubicBezTo>
                  <a:cubicBezTo>
                    <a:pt x="381" y="162"/>
                    <a:pt x="379" y="162"/>
                    <a:pt x="378" y="162"/>
                  </a:cubicBezTo>
                  <a:cubicBezTo>
                    <a:pt x="376" y="162"/>
                    <a:pt x="374" y="159"/>
                    <a:pt x="373" y="158"/>
                  </a:cubicBezTo>
                  <a:cubicBezTo>
                    <a:pt x="372" y="158"/>
                    <a:pt x="372" y="157"/>
                    <a:pt x="371" y="157"/>
                  </a:cubicBezTo>
                  <a:cubicBezTo>
                    <a:pt x="371" y="157"/>
                    <a:pt x="371" y="156"/>
                    <a:pt x="370" y="156"/>
                  </a:cubicBezTo>
                  <a:cubicBezTo>
                    <a:pt x="368" y="153"/>
                    <a:pt x="365" y="151"/>
                    <a:pt x="362" y="149"/>
                  </a:cubicBezTo>
                  <a:cubicBezTo>
                    <a:pt x="361" y="148"/>
                    <a:pt x="360" y="147"/>
                    <a:pt x="359" y="147"/>
                  </a:cubicBezTo>
                  <a:cubicBezTo>
                    <a:pt x="359" y="147"/>
                    <a:pt x="358" y="147"/>
                    <a:pt x="358" y="147"/>
                  </a:cubicBezTo>
                  <a:cubicBezTo>
                    <a:pt x="357" y="148"/>
                    <a:pt x="357" y="149"/>
                    <a:pt x="356" y="150"/>
                  </a:cubicBezTo>
                  <a:cubicBezTo>
                    <a:pt x="355" y="151"/>
                    <a:pt x="354" y="152"/>
                    <a:pt x="353" y="153"/>
                  </a:cubicBezTo>
                  <a:cubicBezTo>
                    <a:pt x="352" y="154"/>
                    <a:pt x="352" y="155"/>
                    <a:pt x="351" y="156"/>
                  </a:cubicBezTo>
                  <a:cubicBezTo>
                    <a:pt x="350" y="157"/>
                    <a:pt x="348" y="159"/>
                    <a:pt x="346" y="160"/>
                  </a:cubicBezTo>
                  <a:cubicBezTo>
                    <a:pt x="345" y="161"/>
                    <a:pt x="344" y="161"/>
                    <a:pt x="343" y="161"/>
                  </a:cubicBezTo>
                  <a:cubicBezTo>
                    <a:pt x="341" y="160"/>
                    <a:pt x="338" y="156"/>
                    <a:pt x="337" y="154"/>
                  </a:cubicBezTo>
                  <a:cubicBezTo>
                    <a:pt x="336" y="153"/>
                    <a:pt x="336" y="152"/>
                    <a:pt x="335" y="151"/>
                  </a:cubicBezTo>
                  <a:cubicBezTo>
                    <a:pt x="335" y="150"/>
                    <a:pt x="335" y="150"/>
                    <a:pt x="335" y="149"/>
                  </a:cubicBezTo>
                  <a:cubicBezTo>
                    <a:pt x="335" y="148"/>
                    <a:pt x="335" y="148"/>
                    <a:pt x="335" y="148"/>
                  </a:cubicBezTo>
                  <a:cubicBezTo>
                    <a:pt x="335" y="147"/>
                    <a:pt x="335" y="148"/>
                    <a:pt x="335" y="147"/>
                  </a:cubicBezTo>
                  <a:cubicBezTo>
                    <a:pt x="339" y="148"/>
                    <a:pt x="340" y="154"/>
                    <a:pt x="345" y="154"/>
                  </a:cubicBezTo>
                  <a:cubicBezTo>
                    <a:pt x="348" y="154"/>
                    <a:pt x="349" y="152"/>
                    <a:pt x="351" y="150"/>
                  </a:cubicBezTo>
                  <a:cubicBezTo>
                    <a:pt x="352" y="149"/>
                    <a:pt x="353" y="147"/>
                    <a:pt x="354" y="146"/>
                  </a:cubicBezTo>
                  <a:cubicBezTo>
                    <a:pt x="354" y="146"/>
                    <a:pt x="355" y="144"/>
                    <a:pt x="354" y="144"/>
                  </a:cubicBezTo>
                  <a:cubicBezTo>
                    <a:pt x="352" y="143"/>
                    <a:pt x="349" y="141"/>
                    <a:pt x="346" y="141"/>
                  </a:cubicBezTo>
                  <a:cubicBezTo>
                    <a:pt x="344" y="141"/>
                    <a:pt x="342" y="142"/>
                    <a:pt x="340" y="141"/>
                  </a:cubicBezTo>
                  <a:cubicBezTo>
                    <a:pt x="339" y="141"/>
                    <a:pt x="339" y="140"/>
                    <a:pt x="339" y="140"/>
                  </a:cubicBezTo>
                  <a:cubicBezTo>
                    <a:pt x="340" y="139"/>
                    <a:pt x="342" y="133"/>
                    <a:pt x="343" y="131"/>
                  </a:cubicBezTo>
                  <a:cubicBezTo>
                    <a:pt x="342" y="130"/>
                    <a:pt x="342" y="129"/>
                    <a:pt x="342" y="129"/>
                  </a:cubicBezTo>
                  <a:cubicBezTo>
                    <a:pt x="338" y="130"/>
                    <a:pt x="336" y="134"/>
                    <a:pt x="333" y="136"/>
                  </a:cubicBezTo>
                  <a:cubicBezTo>
                    <a:pt x="331" y="137"/>
                    <a:pt x="330" y="139"/>
                    <a:pt x="328" y="140"/>
                  </a:cubicBezTo>
                  <a:cubicBezTo>
                    <a:pt x="327" y="141"/>
                    <a:pt x="326" y="142"/>
                    <a:pt x="325" y="142"/>
                  </a:cubicBezTo>
                  <a:cubicBezTo>
                    <a:pt x="324" y="143"/>
                    <a:pt x="323" y="144"/>
                    <a:pt x="323" y="145"/>
                  </a:cubicBezTo>
                  <a:cubicBezTo>
                    <a:pt x="322" y="146"/>
                    <a:pt x="322" y="147"/>
                    <a:pt x="322" y="148"/>
                  </a:cubicBezTo>
                  <a:cubicBezTo>
                    <a:pt x="322" y="151"/>
                    <a:pt x="322" y="155"/>
                    <a:pt x="322" y="158"/>
                  </a:cubicBezTo>
                  <a:cubicBezTo>
                    <a:pt x="323" y="161"/>
                    <a:pt x="324" y="167"/>
                    <a:pt x="323" y="169"/>
                  </a:cubicBezTo>
                  <a:cubicBezTo>
                    <a:pt x="322" y="170"/>
                    <a:pt x="321" y="170"/>
                    <a:pt x="321" y="171"/>
                  </a:cubicBezTo>
                  <a:cubicBezTo>
                    <a:pt x="317" y="172"/>
                    <a:pt x="315" y="166"/>
                    <a:pt x="315" y="164"/>
                  </a:cubicBezTo>
                  <a:cubicBezTo>
                    <a:pt x="314" y="163"/>
                    <a:pt x="313" y="160"/>
                    <a:pt x="313" y="159"/>
                  </a:cubicBezTo>
                  <a:cubicBezTo>
                    <a:pt x="313" y="158"/>
                    <a:pt x="316" y="160"/>
                    <a:pt x="316" y="160"/>
                  </a:cubicBezTo>
                  <a:cubicBezTo>
                    <a:pt x="316" y="160"/>
                    <a:pt x="317" y="160"/>
                    <a:pt x="317" y="160"/>
                  </a:cubicBezTo>
                  <a:cubicBezTo>
                    <a:pt x="318" y="160"/>
                    <a:pt x="318" y="160"/>
                    <a:pt x="318" y="160"/>
                  </a:cubicBezTo>
                  <a:cubicBezTo>
                    <a:pt x="318" y="160"/>
                    <a:pt x="318" y="160"/>
                    <a:pt x="318" y="160"/>
                  </a:cubicBezTo>
                  <a:cubicBezTo>
                    <a:pt x="318" y="157"/>
                    <a:pt x="318" y="153"/>
                    <a:pt x="318" y="150"/>
                  </a:cubicBezTo>
                  <a:cubicBezTo>
                    <a:pt x="318" y="150"/>
                    <a:pt x="318" y="150"/>
                    <a:pt x="318" y="150"/>
                  </a:cubicBezTo>
                  <a:cubicBezTo>
                    <a:pt x="315" y="153"/>
                    <a:pt x="313" y="157"/>
                    <a:pt x="309" y="159"/>
                  </a:cubicBezTo>
                  <a:cubicBezTo>
                    <a:pt x="307" y="160"/>
                    <a:pt x="306" y="160"/>
                    <a:pt x="305" y="159"/>
                  </a:cubicBezTo>
                  <a:cubicBezTo>
                    <a:pt x="305" y="158"/>
                    <a:pt x="304" y="157"/>
                    <a:pt x="304" y="156"/>
                  </a:cubicBezTo>
                  <a:cubicBezTo>
                    <a:pt x="305" y="156"/>
                    <a:pt x="306" y="153"/>
                    <a:pt x="306" y="153"/>
                  </a:cubicBezTo>
                  <a:cubicBezTo>
                    <a:pt x="307" y="152"/>
                    <a:pt x="308" y="151"/>
                    <a:pt x="309" y="150"/>
                  </a:cubicBezTo>
                  <a:cubicBezTo>
                    <a:pt x="311" y="149"/>
                    <a:pt x="313" y="147"/>
                    <a:pt x="315" y="145"/>
                  </a:cubicBezTo>
                  <a:cubicBezTo>
                    <a:pt x="317" y="144"/>
                    <a:pt x="318" y="143"/>
                    <a:pt x="319" y="140"/>
                  </a:cubicBezTo>
                  <a:cubicBezTo>
                    <a:pt x="319" y="140"/>
                    <a:pt x="319" y="139"/>
                    <a:pt x="319" y="139"/>
                  </a:cubicBezTo>
                  <a:cubicBezTo>
                    <a:pt x="319" y="138"/>
                    <a:pt x="319" y="138"/>
                    <a:pt x="319" y="137"/>
                  </a:cubicBezTo>
                  <a:cubicBezTo>
                    <a:pt x="319" y="135"/>
                    <a:pt x="319" y="134"/>
                    <a:pt x="319" y="132"/>
                  </a:cubicBezTo>
                  <a:cubicBezTo>
                    <a:pt x="317" y="133"/>
                    <a:pt x="309" y="140"/>
                    <a:pt x="307" y="134"/>
                  </a:cubicBezTo>
                  <a:cubicBezTo>
                    <a:pt x="307" y="134"/>
                    <a:pt x="307" y="133"/>
                    <a:pt x="308" y="132"/>
                  </a:cubicBezTo>
                  <a:cubicBezTo>
                    <a:pt x="309" y="131"/>
                    <a:pt x="311" y="130"/>
                    <a:pt x="313" y="129"/>
                  </a:cubicBezTo>
                  <a:cubicBezTo>
                    <a:pt x="314" y="128"/>
                    <a:pt x="316" y="127"/>
                    <a:pt x="317" y="126"/>
                  </a:cubicBezTo>
                  <a:cubicBezTo>
                    <a:pt x="318" y="125"/>
                    <a:pt x="319" y="124"/>
                    <a:pt x="320" y="123"/>
                  </a:cubicBezTo>
                  <a:cubicBezTo>
                    <a:pt x="320" y="122"/>
                    <a:pt x="320" y="120"/>
                    <a:pt x="320" y="119"/>
                  </a:cubicBezTo>
                  <a:cubicBezTo>
                    <a:pt x="320" y="119"/>
                    <a:pt x="321" y="119"/>
                    <a:pt x="320" y="119"/>
                  </a:cubicBezTo>
                  <a:cubicBezTo>
                    <a:pt x="321" y="117"/>
                    <a:pt x="321" y="114"/>
                    <a:pt x="321" y="112"/>
                  </a:cubicBezTo>
                  <a:cubicBezTo>
                    <a:pt x="321" y="111"/>
                    <a:pt x="322" y="110"/>
                    <a:pt x="322" y="108"/>
                  </a:cubicBezTo>
                  <a:cubicBezTo>
                    <a:pt x="322" y="106"/>
                    <a:pt x="322" y="105"/>
                    <a:pt x="323" y="103"/>
                  </a:cubicBezTo>
                  <a:close/>
                  <a:moveTo>
                    <a:pt x="325" y="111"/>
                  </a:moveTo>
                  <a:cubicBezTo>
                    <a:pt x="325" y="114"/>
                    <a:pt x="324" y="116"/>
                    <a:pt x="324" y="120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25" y="119"/>
                    <a:pt x="325" y="119"/>
                    <a:pt x="326" y="118"/>
                  </a:cubicBezTo>
                  <a:cubicBezTo>
                    <a:pt x="326" y="118"/>
                    <a:pt x="328" y="115"/>
                    <a:pt x="328" y="114"/>
                  </a:cubicBezTo>
                  <a:cubicBezTo>
                    <a:pt x="328" y="114"/>
                    <a:pt x="327" y="114"/>
                    <a:pt x="327" y="113"/>
                  </a:cubicBezTo>
                  <a:cubicBezTo>
                    <a:pt x="326" y="112"/>
                    <a:pt x="326" y="111"/>
                    <a:pt x="325" y="111"/>
                  </a:cubicBezTo>
                  <a:close/>
                  <a:moveTo>
                    <a:pt x="351" y="114"/>
                  </a:moveTo>
                  <a:cubicBezTo>
                    <a:pt x="351" y="114"/>
                    <a:pt x="351" y="114"/>
                    <a:pt x="351" y="114"/>
                  </a:cubicBezTo>
                  <a:cubicBezTo>
                    <a:pt x="351" y="114"/>
                    <a:pt x="351" y="114"/>
                    <a:pt x="351" y="114"/>
                  </a:cubicBezTo>
                  <a:cubicBezTo>
                    <a:pt x="351" y="114"/>
                    <a:pt x="351" y="114"/>
                    <a:pt x="351" y="114"/>
                  </a:cubicBezTo>
                  <a:close/>
                  <a:moveTo>
                    <a:pt x="356" y="132"/>
                  </a:moveTo>
                  <a:cubicBezTo>
                    <a:pt x="355" y="133"/>
                    <a:pt x="353" y="134"/>
                    <a:pt x="353" y="135"/>
                  </a:cubicBezTo>
                  <a:cubicBezTo>
                    <a:pt x="353" y="135"/>
                    <a:pt x="352" y="135"/>
                    <a:pt x="352" y="135"/>
                  </a:cubicBezTo>
                  <a:cubicBezTo>
                    <a:pt x="351" y="135"/>
                    <a:pt x="349" y="137"/>
                    <a:pt x="350" y="138"/>
                  </a:cubicBezTo>
                  <a:cubicBezTo>
                    <a:pt x="350" y="139"/>
                    <a:pt x="352" y="139"/>
                    <a:pt x="352" y="139"/>
                  </a:cubicBezTo>
                  <a:cubicBezTo>
                    <a:pt x="354" y="139"/>
                    <a:pt x="355" y="140"/>
                    <a:pt x="356" y="140"/>
                  </a:cubicBezTo>
                  <a:cubicBezTo>
                    <a:pt x="356" y="141"/>
                    <a:pt x="357" y="141"/>
                    <a:pt x="357" y="141"/>
                  </a:cubicBezTo>
                  <a:cubicBezTo>
                    <a:pt x="357" y="141"/>
                    <a:pt x="357" y="141"/>
                    <a:pt x="357" y="141"/>
                  </a:cubicBezTo>
                  <a:cubicBezTo>
                    <a:pt x="358" y="140"/>
                    <a:pt x="358" y="139"/>
                    <a:pt x="359" y="138"/>
                  </a:cubicBezTo>
                  <a:cubicBezTo>
                    <a:pt x="359" y="137"/>
                    <a:pt x="360" y="135"/>
                    <a:pt x="360" y="133"/>
                  </a:cubicBezTo>
                  <a:cubicBezTo>
                    <a:pt x="359" y="133"/>
                    <a:pt x="359" y="132"/>
                    <a:pt x="359" y="132"/>
                  </a:cubicBezTo>
                  <a:cubicBezTo>
                    <a:pt x="358" y="132"/>
                    <a:pt x="357" y="132"/>
                    <a:pt x="356" y="132"/>
                  </a:cubicBezTo>
                  <a:close/>
                  <a:moveTo>
                    <a:pt x="432" y="74"/>
                  </a:moveTo>
                  <a:cubicBezTo>
                    <a:pt x="436" y="73"/>
                    <a:pt x="438" y="79"/>
                    <a:pt x="440" y="81"/>
                  </a:cubicBezTo>
                  <a:cubicBezTo>
                    <a:pt x="440" y="82"/>
                    <a:pt x="440" y="82"/>
                    <a:pt x="441" y="82"/>
                  </a:cubicBezTo>
                  <a:cubicBezTo>
                    <a:pt x="441" y="83"/>
                    <a:pt x="442" y="84"/>
                    <a:pt x="442" y="86"/>
                  </a:cubicBezTo>
                  <a:cubicBezTo>
                    <a:pt x="442" y="87"/>
                    <a:pt x="443" y="88"/>
                    <a:pt x="444" y="89"/>
                  </a:cubicBezTo>
                  <a:cubicBezTo>
                    <a:pt x="444" y="89"/>
                    <a:pt x="444" y="90"/>
                    <a:pt x="444" y="90"/>
                  </a:cubicBezTo>
                  <a:cubicBezTo>
                    <a:pt x="444" y="92"/>
                    <a:pt x="444" y="93"/>
                    <a:pt x="445" y="95"/>
                  </a:cubicBezTo>
                  <a:cubicBezTo>
                    <a:pt x="445" y="95"/>
                    <a:pt x="445" y="95"/>
                    <a:pt x="445" y="95"/>
                  </a:cubicBezTo>
                  <a:cubicBezTo>
                    <a:pt x="445" y="94"/>
                    <a:pt x="445" y="94"/>
                    <a:pt x="445" y="94"/>
                  </a:cubicBezTo>
                  <a:cubicBezTo>
                    <a:pt x="447" y="93"/>
                    <a:pt x="449" y="89"/>
                    <a:pt x="449" y="87"/>
                  </a:cubicBezTo>
                  <a:cubicBezTo>
                    <a:pt x="449" y="86"/>
                    <a:pt x="449" y="86"/>
                    <a:pt x="449" y="85"/>
                  </a:cubicBezTo>
                  <a:cubicBezTo>
                    <a:pt x="449" y="84"/>
                    <a:pt x="450" y="84"/>
                    <a:pt x="450" y="83"/>
                  </a:cubicBezTo>
                  <a:cubicBezTo>
                    <a:pt x="449" y="82"/>
                    <a:pt x="449" y="81"/>
                    <a:pt x="449" y="80"/>
                  </a:cubicBezTo>
                  <a:cubicBezTo>
                    <a:pt x="448" y="79"/>
                    <a:pt x="447" y="78"/>
                    <a:pt x="447" y="77"/>
                  </a:cubicBezTo>
                  <a:cubicBezTo>
                    <a:pt x="446" y="76"/>
                    <a:pt x="446" y="76"/>
                    <a:pt x="446" y="76"/>
                  </a:cubicBezTo>
                  <a:cubicBezTo>
                    <a:pt x="446" y="76"/>
                    <a:pt x="446" y="76"/>
                    <a:pt x="446" y="76"/>
                  </a:cubicBezTo>
                  <a:cubicBezTo>
                    <a:pt x="447" y="76"/>
                    <a:pt x="449" y="76"/>
                    <a:pt x="449" y="77"/>
                  </a:cubicBezTo>
                  <a:cubicBezTo>
                    <a:pt x="452" y="80"/>
                    <a:pt x="452" y="83"/>
                    <a:pt x="452" y="86"/>
                  </a:cubicBezTo>
                  <a:cubicBezTo>
                    <a:pt x="452" y="88"/>
                    <a:pt x="452" y="89"/>
                    <a:pt x="451" y="90"/>
                  </a:cubicBezTo>
                  <a:cubicBezTo>
                    <a:pt x="451" y="90"/>
                    <a:pt x="451" y="91"/>
                    <a:pt x="451" y="91"/>
                  </a:cubicBezTo>
                  <a:cubicBezTo>
                    <a:pt x="451" y="92"/>
                    <a:pt x="451" y="92"/>
                    <a:pt x="451" y="93"/>
                  </a:cubicBezTo>
                  <a:cubicBezTo>
                    <a:pt x="451" y="93"/>
                    <a:pt x="451" y="94"/>
                    <a:pt x="451" y="95"/>
                  </a:cubicBezTo>
                  <a:cubicBezTo>
                    <a:pt x="451" y="95"/>
                    <a:pt x="451" y="95"/>
                    <a:pt x="451" y="96"/>
                  </a:cubicBezTo>
                  <a:cubicBezTo>
                    <a:pt x="451" y="97"/>
                    <a:pt x="451" y="98"/>
                    <a:pt x="451" y="99"/>
                  </a:cubicBezTo>
                  <a:cubicBezTo>
                    <a:pt x="451" y="101"/>
                    <a:pt x="451" y="103"/>
                    <a:pt x="451" y="105"/>
                  </a:cubicBezTo>
                  <a:cubicBezTo>
                    <a:pt x="451" y="106"/>
                    <a:pt x="450" y="106"/>
                    <a:pt x="450" y="107"/>
                  </a:cubicBezTo>
                  <a:cubicBezTo>
                    <a:pt x="449" y="108"/>
                    <a:pt x="449" y="110"/>
                    <a:pt x="449" y="111"/>
                  </a:cubicBezTo>
                  <a:cubicBezTo>
                    <a:pt x="449" y="111"/>
                    <a:pt x="448" y="112"/>
                    <a:pt x="448" y="112"/>
                  </a:cubicBezTo>
                  <a:cubicBezTo>
                    <a:pt x="448" y="113"/>
                    <a:pt x="448" y="115"/>
                    <a:pt x="448" y="116"/>
                  </a:cubicBezTo>
                  <a:cubicBezTo>
                    <a:pt x="448" y="118"/>
                    <a:pt x="448" y="119"/>
                    <a:pt x="448" y="121"/>
                  </a:cubicBezTo>
                  <a:cubicBezTo>
                    <a:pt x="448" y="122"/>
                    <a:pt x="448" y="123"/>
                    <a:pt x="448" y="123"/>
                  </a:cubicBezTo>
                  <a:cubicBezTo>
                    <a:pt x="448" y="124"/>
                    <a:pt x="448" y="124"/>
                    <a:pt x="448" y="124"/>
                  </a:cubicBezTo>
                  <a:cubicBezTo>
                    <a:pt x="449" y="124"/>
                    <a:pt x="450" y="123"/>
                    <a:pt x="451" y="123"/>
                  </a:cubicBezTo>
                  <a:cubicBezTo>
                    <a:pt x="451" y="122"/>
                    <a:pt x="452" y="122"/>
                    <a:pt x="453" y="121"/>
                  </a:cubicBezTo>
                  <a:cubicBezTo>
                    <a:pt x="453" y="121"/>
                    <a:pt x="454" y="121"/>
                    <a:pt x="455" y="120"/>
                  </a:cubicBezTo>
                  <a:cubicBezTo>
                    <a:pt x="455" y="120"/>
                    <a:pt x="456" y="120"/>
                    <a:pt x="456" y="119"/>
                  </a:cubicBezTo>
                  <a:cubicBezTo>
                    <a:pt x="458" y="118"/>
                    <a:pt x="459" y="118"/>
                    <a:pt x="461" y="117"/>
                  </a:cubicBezTo>
                  <a:cubicBezTo>
                    <a:pt x="462" y="116"/>
                    <a:pt x="465" y="116"/>
                    <a:pt x="466" y="116"/>
                  </a:cubicBezTo>
                  <a:cubicBezTo>
                    <a:pt x="467" y="116"/>
                    <a:pt x="470" y="117"/>
                    <a:pt x="470" y="118"/>
                  </a:cubicBezTo>
                  <a:cubicBezTo>
                    <a:pt x="470" y="119"/>
                    <a:pt x="470" y="119"/>
                    <a:pt x="470" y="119"/>
                  </a:cubicBezTo>
                  <a:cubicBezTo>
                    <a:pt x="470" y="119"/>
                    <a:pt x="469" y="120"/>
                    <a:pt x="469" y="120"/>
                  </a:cubicBezTo>
                  <a:cubicBezTo>
                    <a:pt x="468" y="120"/>
                    <a:pt x="468" y="121"/>
                    <a:pt x="468" y="121"/>
                  </a:cubicBezTo>
                  <a:cubicBezTo>
                    <a:pt x="467" y="123"/>
                    <a:pt x="466" y="124"/>
                    <a:pt x="465" y="126"/>
                  </a:cubicBezTo>
                  <a:cubicBezTo>
                    <a:pt x="464" y="127"/>
                    <a:pt x="464" y="127"/>
                    <a:pt x="463" y="128"/>
                  </a:cubicBezTo>
                  <a:cubicBezTo>
                    <a:pt x="463" y="128"/>
                    <a:pt x="462" y="129"/>
                    <a:pt x="462" y="128"/>
                  </a:cubicBezTo>
                  <a:cubicBezTo>
                    <a:pt x="462" y="128"/>
                    <a:pt x="462" y="128"/>
                    <a:pt x="462" y="129"/>
                  </a:cubicBezTo>
                  <a:cubicBezTo>
                    <a:pt x="461" y="126"/>
                    <a:pt x="464" y="124"/>
                    <a:pt x="463" y="122"/>
                  </a:cubicBezTo>
                  <a:cubicBezTo>
                    <a:pt x="463" y="121"/>
                    <a:pt x="463" y="121"/>
                    <a:pt x="462" y="121"/>
                  </a:cubicBezTo>
                  <a:cubicBezTo>
                    <a:pt x="461" y="121"/>
                    <a:pt x="460" y="122"/>
                    <a:pt x="458" y="122"/>
                  </a:cubicBezTo>
                  <a:cubicBezTo>
                    <a:pt x="457" y="122"/>
                    <a:pt x="456" y="123"/>
                    <a:pt x="456" y="123"/>
                  </a:cubicBezTo>
                  <a:cubicBezTo>
                    <a:pt x="453" y="124"/>
                    <a:pt x="451" y="125"/>
                    <a:pt x="449" y="125"/>
                  </a:cubicBezTo>
                  <a:cubicBezTo>
                    <a:pt x="449" y="126"/>
                    <a:pt x="448" y="126"/>
                    <a:pt x="448" y="126"/>
                  </a:cubicBezTo>
                  <a:cubicBezTo>
                    <a:pt x="448" y="128"/>
                    <a:pt x="448" y="130"/>
                    <a:pt x="447" y="132"/>
                  </a:cubicBezTo>
                  <a:cubicBezTo>
                    <a:pt x="447" y="132"/>
                    <a:pt x="446" y="133"/>
                    <a:pt x="446" y="133"/>
                  </a:cubicBezTo>
                  <a:cubicBezTo>
                    <a:pt x="445" y="134"/>
                    <a:pt x="445" y="134"/>
                    <a:pt x="445" y="135"/>
                  </a:cubicBezTo>
                  <a:cubicBezTo>
                    <a:pt x="444" y="136"/>
                    <a:pt x="444" y="136"/>
                    <a:pt x="444" y="136"/>
                  </a:cubicBezTo>
                  <a:cubicBezTo>
                    <a:pt x="443" y="138"/>
                    <a:pt x="442" y="139"/>
                    <a:pt x="440" y="138"/>
                  </a:cubicBezTo>
                  <a:cubicBezTo>
                    <a:pt x="439" y="136"/>
                    <a:pt x="440" y="132"/>
                    <a:pt x="440" y="131"/>
                  </a:cubicBezTo>
                  <a:cubicBezTo>
                    <a:pt x="440" y="130"/>
                    <a:pt x="440" y="129"/>
                    <a:pt x="440" y="128"/>
                  </a:cubicBezTo>
                  <a:cubicBezTo>
                    <a:pt x="440" y="128"/>
                    <a:pt x="440" y="127"/>
                    <a:pt x="440" y="127"/>
                  </a:cubicBezTo>
                  <a:cubicBezTo>
                    <a:pt x="440" y="126"/>
                    <a:pt x="440" y="126"/>
                    <a:pt x="440" y="125"/>
                  </a:cubicBezTo>
                  <a:cubicBezTo>
                    <a:pt x="440" y="125"/>
                    <a:pt x="440" y="124"/>
                    <a:pt x="440" y="124"/>
                  </a:cubicBezTo>
                  <a:cubicBezTo>
                    <a:pt x="440" y="123"/>
                    <a:pt x="440" y="122"/>
                    <a:pt x="440" y="121"/>
                  </a:cubicBezTo>
                  <a:cubicBezTo>
                    <a:pt x="440" y="120"/>
                    <a:pt x="440" y="120"/>
                    <a:pt x="439" y="119"/>
                  </a:cubicBezTo>
                  <a:cubicBezTo>
                    <a:pt x="439" y="118"/>
                    <a:pt x="438" y="119"/>
                    <a:pt x="438" y="119"/>
                  </a:cubicBezTo>
                  <a:cubicBezTo>
                    <a:pt x="434" y="121"/>
                    <a:pt x="428" y="126"/>
                    <a:pt x="424" y="124"/>
                  </a:cubicBezTo>
                  <a:cubicBezTo>
                    <a:pt x="423" y="124"/>
                    <a:pt x="422" y="123"/>
                    <a:pt x="423" y="122"/>
                  </a:cubicBezTo>
                  <a:cubicBezTo>
                    <a:pt x="424" y="121"/>
                    <a:pt x="424" y="121"/>
                    <a:pt x="425" y="120"/>
                  </a:cubicBezTo>
                  <a:cubicBezTo>
                    <a:pt x="425" y="119"/>
                    <a:pt x="426" y="119"/>
                    <a:pt x="426" y="118"/>
                  </a:cubicBezTo>
                  <a:cubicBezTo>
                    <a:pt x="427" y="118"/>
                    <a:pt x="427" y="118"/>
                    <a:pt x="428" y="117"/>
                  </a:cubicBezTo>
                  <a:cubicBezTo>
                    <a:pt x="429" y="117"/>
                    <a:pt x="429" y="116"/>
                    <a:pt x="430" y="115"/>
                  </a:cubicBezTo>
                  <a:cubicBezTo>
                    <a:pt x="430" y="115"/>
                    <a:pt x="430" y="115"/>
                    <a:pt x="430" y="115"/>
                  </a:cubicBezTo>
                  <a:cubicBezTo>
                    <a:pt x="432" y="113"/>
                    <a:pt x="434" y="111"/>
                    <a:pt x="436" y="108"/>
                  </a:cubicBezTo>
                  <a:cubicBezTo>
                    <a:pt x="436" y="107"/>
                    <a:pt x="437" y="107"/>
                    <a:pt x="437" y="106"/>
                  </a:cubicBezTo>
                  <a:cubicBezTo>
                    <a:pt x="438" y="105"/>
                    <a:pt x="438" y="103"/>
                    <a:pt x="437" y="102"/>
                  </a:cubicBezTo>
                  <a:cubicBezTo>
                    <a:pt x="437" y="101"/>
                    <a:pt x="437" y="101"/>
                    <a:pt x="437" y="100"/>
                  </a:cubicBezTo>
                  <a:cubicBezTo>
                    <a:pt x="437" y="99"/>
                    <a:pt x="437" y="99"/>
                    <a:pt x="437" y="98"/>
                  </a:cubicBezTo>
                  <a:cubicBezTo>
                    <a:pt x="436" y="97"/>
                    <a:pt x="436" y="96"/>
                    <a:pt x="436" y="95"/>
                  </a:cubicBezTo>
                  <a:cubicBezTo>
                    <a:pt x="436" y="95"/>
                    <a:pt x="435" y="94"/>
                    <a:pt x="435" y="93"/>
                  </a:cubicBezTo>
                  <a:cubicBezTo>
                    <a:pt x="435" y="92"/>
                    <a:pt x="435" y="91"/>
                    <a:pt x="435" y="89"/>
                  </a:cubicBezTo>
                  <a:cubicBezTo>
                    <a:pt x="435" y="89"/>
                    <a:pt x="435" y="88"/>
                    <a:pt x="435" y="87"/>
                  </a:cubicBezTo>
                  <a:cubicBezTo>
                    <a:pt x="435" y="85"/>
                    <a:pt x="433" y="83"/>
                    <a:pt x="433" y="80"/>
                  </a:cubicBezTo>
                  <a:cubicBezTo>
                    <a:pt x="433" y="79"/>
                    <a:pt x="433" y="79"/>
                    <a:pt x="433" y="78"/>
                  </a:cubicBezTo>
                  <a:cubicBezTo>
                    <a:pt x="432" y="77"/>
                    <a:pt x="432" y="77"/>
                    <a:pt x="432" y="77"/>
                  </a:cubicBezTo>
                  <a:cubicBezTo>
                    <a:pt x="432" y="76"/>
                    <a:pt x="432" y="75"/>
                    <a:pt x="432" y="74"/>
                  </a:cubicBezTo>
                  <a:close/>
                  <a:moveTo>
                    <a:pt x="500" y="6"/>
                  </a:moveTo>
                  <a:cubicBezTo>
                    <a:pt x="501" y="5"/>
                    <a:pt x="503" y="6"/>
                    <a:pt x="505" y="6"/>
                  </a:cubicBezTo>
                  <a:cubicBezTo>
                    <a:pt x="513" y="10"/>
                    <a:pt x="508" y="18"/>
                    <a:pt x="509" y="25"/>
                  </a:cubicBezTo>
                  <a:cubicBezTo>
                    <a:pt x="509" y="26"/>
                    <a:pt x="509" y="27"/>
                    <a:pt x="509" y="28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10" y="28"/>
                    <a:pt x="510" y="28"/>
                    <a:pt x="510" y="28"/>
                  </a:cubicBezTo>
                  <a:cubicBezTo>
                    <a:pt x="510" y="27"/>
                    <a:pt x="511" y="26"/>
                    <a:pt x="512" y="26"/>
                  </a:cubicBezTo>
                  <a:cubicBezTo>
                    <a:pt x="514" y="25"/>
                    <a:pt x="516" y="26"/>
                    <a:pt x="517" y="24"/>
                  </a:cubicBezTo>
                  <a:cubicBezTo>
                    <a:pt x="517" y="24"/>
                    <a:pt x="518" y="23"/>
                    <a:pt x="518" y="22"/>
                  </a:cubicBezTo>
                  <a:cubicBezTo>
                    <a:pt x="519" y="20"/>
                    <a:pt x="520" y="18"/>
                    <a:pt x="520" y="17"/>
                  </a:cubicBezTo>
                  <a:cubicBezTo>
                    <a:pt x="521" y="14"/>
                    <a:pt x="526" y="7"/>
                    <a:pt x="529" y="7"/>
                  </a:cubicBezTo>
                  <a:cubicBezTo>
                    <a:pt x="530" y="7"/>
                    <a:pt x="531" y="8"/>
                    <a:pt x="532" y="9"/>
                  </a:cubicBezTo>
                  <a:cubicBezTo>
                    <a:pt x="532" y="11"/>
                    <a:pt x="532" y="12"/>
                    <a:pt x="532" y="14"/>
                  </a:cubicBezTo>
                  <a:cubicBezTo>
                    <a:pt x="532" y="15"/>
                    <a:pt x="532" y="16"/>
                    <a:pt x="532" y="18"/>
                  </a:cubicBezTo>
                  <a:cubicBezTo>
                    <a:pt x="533" y="22"/>
                    <a:pt x="533" y="26"/>
                    <a:pt x="533" y="30"/>
                  </a:cubicBezTo>
                  <a:cubicBezTo>
                    <a:pt x="533" y="32"/>
                    <a:pt x="533" y="33"/>
                    <a:pt x="533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5" y="35"/>
                    <a:pt x="537" y="34"/>
                    <a:pt x="538" y="34"/>
                  </a:cubicBezTo>
                  <a:cubicBezTo>
                    <a:pt x="541" y="35"/>
                    <a:pt x="540" y="42"/>
                    <a:pt x="540" y="44"/>
                  </a:cubicBezTo>
                  <a:cubicBezTo>
                    <a:pt x="540" y="45"/>
                    <a:pt x="541" y="46"/>
                    <a:pt x="541" y="46"/>
                  </a:cubicBezTo>
                  <a:cubicBezTo>
                    <a:pt x="540" y="47"/>
                    <a:pt x="540" y="47"/>
                    <a:pt x="540" y="48"/>
                  </a:cubicBezTo>
                  <a:cubicBezTo>
                    <a:pt x="540" y="49"/>
                    <a:pt x="540" y="50"/>
                    <a:pt x="540" y="51"/>
                  </a:cubicBezTo>
                  <a:cubicBezTo>
                    <a:pt x="539" y="52"/>
                    <a:pt x="539" y="53"/>
                    <a:pt x="539" y="54"/>
                  </a:cubicBezTo>
                  <a:cubicBezTo>
                    <a:pt x="538" y="56"/>
                    <a:pt x="537" y="58"/>
                    <a:pt x="537" y="60"/>
                  </a:cubicBezTo>
                  <a:cubicBezTo>
                    <a:pt x="537" y="61"/>
                    <a:pt x="536" y="62"/>
                    <a:pt x="536" y="63"/>
                  </a:cubicBezTo>
                  <a:cubicBezTo>
                    <a:pt x="536" y="63"/>
                    <a:pt x="536" y="64"/>
                    <a:pt x="537" y="63"/>
                  </a:cubicBezTo>
                  <a:cubicBezTo>
                    <a:pt x="537" y="63"/>
                    <a:pt x="537" y="63"/>
                    <a:pt x="537" y="64"/>
                  </a:cubicBezTo>
                  <a:cubicBezTo>
                    <a:pt x="537" y="63"/>
                    <a:pt x="537" y="63"/>
                    <a:pt x="537" y="63"/>
                  </a:cubicBezTo>
                  <a:cubicBezTo>
                    <a:pt x="537" y="63"/>
                    <a:pt x="537" y="63"/>
                    <a:pt x="538" y="63"/>
                  </a:cubicBezTo>
                  <a:cubicBezTo>
                    <a:pt x="538" y="62"/>
                    <a:pt x="539" y="61"/>
                    <a:pt x="539" y="61"/>
                  </a:cubicBezTo>
                  <a:cubicBezTo>
                    <a:pt x="540" y="60"/>
                    <a:pt x="540" y="59"/>
                    <a:pt x="541" y="59"/>
                  </a:cubicBezTo>
                  <a:cubicBezTo>
                    <a:pt x="541" y="58"/>
                    <a:pt x="542" y="57"/>
                    <a:pt x="543" y="57"/>
                  </a:cubicBezTo>
                  <a:cubicBezTo>
                    <a:pt x="544" y="55"/>
                    <a:pt x="550" y="51"/>
                    <a:pt x="551" y="53"/>
                  </a:cubicBezTo>
                  <a:cubicBezTo>
                    <a:pt x="552" y="54"/>
                    <a:pt x="551" y="55"/>
                    <a:pt x="551" y="55"/>
                  </a:cubicBezTo>
                  <a:cubicBezTo>
                    <a:pt x="551" y="56"/>
                    <a:pt x="551" y="58"/>
                    <a:pt x="550" y="59"/>
                  </a:cubicBezTo>
                  <a:cubicBezTo>
                    <a:pt x="550" y="59"/>
                    <a:pt x="550" y="59"/>
                    <a:pt x="550" y="60"/>
                  </a:cubicBezTo>
                  <a:cubicBezTo>
                    <a:pt x="550" y="62"/>
                    <a:pt x="549" y="64"/>
                    <a:pt x="548" y="66"/>
                  </a:cubicBezTo>
                  <a:cubicBezTo>
                    <a:pt x="547" y="66"/>
                    <a:pt x="546" y="67"/>
                    <a:pt x="546" y="67"/>
                  </a:cubicBezTo>
                  <a:cubicBezTo>
                    <a:pt x="546" y="67"/>
                    <a:pt x="546" y="67"/>
                    <a:pt x="545" y="67"/>
                  </a:cubicBezTo>
                  <a:cubicBezTo>
                    <a:pt x="546" y="65"/>
                    <a:pt x="547" y="60"/>
                    <a:pt x="547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5" y="59"/>
                    <a:pt x="540" y="66"/>
                    <a:pt x="541" y="67"/>
                  </a:cubicBezTo>
                  <a:cubicBezTo>
                    <a:pt x="541" y="68"/>
                    <a:pt x="544" y="69"/>
                    <a:pt x="545" y="70"/>
                  </a:cubicBezTo>
                  <a:cubicBezTo>
                    <a:pt x="545" y="70"/>
                    <a:pt x="547" y="72"/>
                    <a:pt x="547" y="72"/>
                  </a:cubicBezTo>
                  <a:cubicBezTo>
                    <a:pt x="550" y="74"/>
                    <a:pt x="552" y="77"/>
                    <a:pt x="555" y="80"/>
                  </a:cubicBezTo>
                  <a:cubicBezTo>
                    <a:pt x="556" y="81"/>
                    <a:pt x="556" y="82"/>
                    <a:pt x="557" y="82"/>
                  </a:cubicBezTo>
                  <a:cubicBezTo>
                    <a:pt x="558" y="83"/>
                    <a:pt x="559" y="85"/>
                    <a:pt x="558" y="86"/>
                  </a:cubicBezTo>
                  <a:cubicBezTo>
                    <a:pt x="558" y="87"/>
                    <a:pt x="558" y="87"/>
                    <a:pt x="557" y="88"/>
                  </a:cubicBezTo>
                  <a:cubicBezTo>
                    <a:pt x="555" y="90"/>
                    <a:pt x="552" y="91"/>
                    <a:pt x="549" y="92"/>
                  </a:cubicBezTo>
                  <a:cubicBezTo>
                    <a:pt x="548" y="92"/>
                    <a:pt x="547" y="93"/>
                    <a:pt x="546" y="93"/>
                  </a:cubicBezTo>
                  <a:cubicBezTo>
                    <a:pt x="545" y="93"/>
                    <a:pt x="545" y="93"/>
                    <a:pt x="544" y="93"/>
                  </a:cubicBezTo>
                  <a:cubicBezTo>
                    <a:pt x="543" y="94"/>
                    <a:pt x="542" y="94"/>
                    <a:pt x="542" y="93"/>
                  </a:cubicBezTo>
                  <a:cubicBezTo>
                    <a:pt x="542" y="93"/>
                    <a:pt x="542" y="93"/>
                    <a:pt x="542" y="93"/>
                  </a:cubicBezTo>
                  <a:cubicBezTo>
                    <a:pt x="542" y="93"/>
                    <a:pt x="542" y="93"/>
                    <a:pt x="542" y="93"/>
                  </a:cubicBezTo>
                  <a:cubicBezTo>
                    <a:pt x="543" y="92"/>
                    <a:pt x="544" y="92"/>
                    <a:pt x="546" y="91"/>
                  </a:cubicBezTo>
                  <a:cubicBezTo>
                    <a:pt x="548" y="90"/>
                    <a:pt x="550" y="88"/>
                    <a:pt x="552" y="86"/>
                  </a:cubicBezTo>
                  <a:cubicBezTo>
                    <a:pt x="553" y="85"/>
                    <a:pt x="554" y="84"/>
                    <a:pt x="554" y="83"/>
                  </a:cubicBezTo>
                  <a:cubicBezTo>
                    <a:pt x="553" y="80"/>
                    <a:pt x="550" y="78"/>
                    <a:pt x="548" y="77"/>
                  </a:cubicBezTo>
                  <a:cubicBezTo>
                    <a:pt x="546" y="74"/>
                    <a:pt x="544" y="72"/>
                    <a:pt x="542" y="70"/>
                  </a:cubicBezTo>
                  <a:cubicBezTo>
                    <a:pt x="541" y="70"/>
                    <a:pt x="541" y="69"/>
                    <a:pt x="540" y="69"/>
                  </a:cubicBezTo>
                  <a:cubicBezTo>
                    <a:pt x="539" y="70"/>
                    <a:pt x="538" y="73"/>
                    <a:pt x="538" y="74"/>
                  </a:cubicBezTo>
                  <a:cubicBezTo>
                    <a:pt x="537" y="76"/>
                    <a:pt x="535" y="78"/>
                    <a:pt x="534" y="80"/>
                  </a:cubicBezTo>
                  <a:cubicBezTo>
                    <a:pt x="534" y="81"/>
                    <a:pt x="533" y="83"/>
                    <a:pt x="532" y="84"/>
                  </a:cubicBezTo>
                  <a:cubicBezTo>
                    <a:pt x="531" y="87"/>
                    <a:pt x="531" y="90"/>
                    <a:pt x="528" y="92"/>
                  </a:cubicBezTo>
                  <a:cubicBezTo>
                    <a:pt x="528" y="92"/>
                    <a:pt x="527" y="93"/>
                    <a:pt x="526" y="92"/>
                  </a:cubicBezTo>
                  <a:cubicBezTo>
                    <a:pt x="526" y="92"/>
                    <a:pt x="525" y="91"/>
                    <a:pt x="525" y="91"/>
                  </a:cubicBezTo>
                  <a:cubicBezTo>
                    <a:pt x="525" y="90"/>
                    <a:pt x="525" y="89"/>
                    <a:pt x="526" y="88"/>
                  </a:cubicBezTo>
                  <a:cubicBezTo>
                    <a:pt x="527" y="83"/>
                    <a:pt x="529" y="78"/>
                    <a:pt x="532" y="73"/>
                  </a:cubicBezTo>
                  <a:cubicBezTo>
                    <a:pt x="533" y="71"/>
                    <a:pt x="534" y="68"/>
                    <a:pt x="536" y="66"/>
                  </a:cubicBezTo>
                  <a:cubicBezTo>
                    <a:pt x="536" y="66"/>
                    <a:pt x="536" y="66"/>
                    <a:pt x="536" y="65"/>
                  </a:cubicBezTo>
                  <a:cubicBezTo>
                    <a:pt x="535" y="64"/>
                    <a:pt x="534" y="62"/>
                    <a:pt x="534" y="61"/>
                  </a:cubicBezTo>
                  <a:cubicBezTo>
                    <a:pt x="533" y="56"/>
                    <a:pt x="535" y="50"/>
                    <a:pt x="534" y="45"/>
                  </a:cubicBezTo>
                  <a:cubicBezTo>
                    <a:pt x="534" y="45"/>
                    <a:pt x="534" y="45"/>
                    <a:pt x="535" y="45"/>
                  </a:cubicBezTo>
                  <a:cubicBezTo>
                    <a:pt x="534" y="45"/>
                    <a:pt x="534" y="45"/>
                    <a:pt x="534" y="44"/>
                  </a:cubicBezTo>
                  <a:cubicBezTo>
                    <a:pt x="533" y="45"/>
                    <a:pt x="533" y="47"/>
                    <a:pt x="533" y="48"/>
                  </a:cubicBezTo>
                  <a:cubicBezTo>
                    <a:pt x="532" y="49"/>
                    <a:pt x="532" y="50"/>
                    <a:pt x="531" y="50"/>
                  </a:cubicBezTo>
                  <a:cubicBezTo>
                    <a:pt x="530" y="53"/>
                    <a:pt x="529" y="55"/>
                    <a:pt x="528" y="57"/>
                  </a:cubicBezTo>
                  <a:cubicBezTo>
                    <a:pt x="526" y="60"/>
                    <a:pt x="524" y="64"/>
                    <a:pt x="521" y="67"/>
                  </a:cubicBezTo>
                  <a:cubicBezTo>
                    <a:pt x="521" y="67"/>
                    <a:pt x="520" y="67"/>
                    <a:pt x="520" y="67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20" y="64"/>
                    <a:pt x="521" y="62"/>
                    <a:pt x="523" y="59"/>
                  </a:cubicBezTo>
                  <a:cubicBezTo>
                    <a:pt x="524" y="56"/>
                    <a:pt x="525" y="52"/>
                    <a:pt x="527" y="48"/>
                  </a:cubicBezTo>
                  <a:cubicBezTo>
                    <a:pt x="527" y="47"/>
                    <a:pt x="530" y="44"/>
                    <a:pt x="530" y="43"/>
                  </a:cubicBezTo>
                  <a:cubicBezTo>
                    <a:pt x="529" y="42"/>
                    <a:pt x="528" y="41"/>
                    <a:pt x="528" y="41"/>
                  </a:cubicBezTo>
                  <a:cubicBezTo>
                    <a:pt x="528" y="41"/>
                    <a:pt x="528" y="41"/>
                    <a:pt x="528" y="41"/>
                  </a:cubicBezTo>
                  <a:cubicBezTo>
                    <a:pt x="528" y="41"/>
                    <a:pt x="528" y="42"/>
                    <a:pt x="528" y="42"/>
                  </a:cubicBezTo>
                  <a:cubicBezTo>
                    <a:pt x="527" y="42"/>
                    <a:pt x="525" y="46"/>
                    <a:pt x="524" y="45"/>
                  </a:cubicBezTo>
                  <a:cubicBezTo>
                    <a:pt x="525" y="43"/>
                    <a:pt x="525" y="41"/>
                    <a:pt x="524" y="40"/>
                  </a:cubicBezTo>
                  <a:cubicBezTo>
                    <a:pt x="524" y="39"/>
                    <a:pt x="524" y="38"/>
                    <a:pt x="524" y="37"/>
                  </a:cubicBezTo>
                  <a:cubicBezTo>
                    <a:pt x="523" y="36"/>
                    <a:pt x="523" y="34"/>
                    <a:pt x="522" y="33"/>
                  </a:cubicBezTo>
                  <a:cubicBezTo>
                    <a:pt x="522" y="32"/>
                    <a:pt x="520" y="30"/>
                    <a:pt x="520" y="30"/>
                  </a:cubicBezTo>
                  <a:cubicBezTo>
                    <a:pt x="521" y="27"/>
                    <a:pt x="525" y="29"/>
                    <a:pt x="526" y="30"/>
                  </a:cubicBezTo>
                  <a:cubicBezTo>
                    <a:pt x="527" y="30"/>
                    <a:pt x="527" y="30"/>
                    <a:pt x="526" y="30"/>
                  </a:cubicBezTo>
                  <a:cubicBezTo>
                    <a:pt x="527" y="31"/>
                    <a:pt x="527" y="33"/>
                    <a:pt x="528" y="34"/>
                  </a:cubicBezTo>
                  <a:cubicBezTo>
                    <a:pt x="528" y="35"/>
                    <a:pt x="527" y="39"/>
                    <a:pt x="528" y="40"/>
                  </a:cubicBezTo>
                  <a:cubicBezTo>
                    <a:pt x="528" y="39"/>
                    <a:pt x="529" y="39"/>
                    <a:pt x="529" y="39"/>
                  </a:cubicBezTo>
                  <a:cubicBezTo>
                    <a:pt x="529" y="38"/>
                    <a:pt x="529" y="38"/>
                    <a:pt x="529" y="38"/>
                  </a:cubicBezTo>
                  <a:cubicBezTo>
                    <a:pt x="529" y="37"/>
                    <a:pt x="529" y="36"/>
                    <a:pt x="529" y="36"/>
                  </a:cubicBezTo>
                  <a:cubicBezTo>
                    <a:pt x="529" y="35"/>
                    <a:pt x="529" y="35"/>
                    <a:pt x="529" y="34"/>
                  </a:cubicBezTo>
                  <a:cubicBezTo>
                    <a:pt x="529" y="33"/>
                    <a:pt x="529" y="32"/>
                    <a:pt x="529" y="31"/>
                  </a:cubicBezTo>
                  <a:cubicBezTo>
                    <a:pt x="529" y="28"/>
                    <a:pt x="528" y="25"/>
                    <a:pt x="528" y="22"/>
                  </a:cubicBezTo>
                  <a:cubicBezTo>
                    <a:pt x="528" y="21"/>
                    <a:pt x="528" y="21"/>
                    <a:pt x="527" y="20"/>
                  </a:cubicBezTo>
                  <a:cubicBezTo>
                    <a:pt x="527" y="18"/>
                    <a:pt x="527" y="16"/>
                    <a:pt x="526" y="14"/>
                  </a:cubicBezTo>
                  <a:cubicBezTo>
                    <a:pt x="523" y="17"/>
                    <a:pt x="522" y="22"/>
                    <a:pt x="521" y="26"/>
                  </a:cubicBezTo>
                  <a:cubicBezTo>
                    <a:pt x="520" y="28"/>
                    <a:pt x="519" y="29"/>
                    <a:pt x="519" y="31"/>
                  </a:cubicBezTo>
                  <a:cubicBezTo>
                    <a:pt x="519" y="32"/>
                    <a:pt x="519" y="32"/>
                    <a:pt x="519" y="33"/>
                  </a:cubicBezTo>
                  <a:cubicBezTo>
                    <a:pt x="519" y="34"/>
                    <a:pt x="519" y="37"/>
                    <a:pt x="520" y="38"/>
                  </a:cubicBezTo>
                  <a:cubicBezTo>
                    <a:pt x="520" y="38"/>
                    <a:pt x="522" y="39"/>
                    <a:pt x="523" y="39"/>
                  </a:cubicBezTo>
                  <a:cubicBezTo>
                    <a:pt x="523" y="40"/>
                    <a:pt x="524" y="40"/>
                    <a:pt x="523" y="40"/>
                  </a:cubicBezTo>
                  <a:cubicBezTo>
                    <a:pt x="523" y="41"/>
                    <a:pt x="523" y="41"/>
                    <a:pt x="522" y="41"/>
                  </a:cubicBezTo>
                  <a:cubicBezTo>
                    <a:pt x="521" y="41"/>
                    <a:pt x="520" y="41"/>
                    <a:pt x="520" y="42"/>
                  </a:cubicBezTo>
                  <a:cubicBezTo>
                    <a:pt x="519" y="43"/>
                    <a:pt x="520" y="44"/>
                    <a:pt x="520" y="45"/>
                  </a:cubicBezTo>
                  <a:cubicBezTo>
                    <a:pt x="520" y="47"/>
                    <a:pt x="519" y="51"/>
                    <a:pt x="518" y="52"/>
                  </a:cubicBezTo>
                  <a:cubicBezTo>
                    <a:pt x="518" y="52"/>
                    <a:pt x="517" y="52"/>
                    <a:pt x="517" y="52"/>
                  </a:cubicBezTo>
                  <a:cubicBezTo>
                    <a:pt x="517" y="50"/>
                    <a:pt x="516" y="42"/>
                    <a:pt x="516" y="42"/>
                  </a:cubicBezTo>
                  <a:cubicBezTo>
                    <a:pt x="516" y="42"/>
                    <a:pt x="516" y="42"/>
                    <a:pt x="516" y="41"/>
                  </a:cubicBezTo>
                  <a:cubicBezTo>
                    <a:pt x="516" y="42"/>
                    <a:pt x="516" y="42"/>
                    <a:pt x="516" y="42"/>
                  </a:cubicBezTo>
                  <a:cubicBezTo>
                    <a:pt x="516" y="43"/>
                    <a:pt x="515" y="45"/>
                    <a:pt x="515" y="46"/>
                  </a:cubicBezTo>
                  <a:cubicBezTo>
                    <a:pt x="515" y="46"/>
                    <a:pt x="515" y="47"/>
                    <a:pt x="515" y="48"/>
                  </a:cubicBezTo>
                  <a:cubicBezTo>
                    <a:pt x="514" y="51"/>
                    <a:pt x="513" y="55"/>
                    <a:pt x="515" y="58"/>
                  </a:cubicBezTo>
                  <a:cubicBezTo>
                    <a:pt x="515" y="58"/>
                    <a:pt x="515" y="59"/>
                    <a:pt x="515" y="60"/>
                  </a:cubicBezTo>
                  <a:cubicBezTo>
                    <a:pt x="515" y="60"/>
                    <a:pt x="515" y="60"/>
                    <a:pt x="515" y="60"/>
                  </a:cubicBezTo>
                  <a:cubicBezTo>
                    <a:pt x="515" y="60"/>
                    <a:pt x="515" y="60"/>
                    <a:pt x="515" y="60"/>
                  </a:cubicBezTo>
                  <a:cubicBezTo>
                    <a:pt x="514" y="60"/>
                    <a:pt x="513" y="60"/>
                    <a:pt x="512" y="60"/>
                  </a:cubicBezTo>
                  <a:cubicBezTo>
                    <a:pt x="512" y="60"/>
                    <a:pt x="511" y="60"/>
                    <a:pt x="511" y="59"/>
                  </a:cubicBezTo>
                  <a:cubicBezTo>
                    <a:pt x="508" y="58"/>
                    <a:pt x="505" y="56"/>
                    <a:pt x="503" y="54"/>
                  </a:cubicBezTo>
                  <a:cubicBezTo>
                    <a:pt x="502" y="53"/>
                    <a:pt x="501" y="52"/>
                    <a:pt x="501" y="52"/>
                  </a:cubicBezTo>
                  <a:cubicBezTo>
                    <a:pt x="501" y="52"/>
                    <a:pt x="501" y="52"/>
                    <a:pt x="501" y="52"/>
                  </a:cubicBezTo>
                  <a:cubicBezTo>
                    <a:pt x="503" y="51"/>
                    <a:pt x="506" y="52"/>
                    <a:pt x="508" y="53"/>
                  </a:cubicBezTo>
                  <a:cubicBezTo>
                    <a:pt x="508" y="53"/>
                    <a:pt x="509" y="54"/>
                    <a:pt x="510" y="54"/>
                  </a:cubicBezTo>
                  <a:cubicBezTo>
                    <a:pt x="511" y="54"/>
                    <a:pt x="511" y="53"/>
                    <a:pt x="511" y="53"/>
                  </a:cubicBezTo>
                  <a:cubicBezTo>
                    <a:pt x="512" y="49"/>
                    <a:pt x="496" y="42"/>
                    <a:pt x="493" y="41"/>
                  </a:cubicBezTo>
                  <a:cubicBezTo>
                    <a:pt x="493" y="41"/>
                    <a:pt x="493" y="40"/>
                    <a:pt x="492" y="41"/>
                  </a:cubicBezTo>
                  <a:cubicBezTo>
                    <a:pt x="492" y="40"/>
                    <a:pt x="492" y="40"/>
                    <a:pt x="492" y="40"/>
                  </a:cubicBezTo>
                  <a:cubicBezTo>
                    <a:pt x="492" y="40"/>
                    <a:pt x="492" y="40"/>
                    <a:pt x="492" y="40"/>
                  </a:cubicBezTo>
                  <a:cubicBezTo>
                    <a:pt x="496" y="38"/>
                    <a:pt x="509" y="43"/>
                    <a:pt x="512" y="46"/>
                  </a:cubicBezTo>
                  <a:cubicBezTo>
                    <a:pt x="512" y="46"/>
                    <a:pt x="512" y="46"/>
                    <a:pt x="512" y="46"/>
                  </a:cubicBezTo>
                  <a:cubicBezTo>
                    <a:pt x="512" y="46"/>
                    <a:pt x="512" y="46"/>
                    <a:pt x="512" y="46"/>
                  </a:cubicBezTo>
                  <a:cubicBezTo>
                    <a:pt x="512" y="45"/>
                    <a:pt x="513" y="43"/>
                    <a:pt x="512" y="42"/>
                  </a:cubicBezTo>
                  <a:cubicBezTo>
                    <a:pt x="512" y="42"/>
                    <a:pt x="511" y="41"/>
                    <a:pt x="511" y="40"/>
                  </a:cubicBezTo>
                  <a:cubicBezTo>
                    <a:pt x="511" y="40"/>
                    <a:pt x="512" y="39"/>
                    <a:pt x="513" y="39"/>
                  </a:cubicBezTo>
                  <a:cubicBezTo>
                    <a:pt x="513" y="38"/>
                    <a:pt x="513" y="38"/>
                    <a:pt x="513" y="37"/>
                  </a:cubicBezTo>
                  <a:cubicBezTo>
                    <a:pt x="514" y="36"/>
                    <a:pt x="514" y="35"/>
                    <a:pt x="514" y="34"/>
                  </a:cubicBezTo>
                  <a:cubicBezTo>
                    <a:pt x="514" y="33"/>
                    <a:pt x="514" y="33"/>
                    <a:pt x="514" y="32"/>
                  </a:cubicBezTo>
                  <a:cubicBezTo>
                    <a:pt x="514" y="32"/>
                    <a:pt x="514" y="31"/>
                    <a:pt x="513" y="31"/>
                  </a:cubicBezTo>
                  <a:cubicBezTo>
                    <a:pt x="513" y="31"/>
                    <a:pt x="509" y="35"/>
                    <a:pt x="509" y="36"/>
                  </a:cubicBezTo>
                  <a:cubicBezTo>
                    <a:pt x="508" y="37"/>
                    <a:pt x="508" y="38"/>
                    <a:pt x="508" y="39"/>
                  </a:cubicBezTo>
                  <a:cubicBezTo>
                    <a:pt x="507" y="39"/>
                    <a:pt x="506" y="39"/>
                    <a:pt x="506" y="39"/>
                  </a:cubicBezTo>
                  <a:cubicBezTo>
                    <a:pt x="506" y="38"/>
                    <a:pt x="506" y="37"/>
                    <a:pt x="507" y="3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505" y="37"/>
                    <a:pt x="503" y="38"/>
                    <a:pt x="502" y="37"/>
                  </a:cubicBezTo>
                  <a:cubicBezTo>
                    <a:pt x="502" y="37"/>
                    <a:pt x="502" y="37"/>
                    <a:pt x="502" y="37"/>
                  </a:cubicBezTo>
                  <a:cubicBezTo>
                    <a:pt x="502" y="37"/>
                    <a:pt x="502" y="37"/>
                    <a:pt x="502" y="37"/>
                  </a:cubicBezTo>
                  <a:cubicBezTo>
                    <a:pt x="503" y="36"/>
                    <a:pt x="503" y="36"/>
                    <a:pt x="504" y="35"/>
                  </a:cubicBezTo>
                  <a:cubicBezTo>
                    <a:pt x="504" y="35"/>
                    <a:pt x="504" y="35"/>
                    <a:pt x="504" y="34"/>
                  </a:cubicBezTo>
                  <a:cubicBezTo>
                    <a:pt x="505" y="33"/>
                    <a:pt x="506" y="32"/>
                    <a:pt x="506" y="31"/>
                  </a:cubicBezTo>
                  <a:cubicBezTo>
                    <a:pt x="507" y="29"/>
                    <a:pt x="506" y="28"/>
                    <a:pt x="506" y="26"/>
                  </a:cubicBezTo>
                  <a:cubicBezTo>
                    <a:pt x="506" y="22"/>
                    <a:pt x="506" y="18"/>
                    <a:pt x="505" y="14"/>
                  </a:cubicBezTo>
                  <a:cubicBezTo>
                    <a:pt x="505" y="13"/>
                    <a:pt x="505" y="12"/>
                    <a:pt x="504" y="10"/>
                  </a:cubicBezTo>
                  <a:cubicBezTo>
                    <a:pt x="503" y="8"/>
                    <a:pt x="501" y="8"/>
                    <a:pt x="500" y="6"/>
                  </a:cubicBezTo>
                  <a:close/>
                  <a:moveTo>
                    <a:pt x="523" y="21"/>
                  </a:moveTo>
                  <a:cubicBezTo>
                    <a:pt x="523" y="21"/>
                    <a:pt x="523" y="21"/>
                    <a:pt x="523" y="21"/>
                  </a:cubicBezTo>
                  <a:cubicBezTo>
                    <a:pt x="523" y="21"/>
                    <a:pt x="523" y="21"/>
                    <a:pt x="523" y="20"/>
                  </a:cubicBezTo>
                  <a:cubicBezTo>
                    <a:pt x="523" y="21"/>
                    <a:pt x="523" y="21"/>
                    <a:pt x="523" y="20"/>
                  </a:cubicBezTo>
                  <a:cubicBezTo>
                    <a:pt x="523" y="20"/>
                    <a:pt x="523" y="21"/>
                    <a:pt x="523" y="21"/>
                  </a:cubicBezTo>
                  <a:close/>
                  <a:moveTo>
                    <a:pt x="552" y="92"/>
                  </a:moveTo>
                  <a:cubicBezTo>
                    <a:pt x="552" y="92"/>
                    <a:pt x="552" y="92"/>
                    <a:pt x="553" y="92"/>
                  </a:cubicBezTo>
                  <a:cubicBezTo>
                    <a:pt x="553" y="92"/>
                    <a:pt x="553" y="92"/>
                    <a:pt x="553" y="91"/>
                  </a:cubicBezTo>
                  <a:cubicBezTo>
                    <a:pt x="552" y="91"/>
                    <a:pt x="552" y="91"/>
                    <a:pt x="552" y="92"/>
                  </a:cubicBezTo>
                  <a:close/>
                  <a:moveTo>
                    <a:pt x="61" y="0"/>
                  </a:moveTo>
                  <a:cubicBezTo>
                    <a:pt x="64" y="4"/>
                    <a:pt x="61" y="11"/>
                    <a:pt x="59" y="14"/>
                  </a:cubicBezTo>
                  <a:cubicBezTo>
                    <a:pt x="57" y="16"/>
                    <a:pt x="55" y="17"/>
                    <a:pt x="53" y="18"/>
                  </a:cubicBezTo>
                  <a:cubicBezTo>
                    <a:pt x="51" y="19"/>
                    <a:pt x="48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51" y="17"/>
                    <a:pt x="55" y="12"/>
                    <a:pt x="57" y="7"/>
                  </a:cubicBezTo>
                  <a:cubicBezTo>
                    <a:pt x="58" y="5"/>
                    <a:pt x="59" y="2"/>
                    <a:pt x="61" y="0"/>
                  </a:cubicBezTo>
                  <a:close/>
                  <a:moveTo>
                    <a:pt x="74" y="20"/>
                  </a:moveTo>
                  <a:cubicBezTo>
                    <a:pt x="76" y="23"/>
                    <a:pt x="74" y="24"/>
                    <a:pt x="74" y="26"/>
                  </a:cubicBezTo>
                  <a:cubicBezTo>
                    <a:pt x="74" y="27"/>
                    <a:pt x="74" y="27"/>
                    <a:pt x="74" y="28"/>
                  </a:cubicBezTo>
                  <a:cubicBezTo>
                    <a:pt x="74" y="28"/>
                    <a:pt x="74" y="29"/>
                    <a:pt x="74" y="30"/>
                  </a:cubicBezTo>
                  <a:cubicBezTo>
                    <a:pt x="74" y="31"/>
                    <a:pt x="74" y="33"/>
                    <a:pt x="74" y="35"/>
                  </a:cubicBezTo>
                  <a:cubicBezTo>
                    <a:pt x="74" y="36"/>
                    <a:pt x="75" y="37"/>
                    <a:pt x="75" y="38"/>
                  </a:cubicBezTo>
                  <a:cubicBezTo>
                    <a:pt x="75" y="40"/>
                    <a:pt x="72" y="43"/>
                    <a:pt x="70" y="43"/>
                  </a:cubicBezTo>
                  <a:cubicBezTo>
                    <a:pt x="69" y="43"/>
                    <a:pt x="67" y="42"/>
                    <a:pt x="66" y="42"/>
                  </a:cubicBezTo>
                  <a:cubicBezTo>
                    <a:pt x="64" y="41"/>
                    <a:pt x="61" y="41"/>
                    <a:pt x="59" y="41"/>
                  </a:cubicBezTo>
                  <a:cubicBezTo>
                    <a:pt x="58" y="41"/>
                    <a:pt x="56" y="41"/>
                    <a:pt x="54" y="41"/>
                  </a:cubicBezTo>
                  <a:cubicBezTo>
                    <a:pt x="54" y="41"/>
                    <a:pt x="53" y="42"/>
                    <a:pt x="52" y="42"/>
                  </a:cubicBezTo>
                  <a:cubicBezTo>
                    <a:pt x="50" y="44"/>
                    <a:pt x="46" y="45"/>
                    <a:pt x="44" y="45"/>
                  </a:cubicBezTo>
                  <a:cubicBezTo>
                    <a:pt x="43" y="45"/>
                    <a:pt x="42" y="44"/>
                    <a:pt x="43" y="44"/>
                  </a:cubicBezTo>
                  <a:cubicBezTo>
                    <a:pt x="43" y="44"/>
                    <a:pt x="43" y="44"/>
                    <a:pt x="42" y="44"/>
                  </a:cubicBezTo>
                  <a:cubicBezTo>
                    <a:pt x="44" y="43"/>
                    <a:pt x="45" y="43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4" y="42"/>
                    <a:pt x="42" y="40"/>
                    <a:pt x="40" y="39"/>
                  </a:cubicBezTo>
                  <a:cubicBezTo>
                    <a:pt x="39" y="39"/>
                    <a:pt x="39" y="38"/>
                    <a:pt x="39" y="38"/>
                  </a:cubicBezTo>
                  <a:cubicBezTo>
                    <a:pt x="38" y="39"/>
                    <a:pt x="37" y="40"/>
                    <a:pt x="36" y="40"/>
                  </a:cubicBezTo>
                  <a:cubicBezTo>
                    <a:pt x="35" y="41"/>
                    <a:pt x="34" y="42"/>
                    <a:pt x="33" y="43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0" y="45"/>
                    <a:pt x="30" y="45"/>
                    <a:pt x="29" y="45"/>
                  </a:cubicBezTo>
                  <a:cubicBezTo>
                    <a:pt x="29" y="46"/>
                    <a:pt x="28" y="46"/>
                    <a:pt x="27" y="47"/>
                  </a:cubicBezTo>
                  <a:cubicBezTo>
                    <a:pt x="25" y="48"/>
                    <a:pt x="23" y="49"/>
                    <a:pt x="21" y="51"/>
                  </a:cubicBezTo>
                  <a:cubicBezTo>
                    <a:pt x="20" y="51"/>
                    <a:pt x="19" y="52"/>
                    <a:pt x="18" y="53"/>
                  </a:cubicBezTo>
                  <a:cubicBezTo>
                    <a:pt x="17" y="53"/>
                    <a:pt x="15" y="55"/>
                    <a:pt x="14" y="56"/>
                  </a:cubicBezTo>
                  <a:cubicBezTo>
                    <a:pt x="13" y="56"/>
                    <a:pt x="12" y="56"/>
                    <a:pt x="11" y="57"/>
                  </a:cubicBezTo>
                  <a:cubicBezTo>
                    <a:pt x="11" y="57"/>
                    <a:pt x="10" y="57"/>
                    <a:pt x="10" y="57"/>
                  </a:cubicBezTo>
                  <a:cubicBezTo>
                    <a:pt x="8" y="58"/>
                    <a:pt x="6" y="59"/>
                    <a:pt x="4" y="60"/>
                  </a:cubicBezTo>
                  <a:cubicBezTo>
                    <a:pt x="4" y="61"/>
                    <a:pt x="3" y="61"/>
                    <a:pt x="3" y="61"/>
                  </a:cubicBezTo>
                  <a:cubicBezTo>
                    <a:pt x="3" y="61"/>
                    <a:pt x="2" y="61"/>
                    <a:pt x="2" y="61"/>
                  </a:cubicBezTo>
                  <a:cubicBezTo>
                    <a:pt x="1" y="61"/>
                    <a:pt x="0" y="58"/>
                    <a:pt x="0" y="57"/>
                  </a:cubicBezTo>
                  <a:cubicBezTo>
                    <a:pt x="0" y="57"/>
                    <a:pt x="1" y="56"/>
                    <a:pt x="1" y="55"/>
                  </a:cubicBezTo>
                  <a:cubicBezTo>
                    <a:pt x="2" y="53"/>
                    <a:pt x="5" y="51"/>
                    <a:pt x="7" y="49"/>
                  </a:cubicBezTo>
                  <a:cubicBezTo>
                    <a:pt x="11" y="45"/>
                    <a:pt x="14" y="40"/>
                    <a:pt x="19" y="36"/>
                  </a:cubicBezTo>
                  <a:cubicBezTo>
                    <a:pt x="21" y="35"/>
                    <a:pt x="24" y="33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2"/>
                  </a:cubicBezTo>
                  <a:cubicBezTo>
                    <a:pt x="26" y="33"/>
                    <a:pt x="25" y="34"/>
                    <a:pt x="24" y="35"/>
                  </a:cubicBezTo>
                  <a:cubicBezTo>
                    <a:pt x="23" y="37"/>
                    <a:pt x="22" y="40"/>
                    <a:pt x="20" y="42"/>
                  </a:cubicBezTo>
                  <a:cubicBezTo>
                    <a:pt x="20" y="44"/>
                    <a:pt x="19" y="45"/>
                    <a:pt x="18" y="46"/>
                  </a:cubicBezTo>
                  <a:cubicBezTo>
                    <a:pt x="18" y="46"/>
                    <a:pt x="18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1" y="46"/>
                    <a:pt x="23" y="44"/>
                    <a:pt x="24" y="43"/>
                  </a:cubicBezTo>
                  <a:cubicBezTo>
                    <a:pt x="26" y="42"/>
                    <a:pt x="28" y="41"/>
                    <a:pt x="30" y="40"/>
                  </a:cubicBezTo>
                  <a:cubicBezTo>
                    <a:pt x="31" y="39"/>
                    <a:pt x="32" y="38"/>
                    <a:pt x="33" y="38"/>
                  </a:cubicBezTo>
                  <a:cubicBezTo>
                    <a:pt x="34" y="36"/>
                    <a:pt x="34" y="34"/>
                    <a:pt x="36" y="33"/>
                  </a:cubicBezTo>
                  <a:cubicBezTo>
                    <a:pt x="39" y="32"/>
                    <a:pt x="42" y="32"/>
                    <a:pt x="45" y="32"/>
                  </a:cubicBezTo>
                  <a:cubicBezTo>
                    <a:pt x="47" y="33"/>
                    <a:pt x="49" y="33"/>
                    <a:pt x="51" y="33"/>
                  </a:cubicBezTo>
                  <a:cubicBezTo>
                    <a:pt x="52" y="33"/>
                    <a:pt x="54" y="34"/>
                    <a:pt x="55" y="33"/>
                  </a:cubicBezTo>
                  <a:cubicBezTo>
                    <a:pt x="57" y="31"/>
                    <a:pt x="59" y="30"/>
                    <a:pt x="61" y="28"/>
                  </a:cubicBezTo>
                  <a:cubicBezTo>
                    <a:pt x="64" y="26"/>
                    <a:pt x="66" y="25"/>
                    <a:pt x="69" y="23"/>
                  </a:cubicBezTo>
                  <a:cubicBezTo>
                    <a:pt x="70" y="22"/>
                    <a:pt x="72" y="20"/>
                    <a:pt x="74" y="20"/>
                  </a:cubicBezTo>
                  <a:close/>
                  <a:moveTo>
                    <a:pt x="72" y="28"/>
                  </a:moveTo>
                  <a:cubicBezTo>
                    <a:pt x="70" y="30"/>
                    <a:pt x="69" y="31"/>
                    <a:pt x="68" y="32"/>
                  </a:cubicBezTo>
                  <a:cubicBezTo>
                    <a:pt x="67" y="33"/>
                    <a:pt x="65" y="34"/>
                    <a:pt x="64" y="35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7" y="35"/>
                    <a:pt x="68" y="35"/>
                  </a:cubicBezTo>
                  <a:cubicBezTo>
                    <a:pt x="71" y="35"/>
                    <a:pt x="72" y="30"/>
                    <a:pt x="72" y="28"/>
                  </a:cubicBezTo>
                  <a:close/>
                  <a:moveTo>
                    <a:pt x="88" y="45"/>
                  </a:moveTo>
                  <a:cubicBezTo>
                    <a:pt x="85" y="44"/>
                    <a:pt x="82" y="44"/>
                    <a:pt x="79" y="44"/>
                  </a:cubicBezTo>
                  <a:cubicBezTo>
                    <a:pt x="78" y="44"/>
                    <a:pt x="76" y="43"/>
                    <a:pt x="74" y="44"/>
                  </a:cubicBezTo>
                  <a:cubicBezTo>
                    <a:pt x="73" y="44"/>
                    <a:pt x="72" y="44"/>
                    <a:pt x="70" y="44"/>
                  </a:cubicBezTo>
                  <a:cubicBezTo>
                    <a:pt x="68" y="44"/>
                    <a:pt x="66" y="43"/>
                    <a:pt x="65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4"/>
                    <a:pt x="66" y="45"/>
                    <a:pt x="66" y="45"/>
                  </a:cubicBezTo>
                  <a:cubicBezTo>
                    <a:pt x="71" y="48"/>
                    <a:pt x="74" y="48"/>
                    <a:pt x="80" y="48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0" y="50"/>
                  </a:cubicBezTo>
                  <a:cubicBezTo>
                    <a:pt x="78" y="51"/>
                    <a:pt x="75" y="54"/>
                    <a:pt x="73" y="56"/>
                  </a:cubicBezTo>
                  <a:cubicBezTo>
                    <a:pt x="67" y="61"/>
                    <a:pt x="62" y="68"/>
                    <a:pt x="57" y="73"/>
                  </a:cubicBezTo>
                  <a:cubicBezTo>
                    <a:pt x="55" y="75"/>
                    <a:pt x="54" y="77"/>
                    <a:pt x="52" y="79"/>
                  </a:cubicBezTo>
                  <a:cubicBezTo>
                    <a:pt x="51" y="80"/>
                    <a:pt x="50" y="82"/>
                    <a:pt x="48" y="83"/>
                  </a:cubicBezTo>
                  <a:cubicBezTo>
                    <a:pt x="48" y="83"/>
                    <a:pt x="47" y="82"/>
                    <a:pt x="47" y="82"/>
                  </a:cubicBezTo>
                  <a:cubicBezTo>
                    <a:pt x="45" y="80"/>
                    <a:pt x="45" y="77"/>
                    <a:pt x="44" y="74"/>
                  </a:cubicBezTo>
                  <a:cubicBezTo>
                    <a:pt x="44" y="74"/>
                    <a:pt x="44" y="73"/>
                    <a:pt x="44" y="73"/>
                  </a:cubicBezTo>
                  <a:cubicBezTo>
                    <a:pt x="44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4"/>
                    <a:pt x="43" y="74"/>
                  </a:cubicBezTo>
                  <a:cubicBezTo>
                    <a:pt x="42" y="76"/>
                    <a:pt x="42" y="78"/>
                    <a:pt x="43" y="80"/>
                  </a:cubicBezTo>
                  <a:cubicBezTo>
                    <a:pt x="43" y="81"/>
                    <a:pt x="43" y="81"/>
                    <a:pt x="43" y="82"/>
                  </a:cubicBezTo>
                  <a:cubicBezTo>
                    <a:pt x="44" y="83"/>
                    <a:pt x="44" y="84"/>
                    <a:pt x="44" y="85"/>
                  </a:cubicBezTo>
                  <a:cubicBezTo>
                    <a:pt x="44" y="87"/>
                    <a:pt x="43" y="89"/>
                    <a:pt x="44" y="90"/>
                  </a:cubicBezTo>
                  <a:cubicBezTo>
                    <a:pt x="44" y="91"/>
                    <a:pt x="44" y="92"/>
                    <a:pt x="45" y="92"/>
                  </a:cubicBezTo>
                  <a:cubicBezTo>
                    <a:pt x="45" y="93"/>
                    <a:pt x="45" y="93"/>
                    <a:pt x="46" y="93"/>
                  </a:cubicBezTo>
                  <a:cubicBezTo>
                    <a:pt x="46" y="93"/>
                    <a:pt x="47" y="93"/>
                    <a:pt x="48" y="93"/>
                  </a:cubicBezTo>
                  <a:cubicBezTo>
                    <a:pt x="49" y="92"/>
                    <a:pt x="50" y="90"/>
                    <a:pt x="51" y="89"/>
                  </a:cubicBezTo>
                  <a:cubicBezTo>
                    <a:pt x="53" y="86"/>
                    <a:pt x="55" y="84"/>
                    <a:pt x="58" y="81"/>
                  </a:cubicBezTo>
                  <a:cubicBezTo>
                    <a:pt x="58" y="81"/>
                    <a:pt x="60" y="78"/>
                    <a:pt x="61" y="78"/>
                  </a:cubicBezTo>
                  <a:cubicBezTo>
                    <a:pt x="61" y="78"/>
                    <a:pt x="61" y="78"/>
                    <a:pt x="61" y="77"/>
                  </a:cubicBezTo>
                  <a:cubicBezTo>
                    <a:pt x="60" y="78"/>
                    <a:pt x="61" y="77"/>
                    <a:pt x="61" y="76"/>
                  </a:cubicBezTo>
                  <a:cubicBezTo>
                    <a:pt x="64" y="74"/>
                    <a:pt x="66" y="70"/>
                    <a:pt x="69" y="67"/>
                  </a:cubicBezTo>
                  <a:cubicBezTo>
                    <a:pt x="71" y="66"/>
                    <a:pt x="72" y="64"/>
                    <a:pt x="74" y="63"/>
                  </a:cubicBezTo>
                  <a:cubicBezTo>
                    <a:pt x="75" y="62"/>
                    <a:pt x="77" y="61"/>
                    <a:pt x="78" y="60"/>
                  </a:cubicBezTo>
                  <a:cubicBezTo>
                    <a:pt x="81" y="58"/>
                    <a:pt x="83" y="56"/>
                    <a:pt x="86" y="54"/>
                  </a:cubicBezTo>
                  <a:cubicBezTo>
                    <a:pt x="88" y="53"/>
                    <a:pt x="90" y="51"/>
                    <a:pt x="90" y="50"/>
                  </a:cubicBezTo>
                  <a:cubicBezTo>
                    <a:pt x="91" y="48"/>
                    <a:pt x="89" y="46"/>
                    <a:pt x="88" y="45"/>
                  </a:cubicBezTo>
                  <a:close/>
                  <a:moveTo>
                    <a:pt x="63" y="46"/>
                  </a:moveTo>
                  <a:cubicBezTo>
                    <a:pt x="62" y="47"/>
                    <a:pt x="64" y="51"/>
                    <a:pt x="62" y="53"/>
                  </a:cubicBezTo>
                  <a:cubicBezTo>
                    <a:pt x="63" y="52"/>
                    <a:pt x="60" y="51"/>
                    <a:pt x="60" y="51"/>
                  </a:cubicBezTo>
                  <a:cubicBezTo>
                    <a:pt x="60" y="51"/>
                    <a:pt x="59" y="50"/>
                    <a:pt x="58" y="51"/>
                  </a:cubicBezTo>
                  <a:cubicBezTo>
                    <a:pt x="57" y="51"/>
                    <a:pt x="56" y="52"/>
                    <a:pt x="55" y="53"/>
                  </a:cubicBezTo>
                  <a:cubicBezTo>
                    <a:pt x="54" y="54"/>
                    <a:pt x="52" y="54"/>
                    <a:pt x="50" y="55"/>
                  </a:cubicBezTo>
                  <a:cubicBezTo>
                    <a:pt x="49" y="56"/>
                    <a:pt x="47" y="56"/>
                    <a:pt x="46" y="56"/>
                  </a:cubicBezTo>
                  <a:cubicBezTo>
                    <a:pt x="46" y="56"/>
                    <a:pt x="46" y="57"/>
                    <a:pt x="46" y="57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48" y="54"/>
                    <a:pt x="51" y="52"/>
                    <a:pt x="48" y="50"/>
                  </a:cubicBezTo>
                  <a:cubicBezTo>
                    <a:pt x="48" y="49"/>
                    <a:pt x="47" y="49"/>
                    <a:pt x="46" y="49"/>
                  </a:cubicBezTo>
                  <a:cubicBezTo>
                    <a:pt x="45" y="49"/>
                    <a:pt x="44" y="49"/>
                    <a:pt x="43" y="49"/>
                  </a:cubicBezTo>
                  <a:cubicBezTo>
                    <a:pt x="41" y="50"/>
                    <a:pt x="39" y="50"/>
                    <a:pt x="37" y="50"/>
                  </a:cubicBezTo>
                  <a:cubicBezTo>
                    <a:pt x="36" y="51"/>
                    <a:pt x="35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29" y="52"/>
                    <a:pt x="28" y="54"/>
                    <a:pt x="28" y="56"/>
                  </a:cubicBezTo>
                  <a:cubicBezTo>
                    <a:pt x="29" y="56"/>
                    <a:pt x="30" y="57"/>
                    <a:pt x="30" y="57"/>
                  </a:cubicBezTo>
                  <a:cubicBezTo>
                    <a:pt x="32" y="57"/>
                    <a:pt x="34" y="55"/>
                    <a:pt x="36" y="54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9" y="53"/>
                    <a:pt x="40" y="52"/>
                    <a:pt x="42" y="52"/>
                  </a:cubicBezTo>
                  <a:cubicBezTo>
                    <a:pt x="43" y="51"/>
                    <a:pt x="43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5" y="52"/>
                    <a:pt x="43" y="53"/>
                    <a:pt x="43" y="53"/>
                  </a:cubicBezTo>
                  <a:cubicBezTo>
                    <a:pt x="41" y="55"/>
                    <a:pt x="39" y="56"/>
                    <a:pt x="37" y="57"/>
                  </a:cubicBezTo>
                  <a:cubicBezTo>
                    <a:pt x="36" y="57"/>
                    <a:pt x="34" y="58"/>
                    <a:pt x="33" y="59"/>
                  </a:cubicBezTo>
                  <a:cubicBezTo>
                    <a:pt x="32" y="60"/>
                    <a:pt x="32" y="63"/>
                    <a:pt x="33" y="65"/>
                  </a:cubicBezTo>
                  <a:cubicBezTo>
                    <a:pt x="33" y="65"/>
                    <a:pt x="34" y="65"/>
                    <a:pt x="34" y="65"/>
                  </a:cubicBezTo>
                  <a:cubicBezTo>
                    <a:pt x="36" y="65"/>
                    <a:pt x="37" y="63"/>
                    <a:pt x="39" y="62"/>
                  </a:cubicBezTo>
                  <a:cubicBezTo>
                    <a:pt x="40" y="62"/>
                    <a:pt x="41" y="61"/>
                    <a:pt x="43" y="61"/>
                  </a:cubicBezTo>
                  <a:cubicBezTo>
                    <a:pt x="43" y="61"/>
                    <a:pt x="44" y="61"/>
                    <a:pt x="45" y="61"/>
                  </a:cubicBezTo>
                  <a:cubicBezTo>
                    <a:pt x="47" y="60"/>
                    <a:pt x="49" y="59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0"/>
                    <a:pt x="47" y="61"/>
                    <a:pt x="45" y="63"/>
                  </a:cubicBezTo>
                  <a:cubicBezTo>
                    <a:pt x="42" y="66"/>
                    <a:pt x="39" y="68"/>
                    <a:pt x="36" y="71"/>
                  </a:cubicBezTo>
                  <a:cubicBezTo>
                    <a:pt x="36" y="72"/>
                    <a:pt x="35" y="73"/>
                    <a:pt x="34" y="73"/>
                  </a:cubicBezTo>
                  <a:cubicBezTo>
                    <a:pt x="33" y="74"/>
                    <a:pt x="32" y="75"/>
                    <a:pt x="31" y="75"/>
                  </a:cubicBezTo>
                  <a:cubicBezTo>
                    <a:pt x="30" y="76"/>
                    <a:pt x="28" y="78"/>
                    <a:pt x="26" y="78"/>
                  </a:cubicBezTo>
                  <a:cubicBezTo>
                    <a:pt x="25" y="78"/>
                    <a:pt x="24" y="76"/>
                    <a:pt x="24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3" y="75"/>
                    <a:pt x="23" y="76"/>
                    <a:pt x="23" y="77"/>
                  </a:cubicBezTo>
                  <a:cubicBezTo>
                    <a:pt x="22" y="79"/>
                    <a:pt x="21" y="83"/>
                    <a:pt x="23" y="84"/>
                  </a:cubicBezTo>
                  <a:cubicBezTo>
                    <a:pt x="25" y="84"/>
                    <a:pt x="28" y="82"/>
                    <a:pt x="30" y="82"/>
                  </a:cubicBezTo>
                  <a:cubicBezTo>
                    <a:pt x="31" y="81"/>
                    <a:pt x="31" y="81"/>
                    <a:pt x="32" y="81"/>
                  </a:cubicBezTo>
                  <a:cubicBezTo>
                    <a:pt x="34" y="79"/>
                    <a:pt x="38" y="77"/>
                    <a:pt x="40" y="75"/>
                  </a:cubicBezTo>
                  <a:cubicBezTo>
                    <a:pt x="41" y="73"/>
                    <a:pt x="42" y="72"/>
                    <a:pt x="44" y="70"/>
                  </a:cubicBezTo>
                  <a:cubicBezTo>
                    <a:pt x="47" y="67"/>
                    <a:pt x="51" y="63"/>
                    <a:pt x="55" y="60"/>
                  </a:cubicBezTo>
                  <a:cubicBezTo>
                    <a:pt x="56" y="59"/>
                    <a:pt x="59" y="56"/>
                    <a:pt x="61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6"/>
                    <a:pt x="60" y="57"/>
                    <a:pt x="59" y="58"/>
                  </a:cubicBezTo>
                  <a:cubicBezTo>
                    <a:pt x="58" y="59"/>
                    <a:pt x="56" y="60"/>
                    <a:pt x="55" y="61"/>
                  </a:cubicBezTo>
                  <a:cubicBezTo>
                    <a:pt x="53" y="63"/>
                    <a:pt x="52" y="66"/>
                    <a:pt x="52" y="68"/>
                  </a:cubicBezTo>
                  <a:cubicBezTo>
                    <a:pt x="53" y="68"/>
                    <a:pt x="53" y="70"/>
                    <a:pt x="54" y="70"/>
                  </a:cubicBezTo>
                  <a:cubicBezTo>
                    <a:pt x="55" y="70"/>
                    <a:pt x="55" y="65"/>
                    <a:pt x="57" y="64"/>
                  </a:cubicBezTo>
                  <a:cubicBezTo>
                    <a:pt x="58" y="63"/>
                    <a:pt x="60" y="62"/>
                    <a:pt x="61" y="62"/>
                  </a:cubicBezTo>
                  <a:cubicBezTo>
                    <a:pt x="62" y="61"/>
                    <a:pt x="63" y="61"/>
                    <a:pt x="64" y="61"/>
                  </a:cubicBezTo>
                  <a:cubicBezTo>
                    <a:pt x="69" y="57"/>
                    <a:pt x="67" y="49"/>
                    <a:pt x="63" y="46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51CD1B5D-63CD-4B2E-A39D-8E9C8D948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3375" y="2927350"/>
              <a:ext cx="1855788" cy="1123950"/>
            </a:xfrm>
            <a:custGeom>
              <a:avLst/>
              <a:gdLst>
                <a:gd name="T0" fmla="*/ 46 w 769"/>
                <a:gd name="T1" fmla="*/ 453 h 467"/>
                <a:gd name="T2" fmla="*/ 32 w 769"/>
                <a:gd name="T3" fmla="*/ 409 h 467"/>
                <a:gd name="T4" fmla="*/ 8 w 769"/>
                <a:gd name="T5" fmla="*/ 372 h 467"/>
                <a:gd name="T6" fmla="*/ 13 w 769"/>
                <a:gd name="T7" fmla="*/ 364 h 467"/>
                <a:gd name="T8" fmla="*/ 26 w 769"/>
                <a:gd name="T9" fmla="*/ 336 h 467"/>
                <a:gd name="T10" fmla="*/ 15 w 769"/>
                <a:gd name="T11" fmla="*/ 320 h 467"/>
                <a:gd name="T12" fmla="*/ 32 w 769"/>
                <a:gd name="T13" fmla="*/ 339 h 467"/>
                <a:gd name="T14" fmla="*/ 21 w 769"/>
                <a:gd name="T15" fmla="*/ 287 h 467"/>
                <a:gd name="T16" fmla="*/ 32 w 769"/>
                <a:gd name="T17" fmla="*/ 300 h 467"/>
                <a:gd name="T18" fmla="*/ 23 w 769"/>
                <a:gd name="T19" fmla="*/ 245 h 467"/>
                <a:gd name="T20" fmla="*/ 63 w 769"/>
                <a:gd name="T21" fmla="*/ 204 h 467"/>
                <a:gd name="T22" fmla="*/ 60 w 769"/>
                <a:gd name="T23" fmla="*/ 206 h 467"/>
                <a:gd name="T24" fmla="*/ 102 w 769"/>
                <a:gd name="T25" fmla="*/ 189 h 467"/>
                <a:gd name="T26" fmla="*/ 135 w 769"/>
                <a:gd name="T27" fmla="*/ 134 h 467"/>
                <a:gd name="T28" fmla="*/ 127 w 769"/>
                <a:gd name="T29" fmla="*/ 147 h 467"/>
                <a:gd name="T30" fmla="*/ 146 w 769"/>
                <a:gd name="T31" fmla="*/ 115 h 467"/>
                <a:gd name="T32" fmla="*/ 162 w 769"/>
                <a:gd name="T33" fmla="*/ 111 h 467"/>
                <a:gd name="T34" fmla="*/ 153 w 769"/>
                <a:gd name="T35" fmla="*/ 92 h 467"/>
                <a:gd name="T36" fmla="*/ 162 w 769"/>
                <a:gd name="T37" fmla="*/ 97 h 467"/>
                <a:gd name="T38" fmla="*/ 176 w 769"/>
                <a:gd name="T39" fmla="*/ 59 h 467"/>
                <a:gd name="T40" fmla="*/ 208 w 769"/>
                <a:gd name="T41" fmla="*/ 87 h 467"/>
                <a:gd name="T42" fmla="*/ 209 w 769"/>
                <a:gd name="T43" fmla="*/ 80 h 467"/>
                <a:gd name="T44" fmla="*/ 230 w 769"/>
                <a:gd name="T45" fmla="*/ 63 h 467"/>
                <a:gd name="T46" fmla="*/ 258 w 769"/>
                <a:gd name="T47" fmla="*/ 48 h 467"/>
                <a:gd name="T48" fmla="*/ 276 w 769"/>
                <a:gd name="T49" fmla="*/ 55 h 467"/>
                <a:gd name="T50" fmla="*/ 292 w 769"/>
                <a:gd name="T51" fmla="*/ 18 h 467"/>
                <a:gd name="T52" fmla="*/ 299 w 769"/>
                <a:gd name="T53" fmla="*/ 24 h 467"/>
                <a:gd name="T54" fmla="*/ 350 w 769"/>
                <a:gd name="T55" fmla="*/ 26 h 467"/>
                <a:gd name="T56" fmla="*/ 348 w 769"/>
                <a:gd name="T57" fmla="*/ 7 h 467"/>
                <a:gd name="T58" fmla="*/ 337 w 769"/>
                <a:gd name="T59" fmla="*/ 44 h 467"/>
                <a:gd name="T60" fmla="*/ 392 w 769"/>
                <a:gd name="T61" fmla="*/ 12 h 467"/>
                <a:gd name="T62" fmla="*/ 406 w 769"/>
                <a:gd name="T63" fmla="*/ 0 h 467"/>
                <a:gd name="T64" fmla="*/ 431 w 769"/>
                <a:gd name="T65" fmla="*/ 46 h 467"/>
                <a:gd name="T66" fmla="*/ 441 w 769"/>
                <a:gd name="T67" fmla="*/ 36 h 467"/>
                <a:gd name="T68" fmla="*/ 478 w 769"/>
                <a:gd name="T69" fmla="*/ 23 h 467"/>
                <a:gd name="T70" fmla="*/ 458 w 769"/>
                <a:gd name="T71" fmla="*/ 50 h 467"/>
                <a:gd name="T72" fmla="*/ 517 w 769"/>
                <a:gd name="T73" fmla="*/ 45 h 467"/>
                <a:gd name="T74" fmla="*/ 537 w 769"/>
                <a:gd name="T75" fmla="*/ 76 h 467"/>
                <a:gd name="T76" fmla="*/ 535 w 769"/>
                <a:gd name="T77" fmla="*/ 71 h 467"/>
                <a:gd name="T78" fmla="*/ 563 w 769"/>
                <a:gd name="T79" fmla="*/ 83 h 467"/>
                <a:gd name="T80" fmla="*/ 576 w 769"/>
                <a:gd name="T81" fmla="*/ 68 h 467"/>
                <a:gd name="T82" fmla="*/ 585 w 769"/>
                <a:gd name="T83" fmla="*/ 89 h 467"/>
                <a:gd name="T84" fmla="*/ 593 w 769"/>
                <a:gd name="T85" fmla="*/ 114 h 467"/>
                <a:gd name="T86" fmla="*/ 623 w 769"/>
                <a:gd name="T87" fmla="*/ 98 h 467"/>
                <a:gd name="T88" fmla="*/ 632 w 769"/>
                <a:gd name="T89" fmla="*/ 115 h 467"/>
                <a:gd name="T90" fmla="*/ 633 w 769"/>
                <a:gd name="T91" fmla="*/ 140 h 467"/>
                <a:gd name="T92" fmla="*/ 676 w 769"/>
                <a:gd name="T93" fmla="*/ 141 h 467"/>
                <a:gd name="T94" fmla="*/ 695 w 769"/>
                <a:gd name="T95" fmla="*/ 207 h 467"/>
                <a:gd name="T96" fmla="*/ 685 w 769"/>
                <a:gd name="T97" fmla="*/ 186 h 467"/>
                <a:gd name="T98" fmla="*/ 713 w 769"/>
                <a:gd name="T99" fmla="*/ 230 h 467"/>
                <a:gd name="T100" fmla="*/ 723 w 769"/>
                <a:gd name="T101" fmla="*/ 248 h 467"/>
                <a:gd name="T102" fmla="*/ 741 w 769"/>
                <a:gd name="T103" fmla="*/ 239 h 467"/>
                <a:gd name="T104" fmla="*/ 719 w 769"/>
                <a:gd name="T105" fmla="*/ 308 h 467"/>
                <a:gd name="T106" fmla="*/ 754 w 769"/>
                <a:gd name="T107" fmla="*/ 325 h 467"/>
                <a:gd name="T108" fmla="*/ 740 w 769"/>
                <a:gd name="T109" fmla="*/ 337 h 467"/>
                <a:gd name="T110" fmla="*/ 759 w 769"/>
                <a:gd name="T111" fmla="*/ 380 h 467"/>
                <a:gd name="T112" fmla="*/ 743 w 769"/>
                <a:gd name="T113" fmla="*/ 389 h 467"/>
                <a:gd name="T114" fmla="*/ 726 w 769"/>
                <a:gd name="T115" fmla="*/ 414 h 467"/>
                <a:gd name="T116" fmla="*/ 713 w 769"/>
                <a:gd name="T117" fmla="*/ 413 h 467"/>
                <a:gd name="T118" fmla="*/ 712 w 769"/>
                <a:gd name="T119" fmla="*/ 435 h 467"/>
                <a:gd name="T120" fmla="*/ 751 w 769"/>
                <a:gd name="T121" fmla="*/ 46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9" h="467">
                  <a:moveTo>
                    <a:pt x="47" y="459"/>
                  </a:moveTo>
                  <a:cubicBezTo>
                    <a:pt x="5" y="465"/>
                    <a:pt x="5" y="465"/>
                    <a:pt x="5" y="465"/>
                  </a:cubicBezTo>
                  <a:cubicBezTo>
                    <a:pt x="4" y="460"/>
                    <a:pt x="4" y="460"/>
                    <a:pt x="4" y="460"/>
                  </a:cubicBezTo>
                  <a:cubicBezTo>
                    <a:pt x="21" y="457"/>
                    <a:pt x="21" y="457"/>
                    <a:pt x="21" y="457"/>
                  </a:cubicBezTo>
                  <a:cubicBezTo>
                    <a:pt x="18" y="435"/>
                    <a:pt x="18" y="435"/>
                    <a:pt x="18" y="435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43" y="431"/>
                    <a:pt x="43" y="431"/>
                    <a:pt x="43" y="431"/>
                  </a:cubicBezTo>
                  <a:cubicBezTo>
                    <a:pt x="23" y="434"/>
                    <a:pt x="23" y="434"/>
                    <a:pt x="23" y="434"/>
                  </a:cubicBezTo>
                  <a:cubicBezTo>
                    <a:pt x="26" y="456"/>
                    <a:pt x="26" y="456"/>
                    <a:pt x="26" y="456"/>
                  </a:cubicBezTo>
                  <a:cubicBezTo>
                    <a:pt x="46" y="453"/>
                    <a:pt x="46" y="453"/>
                    <a:pt x="46" y="453"/>
                  </a:cubicBezTo>
                  <a:cubicBezTo>
                    <a:pt x="47" y="459"/>
                    <a:pt x="47" y="459"/>
                    <a:pt x="47" y="459"/>
                  </a:cubicBezTo>
                  <a:close/>
                  <a:moveTo>
                    <a:pt x="40" y="394"/>
                  </a:moveTo>
                  <a:cubicBezTo>
                    <a:pt x="35" y="394"/>
                    <a:pt x="35" y="394"/>
                    <a:pt x="35" y="394"/>
                  </a:cubicBezTo>
                  <a:cubicBezTo>
                    <a:pt x="39" y="397"/>
                    <a:pt x="40" y="400"/>
                    <a:pt x="40" y="404"/>
                  </a:cubicBezTo>
                  <a:cubicBezTo>
                    <a:pt x="40" y="406"/>
                    <a:pt x="40" y="408"/>
                    <a:pt x="39" y="409"/>
                  </a:cubicBezTo>
                  <a:cubicBezTo>
                    <a:pt x="39" y="411"/>
                    <a:pt x="38" y="412"/>
                    <a:pt x="37" y="413"/>
                  </a:cubicBezTo>
                  <a:cubicBezTo>
                    <a:pt x="36" y="414"/>
                    <a:pt x="34" y="414"/>
                    <a:pt x="33" y="415"/>
                  </a:cubicBezTo>
                  <a:cubicBezTo>
                    <a:pt x="32" y="415"/>
                    <a:pt x="30" y="415"/>
                    <a:pt x="28" y="415"/>
                  </a:cubicBezTo>
                  <a:cubicBezTo>
                    <a:pt x="9" y="415"/>
                    <a:pt x="9" y="415"/>
                    <a:pt x="9" y="415"/>
                  </a:cubicBezTo>
                  <a:cubicBezTo>
                    <a:pt x="9" y="410"/>
                    <a:pt x="9" y="410"/>
                    <a:pt x="9" y="410"/>
                  </a:cubicBezTo>
                  <a:cubicBezTo>
                    <a:pt x="26" y="410"/>
                    <a:pt x="26" y="410"/>
                    <a:pt x="26" y="410"/>
                  </a:cubicBezTo>
                  <a:cubicBezTo>
                    <a:pt x="29" y="410"/>
                    <a:pt x="31" y="410"/>
                    <a:pt x="32" y="409"/>
                  </a:cubicBezTo>
                  <a:cubicBezTo>
                    <a:pt x="33" y="409"/>
                    <a:pt x="34" y="408"/>
                    <a:pt x="35" y="407"/>
                  </a:cubicBezTo>
                  <a:cubicBezTo>
                    <a:pt x="36" y="406"/>
                    <a:pt x="36" y="405"/>
                    <a:pt x="36" y="403"/>
                  </a:cubicBezTo>
                  <a:cubicBezTo>
                    <a:pt x="36" y="402"/>
                    <a:pt x="36" y="400"/>
                    <a:pt x="35" y="399"/>
                  </a:cubicBezTo>
                  <a:cubicBezTo>
                    <a:pt x="34" y="397"/>
                    <a:pt x="33" y="396"/>
                    <a:pt x="31" y="396"/>
                  </a:cubicBezTo>
                  <a:cubicBezTo>
                    <a:pt x="30" y="395"/>
                    <a:pt x="28" y="395"/>
                    <a:pt x="25" y="395"/>
                  </a:cubicBezTo>
                  <a:cubicBezTo>
                    <a:pt x="9" y="395"/>
                    <a:pt x="9" y="395"/>
                    <a:pt x="9" y="395"/>
                  </a:cubicBezTo>
                  <a:cubicBezTo>
                    <a:pt x="9" y="390"/>
                    <a:pt x="9" y="390"/>
                    <a:pt x="9" y="390"/>
                  </a:cubicBezTo>
                  <a:cubicBezTo>
                    <a:pt x="40" y="390"/>
                    <a:pt x="40" y="390"/>
                    <a:pt x="40" y="390"/>
                  </a:cubicBezTo>
                  <a:cubicBezTo>
                    <a:pt x="40" y="394"/>
                    <a:pt x="40" y="394"/>
                    <a:pt x="40" y="394"/>
                  </a:cubicBezTo>
                  <a:close/>
                  <a:moveTo>
                    <a:pt x="39" y="379"/>
                  </a:moveTo>
                  <a:cubicBezTo>
                    <a:pt x="8" y="377"/>
                    <a:pt x="8" y="377"/>
                    <a:pt x="8" y="377"/>
                  </a:cubicBezTo>
                  <a:cubicBezTo>
                    <a:pt x="8" y="372"/>
                    <a:pt x="8" y="372"/>
                    <a:pt x="8" y="372"/>
                  </a:cubicBezTo>
                  <a:cubicBezTo>
                    <a:pt x="13" y="372"/>
                    <a:pt x="13" y="372"/>
                    <a:pt x="13" y="372"/>
                  </a:cubicBezTo>
                  <a:cubicBezTo>
                    <a:pt x="10" y="370"/>
                    <a:pt x="8" y="366"/>
                    <a:pt x="9" y="362"/>
                  </a:cubicBezTo>
                  <a:cubicBezTo>
                    <a:pt x="9" y="360"/>
                    <a:pt x="9" y="359"/>
                    <a:pt x="10" y="357"/>
                  </a:cubicBezTo>
                  <a:cubicBezTo>
                    <a:pt x="11" y="356"/>
                    <a:pt x="12" y="355"/>
                    <a:pt x="13" y="354"/>
                  </a:cubicBezTo>
                  <a:cubicBezTo>
                    <a:pt x="14" y="353"/>
                    <a:pt x="15" y="353"/>
                    <a:pt x="17" y="353"/>
                  </a:cubicBezTo>
                  <a:cubicBezTo>
                    <a:pt x="18" y="352"/>
                    <a:pt x="20" y="353"/>
                    <a:pt x="22" y="353"/>
                  </a:cubicBezTo>
                  <a:cubicBezTo>
                    <a:pt x="41" y="354"/>
                    <a:pt x="41" y="354"/>
                    <a:pt x="41" y="354"/>
                  </a:cubicBezTo>
                  <a:cubicBezTo>
                    <a:pt x="41" y="360"/>
                    <a:pt x="41" y="360"/>
                    <a:pt x="41" y="360"/>
                  </a:cubicBezTo>
                  <a:cubicBezTo>
                    <a:pt x="22" y="358"/>
                    <a:pt x="22" y="358"/>
                    <a:pt x="22" y="358"/>
                  </a:cubicBezTo>
                  <a:cubicBezTo>
                    <a:pt x="20" y="358"/>
                    <a:pt x="18" y="358"/>
                    <a:pt x="17" y="358"/>
                  </a:cubicBezTo>
                  <a:cubicBezTo>
                    <a:pt x="16" y="359"/>
                    <a:pt x="15" y="359"/>
                    <a:pt x="14" y="360"/>
                  </a:cubicBezTo>
                  <a:cubicBezTo>
                    <a:pt x="13" y="361"/>
                    <a:pt x="13" y="362"/>
                    <a:pt x="13" y="364"/>
                  </a:cubicBezTo>
                  <a:cubicBezTo>
                    <a:pt x="13" y="366"/>
                    <a:pt x="13" y="368"/>
                    <a:pt x="15" y="370"/>
                  </a:cubicBezTo>
                  <a:cubicBezTo>
                    <a:pt x="16" y="371"/>
                    <a:pt x="18" y="372"/>
                    <a:pt x="22" y="373"/>
                  </a:cubicBezTo>
                  <a:cubicBezTo>
                    <a:pt x="39" y="374"/>
                    <a:pt x="39" y="374"/>
                    <a:pt x="39" y="374"/>
                  </a:cubicBezTo>
                  <a:cubicBezTo>
                    <a:pt x="39" y="379"/>
                    <a:pt x="39" y="379"/>
                    <a:pt x="39" y="379"/>
                  </a:cubicBezTo>
                  <a:close/>
                  <a:moveTo>
                    <a:pt x="41" y="324"/>
                  </a:moveTo>
                  <a:cubicBezTo>
                    <a:pt x="42" y="327"/>
                    <a:pt x="43" y="329"/>
                    <a:pt x="44" y="330"/>
                  </a:cubicBezTo>
                  <a:cubicBezTo>
                    <a:pt x="44" y="332"/>
                    <a:pt x="44" y="334"/>
                    <a:pt x="44" y="336"/>
                  </a:cubicBezTo>
                  <a:cubicBezTo>
                    <a:pt x="43" y="340"/>
                    <a:pt x="42" y="342"/>
                    <a:pt x="40" y="344"/>
                  </a:cubicBezTo>
                  <a:cubicBezTo>
                    <a:pt x="38" y="345"/>
                    <a:pt x="36" y="346"/>
                    <a:pt x="33" y="345"/>
                  </a:cubicBezTo>
                  <a:cubicBezTo>
                    <a:pt x="32" y="345"/>
                    <a:pt x="30" y="344"/>
                    <a:pt x="29" y="343"/>
                  </a:cubicBezTo>
                  <a:cubicBezTo>
                    <a:pt x="28" y="343"/>
                    <a:pt x="27" y="342"/>
                    <a:pt x="27" y="340"/>
                  </a:cubicBezTo>
                  <a:cubicBezTo>
                    <a:pt x="26" y="339"/>
                    <a:pt x="26" y="338"/>
                    <a:pt x="26" y="336"/>
                  </a:cubicBezTo>
                  <a:cubicBezTo>
                    <a:pt x="26" y="335"/>
                    <a:pt x="26" y="334"/>
                    <a:pt x="26" y="332"/>
                  </a:cubicBezTo>
                  <a:cubicBezTo>
                    <a:pt x="26" y="327"/>
                    <a:pt x="26" y="324"/>
                    <a:pt x="25" y="322"/>
                  </a:cubicBezTo>
                  <a:cubicBezTo>
                    <a:pt x="25" y="322"/>
                    <a:pt x="24" y="322"/>
                    <a:pt x="24" y="322"/>
                  </a:cubicBezTo>
                  <a:cubicBezTo>
                    <a:pt x="22" y="321"/>
                    <a:pt x="20" y="322"/>
                    <a:pt x="19" y="322"/>
                  </a:cubicBezTo>
                  <a:cubicBezTo>
                    <a:pt x="18" y="324"/>
                    <a:pt x="17" y="325"/>
                    <a:pt x="17" y="328"/>
                  </a:cubicBezTo>
                  <a:cubicBezTo>
                    <a:pt x="16" y="330"/>
                    <a:pt x="16" y="332"/>
                    <a:pt x="17" y="334"/>
                  </a:cubicBezTo>
                  <a:cubicBezTo>
                    <a:pt x="18" y="335"/>
                    <a:pt x="19" y="336"/>
                    <a:pt x="21" y="337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17" y="341"/>
                    <a:pt x="16" y="340"/>
                    <a:pt x="15" y="339"/>
                  </a:cubicBezTo>
                  <a:cubicBezTo>
                    <a:pt x="13" y="337"/>
                    <a:pt x="13" y="336"/>
                    <a:pt x="12" y="334"/>
                  </a:cubicBezTo>
                  <a:cubicBezTo>
                    <a:pt x="12" y="331"/>
                    <a:pt x="12" y="329"/>
                    <a:pt x="12" y="326"/>
                  </a:cubicBezTo>
                  <a:cubicBezTo>
                    <a:pt x="13" y="324"/>
                    <a:pt x="14" y="322"/>
                    <a:pt x="15" y="320"/>
                  </a:cubicBezTo>
                  <a:cubicBezTo>
                    <a:pt x="15" y="319"/>
                    <a:pt x="16" y="318"/>
                    <a:pt x="17" y="317"/>
                  </a:cubicBezTo>
                  <a:cubicBezTo>
                    <a:pt x="19" y="316"/>
                    <a:pt x="20" y="316"/>
                    <a:pt x="21" y="316"/>
                  </a:cubicBezTo>
                  <a:cubicBezTo>
                    <a:pt x="22" y="316"/>
                    <a:pt x="24" y="316"/>
                    <a:pt x="26" y="317"/>
                  </a:cubicBezTo>
                  <a:cubicBezTo>
                    <a:pt x="33" y="318"/>
                    <a:pt x="33" y="318"/>
                    <a:pt x="33" y="318"/>
                  </a:cubicBezTo>
                  <a:cubicBezTo>
                    <a:pt x="38" y="319"/>
                    <a:pt x="41" y="319"/>
                    <a:pt x="42" y="319"/>
                  </a:cubicBezTo>
                  <a:cubicBezTo>
                    <a:pt x="43" y="319"/>
                    <a:pt x="45" y="319"/>
                    <a:pt x="46" y="319"/>
                  </a:cubicBezTo>
                  <a:cubicBezTo>
                    <a:pt x="45" y="324"/>
                    <a:pt x="45" y="324"/>
                    <a:pt x="45" y="324"/>
                  </a:cubicBezTo>
                  <a:cubicBezTo>
                    <a:pt x="44" y="324"/>
                    <a:pt x="43" y="324"/>
                    <a:pt x="41" y="324"/>
                  </a:cubicBezTo>
                  <a:close/>
                  <a:moveTo>
                    <a:pt x="30" y="323"/>
                  </a:moveTo>
                  <a:cubicBezTo>
                    <a:pt x="30" y="325"/>
                    <a:pt x="30" y="328"/>
                    <a:pt x="30" y="331"/>
                  </a:cubicBezTo>
                  <a:cubicBezTo>
                    <a:pt x="30" y="334"/>
                    <a:pt x="30" y="335"/>
                    <a:pt x="30" y="336"/>
                  </a:cubicBezTo>
                  <a:cubicBezTo>
                    <a:pt x="30" y="337"/>
                    <a:pt x="31" y="338"/>
                    <a:pt x="32" y="339"/>
                  </a:cubicBezTo>
                  <a:cubicBezTo>
                    <a:pt x="32" y="339"/>
                    <a:pt x="33" y="340"/>
                    <a:pt x="34" y="340"/>
                  </a:cubicBezTo>
                  <a:cubicBezTo>
                    <a:pt x="35" y="340"/>
                    <a:pt x="37" y="340"/>
                    <a:pt x="38" y="339"/>
                  </a:cubicBezTo>
                  <a:cubicBezTo>
                    <a:pt x="39" y="338"/>
                    <a:pt x="39" y="336"/>
                    <a:pt x="40" y="334"/>
                  </a:cubicBezTo>
                  <a:cubicBezTo>
                    <a:pt x="40" y="332"/>
                    <a:pt x="40" y="331"/>
                    <a:pt x="39" y="329"/>
                  </a:cubicBezTo>
                  <a:cubicBezTo>
                    <a:pt x="39" y="327"/>
                    <a:pt x="38" y="326"/>
                    <a:pt x="36" y="325"/>
                  </a:cubicBezTo>
                  <a:cubicBezTo>
                    <a:pt x="35" y="324"/>
                    <a:pt x="34" y="323"/>
                    <a:pt x="31" y="323"/>
                  </a:cubicBezTo>
                  <a:cubicBezTo>
                    <a:pt x="30" y="323"/>
                    <a:pt x="30" y="323"/>
                    <a:pt x="30" y="323"/>
                  </a:cubicBezTo>
                  <a:close/>
                  <a:moveTo>
                    <a:pt x="47" y="310"/>
                  </a:moveTo>
                  <a:cubicBezTo>
                    <a:pt x="17" y="301"/>
                    <a:pt x="17" y="301"/>
                    <a:pt x="17" y="301"/>
                  </a:cubicBezTo>
                  <a:cubicBezTo>
                    <a:pt x="19" y="297"/>
                    <a:pt x="19" y="297"/>
                    <a:pt x="19" y="297"/>
                  </a:cubicBezTo>
                  <a:cubicBezTo>
                    <a:pt x="23" y="298"/>
                    <a:pt x="23" y="298"/>
                    <a:pt x="23" y="298"/>
                  </a:cubicBezTo>
                  <a:cubicBezTo>
                    <a:pt x="20" y="295"/>
                    <a:pt x="19" y="291"/>
                    <a:pt x="21" y="287"/>
                  </a:cubicBezTo>
                  <a:cubicBezTo>
                    <a:pt x="21" y="285"/>
                    <a:pt x="22" y="284"/>
                    <a:pt x="23" y="282"/>
                  </a:cubicBezTo>
                  <a:cubicBezTo>
                    <a:pt x="24" y="281"/>
                    <a:pt x="25" y="280"/>
                    <a:pt x="27" y="280"/>
                  </a:cubicBezTo>
                  <a:cubicBezTo>
                    <a:pt x="28" y="279"/>
                    <a:pt x="29" y="279"/>
                    <a:pt x="31" y="279"/>
                  </a:cubicBezTo>
                  <a:cubicBezTo>
                    <a:pt x="32" y="279"/>
                    <a:pt x="33" y="280"/>
                    <a:pt x="36" y="280"/>
                  </a:cubicBezTo>
                  <a:cubicBezTo>
                    <a:pt x="54" y="286"/>
                    <a:pt x="54" y="286"/>
                    <a:pt x="54" y="286"/>
                  </a:cubicBezTo>
                  <a:cubicBezTo>
                    <a:pt x="53" y="291"/>
                    <a:pt x="53" y="291"/>
                    <a:pt x="53" y="291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2" y="285"/>
                    <a:pt x="31" y="285"/>
                    <a:pt x="30" y="285"/>
                  </a:cubicBezTo>
                  <a:cubicBezTo>
                    <a:pt x="29" y="285"/>
                    <a:pt x="28" y="285"/>
                    <a:pt x="27" y="286"/>
                  </a:cubicBezTo>
                  <a:cubicBezTo>
                    <a:pt x="26" y="287"/>
                    <a:pt x="25" y="288"/>
                    <a:pt x="25" y="289"/>
                  </a:cubicBezTo>
                  <a:cubicBezTo>
                    <a:pt x="24" y="291"/>
                    <a:pt x="24" y="293"/>
                    <a:pt x="25" y="295"/>
                  </a:cubicBezTo>
                  <a:cubicBezTo>
                    <a:pt x="26" y="297"/>
                    <a:pt x="28" y="299"/>
                    <a:pt x="32" y="300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10"/>
                    <a:pt x="47" y="310"/>
                    <a:pt x="47" y="310"/>
                  </a:cubicBezTo>
                  <a:close/>
                  <a:moveTo>
                    <a:pt x="35" y="219"/>
                  </a:moveTo>
                  <a:cubicBezTo>
                    <a:pt x="37" y="214"/>
                    <a:pt x="37" y="214"/>
                    <a:pt x="37" y="214"/>
                  </a:cubicBezTo>
                  <a:cubicBezTo>
                    <a:pt x="60" y="224"/>
                    <a:pt x="60" y="224"/>
                    <a:pt x="60" y="224"/>
                  </a:cubicBezTo>
                  <a:cubicBezTo>
                    <a:pt x="63" y="226"/>
                    <a:pt x="66" y="228"/>
                    <a:pt x="68" y="230"/>
                  </a:cubicBezTo>
                  <a:cubicBezTo>
                    <a:pt x="70" y="232"/>
                    <a:pt x="71" y="235"/>
                    <a:pt x="72" y="238"/>
                  </a:cubicBezTo>
                  <a:cubicBezTo>
                    <a:pt x="72" y="241"/>
                    <a:pt x="71" y="244"/>
                    <a:pt x="70" y="248"/>
                  </a:cubicBezTo>
                  <a:cubicBezTo>
                    <a:pt x="68" y="251"/>
                    <a:pt x="66" y="254"/>
                    <a:pt x="64" y="256"/>
                  </a:cubicBezTo>
                  <a:cubicBezTo>
                    <a:pt x="61" y="257"/>
                    <a:pt x="59" y="258"/>
                    <a:pt x="56" y="258"/>
                  </a:cubicBezTo>
                  <a:cubicBezTo>
                    <a:pt x="53" y="258"/>
                    <a:pt x="49" y="257"/>
                    <a:pt x="45" y="255"/>
                  </a:cubicBezTo>
                  <a:cubicBezTo>
                    <a:pt x="23" y="245"/>
                    <a:pt x="23" y="245"/>
                    <a:pt x="23" y="245"/>
                  </a:cubicBezTo>
                  <a:cubicBezTo>
                    <a:pt x="25" y="239"/>
                    <a:pt x="25" y="239"/>
                    <a:pt x="25" y="239"/>
                  </a:cubicBezTo>
                  <a:cubicBezTo>
                    <a:pt x="48" y="250"/>
                    <a:pt x="48" y="250"/>
                    <a:pt x="48" y="250"/>
                  </a:cubicBezTo>
                  <a:cubicBezTo>
                    <a:pt x="51" y="251"/>
                    <a:pt x="54" y="252"/>
                    <a:pt x="56" y="252"/>
                  </a:cubicBezTo>
                  <a:cubicBezTo>
                    <a:pt x="58" y="252"/>
                    <a:pt x="59" y="252"/>
                    <a:pt x="61" y="251"/>
                  </a:cubicBezTo>
                  <a:cubicBezTo>
                    <a:pt x="62" y="250"/>
                    <a:pt x="64" y="248"/>
                    <a:pt x="65" y="246"/>
                  </a:cubicBezTo>
                  <a:cubicBezTo>
                    <a:pt x="66" y="242"/>
                    <a:pt x="67" y="239"/>
                    <a:pt x="66" y="237"/>
                  </a:cubicBezTo>
                  <a:cubicBezTo>
                    <a:pt x="65" y="234"/>
                    <a:pt x="62" y="232"/>
                    <a:pt x="57" y="230"/>
                  </a:cubicBezTo>
                  <a:cubicBezTo>
                    <a:pt x="35" y="219"/>
                    <a:pt x="35" y="219"/>
                    <a:pt x="35" y="219"/>
                  </a:cubicBezTo>
                  <a:close/>
                  <a:moveTo>
                    <a:pt x="81" y="223"/>
                  </a:moveTo>
                  <a:cubicBezTo>
                    <a:pt x="84" y="218"/>
                    <a:pt x="84" y="218"/>
                    <a:pt x="84" y="218"/>
                  </a:cubicBezTo>
                  <a:cubicBezTo>
                    <a:pt x="69" y="210"/>
                    <a:pt x="69" y="210"/>
                    <a:pt x="69" y="210"/>
                  </a:cubicBezTo>
                  <a:cubicBezTo>
                    <a:pt x="65" y="208"/>
                    <a:pt x="63" y="206"/>
                    <a:pt x="63" y="204"/>
                  </a:cubicBezTo>
                  <a:cubicBezTo>
                    <a:pt x="62" y="202"/>
                    <a:pt x="63" y="200"/>
                    <a:pt x="64" y="198"/>
                  </a:cubicBezTo>
                  <a:cubicBezTo>
                    <a:pt x="64" y="197"/>
                    <a:pt x="65" y="196"/>
                    <a:pt x="66" y="195"/>
                  </a:cubicBezTo>
                  <a:cubicBezTo>
                    <a:pt x="67" y="194"/>
                    <a:pt x="69" y="194"/>
                    <a:pt x="70" y="194"/>
                  </a:cubicBezTo>
                  <a:cubicBezTo>
                    <a:pt x="71" y="195"/>
                    <a:pt x="72" y="195"/>
                    <a:pt x="74" y="196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3" y="201"/>
                    <a:pt x="93" y="201"/>
                    <a:pt x="93" y="201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4" y="190"/>
                    <a:pt x="73" y="190"/>
                    <a:pt x="72" y="189"/>
                  </a:cubicBezTo>
                  <a:cubicBezTo>
                    <a:pt x="70" y="189"/>
                    <a:pt x="69" y="189"/>
                    <a:pt x="68" y="189"/>
                  </a:cubicBezTo>
                  <a:cubicBezTo>
                    <a:pt x="66" y="189"/>
                    <a:pt x="65" y="190"/>
                    <a:pt x="64" y="191"/>
                  </a:cubicBezTo>
                  <a:cubicBezTo>
                    <a:pt x="62" y="192"/>
                    <a:pt x="61" y="193"/>
                    <a:pt x="60" y="195"/>
                  </a:cubicBezTo>
                  <a:cubicBezTo>
                    <a:pt x="58" y="198"/>
                    <a:pt x="58" y="202"/>
                    <a:pt x="60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4" y="208"/>
                    <a:pt x="54" y="208"/>
                    <a:pt x="54" y="208"/>
                  </a:cubicBezTo>
                  <a:cubicBezTo>
                    <a:pt x="81" y="223"/>
                    <a:pt x="81" y="223"/>
                    <a:pt x="81" y="223"/>
                  </a:cubicBezTo>
                  <a:close/>
                  <a:moveTo>
                    <a:pt x="69" y="172"/>
                  </a:moveTo>
                  <a:cubicBezTo>
                    <a:pt x="64" y="169"/>
                    <a:pt x="64" y="169"/>
                    <a:pt x="64" y="169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69" y="172"/>
                    <a:pt x="69" y="172"/>
                    <a:pt x="69" y="172"/>
                  </a:cubicBezTo>
                  <a:close/>
                  <a:moveTo>
                    <a:pt x="99" y="193"/>
                  </a:moveTo>
                  <a:cubicBezTo>
                    <a:pt x="74" y="175"/>
                    <a:pt x="74" y="175"/>
                    <a:pt x="74" y="17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99" y="193"/>
                    <a:pt x="99" y="193"/>
                    <a:pt x="99" y="193"/>
                  </a:cubicBezTo>
                  <a:close/>
                  <a:moveTo>
                    <a:pt x="113" y="173"/>
                  </a:moveTo>
                  <a:cubicBezTo>
                    <a:pt x="116" y="170"/>
                    <a:pt x="116" y="170"/>
                    <a:pt x="116" y="170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5"/>
                    <a:pt x="109" y="166"/>
                    <a:pt x="110" y="168"/>
                  </a:cubicBezTo>
                  <a:cubicBezTo>
                    <a:pt x="107" y="167"/>
                    <a:pt x="105" y="166"/>
                    <a:pt x="103" y="165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1" y="163"/>
                    <a:pt x="81" y="163"/>
                    <a:pt x="81" y="163"/>
                  </a:cubicBezTo>
                  <a:cubicBezTo>
                    <a:pt x="113" y="173"/>
                    <a:pt x="113" y="173"/>
                    <a:pt x="113" y="173"/>
                  </a:cubicBezTo>
                  <a:close/>
                  <a:moveTo>
                    <a:pt x="135" y="134"/>
                  </a:moveTo>
                  <a:cubicBezTo>
                    <a:pt x="139" y="130"/>
                    <a:pt x="139" y="130"/>
                    <a:pt x="139" y="130"/>
                  </a:cubicBezTo>
                  <a:cubicBezTo>
                    <a:pt x="141" y="133"/>
                    <a:pt x="142" y="136"/>
                    <a:pt x="141" y="139"/>
                  </a:cubicBezTo>
                  <a:cubicBezTo>
                    <a:pt x="141" y="142"/>
                    <a:pt x="140" y="144"/>
                    <a:pt x="137" y="147"/>
                  </a:cubicBezTo>
                  <a:cubicBezTo>
                    <a:pt x="134" y="150"/>
                    <a:pt x="130" y="152"/>
                    <a:pt x="127" y="152"/>
                  </a:cubicBezTo>
                  <a:cubicBezTo>
                    <a:pt x="123" y="152"/>
                    <a:pt x="119" y="150"/>
                    <a:pt x="115" y="147"/>
                  </a:cubicBezTo>
                  <a:cubicBezTo>
                    <a:pt x="112" y="143"/>
                    <a:pt x="110" y="139"/>
                    <a:pt x="109" y="135"/>
                  </a:cubicBezTo>
                  <a:cubicBezTo>
                    <a:pt x="109" y="131"/>
                    <a:pt x="111" y="128"/>
                    <a:pt x="114" y="125"/>
                  </a:cubicBezTo>
                  <a:cubicBezTo>
                    <a:pt x="116" y="122"/>
                    <a:pt x="120" y="120"/>
                    <a:pt x="124" y="120"/>
                  </a:cubicBezTo>
                  <a:cubicBezTo>
                    <a:pt x="127" y="120"/>
                    <a:pt x="131" y="122"/>
                    <a:pt x="135" y="126"/>
                  </a:cubicBezTo>
                  <a:cubicBezTo>
                    <a:pt x="135" y="126"/>
                    <a:pt x="135" y="126"/>
                    <a:pt x="136" y="127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6"/>
                    <a:pt x="125" y="147"/>
                    <a:pt x="127" y="147"/>
                  </a:cubicBezTo>
                  <a:cubicBezTo>
                    <a:pt x="130" y="147"/>
                    <a:pt x="132" y="146"/>
                    <a:pt x="134" y="144"/>
                  </a:cubicBezTo>
                  <a:cubicBezTo>
                    <a:pt x="135" y="143"/>
                    <a:pt x="136" y="141"/>
                    <a:pt x="136" y="139"/>
                  </a:cubicBezTo>
                  <a:cubicBezTo>
                    <a:pt x="136" y="138"/>
                    <a:pt x="136" y="136"/>
                    <a:pt x="135" y="134"/>
                  </a:cubicBezTo>
                  <a:close/>
                  <a:moveTo>
                    <a:pt x="117" y="140"/>
                  </a:moveTo>
                  <a:cubicBezTo>
                    <a:pt x="129" y="128"/>
                    <a:pt x="129" y="128"/>
                    <a:pt x="129" y="128"/>
                  </a:cubicBezTo>
                  <a:cubicBezTo>
                    <a:pt x="127" y="126"/>
                    <a:pt x="125" y="125"/>
                    <a:pt x="123" y="125"/>
                  </a:cubicBezTo>
                  <a:cubicBezTo>
                    <a:pt x="121" y="125"/>
                    <a:pt x="119" y="126"/>
                    <a:pt x="117" y="128"/>
                  </a:cubicBezTo>
                  <a:cubicBezTo>
                    <a:pt x="115" y="129"/>
                    <a:pt x="114" y="131"/>
                    <a:pt x="114" y="134"/>
                  </a:cubicBezTo>
                  <a:cubicBezTo>
                    <a:pt x="114" y="136"/>
                    <a:pt x="115" y="138"/>
                    <a:pt x="117" y="140"/>
                  </a:cubicBezTo>
                  <a:close/>
                  <a:moveTo>
                    <a:pt x="153" y="131"/>
                  </a:moveTo>
                  <a:cubicBezTo>
                    <a:pt x="157" y="128"/>
                    <a:pt x="157" y="128"/>
                    <a:pt x="157" y="128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5" y="114"/>
                    <a:pt x="143" y="112"/>
                    <a:pt x="143" y="110"/>
                  </a:cubicBezTo>
                  <a:cubicBezTo>
                    <a:pt x="142" y="109"/>
                    <a:pt x="142" y="108"/>
                    <a:pt x="142" y="107"/>
                  </a:cubicBezTo>
                  <a:cubicBezTo>
                    <a:pt x="142" y="106"/>
                    <a:pt x="143" y="105"/>
                    <a:pt x="144" y="104"/>
                  </a:cubicBezTo>
                  <a:cubicBezTo>
                    <a:pt x="145" y="103"/>
                    <a:pt x="146" y="102"/>
                    <a:pt x="148" y="102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4" y="98"/>
                    <a:pt x="142" y="98"/>
                    <a:pt x="140" y="100"/>
                  </a:cubicBezTo>
                  <a:cubicBezTo>
                    <a:pt x="140" y="100"/>
                    <a:pt x="139" y="101"/>
                    <a:pt x="139" y="103"/>
                  </a:cubicBezTo>
                  <a:cubicBezTo>
                    <a:pt x="138" y="104"/>
                    <a:pt x="138" y="106"/>
                    <a:pt x="139" y="108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53" y="131"/>
                    <a:pt x="153" y="131"/>
                    <a:pt x="153" y="131"/>
                  </a:cubicBezTo>
                  <a:close/>
                  <a:moveTo>
                    <a:pt x="162" y="111"/>
                  </a:moveTo>
                  <a:cubicBezTo>
                    <a:pt x="166" y="107"/>
                    <a:pt x="166" y="107"/>
                    <a:pt x="166" y="107"/>
                  </a:cubicBezTo>
                  <a:cubicBezTo>
                    <a:pt x="167" y="108"/>
                    <a:pt x="169" y="109"/>
                    <a:pt x="171" y="109"/>
                  </a:cubicBezTo>
                  <a:cubicBezTo>
                    <a:pt x="172" y="109"/>
                    <a:pt x="174" y="109"/>
                    <a:pt x="176" y="107"/>
                  </a:cubicBezTo>
                  <a:cubicBezTo>
                    <a:pt x="178" y="106"/>
                    <a:pt x="179" y="104"/>
                    <a:pt x="179" y="103"/>
                  </a:cubicBezTo>
                  <a:cubicBezTo>
                    <a:pt x="180" y="101"/>
                    <a:pt x="179" y="100"/>
                    <a:pt x="179" y="99"/>
                  </a:cubicBezTo>
                  <a:cubicBezTo>
                    <a:pt x="178" y="98"/>
                    <a:pt x="177" y="98"/>
                    <a:pt x="176" y="98"/>
                  </a:cubicBezTo>
                  <a:cubicBezTo>
                    <a:pt x="175" y="98"/>
                    <a:pt x="173" y="98"/>
                    <a:pt x="170" y="100"/>
                  </a:cubicBezTo>
                  <a:cubicBezTo>
                    <a:pt x="167" y="101"/>
                    <a:pt x="164" y="102"/>
                    <a:pt x="163" y="102"/>
                  </a:cubicBezTo>
                  <a:cubicBezTo>
                    <a:pt x="161" y="103"/>
                    <a:pt x="159" y="103"/>
                    <a:pt x="158" y="102"/>
                  </a:cubicBezTo>
                  <a:cubicBezTo>
                    <a:pt x="157" y="102"/>
                    <a:pt x="156" y="101"/>
                    <a:pt x="155" y="99"/>
                  </a:cubicBezTo>
                  <a:cubicBezTo>
                    <a:pt x="154" y="98"/>
                    <a:pt x="153" y="97"/>
                    <a:pt x="153" y="96"/>
                  </a:cubicBezTo>
                  <a:cubicBezTo>
                    <a:pt x="153" y="94"/>
                    <a:pt x="153" y="93"/>
                    <a:pt x="153" y="92"/>
                  </a:cubicBezTo>
                  <a:cubicBezTo>
                    <a:pt x="154" y="91"/>
                    <a:pt x="154" y="90"/>
                    <a:pt x="155" y="89"/>
                  </a:cubicBezTo>
                  <a:cubicBezTo>
                    <a:pt x="156" y="87"/>
                    <a:pt x="157" y="86"/>
                    <a:pt x="158" y="85"/>
                  </a:cubicBezTo>
                  <a:cubicBezTo>
                    <a:pt x="160" y="84"/>
                    <a:pt x="162" y="83"/>
                    <a:pt x="164" y="82"/>
                  </a:cubicBezTo>
                  <a:cubicBezTo>
                    <a:pt x="166" y="82"/>
                    <a:pt x="168" y="82"/>
                    <a:pt x="169" y="82"/>
                  </a:cubicBezTo>
                  <a:cubicBezTo>
                    <a:pt x="170" y="83"/>
                    <a:pt x="172" y="84"/>
                    <a:pt x="173" y="85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8"/>
                    <a:pt x="167" y="87"/>
                    <a:pt x="166" y="87"/>
                  </a:cubicBezTo>
                  <a:cubicBezTo>
                    <a:pt x="164" y="87"/>
                    <a:pt x="163" y="87"/>
                    <a:pt x="161" y="89"/>
                  </a:cubicBezTo>
                  <a:cubicBezTo>
                    <a:pt x="159" y="90"/>
                    <a:pt x="158" y="91"/>
                    <a:pt x="158" y="93"/>
                  </a:cubicBezTo>
                  <a:cubicBezTo>
                    <a:pt x="157" y="94"/>
                    <a:pt x="158" y="95"/>
                    <a:pt x="158" y="96"/>
                  </a:cubicBezTo>
                  <a:cubicBezTo>
                    <a:pt x="159" y="96"/>
                    <a:pt x="159" y="97"/>
                    <a:pt x="160" y="97"/>
                  </a:cubicBezTo>
                  <a:cubicBezTo>
                    <a:pt x="161" y="97"/>
                    <a:pt x="161" y="97"/>
                    <a:pt x="162" y="97"/>
                  </a:cubicBezTo>
                  <a:cubicBezTo>
                    <a:pt x="163" y="97"/>
                    <a:pt x="164" y="96"/>
                    <a:pt x="167" y="95"/>
                  </a:cubicBezTo>
                  <a:cubicBezTo>
                    <a:pt x="170" y="94"/>
                    <a:pt x="173" y="93"/>
                    <a:pt x="175" y="92"/>
                  </a:cubicBezTo>
                  <a:cubicBezTo>
                    <a:pt x="176" y="92"/>
                    <a:pt x="178" y="92"/>
                    <a:pt x="179" y="93"/>
                  </a:cubicBezTo>
                  <a:cubicBezTo>
                    <a:pt x="180" y="93"/>
                    <a:pt x="182" y="94"/>
                    <a:pt x="183" y="95"/>
                  </a:cubicBezTo>
                  <a:cubicBezTo>
                    <a:pt x="184" y="97"/>
                    <a:pt x="184" y="98"/>
                    <a:pt x="184" y="100"/>
                  </a:cubicBezTo>
                  <a:cubicBezTo>
                    <a:pt x="185" y="102"/>
                    <a:pt x="184" y="104"/>
                    <a:pt x="183" y="106"/>
                  </a:cubicBezTo>
                  <a:cubicBezTo>
                    <a:pt x="182" y="108"/>
                    <a:pt x="181" y="109"/>
                    <a:pt x="179" y="111"/>
                  </a:cubicBezTo>
                  <a:cubicBezTo>
                    <a:pt x="175" y="113"/>
                    <a:pt x="172" y="114"/>
                    <a:pt x="170" y="114"/>
                  </a:cubicBezTo>
                  <a:cubicBezTo>
                    <a:pt x="167" y="114"/>
                    <a:pt x="164" y="113"/>
                    <a:pt x="162" y="111"/>
                  </a:cubicBezTo>
                  <a:close/>
                  <a:moveTo>
                    <a:pt x="175" y="67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5" y="67"/>
                    <a:pt x="175" y="67"/>
                    <a:pt x="175" y="67"/>
                  </a:cubicBezTo>
                  <a:close/>
                  <a:moveTo>
                    <a:pt x="195" y="98"/>
                  </a:moveTo>
                  <a:cubicBezTo>
                    <a:pt x="199" y="95"/>
                    <a:pt x="199" y="95"/>
                    <a:pt x="199" y="95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78" y="72"/>
                    <a:pt x="178" y="72"/>
                    <a:pt x="178" y="72"/>
                  </a:cubicBezTo>
                  <a:cubicBezTo>
                    <a:pt x="195" y="98"/>
                    <a:pt x="195" y="98"/>
                    <a:pt x="195" y="98"/>
                  </a:cubicBezTo>
                  <a:close/>
                  <a:moveTo>
                    <a:pt x="215" y="81"/>
                  </a:moveTo>
                  <a:cubicBezTo>
                    <a:pt x="218" y="84"/>
                    <a:pt x="218" y="84"/>
                    <a:pt x="218" y="84"/>
                  </a:cubicBezTo>
                  <a:cubicBezTo>
                    <a:pt x="217" y="85"/>
                    <a:pt x="216" y="86"/>
                    <a:pt x="215" y="87"/>
                  </a:cubicBezTo>
                  <a:cubicBezTo>
                    <a:pt x="213" y="88"/>
                    <a:pt x="212" y="88"/>
                    <a:pt x="211" y="88"/>
                  </a:cubicBezTo>
                  <a:cubicBezTo>
                    <a:pt x="209" y="88"/>
                    <a:pt x="208" y="88"/>
                    <a:pt x="208" y="87"/>
                  </a:cubicBezTo>
                  <a:cubicBezTo>
                    <a:pt x="207" y="87"/>
                    <a:pt x="206" y="85"/>
                    <a:pt x="204" y="82"/>
                  </a:cubicBezTo>
                  <a:cubicBezTo>
                    <a:pt x="195" y="66"/>
                    <a:pt x="195" y="66"/>
                    <a:pt x="195" y="66"/>
                  </a:cubicBezTo>
                  <a:cubicBezTo>
                    <a:pt x="192" y="68"/>
                    <a:pt x="192" y="68"/>
                    <a:pt x="192" y="68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203" y="58"/>
                    <a:pt x="203" y="58"/>
                    <a:pt x="203" y="58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9" y="80"/>
                    <a:pt x="209" y="80"/>
                    <a:pt x="209" y="80"/>
                  </a:cubicBezTo>
                  <a:cubicBezTo>
                    <a:pt x="209" y="81"/>
                    <a:pt x="210" y="82"/>
                    <a:pt x="210" y="82"/>
                  </a:cubicBezTo>
                  <a:cubicBezTo>
                    <a:pt x="211" y="82"/>
                    <a:pt x="211" y="83"/>
                    <a:pt x="212" y="83"/>
                  </a:cubicBezTo>
                  <a:cubicBezTo>
                    <a:pt x="212" y="83"/>
                    <a:pt x="213" y="82"/>
                    <a:pt x="213" y="82"/>
                  </a:cubicBezTo>
                  <a:cubicBezTo>
                    <a:pt x="214" y="82"/>
                    <a:pt x="215" y="81"/>
                    <a:pt x="215" y="81"/>
                  </a:cubicBezTo>
                  <a:close/>
                  <a:moveTo>
                    <a:pt x="229" y="92"/>
                  </a:moveTo>
                  <a:cubicBezTo>
                    <a:pt x="230" y="92"/>
                    <a:pt x="231" y="91"/>
                    <a:pt x="232" y="91"/>
                  </a:cubicBezTo>
                  <a:cubicBezTo>
                    <a:pt x="234" y="90"/>
                    <a:pt x="235" y="89"/>
                    <a:pt x="236" y="88"/>
                  </a:cubicBezTo>
                  <a:cubicBezTo>
                    <a:pt x="236" y="86"/>
                    <a:pt x="237" y="85"/>
                    <a:pt x="237" y="83"/>
                  </a:cubicBezTo>
                  <a:cubicBezTo>
                    <a:pt x="237" y="81"/>
                    <a:pt x="237" y="79"/>
                    <a:pt x="236" y="75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28" y="44"/>
                    <a:pt x="228" y="44"/>
                    <a:pt x="228" y="44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6"/>
                    <a:pt x="231" y="68"/>
                    <a:pt x="231" y="71"/>
                  </a:cubicBezTo>
                  <a:cubicBezTo>
                    <a:pt x="229" y="69"/>
                    <a:pt x="228" y="67"/>
                    <a:pt x="226" y="65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232" y="78"/>
                    <a:pt x="232" y="78"/>
                    <a:pt x="232" y="78"/>
                  </a:cubicBezTo>
                  <a:cubicBezTo>
                    <a:pt x="232" y="81"/>
                    <a:pt x="232" y="82"/>
                    <a:pt x="232" y="83"/>
                  </a:cubicBezTo>
                  <a:cubicBezTo>
                    <a:pt x="232" y="83"/>
                    <a:pt x="232" y="84"/>
                    <a:pt x="231" y="85"/>
                  </a:cubicBezTo>
                  <a:cubicBezTo>
                    <a:pt x="231" y="86"/>
                    <a:pt x="230" y="86"/>
                    <a:pt x="229" y="87"/>
                  </a:cubicBezTo>
                  <a:cubicBezTo>
                    <a:pt x="228" y="87"/>
                    <a:pt x="227" y="87"/>
                    <a:pt x="226" y="88"/>
                  </a:cubicBezTo>
                  <a:cubicBezTo>
                    <a:pt x="229" y="92"/>
                    <a:pt x="229" y="92"/>
                    <a:pt x="229" y="92"/>
                  </a:cubicBezTo>
                  <a:close/>
                  <a:moveTo>
                    <a:pt x="258" y="48"/>
                  </a:moveTo>
                  <a:cubicBezTo>
                    <a:pt x="257" y="43"/>
                    <a:pt x="257" y="38"/>
                    <a:pt x="259" y="35"/>
                  </a:cubicBezTo>
                  <a:cubicBezTo>
                    <a:pt x="261" y="32"/>
                    <a:pt x="264" y="30"/>
                    <a:pt x="268" y="29"/>
                  </a:cubicBezTo>
                  <a:cubicBezTo>
                    <a:pt x="272" y="27"/>
                    <a:pt x="275" y="28"/>
                    <a:pt x="279" y="29"/>
                  </a:cubicBezTo>
                  <a:cubicBezTo>
                    <a:pt x="282" y="31"/>
                    <a:pt x="285" y="35"/>
                    <a:pt x="286" y="39"/>
                  </a:cubicBezTo>
                  <a:cubicBezTo>
                    <a:pt x="287" y="43"/>
                    <a:pt x="288" y="46"/>
                    <a:pt x="287" y="49"/>
                  </a:cubicBezTo>
                  <a:cubicBezTo>
                    <a:pt x="287" y="51"/>
                    <a:pt x="286" y="54"/>
                    <a:pt x="284" y="56"/>
                  </a:cubicBezTo>
                  <a:cubicBezTo>
                    <a:pt x="282" y="57"/>
                    <a:pt x="280" y="59"/>
                    <a:pt x="277" y="60"/>
                  </a:cubicBezTo>
                  <a:cubicBezTo>
                    <a:pt x="273" y="61"/>
                    <a:pt x="269" y="60"/>
                    <a:pt x="266" y="59"/>
                  </a:cubicBezTo>
                  <a:cubicBezTo>
                    <a:pt x="262" y="57"/>
                    <a:pt x="260" y="53"/>
                    <a:pt x="258" y="48"/>
                  </a:cubicBezTo>
                  <a:close/>
                  <a:moveTo>
                    <a:pt x="264" y="47"/>
                  </a:moveTo>
                  <a:cubicBezTo>
                    <a:pt x="265" y="50"/>
                    <a:pt x="266" y="53"/>
                    <a:pt x="269" y="54"/>
                  </a:cubicBezTo>
                  <a:cubicBezTo>
                    <a:pt x="271" y="56"/>
                    <a:pt x="273" y="56"/>
                    <a:pt x="276" y="55"/>
                  </a:cubicBezTo>
                  <a:cubicBezTo>
                    <a:pt x="278" y="55"/>
                    <a:pt x="280" y="53"/>
                    <a:pt x="281" y="51"/>
                  </a:cubicBezTo>
                  <a:cubicBezTo>
                    <a:pt x="282" y="48"/>
                    <a:pt x="282" y="45"/>
                    <a:pt x="281" y="41"/>
                  </a:cubicBezTo>
                  <a:cubicBezTo>
                    <a:pt x="280" y="38"/>
                    <a:pt x="278" y="35"/>
                    <a:pt x="276" y="34"/>
                  </a:cubicBezTo>
                  <a:cubicBezTo>
                    <a:pt x="274" y="32"/>
                    <a:pt x="271" y="32"/>
                    <a:pt x="269" y="33"/>
                  </a:cubicBezTo>
                  <a:cubicBezTo>
                    <a:pt x="266" y="33"/>
                    <a:pt x="265" y="35"/>
                    <a:pt x="264" y="37"/>
                  </a:cubicBezTo>
                  <a:cubicBezTo>
                    <a:pt x="262" y="40"/>
                    <a:pt x="262" y="43"/>
                    <a:pt x="264" y="47"/>
                  </a:cubicBezTo>
                  <a:close/>
                  <a:moveTo>
                    <a:pt x="300" y="52"/>
                  </a:moveTo>
                  <a:cubicBezTo>
                    <a:pt x="293" y="26"/>
                    <a:pt x="293" y="26"/>
                    <a:pt x="293" y="26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18"/>
                    <a:pt x="292" y="18"/>
                    <a:pt x="292" y="18"/>
                  </a:cubicBezTo>
                  <a:cubicBezTo>
                    <a:pt x="291" y="16"/>
                    <a:pt x="291" y="15"/>
                    <a:pt x="291" y="14"/>
                  </a:cubicBezTo>
                  <a:cubicBezTo>
                    <a:pt x="291" y="12"/>
                    <a:pt x="292" y="11"/>
                    <a:pt x="293" y="10"/>
                  </a:cubicBezTo>
                  <a:cubicBezTo>
                    <a:pt x="294" y="9"/>
                    <a:pt x="296" y="8"/>
                    <a:pt x="298" y="7"/>
                  </a:cubicBezTo>
                  <a:cubicBezTo>
                    <a:pt x="300" y="7"/>
                    <a:pt x="301" y="7"/>
                    <a:pt x="303" y="7"/>
                  </a:cubicBezTo>
                  <a:cubicBezTo>
                    <a:pt x="303" y="11"/>
                    <a:pt x="303" y="11"/>
                    <a:pt x="303" y="11"/>
                  </a:cubicBezTo>
                  <a:cubicBezTo>
                    <a:pt x="302" y="12"/>
                    <a:pt x="301" y="12"/>
                    <a:pt x="300" y="12"/>
                  </a:cubicBezTo>
                  <a:cubicBezTo>
                    <a:pt x="299" y="12"/>
                    <a:pt x="298" y="13"/>
                    <a:pt x="297" y="14"/>
                  </a:cubicBezTo>
                  <a:cubicBezTo>
                    <a:pt x="297" y="14"/>
                    <a:pt x="297" y="16"/>
                    <a:pt x="297" y="18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4" y="19"/>
                    <a:pt x="304" y="19"/>
                    <a:pt x="304" y="19"/>
                  </a:cubicBezTo>
                  <a:cubicBezTo>
                    <a:pt x="304" y="23"/>
                    <a:pt x="304" y="23"/>
                    <a:pt x="304" y="23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0" y="52"/>
                    <a:pt x="300" y="52"/>
                    <a:pt x="300" y="52"/>
                  </a:cubicBezTo>
                  <a:close/>
                  <a:moveTo>
                    <a:pt x="327" y="32"/>
                  </a:moveTo>
                  <a:cubicBezTo>
                    <a:pt x="332" y="31"/>
                    <a:pt x="332" y="31"/>
                    <a:pt x="332" y="31"/>
                  </a:cubicBezTo>
                  <a:cubicBezTo>
                    <a:pt x="332" y="33"/>
                    <a:pt x="333" y="35"/>
                    <a:pt x="334" y="36"/>
                  </a:cubicBezTo>
                  <a:cubicBezTo>
                    <a:pt x="335" y="38"/>
                    <a:pt x="337" y="38"/>
                    <a:pt x="339" y="39"/>
                  </a:cubicBezTo>
                  <a:cubicBezTo>
                    <a:pt x="341" y="40"/>
                    <a:pt x="343" y="40"/>
                    <a:pt x="346" y="40"/>
                  </a:cubicBezTo>
                  <a:cubicBezTo>
                    <a:pt x="348" y="39"/>
                    <a:pt x="350" y="39"/>
                    <a:pt x="351" y="38"/>
                  </a:cubicBezTo>
                  <a:cubicBezTo>
                    <a:pt x="353" y="37"/>
                    <a:pt x="354" y="36"/>
                    <a:pt x="355" y="35"/>
                  </a:cubicBezTo>
                  <a:cubicBezTo>
                    <a:pt x="355" y="34"/>
                    <a:pt x="355" y="32"/>
                    <a:pt x="355" y="31"/>
                  </a:cubicBezTo>
                  <a:cubicBezTo>
                    <a:pt x="355" y="30"/>
                    <a:pt x="355" y="29"/>
                    <a:pt x="354" y="28"/>
                  </a:cubicBezTo>
                  <a:cubicBezTo>
                    <a:pt x="353" y="27"/>
                    <a:pt x="351" y="26"/>
                    <a:pt x="350" y="26"/>
                  </a:cubicBezTo>
                  <a:cubicBezTo>
                    <a:pt x="348" y="25"/>
                    <a:pt x="346" y="25"/>
                    <a:pt x="342" y="24"/>
                  </a:cubicBezTo>
                  <a:cubicBezTo>
                    <a:pt x="338" y="24"/>
                    <a:pt x="335" y="23"/>
                    <a:pt x="333" y="23"/>
                  </a:cubicBezTo>
                  <a:cubicBezTo>
                    <a:pt x="331" y="22"/>
                    <a:pt x="329" y="21"/>
                    <a:pt x="328" y="19"/>
                  </a:cubicBezTo>
                  <a:cubicBezTo>
                    <a:pt x="327" y="18"/>
                    <a:pt x="326" y="16"/>
                    <a:pt x="326" y="14"/>
                  </a:cubicBezTo>
                  <a:cubicBezTo>
                    <a:pt x="326" y="12"/>
                    <a:pt x="326" y="10"/>
                    <a:pt x="327" y="8"/>
                  </a:cubicBezTo>
                  <a:cubicBezTo>
                    <a:pt x="328" y="6"/>
                    <a:pt x="330" y="4"/>
                    <a:pt x="332" y="3"/>
                  </a:cubicBezTo>
                  <a:cubicBezTo>
                    <a:pt x="334" y="2"/>
                    <a:pt x="337" y="1"/>
                    <a:pt x="340" y="1"/>
                  </a:cubicBezTo>
                  <a:cubicBezTo>
                    <a:pt x="343" y="0"/>
                    <a:pt x="346" y="1"/>
                    <a:pt x="348" y="1"/>
                  </a:cubicBezTo>
                  <a:cubicBezTo>
                    <a:pt x="351" y="2"/>
                    <a:pt x="353" y="3"/>
                    <a:pt x="354" y="5"/>
                  </a:cubicBezTo>
                  <a:cubicBezTo>
                    <a:pt x="356" y="7"/>
                    <a:pt x="357" y="9"/>
                    <a:pt x="357" y="12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51" y="10"/>
                    <a:pt x="350" y="8"/>
                    <a:pt x="348" y="7"/>
                  </a:cubicBezTo>
                  <a:cubicBezTo>
                    <a:pt x="346" y="6"/>
                    <a:pt x="344" y="5"/>
                    <a:pt x="340" y="6"/>
                  </a:cubicBezTo>
                  <a:cubicBezTo>
                    <a:pt x="337" y="6"/>
                    <a:pt x="335" y="7"/>
                    <a:pt x="333" y="9"/>
                  </a:cubicBezTo>
                  <a:cubicBezTo>
                    <a:pt x="332" y="10"/>
                    <a:pt x="331" y="12"/>
                    <a:pt x="331" y="13"/>
                  </a:cubicBezTo>
                  <a:cubicBezTo>
                    <a:pt x="332" y="15"/>
                    <a:pt x="332" y="16"/>
                    <a:pt x="334" y="17"/>
                  </a:cubicBezTo>
                  <a:cubicBezTo>
                    <a:pt x="335" y="18"/>
                    <a:pt x="338" y="18"/>
                    <a:pt x="342" y="19"/>
                  </a:cubicBezTo>
                  <a:cubicBezTo>
                    <a:pt x="347" y="19"/>
                    <a:pt x="350" y="20"/>
                    <a:pt x="352" y="20"/>
                  </a:cubicBezTo>
                  <a:cubicBezTo>
                    <a:pt x="355" y="21"/>
                    <a:pt x="357" y="22"/>
                    <a:pt x="358" y="24"/>
                  </a:cubicBezTo>
                  <a:cubicBezTo>
                    <a:pt x="360" y="26"/>
                    <a:pt x="360" y="28"/>
                    <a:pt x="361" y="30"/>
                  </a:cubicBezTo>
                  <a:cubicBezTo>
                    <a:pt x="361" y="32"/>
                    <a:pt x="361" y="34"/>
                    <a:pt x="359" y="36"/>
                  </a:cubicBezTo>
                  <a:cubicBezTo>
                    <a:pt x="358" y="39"/>
                    <a:pt x="357" y="40"/>
                    <a:pt x="354" y="42"/>
                  </a:cubicBezTo>
                  <a:cubicBezTo>
                    <a:pt x="352" y="43"/>
                    <a:pt x="350" y="44"/>
                    <a:pt x="346" y="45"/>
                  </a:cubicBezTo>
                  <a:cubicBezTo>
                    <a:pt x="343" y="45"/>
                    <a:pt x="339" y="45"/>
                    <a:pt x="337" y="44"/>
                  </a:cubicBezTo>
                  <a:cubicBezTo>
                    <a:pt x="334" y="43"/>
                    <a:pt x="332" y="42"/>
                    <a:pt x="330" y="40"/>
                  </a:cubicBezTo>
                  <a:cubicBezTo>
                    <a:pt x="328" y="38"/>
                    <a:pt x="327" y="35"/>
                    <a:pt x="327" y="32"/>
                  </a:cubicBezTo>
                  <a:close/>
                  <a:moveTo>
                    <a:pt x="392" y="30"/>
                  </a:moveTo>
                  <a:cubicBezTo>
                    <a:pt x="397" y="31"/>
                    <a:pt x="397" y="31"/>
                    <a:pt x="397" y="31"/>
                  </a:cubicBezTo>
                  <a:cubicBezTo>
                    <a:pt x="396" y="34"/>
                    <a:pt x="395" y="37"/>
                    <a:pt x="392" y="39"/>
                  </a:cubicBezTo>
                  <a:cubicBezTo>
                    <a:pt x="390" y="41"/>
                    <a:pt x="387" y="42"/>
                    <a:pt x="384" y="42"/>
                  </a:cubicBezTo>
                  <a:cubicBezTo>
                    <a:pt x="380" y="42"/>
                    <a:pt x="376" y="41"/>
                    <a:pt x="374" y="38"/>
                  </a:cubicBezTo>
                  <a:cubicBezTo>
                    <a:pt x="371" y="35"/>
                    <a:pt x="370" y="31"/>
                    <a:pt x="370" y="26"/>
                  </a:cubicBezTo>
                  <a:cubicBezTo>
                    <a:pt x="370" y="23"/>
                    <a:pt x="370" y="20"/>
                    <a:pt x="371" y="17"/>
                  </a:cubicBezTo>
                  <a:cubicBezTo>
                    <a:pt x="373" y="15"/>
                    <a:pt x="374" y="13"/>
                    <a:pt x="376" y="12"/>
                  </a:cubicBezTo>
                  <a:cubicBezTo>
                    <a:pt x="379" y="10"/>
                    <a:pt x="381" y="10"/>
                    <a:pt x="384" y="10"/>
                  </a:cubicBezTo>
                  <a:cubicBezTo>
                    <a:pt x="387" y="10"/>
                    <a:pt x="390" y="11"/>
                    <a:pt x="392" y="12"/>
                  </a:cubicBezTo>
                  <a:cubicBezTo>
                    <a:pt x="394" y="14"/>
                    <a:pt x="396" y="17"/>
                    <a:pt x="396" y="20"/>
                  </a:cubicBezTo>
                  <a:cubicBezTo>
                    <a:pt x="391" y="20"/>
                    <a:pt x="391" y="20"/>
                    <a:pt x="391" y="20"/>
                  </a:cubicBezTo>
                  <a:cubicBezTo>
                    <a:pt x="391" y="18"/>
                    <a:pt x="390" y="17"/>
                    <a:pt x="389" y="16"/>
                  </a:cubicBezTo>
                  <a:cubicBezTo>
                    <a:pt x="387" y="15"/>
                    <a:pt x="386" y="14"/>
                    <a:pt x="384" y="14"/>
                  </a:cubicBezTo>
                  <a:cubicBezTo>
                    <a:pt x="381" y="14"/>
                    <a:pt x="379" y="15"/>
                    <a:pt x="378" y="17"/>
                  </a:cubicBezTo>
                  <a:cubicBezTo>
                    <a:pt x="376" y="19"/>
                    <a:pt x="375" y="22"/>
                    <a:pt x="375" y="26"/>
                  </a:cubicBezTo>
                  <a:cubicBezTo>
                    <a:pt x="375" y="30"/>
                    <a:pt x="376" y="33"/>
                    <a:pt x="378" y="35"/>
                  </a:cubicBezTo>
                  <a:cubicBezTo>
                    <a:pt x="379" y="37"/>
                    <a:pt x="381" y="38"/>
                    <a:pt x="384" y="38"/>
                  </a:cubicBezTo>
                  <a:cubicBezTo>
                    <a:pt x="386" y="38"/>
                    <a:pt x="388" y="37"/>
                    <a:pt x="389" y="36"/>
                  </a:cubicBezTo>
                  <a:cubicBezTo>
                    <a:pt x="390" y="35"/>
                    <a:pt x="391" y="33"/>
                    <a:pt x="392" y="30"/>
                  </a:cubicBezTo>
                  <a:close/>
                  <a:moveTo>
                    <a:pt x="406" y="6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1" y="6"/>
                    <a:pt x="411" y="6"/>
                    <a:pt x="411" y="6"/>
                  </a:cubicBezTo>
                  <a:cubicBezTo>
                    <a:pt x="406" y="6"/>
                    <a:pt x="406" y="6"/>
                    <a:pt x="406" y="6"/>
                  </a:cubicBezTo>
                  <a:close/>
                  <a:moveTo>
                    <a:pt x="403" y="42"/>
                  </a:moveTo>
                  <a:cubicBezTo>
                    <a:pt x="405" y="12"/>
                    <a:pt x="405" y="12"/>
                    <a:pt x="405" y="12"/>
                  </a:cubicBezTo>
                  <a:cubicBezTo>
                    <a:pt x="411" y="12"/>
                    <a:pt x="411" y="12"/>
                    <a:pt x="411" y="12"/>
                  </a:cubicBezTo>
                  <a:cubicBezTo>
                    <a:pt x="408" y="43"/>
                    <a:pt x="408" y="43"/>
                    <a:pt x="408" y="43"/>
                  </a:cubicBezTo>
                  <a:cubicBezTo>
                    <a:pt x="403" y="42"/>
                    <a:pt x="403" y="42"/>
                    <a:pt x="403" y="42"/>
                  </a:cubicBezTo>
                  <a:close/>
                  <a:moveTo>
                    <a:pt x="441" y="36"/>
                  </a:moveTo>
                  <a:cubicBezTo>
                    <a:pt x="446" y="37"/>
                    <a:pt x="446" y="37"/>
                    <a:pt x="446" y="37"/>
                  </a:cubicBezTo>
                  <a:cubicBezTo>
                    <a:pt x="445" y="40"/>
                    <a:pt x="443" y="43"/>
                    <a:pt x="440" y="44"/>
                  </a:cubicBezTo>
                  <a:cubicBezTo>
                    <a:pt x="438" y="45"/>
                    <a:pt x="435" y="46"/>
                    <a:pt x="431" y="46"/>
                  </a:cubicBezTo>
                  <a:cubicBezTo>
                    <a:pt x="427" y="45"/>
                    <a:pt x="423" y="43"/>
                    <a:pt x="421" y="40"/>
                  </a:cubicBezTo>
                  <a:cubicBezTo>
                    <a:pt x="419" y="37"/>
                    <a:pt x="418" y="33"/>
                    <a:pt x="418" y="28"/>
                  </a:cubicBezTo>
                  <a:cubicBezTo>
                    <a:pt x="419" y="23"/>
                    <a:pt x="421" y="19"/>
                    <a:pt x="424" y="16"/>
                  </a:cubicBezTo>
                  <a:cubicBezTo>
                    <a:pt x="427" y="14"/>
                    <a:pt x="431" y="13"/>
                    <a:pt x="435" y="13"/>
                  </a:cubicBezTo>
                  <a:cubicBezTo>
                    <a:pt x="439" y="14"/>
                    <a:pt x="442" y="16"/>
                    <a:pt x="444" y="19"/>
                  </a:cubicBezTo>
                  <a:cubicBezTo>
                    <a:pt x="447" y="22"/>
                    <a:pt x="447" y="26"/>
                    <a:pt x="447" y="31"/>
                  </a:cubicBezTo>
                  <a:cubicBezTo>
                    <a:pt x="447" y="31"/>
                    <a:pt x="447" y="32"/>
                    <a:pt x="447" y="32"/>
                  </a:cubicBezTo>
                  <a:cubicBezTo>
                    <a:pt x="424" y="30"/>
                    <a:pt x="424" y="30"/>
                    <a:pt x="424" y="30"/>
                  </a:cubicBezTo>
                  <a:cubicBezTo>
                    <a:pt x="423" y="33"/>
                    <a:pt x="424" y="36"/>
                    <a:pt x="426" y="38"/>
                  </a:cubicBezTo>
                  <a:cubicBezTo>
                    <a:pt x="427" y="40"/>
                    <a:pt x="429" y="41"/>
                    <a:pt x="432" y="41"/>
                  </a:cubicBezTo>
                  <a:cubicBezTo>
                    <a:pt x="434" y="41"/>
                    <a:pt x="435" y="41"/>
                    <a:pt x="437" y="40"/>
                  </a:cubicBezTo>
                  <a:cubicBezTo>
                    <a:pt x="438" y="39"/>
                    <a:pt x="439" y="38"/>
                    <a:pt x="441" y="36"/>
                  </a:cubicBezTo>
                  <a:close/>
                  <a:moveTo>
                    <a:pt x="424" y="25"/>
                  </a:moveTo>
                  <a:cubicBezTo>
                    <a:pt x="442" y="27"/>
                    <a:pt x="442" y="27"/>
                    <a:pt x="442" y="27"/>
                  </a:cubicBezTo>
                  <a:cubicBezTo>
                    <a:pt x="442" y="25"/>
                    <a:pt x="441" y="23"/>
                    <a:pt x="440" y="21"/>
                  </a:cubicBezTo>
                  <a:cubicBezTo>
                    <a:pt x="439" y="19"/>
                    <a:pt x="437" y="18"/>
                    <a:pt x="434" y="18"/>
                  </a:cubicBezTo>
                  <a:cubicBezTo>
                    <a:pt x="432" y="17"/>
                    <a:pt x="430" y="18"/>
                    <a:pt x="428" y="19"/>
                  </a:cubicBezTo>
                  <a:cubicBezTo>
                    <a:pt x="426" y="21"/>
                    <a:pt x="425" y="23"/>
                    <a:pt x="424" y="25"/>
                  </a:cubicBezTo>
                  <a:close/>
                  <a:moveTo>
                    <a:pt x="453" y="49"/>
                  </a:moveTo>
                  <a:cubicBezTo>
                    <a:pt x="459" y="19"/>
                    <a:pt x="459" y="19"/>
                    <a:pt x="459" y="19"/>
                  </a:cubicBezTo>
                  <a:cubicBezTo>
                    <a:pt x="464" y="20"/>
                    <a:pt x="464" y="20"/>
                    <a:pt x="464" y="20"/>
                  </a:cubicBezTo>
                  <a:cubicBezTo>
                    <a:pt x="463" y="24"/>
                    <a:pt x="463" y="24"/>
                    <a:pt x="463" y="24"/>
                  </a:cubicBezTo>
                  <a:cubicBezTo>
                    <a:pt x="466" y="21"/>
                    <a:pt x="469" y="20"/>
                    <a:pt x="474" y="21"/>
                  </a:cubicBezTo>
                  <a:cubicBezTo>
                    <a:pt x="475" y="21"/>
                    <a:pt x="477" y="22"/>
                    <a:pt x="478" y="23"/>
                  </a:cubicBezTo>
                  <a:cubicBezTo>
                    <a:pt x="480" y="24"/>
                    <a:pt x="481" y="25"/>
                    <a:pt x="481" y="26"/>
                  </a:cubicBezTo>
                  <a:cubicBezTo>
                    <a:pt x="482" y="28"/>
                    <a:pt x="482" y="29"/>
                    <a:pt x="482" y="30"/>
                  </a:cubicBezTo>
                  <a:cubicBezTo>
                    <a:pt x="482" y="31"/>
                    <a:pt x="482" y="33"/>
                    <a:pt x="481" y="36"/>
                  </a:cubicBezTo>
                  <a:cubicBezTo>
                    <a:pt x="477" y="54"/>
                    <a:pt x="477" y="54"/>
                    <a:pt x="477" y="54"/>
                  </a:cubicBezTo>
                  <a:cubicBezTo>
                    <a:pt x="472" y="53"/>
                    <a:pt x="472" y="53"/>
                    <a:pt x="472" y="53"/>
                  </a:cubicBezTo>
                  <a:cubicBezTo>
                    <a:pt x="476" y="35"/>
                    <a:pt x="476" y="35"/>
                    <a:pt x="476" y="35"/>
                  </a:cubicBezTo>
                  <a:cubicBezTo>
                    <a:pt x="477" y="33"/>
                    <a:pt x="477" y="31"/>
                    <a:pt x="477" y="30"/>
                  </a:cubicBezTo>
                  <a:cubicBezTo>
                    <a:pt x="476" y="29"/>
                    <a:pt x="476" y="28"/>
                    <a:pt x="475" y="27"/>
                  </a:cubicBezTo>
                  <a:cubicBezTo>
                    <a:pt x="474" y="26"/>
                    <a:pt x="473" y="25"/>
                    <a:pt x="472" y="25"/>
                  </a:cubicBezTo>
                  <a:cubicBezTo>
                    <a:pt x="469" y="25"/>
                    <a:pt x="467" y="25"/>
                    <a:pt x="465" y="26"/>
                  </a:cubicBezTo>
                  <a:cubicBezTo>
                    <a:pt x="464" y="27"/>
                    <a:pt x="462" y="30"/>
                    <a:pt x="461" y="33"/>
                  </a:cubicBezTo>
                  <a:cubicBezTo>
                    <a:pt x="458" y="50"/>
                    <a:pt x="458" y="50"/>
                    <a:pt x="458" y="50"/>
                  </a:cubicBezTo>
                  <a:cubicBezTo>
                    <a:pt x="453" y="49"/>
                    <a:pt x="453" y="49"/>
                    <a:pt x="453" y="49"/>
                  </a:cubicBezTo>
                  <a:close/>
                  <a:moveTo>
                    <a:pt x="509" y="53"/>
                  </a:moveTo>
                  <a:cubicBezTo>
                    <a:pt x="514" y="55"/>
                    <a:pt x="514" y="55"/>
                    <a:pt x="514" y="55"/>
                  </a:cubicBezTo>
                  <a:cubicBezTo>
                    <a:pt x="512" y="59"/>
                    <a:pt x="510" y="61"/>
                    <a:pt x="507" y="62"/>
                  </a:cubicBezTo>
                  <a:cubicBezTo>
                    <a:pt x="504" y="63"/>
                    <a:pt x="501" y="63"/>
                    <a:pt x="498" y="62"/>
                  </a:cubicBezTo>
                  <a:cubicBezTo>
                    <a:pt x="494" y="61"/>
                    <a:pt x="491" y="59"/>
                    <a:pt x="490" y="55"/>
                  </a:cubicBezTo>
                  <a:cubicBezTo>
                    <a:pt x="488" y="52"/>
                    <a:pt x="488" y="48"/>
                    <a:pt x="490" y="43"/>
                  </a:cubicBezTo>
                  <a:cubicBezTo>
                    <a:pt x="491" y="39"/>
                    <a:pt x="492" y="37"/>
                    <a:pt x="494" y="35"/>
                  </a:cubicBezTo>
                  <a:cubicBezTo>
                    <a:pt x="496" y="33"/>
                    <a:pt x="498" y="31"/>
                    <a:pt x="501" y="31"/>
                  </a:cubicBezTo>
                  <a:cubicBezTo>
                    <a:pt x="503" y="30"/>
                    <a:pt x="506" y="31"/>
                    <a:pt x="508" y="31"/>
                  </a:cubicBezTo>
                  <a:cubicBezTo>
                    <a:pt x="511" y="32"/>
                    <a:pt x="514" y="34"/>
                    <a:pt x="515" y="36"/>
                  </a:cubicBezTo>
                  <a:cubicBezTo>
                    <a:pt x="517" y="39"/>
                    <a:pt x="517" y="41"/>
                    <a:pt x="517" y="45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2"/>
                    <a:pt x="512" y="40"/>
                    <a:pt x="511" y="38"/>
                  </a:cubicBezTo>
                  <a:cubicBezTo>
                    <a:pt x="510" y="37"/>
                    <a:pt x="509" y="36"/>
                    <a:pt x="507" y="36"/>
                  </a:cubicBezTo>
                  <a:cubicBezTo>
                    <a:pt x="505" y="35"/>
                    <a:pt x="502" y="35"/>
                    <a:pt x="500" y="36"/>
                  </a:cubicBezTo>
                  <a:cubicBezTo>
                    <a:pt x="498" y="38"/>
                    <a:pt x="496" y="40"/>
                    <a:pt x="495" y="44"/>
                  </a:cubicBezTo>
                  <a:cubicBezTo>
                    <a:pt x="494" y="48"/>
                    <a:pt x="494" y="51"/>
                    <a:pt x="494" y="54"/>
                  </a:cubicBezTo>
                  <a:cubicBezTo>
                    <a:pt x="495" y="56"/>
                    <a:pt x="497" y="57"/>
                    <a:pt x="500" y="58"/>
                  </a:cubicBezTo>
                  <a:cubicBezTo>
                    <a:pt x="501" y="59"/>
                    <a:pt x="503" y="59"/>
                    <a:pt x="505" y="58"/>
                  </a:cubicBezTo>
                  <a:cubicBezTo>
                    <a:pt x="507" y="57"/>
                    <a:pt x="508" y="56"/>
                    <a:pt x="509" y="53"/>
                  </a:cubicBezTo>
                  <a:close/>
                  <a:moveTo>
                    <a:pt x="540" y="68"/>
                  </a:moveTo>
                  <a:cubicBezTo>
                    <a:pt x="545" y="71"/>
                    <a:pt x="545" y="71"/>
                    <a:pt x="545" y="71"/>
                  </a:cubicBezTo>
                  <a:cubicBezTo>
                    <a:pt x="542" y="74"/>
                    <a:pt x="540" y="75"/>
                    <a:pt x="537" y="76"/>
                  </a:cubicBezTo>
                  <a:cubicBezTo>
                    <a:pt x="534" y="77"/>
                    <a:pt x="531" y="76"/>
                    <a:pt x="528" y="75"/>
                  </a:cubicBezTo>
                  <a:cubicBezTo>
                    <a:pt x="524" y="73"/>
                    <a:pt x="521" y="70"/>
                    <a:pt x="520" y="67"/>
                  </a:cubicBezTo>
                  <a:cubicBezTo>
                    <a:pt x="519" y="63"/>
                    <a:pt x="519" y="59"/>
                    <a:pt x="521" y="54"/>
                  </a:cubicBezTo>
                  <a:cubicBezTo>
                    <a:pt x="523" y="49"/>
                    <a:pt x="526" y="46"/>
                    <a:pt x="530" y="45"/>
                  </a:cubicBezTo>
                  <a:cubicBezTo>
                    <a:pt x="533" y="43"/>
                    <a:pt x="537" y="43"/>
                    <a:pt x="541" y="45"/>
                  </a:cubicBezTo>
                  <a:cubicBezTo>
                    <a:pt x="545" y="47"/>
                    <a:pt x="547" y="49"/>
                    <a:pt x="548" y="53"/>
                  </a:cubicBezTo>
                  <a:cubicBezTo>
                    <a:pt x="550" y="57"/>
                    <a:pt x="549" y="61"/>
                    <a:pt x="547" y="66"/>
                  </a:cubicBezTo>
                  <a:cubicBezTo>
                    <a:pt x="547" y="66"/>
                    <a:pt x="547" y="66"/>
                    <a:pt x="547" y="67"/>
                  </a:cubicBezTo>
                  <a:cubicBezTo>
                    <a:pt x="526" y="57"/>
                    <a:pt x="526" y="57"/>
                    <a:pt x="526" y="57"/>
                  </a:cubicBezTo>
                  <a:cubicBezTo>
                    <a:pt x="524" y="61"/>
                    <a:pt x="524" y="63"/>
                    <a:pt x="525" y="66"/>
                  </a:cubicBezTo>
                  <a:cubicBezTo>
                    <a:pt x="526" y="68"/>
                    <a:pt x="527" y="70"/>
                    <a:pt x="530" y="71"/>
                  </a:cubicBezTo>
                  <a:cubicBezTo>
                    <a:pt x="532" y="72"/>
                    <a:pt x="533" y="72"/>
                    <a:pt x="535" y="71"/>
                  </a:cubicBezTo>
                  <a:cubicBezTo>
                    <a:pt x="537" y="71"/>
                    <a:pt x="538" y="70"/>
                    <a:pt x="540" y="68"/>
                  </a:cubicBezTo>
                  <a:close/>
                  <a:moveTo>
                    <a:pt x="528" y="54"/>
                  </a:moveTo>
                  <a:cubicBezTo>
                    <a:pt x="543" y="61"/>
                    <a:pt x="543" y="61"/>
                    <a:pt x="543" y="61"/>
                  </a:cubicBezTo>
                  <a:cubicBezTo>
                    <a:pt x="544" y="58"/>
                    <a:pt x="544" y="56"/>
                    <a:pt x="544" y="54"/>
                  </a:cubicBezTo>
                  <a:cubicBezTo>
                    <a:pt x="543" y="52"/>
                    <a:pt x="542" y="50"/>
                    <a:pt x="539" y="49"/>
                  </a:cubicBezTo>
                  <a:cubicBezTo>
                    <a:pt x="537" y="48"/>
                    <a:pt x="535" y="48"/>
                    <a:pt x="533" y="49"/>
                  </a:cubicBezTo>
                  <a:cubicBezTo>
                    <a:pt x="531" y="50"/>
                    <a:pt x="529" y="51"/>
                    <a:pt x="528" y="54"/>
                  </a:cubicBezTo>
                  <a:close/>
                  <a:moveTo>
                    <a:pt x="579" y="99"/>
                  </a:moveTo>
                  <a:cubicBezTo>
                    <a:pt x="576" y="99"/>
                    <a:pt x="574" y="99"/>
                    <a:pt x="572" y="98"/>
                  </a:cubicBezTo>
                  <a:cubicBezTo>
                    <a:pt x="570" y="98"/>
                    <a:pt x="568" y="97"/>
                    <a:pt x="567" y="96"/>
                  </a:cubicBezTo>
                  <a:cubicBezTo>
                    <a:pt x="564" y="94"/>
                    <a:pt x="562" y="92"/>
                    <a:pt x="562" y="89"/>
                  </a:cubicBezTo>
                  <a:cubicBezTo>
                    <a:pt x="561" y="87"/>
                    <a:pt x="561" y="85"/>
                    <a:pt x="563" y="83"/>
                  </a:cubicBezTo>
                  <a:cubicBezTo>
                    <a:pt x="564" y="81"/>
                    <a:pt x="565" y="80"/>
                    <a:pt x="566" y="80"/>
                  </a:cubicBezTo>
                  <a:cubicBezTo>
                    <a:pt x="567" y="79"/>
                    <a:pt x="569" y="79"/>
                    <a:pt x="570" y="79"/>
                  </a:cubicBezTo>
                  <a:cubicBezTo>
                    <a:pt x="571" y="79"/>
                    <a:pt x="573" y="79"/>
                    <a:pt x="574" y="79"/>
                  </a:cubicBezTo>
                  <a:cubicBezTo>
                    <a:pt x="575" y="80"/>
                    <a:pt x="576" y="80"/>
                    <a:pt x="578" y="81"/>
                  </a:cubicBezTo>
                  <a:cubicBezTo>
                    <a:pt x="582" y="83"/>
                    <a:pt x="585" y="85"/>
                    <a:pt x="587" y="85"/>
                  </a:cubicBezTo>
                  <a:cubicBezTo>
                    <a:pt x="588" y="85"/>
                    <a:pt x="588" y="84"/>
                    <a:pt x="588" y="84"/>
                  </a:cubicBezTo>
                  <a:cubicBezTo>
                    <a:pt x="589" y="82"/>
                    <a:pt x="590" y="81"/>
                    <a:pt x="589" y="79"/>
                  </a:cubicBezTo>
                  <a:cubicBezTo>
                    <a:pt x="589" y="78"/>
                    <a:pt x="587" y="76"/>
                    <a:pt x="585" y="75"/>
                  </a:cubicBezTo>
                  <a:cubicBezTo>
                    <a:pt x="583" y="73"/>
                    <a:pt x="581" y="73"/>
                    <a:pt x="580" y="73"/>
                  </a:cubicBezTo>
                  <a:cubicBezTo>
                    <a:pt x="579" y="73"/>
                    <a:pt x="577" y="73"/>
                    <a:pt x="575" y="75"/>
                  </a:cubicBezTo>
                  <a:cubicBezTo>
                    <a:pt x="571" y="72"/>
                    <a:pt x="571" y="72"/>
                    <a:pt x="571" y="72"/>
                  </a:cubicBezTo>
                  <a:cubicBezTo>
                    <a:pt x="573" y="70"/>
                    <a:pt x="575" y="69"/>
                    <a:pt x="576" y="68"/>
                  </a:cubicBezTo>
                  <a:cubicBezTo>
                    <a:pt x="578" y="68"/>
                    <a:pt x="580" y="68"/>
                    <a:pt x="582" y="68"/>
                  </a:cubicBezTo>
                  <a:cubicBezTo>
                    <a:pt x="584" y="69"/>
                    <a:pt x="586" y="70"/>
                    <a:pt x="588" y="71"/>
                  </a:cubicBezTo>
                  <a:cubicBezTo>
                    <a:pt x="591" y="73"/>
                    <a:pt x="592" y="74"/>
                    <a:pt x="593" y="76"/>
                  </a:cubicBezTo>
                  <a:cubicBezTo>
                    <a:pt x="594" y="77"/>
                    <a:pt x="595" y="79"/>
                    <a:pt x="595" y="80"/>
                  </a:cubicBezTo>
                  <a:cubicBezTo>
                    <a:pt x="595" y="81"/>
                    <a:pt x="595" y="82"/>
                    <a:pt x="594" y="84"/>
                  </a:cubicBezTo>
                  <a:cubicBezTo>
                    <a:pt x="594" y="85"/>
                    <a:pt x="593" y="86"/>
                    <a:pt x="592" y="88"/>
                  </a:cubicBezTo>
                  <a:cubicBezTo>
                    <a:pt x="588" y="94"/>
                    <a:pt x="588" y="94"/>
                    <a:pt x="588" y="94"/>
                  </a:cubicBezTo>
                  <a:cubicBezTo>
                    <a:pt x="585" y="98"/>
                    <a:pt x="583" y="100"/>
                    <a:pt x="583" y="102"/>
                  </a:cubicBezTo>
                  <a:cubicBezTo>
                    <a:pt x="582" y="103"/>
                    <a:pt x="582" y="104"/>
                    <a:pt x="582" y="105"/>
                  </a:cubicBezTo>
                  <a:cubicBezTo>
                    <a:pt x="577" y="102"/>
                    <a:pt x="577" y="102"/>
                    <a:pt x="577" y="102"/>
                  </a:cubicBezTo>
                  <a:cubicBezTo>
                    <a:pt x="578" y="101"/>
                    <a:pt x="578" y="100"/>
                    <a:pt x="579" y="99"/>
                  </a:cubicBezTo>
                  <a:close/>
                  <a:moveTo>
                    <a:pt x="585" y="89"/>
                  </a:moveTo>
                  <a:cubicBezTo>
                    <a:pt x="583" y="88"/>
                    <a:pt x="580" y="87"/>
                    <a:pt x="577" y="85"/>
                  </a:cubicBezTo>
                  <a:cubicBezTo>
                    <a:pt x="575" y="84"/>
                    <a:pt x="573" y="84"/>
                    <a:pt x="572" y="84"/>
                  </a:cubicBezTo>
                  <a:cubicBezTo>
                    <a:pt x="571" y="84"/>
                    <a:pt x="570" y="84"/>
                    <a:pt x="570" y="84"/>
                  </a:cubicBezTo>
                  <a:cubicBezTo>
                    <a:pt x="569" y="84"/>
                    <a:pt x="568" y="85"/>
                    <a:pt x="568" y="86"/>
                  </a:cubicBezTo>
                  <a:cubicBezTo>
                    <a:pt x="567" y="87"/>
                    <a:pt x="567" y="88"/>
                    <a:pt x="567" y="89"/>
                  </a:cubicBezTo>
                  <a:cubicBezTo>
                    <a:pt x="567" y="91"/>
                    <a:pt x="568" y="92"/>
                    <a:pt x="570" y="93"/>
                  </a:cubicBezTo>
                  <a:cubicBezTo>
                    <a:pt x="572" y="94"/>
                    <a:pt x="573" y="95"/>
                    <a:pt x="575" y="95"/>
                  </a:cubicBezTo>
                  <a:cubicBezTo>
                    <a:pt x="577" y="95"/>
                    <a:pt x="579" y="95"/>
                    <a:pt x="580" y="94"/>
                  </a:cubicBezTo>
                  <a:cubicBezTo>
                    <a:pt x="581" y="93"/>
                    <a:pt x="582" y="92"/>
                    <a:pt x="584" y="90"/>
                  </a:cubicBezTo>
                  <a:cubicBezTo>
                    <a:pt x="585" y="89"/>
                    <a:pt x="585" y="89"/>
                    <a:pt x="585" y="89"/>
                  </a:cubicBezTo>
                  <a:close/>
                  <a:moveTo>
                    <a:pt x="589" y="110"/>
                  </a:moveTo>
                  <a:cubicBezTo>
                    <a:pt x="593" y="114"/>
                    <a:pt x="593" y="114"/>
                    <a:pt x="593" y="114"/>
                  </a:cubicBezTo>
                  <a:cubicBezTo>
                    <a:pt x="603" y="100"/>
                    <a:pt x="603" y="100"/>
                    <a:pt x="603" y="100"/>
                  </a:cubicBezTo>
                  <a:cubicBezTo>
                    <a:pt x="606" y="97"/>
                    <a:pt x="608" y="95"/>
                    <a:pt x="610" y="95"/>
                  </a:cubicBezTo>
                  <a:cubicBezTo>
                    <a:pt x="612" y="95"/>
                    <a:pt x="614" y="96"/>
                    <a:pt x="616" y="97"/>
                  </a:cubicBezTo>
                  <a:cubicBezTo>
                    <a:pt x="617" y="98"/>
                    <a:pt x="618" y="99"/>
                    <a:pt x="618" y="100"/>
                  </a:cubicBezTo>
                  <a:cubicBezTo>
                    <a:pt x="619" y="101"/>
                    <a:pt x="619" y="102"/>
                    <a:pt x="619" y="104"/>
                  </a:cubicBezTo>
                  <a:cubicBezTo>
                    <a:pt x="618" y="105"/>
                    <a:pt x="617" y="106"/>
                    <a:pt x="616" y="108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9" y="126"/>
                    <a:pt x="609" y="126"/>
                    <a:pt x="609" y="126"/>
                  </a:cubicBezTo>
                  <a:cubicBezTo>
                    <a:pt x="620" y="111"/>
                    <a:pt x="620" y="111"/>
                    <a:pt x="620" y="111"/>
                  </a:cubicBezTo>
                  <a:cubicBezTo>
                    <a:pt x="622" y="109"/>
                    <a:pt x="623" y="107"/>
                    <a:pt x="623" y="107"/>
                  </a:cubicBezTo>
                  <a:cubicBezTo>
                    <a:pt x="624" y="105"/>
                    <a:pt x="624" y="104"/>
                    <a:pt x="624" y="103"/>
                  </a:cubicBezTo>
                  <a:cubicBezTo>
                    <a:pt x="624" y="101"/>
                    <a:pt x="624" y="100"/>
                    <a:pt x="623" y="98"/>
                  </a:cubicBezTo>
                  <a:cubicBezTo>
                    <a:pt x="622" y="97"/>
                    <a:pt x="621" y="95"/>
                    <a:pt x="620" y="94"/>
                  </a:cubicBezTo>
                  <a:cubicBezTo>
                    <a:pt x="616" y="92"/>
                    <a:pt x="613" y="91"/>
                    <a:pt x="609" y="92"/>
                  </a:cubicBezTo>
                  <a:cubicBezTo>
                    <a:pt x="612" y="89"/>
                    <a:pt x="612" y="89"/>
                    <a:pt x="612" y="89"/>
                  </a:cubicBezTo>
                  <a:cubicBezTo>
                    <a:pt x="608" y="86"/>
                    <a:pt x="608" y="86"/>
                    <a:pt x="608" y="86"/>
                  </a:cubicBezTo>
                  <a:cubicBezTo>
                    <a:pt x="589" y="110"/>
                    <a:pt x="589" y="110"/>
                    <a:pt x="589" y="110"/>
                  </a:cubicBezTo>
                  <a:close/>
                  <a:moveTo>
                    <a:pt x="631" y="146"/>
                  </a:moveTo>
                  <a:cubicBezTo>
                    <a:pt x="633" y="144"/>
                    <a:pt x="633" y="144"/>
                    <a:pt x="633" y="144"/>
                  </a:cubicBezTo>
                  <a:cubicBezTo>
                    <a:pt x="630" y="144"/>
                    <a:pt x="627" y="144"/>
                    <a:pt x="624" y="141"/>
                  </a:cubicBezTo>
                  <a:cubicBezTo>
                    <a:pt x="622" y="139"/>
                    <a:pt x="621" y="137"/>
                    <a:pt x="620" y="135"/>
                  </a:cubicBezTo>
                  <a:cubicBezTo>
                    <a:pt x="620" y="132"/>
                    <a:pt x="620" y="130"/>
                    <a:pt x="621" y="127"/>
                  </a:cubicBezTo>
                  <a:cubicBezTo>
                    <a:pt x="621" y="125"/>
                    <a:pt x="623" y="122"/>
                    <a:pt x="625" y="120"/>
                  </a:cubicBezTo>
                  <a:cubicBezTo>
                    <a:pt x="627" y="118"/>
                    <a:pt x="629" y="116"/>
                    <a:pt x="632" y="115"/>
                  </a:cubicBezTo>
                  <a:cubicBezTo>
                    <a:pt x="634" y="114"/>
                    <a:pt x="637" y="113"/>
                    <a:pt x="639" y="114"/>
                  </a:cubicBezTo>
                  <a:cubicBezTo>
                    <a:pt x="642" y="114"/>
                    <a:pt x="644" y="115"/>
                    <a:pt x="646" y="117"/>
                  </a:cubicBezTo>
                  <a:cubicBezTo>
                    <a:pt x="647" y="118"/>
                    <a:pt x="648" y="120"/>
                    <a:pt x="649" y="121"/>
                  </a:cubicBezTo>
                  <a:cubicBezTo>
                    <a:pt x="649" y="123"/>
                    <a:pt x="649" y="125"/>
                    <a:pt x="649" y="126"/>
                  </a:cubicBezTo>
                  <a:cubicBezTo>
                    <a:pt x="659" y="115"/>
                    <a:pt x="659" y="115"/>
                    <a:pt x="659" y="115"/>
                  </a:cubicBezTo>
                  <a:cubicBezTo>
                    <a:pt x="663" y="118"/>
                    <a:pt x="663" y="118"/>
                    <a:pt x="663" y="118"/>
                  </a:cubicBezTo>
                  <a:cubicBezTo>
                    <a:pt x="634" y="150"/>
                    <a:pt x="634" y="150"/>
                    <a:pt x="634" y="150"/>
                  </a:cubicBezTo>
                  <a:cubicBezTo>
                    <a:pt x="631" y="146"/>
                    <a:pt x="631" y="146"/>
                    <a:pt x="631" y="146"/>
                  </a:cubicBezTo>
                  <a:close/>
                  <a:moveTo>
                    <a:pt x="629" y="124"/>
                  </a:moveTo>
                  <a:cubicBezTo>
                    <a:pt x="626" y="127"/>
                    <a:pt x="625" y="129"/>
                    <a:pt x="625" y="132"/>
                  </a:cubicBezTo>
                  <a:cubicBezTo>
                    <a:pt x="625" y="135"/>
                    <a:pt x="625" y="137"/>
                    <a:pt x="627" y="138"/>
                  </a:cubicBezTo>
                  <a:cubicBezTo>
                    <a:pt x="629" y="140"/>
                    <a:pt x="631" y="140"/>
                    <a:pt x="633" y="140"/>
                  </a:cubicBezTo>
                  <a:cubicBezTo>
                    <a:pt x="636" y="140"/>
                    <a:pt x="638" y="138"/>
                    <a:pt x="641" y="135"/>
                  </a:cubicBezTo>
                  <a:cubicBezTo>
                    <a:pt x="644" y="132"/>
                    <a:pt x="645" y="130"/>
                    <a:pt x="645" y="127"/>
                  </a:cubicBezTo>
                  <a:cubicBezTo>
                    <a:pt x="646" y="124"/>
                    <a:pt x="645" y="122"/>
                    <a:pt x="643" y="121"/>
                  </a:cubicBezTo>
                  <a:cubicBezTo>
                    <a:pt x="641" y="119"/>
                    <a:pt x="639" y="118"/>
                    <a:pt x="637" y="119"/>
                  </a:cubicBezTo>
                  <a:cubicBezTo>
                    <a:pt x="634" y="119"/>
                    <a:pt x="632" y="121"/>
                    <a:pt x="629" y="124"/>
                  </a:cubicBezTo>
                  <a:close/>
                  <a:moveTo>
                    <a:pt x="656" y="176"/>
                  </a:moveTo>
                  <a:cubicBezTo>
                    <a:pt x="659" y="181"/>
                    <a:pt x="659" y="181"/>
                    <a:pt x="659" y="181"/>
                  </a:cubicBezTo>
                  <a:cubicBezTo>
                    <a:pt x="689" y="157"/>
                    <a:pt x="689" y="157"/>
                    <a:pt x="689" y="157"/>
                  </a:cubicBezTo>
                  <a:cubicBezTo>
                    <a:pt x="698" y="168"/>
                    <a:pt x="698" y="168"/>
                    <a:pt x="698" y="168"/>
                  </a:cubicBezTo>
                  <a:cubicBezTo>
                    <a:pt x="701" y="165"/>
                    <a:pt x="701" y="165"/>
                    <a:pt x="701" y="165"/>
                  </a:cubicBezTo>
                  <a:cubicBezTo>
                    <a:pt x="680" y="138"/>
                    <a:pt x="680" y="138"/>
                    <a:pt x="680" y="138"/>
                  </a:cubicBezTo>
                  <a:cubicBezTo>
                    <a:pt x="676" y="141"/>
                    <a:pt x="676" y="141"/>
                    <a:pt x="676" y="141"/>
                  </a:cubicBezTo>
                  <a:cubicBezTo>
                    <a:pt x="685" y="152"/>
                    <a:pt x="685" y="152"/>
                    <a:pt x="685" y="152"/>
                  </a:cubicBezTo>
                  <a:cubicBezTo>
                    <a:pt x="656" y="176"/>
                    <a:pt x="656" y="176"/>
                    <a:pt x="656" y="176"/>
                  </a:cubicBezTo>
                  <a:close/>
                  <a:moveTo>
                    <a:pt x="687" y="205"/>
                  </a:moveTo>
                  <a:cubicBezTo>
                    <a:pt x="690" y="210"/>
                    <a:pt x="690" y="210"/>
                    <a:pt x="690" y="210"/>
                  </a:cubicBezTo>
                  <a:cubicBezTo>
                    <a:pt x="687" y="211"/>
                    <a:pt x="684" y="211"/>
                    <a:pt x="681" y="210"/>
                  </a:cubicBezTo>
                  <a:cubicBezTo>
                    <a:pt x="678" y="209"/>
                    <a:pt x="676" y="207"/>
                    <a:pt x="674" y="204"/>
                  </a:cubicBezTo>
                  <a:cubicBezTo>
                    <a:pt x="671" y="200"/>
                    <a:pt x="671" y="196"/>
                    <a:pt x="671" y="192"/>
                  </a:cubicBezTo>
                  <a:cubicBezTo>
                    <a:pt x="672" y="189"/>
                    <a:pt x="675" y="185"/>
                    <a:pt x="679" y="183"/>
                  </a:cubicBezTo>
                  <a:cubicBezTo>
                    <a:pt x="684" y="180"/>
                    <a:pt x="688" y="179"/>
                    <a:pt x="692" y="179"/>
                  </a:cubicBezTo>
                  <a:cubicBezTo>
                    <a:pt x="695" y="180"/>
                    <a:pt x="699" y="182"/>
                    <a:pt x="701" y="186"/>
                  </a:cubicBezTo>
                  <a:cubicBezTo>
                    <a:pt x="703" y="189"/>
                    <a:pt x="704" y="193"/>
                    <a:pt x="703" y="197"/>
                  </a:cubicBezTo>
                  <a:cubicBezTo>
                    <a:pt x="702" y="200"/>
                    <a:pt x="699" y="204"/>
                    <a:pt x="695" y="207"/>
                  </a:cubicBezTo>
                  <a:cubicBezTo>
                    <a:pt x="695" y="207"/>
                    <a:pt x="694" y="207"/>
                    <a:pt x="694" y="207"/>
                  </a:cubicBezTo>
                  <a:cubicBezTo>
                    <a:pt x="681" y="188"/>
                    <a:pt x="681" y="188"/>
                    <a:pt x="681" y="188"/>
                  </a:cubicBezTo>
                  <a:cubicBezTo>
                    <a:pt x="678" y="190"/>
                    <a:pt x="677" y="192"/>
                    <a:pt x="676" y="195"/>
                  </a:cubicBezTo>
                  <a:cubicBezTo>
                    <a:pt x="676" y="197"/>
                    <a:pt x="676" y="199"/>
                    <a:pt x="677" y="201"/>
                  </a:cubicBezTo>
                  <a:cubicBezTo>
                    <a:pt x="679" y="203"/>
                    <a:pt x="680" y="204"/>
                    <a:pt x="681" y="205"/>
                  </a:cubicBezTo>
                  <a:cubicBezTo>
                    <a:pt x="683" y="205"/>
                    <a:pt x="685" y="205"/>
                    <a:pt x="687" y="205"/>
                  </a:cubicBezTo>
                  <a:close/>
                  <a:moveTo>
                    <a:pt x="685" y="186"/>
                  </a:moveTo>
                  <a:cubicBezTo>
                    <a:pt x="694" y="200"/>
                    <a:pt x="694" y="200"/>
                    <a:pt x="694" y="200"/>
                  </a:cubicBezTo>
                  <a:cubicBezTo>
                    <a:pt x="696" y="199"/>
                    <a:pt x="698" y="197"/>
                    <a:pt x="698" y="195"/>
                  </a:cubicBezTo>
                  <a:cubicBezTo>
                    <a:pt x="699" y="193"/>
                    <a:pt x="699" y="191"/>
                    <a:pt x="697" y="188"/>
                  </a:cubicBezTo>
                  <a:cubicBezTo>
                    <a:pt x="696" y="186"/>
                    <a:pt x="694" y="185"/>
                    <a:pt x="692" y="185"/>
                  </a:cubicBezTo>
                  <a:cubicBezTo>
                    <a:pt x="690" y="184"/>
                    <a:pt x="687" y="184"/>
                    <a:pt x="685" y="186"/>
                  </a:cubicBezTo>
                  <a:close/>
                  <a:moveTo>
                    <a:pt x="705" y="235"/>
                  </a:moveTo>
                  <a:cubicBezTo>
                    <a:pt x="707" y="240"/>
                    <a:pt x="707" y="240"/>
                    <a:pt x="707" y="240"/>
                  </a:cubicBezTo>
                  <a:cubicBezTo>
                    <a:pt x="703" y="241"/>
                    <a:pt x="700" y="241"/>
                    <a:pt x="697" y="240"/>
                  </a:cubicBezTo>
                  <a:cubicBezTo>
                    <a:pt x="695" y="239"/>
                    <a:pt x="692" y="237"/>
                    <a:pt x="691" y="234"/>
                  </a:cubicBezTo>
                  <a:cubicBezTo>
                    <a:pt x="689" y="230"/>
                    <a:pt x="688" y="226"/>
                    <a:pt x="690" y="223"/>
                  </a:cubicBezTo>
                  <a:cubicBezTo>
                    <a:pt x="691" y="219"/>
                    <a:pt x="694" y="216"/>
                    <a:pt x="698" y="214"/>
                  </a:cubicBezTo>
                  <a:cubicBezTo>
                    <a:pt x="701" y="212"/>
                    <a:pt x="704" y="211"/>
                    <a:pt x="707" y="211"/>
                  </a:cubicBezTo>
                  <a:cubicBezTo>
                    <a:pt x="710" y="211"/>
                    <a:pt x="712" y="212"/>
                    <a:pt x="714" y="213"/>
                  </a:cubicBezTo>
                  <a:cubicBezTo>
                    <a:pt x="716" y="214"/>
                    <a:pt x="718" y="216"/>
                    <a:pt x="719" y="219"/>
                  </a:cubicBezTo>
                  <a:cubicBezTo>
                    <a:pt x="721" y="222"/>
                    <a:pt x="721" y="225"/>
                    <a:pt x="721" y="227"/>
                  </a:cubicBezTo>
                  <a:cubicBezTo>
                    <a:pt x="720" y="230"/>
                    <a:pt x="719" y="232"/>
                    <a:pt x="716" y="234"/>
                  </a:cubicBezTo>
                  <a:cubicBezTo>
                    <a:pt x="713" y="230"/>
                    <a:pt x="713" y="230"/>
                    <a:pt x="713" y="230"/>
                  </a:cubicBezTo>
                  <a:cubicBezTo>
                    <a:pt x="715" y="229"/>
                    <a:pt x="716" y="227"/>
                    <a:pt x="716" y="226"/>
                  </a:cubicBezTo>
                  <a:cubicBezTo>
                    <a:pt x="717" y="224"/>
                    <a:pt x="716" y="222"/>
                    <a:pt x="716" y="221"/>
                  </a:cubicBezTo>
                  <a:cubicBezTo>
                    <a:pt x="714" y="219"/>
                    <a:pt x="713" y="217"/>
                    <a:pt x="710" y="217"/>
                  </a:cubicBezTo>
                  <a:cubicBezTo>
                    <a:pt x="708" y="216"/>
                    <a:pt x="705" y="217"/>
                    <a:pt x="701" y="219"/>
                  </a:cubicBezTo>
                  <a:cubicBezTo>
                    <a:pt x="697" y="221"/>
                    <a:pt x="695" y="223"/>
                    <a:pt x="694" y="225"/>
                  </a:cubicBezTo>
                  <a:cubicBezTo>
                    <a:pt x="693" y="227"/>
                    <a:pt x="693" y="230"/>
                    <a:pt x="694" y="232"/>
                  </a:cubicBezTo>
                  <a:cubicBezTo>
                    <a:pt x="695" y="234"/>
                    <a:pt x="697" y="235"/>
                    <a:pt x="699" y="235"/>
                  </a:cubicBezTo>
                  <a:cubicBezTo>
                    <a:pt x="700" y="236"/>
                    <a:pt x="702" y="236"/>
                    <a:pt x="705" y="235"/>
                  </a:cubicBezTo>
                  <a:close/>
                  <a:moveTo>
                    <a:pt x="700" y="251"/>
                  </a:moveTo>
                  <a:cubicBezTo>
                    <a:pt x="702" y="256"/>
                    <a:pt x="702" y="256"/>
                    <a:pt x="702" y="256"/>
                  </a:cubicBezTo>
                  <a:cubicBezTo>
                    <a:pt x="717" y="249"/>
                    <a:pt x="717" y="249"/>
                    <a:pt x="717" y="249"/>
                  </a:cubicBezTo>
                  <a:cubicBezTo>
                    <a:pt x="719" y="248"/>
                    <a:pt x="721" y="248"/>
                    <a:pt x="723" y="248"/>
                  </a:cubicBezTo>
                  <a:cubicBezTo>
                    <a:pt x="724" y="248"/>
                    <a:pt x="726" y="248"/>
                    <a:pt x="727" y="249"/>
                  </a:cubicBezTo>
                  <a:cubicBezTo>
                    <a:pt x="728" y="250"/>
                    <a:pt x="729" y="251"/>
                    <a:pt x="730" y="253"/>
                  </a:cubicBezTo>
                  <a:cubicBezTo>
                    <a:pt x="731" y="254"/>
                    <a:pt x="731" y="256"/>
                    <a:pt x="730" y="258"/>
                  </a:cubicBezTo>
                  <a:cubicBezTo>
                    <a:pt x="729" y="259"/>
                    <a:pt x="728" y="260"/>
                    <a:pt x="725" y="262"/>
                  </a:cubicBezTo>
                  <a:cubicBezTo>
                    <a:pt x="707" y="269"/>
                    <a:pt x="707" y="269"/>
                    <a:pt x="707" y="269"/>
                  </a:cubicBezTo>
                  <a:cubicBezTo>
                    <a:pt x="709" y="274"/>
                    <a:pt x="709" y="274"/>
                    <a:pt x="709" y="274"/>
                  </a:cubicBezTo>
                  <a:cubicBezTo>
                    <a:pt x="728" y="266"/>
                    <a:pt x="728" y="266"/>
                    <a:pt x="728" y="266"/>
                  </a:cubicBezTo>
                  <a:cubicBezTo>
                    <a:pt x="730" y="265"/>
                    <a:pt x="732" y="264"/>
                    <a:pt x="734" y="263"/>
                  </a:cubicBezTo>
                  <a:cubicBezTo>
                    <a:pt x="735" y="261"/>
                    <a:pt x="735" y="260"/>
                    <a:pt x="736" y="258"/>
                  </a:cubicBezTo>
                  <a:cubicBezTo>
                    <a:pt x="736" y="256"/>
                    <a:pt x="735" y="254"/>
                    <a:pt x="734" y="252"/>
                  </a:cubicBezTo>
                  <a:cubicBezTo>
                    <a:pt x="733" y="248"/>
                    <a:pt x="730" y="246"/>
                    <a:pt x="727" y="245"/>
                  </a:cubicBezTo>
                  <a:cubicBezTo>
                    <a:pt x="741" y="239"/>
                    <a:pt x="741" y="239"/>
                    <a:pt x="741" y="239"/>
                  </a:cubicBezTo>
                  <a:cubicBezTo>
                    <a:pt x="739" y="234"/>
                    <a:pt x="739" y="234"/>
                    <a:pt x="739" y="234"/>
                  </a:cubicBezTo>
                  <a:cubicBezTo>
                    <a:pt x="700" y="251"/>
                    <a:pt x="700" y="251"/>
                    <a:pt x="700" y="251"/>
                  </a:cubicBezTo>
                  <a:close/>
                  <a:moveTo>
                    <a:pt x="712" y="284"/>
                  </a:moveTo>
                  <a:cubicBezTo>
                    <a:pt x="741" y="275"/>
                    <a:pt x="741" y="275"/>
                    <a:pt x="741" y="275"/>
                  </a:cubicBezTo>
                  <a:cubicBezTo>
                    <a:pt x="743" y="279"/>
                    <a:pt x="743" y="279"/>
                    <a:pt x="743" y="279"/>
                  </a:cubicBezTo>
                  <a:cubicBezTo>
                    <a:pt x="738" y="281"/>
                    <a:pt x="738" y="281"/>
                    <a:pt x="738" y="281"/>
                  </a:cubicBezTo>
                  <a:cubicBezTo>
                    <a:pt x="742" y="282"/>
                    <a:pt x="745" y="284"/>
                    <a:pt x="746" y="288"/>
                  </a:cubicBezTo>
                  <a:cubicBezTo>
                    <a:pt x="747" y="290"/>
                    <a:pt x="747" y="292"/>
                    <a:pt x="747" y="294"/>
                  </a:cubicBezTo>
                  <a:cubicBezTo>
                    <a:pt x="747" y="295"/>
                    <a:pt x="746" y="297"/>
                    <a:pt x="745" y="298"/>
                  </a:cubicBezTo>
                  <a:cubicBezTo>
                    <a:pt x="744" y="299"/>
                    <a:pt x="743" y="300"/>
                    <a:pt x="742" y="301"/>
                  </a:cubicBezTo>
                  <a:cubicBezTo>
                    <a:pt x="741" y="301"/>
                    <a:pt x="740" y="302"/>
                    <a:pt x="737" y="302"/>
                  </a:cubicBezTo>
                  <a:cubicBezTo>
                    <a:pt x="719" y="308"/>
                    <a:pt x="719" y="308"/>
                    <a:pt x="719" y="308"/>
                  </a:cubicBezTo>
                  <a:cubicBezTo>
                    <a:pt x="717" y="303"/>
                    <a:pt x="717" y="303"/>
                    <a:pt x="717" y="303"/>
                  </a:cubicBezTo>
                  <a:cubicBezTo>
                    <a:pt x="735" y="297"/>
                    <a:pt x="735" y="297"/>
                    <a:pt x="735" y="297"/>
                  </a:cubicBezTo>
                  <a:cubicBezTo>
                    <a:pt x="738" y="297"/>
                    <a:pt x="739" y="296"/>
                    <a:pt x="740" y="295"/>
                  </a:cubicBezTo>
                  <a:cubicBezTo>
                    <a:pt x="741" y="295"/>
                    <a:pt x="741" y="294"/>
                    <a:pt x="742" y="293"/>
                  </a:cubicBezTo>
                  <a:cubicBezTo>
                    <a:pt x="742" y="291"/>
                    <a:pt x="742" y="290"/>
                    <a:pt x="742" y="289"/>
                  </a:cubicBezTo>
                  <a:cubicBezTo>
                    <a:pt x="741" y="287"/>
                    <a:pt x="740" y="285"/>
                    <a:pt x="738" y="284"/>
                  </a:cubicBezTo>
                  <a:cubicBezTo>
                    <a:pt x="736" y="283"/>
                    <a:pt x="733" y="283"/>
                    <a:pt x="729" y="284"/>
                  </a:cubicBezTo>
                  <a:cubicBezTo>
                    <a:pt x="713" y="289"/>
                    <a:pt x="713" y="289"/>
                    <a:pt x="713" y="289"/>
                  </a:cubicBezTo>
                  <a:cubicBezTo>
                    <a:pt x="712" y="284"/>
                    <a:pt x="712" y="284"/>
                    <a:pt x="712" y="284"/>
                  </a:cubicBezTo>
                  <a:close/>
                  <a:moveTo>
                    <a:pt x="736" y="313"/>
                  </a:moveTo>
                  <a:cubicBezTo>
                    <a:pt x="741" y="312"/>
                    <a:pt x="746" y="313"/>
                    <a:pt x="749" y="316"/>
                  </a:cubicBezTo>
                  <a:cubicBezTo>
                    <a:pt x="752" y="318"/>
                    <a:pt x="753" y="321"/>
                    <a:pt x="754" y="325"/>
                  </a:cubicBezTo>
                  <a:cubicBezTo>
                    <a:pt x="755" y="329"/>
                    <a:pt x="754" y="333"/>
                    <a:pt x="752" y="336"/>
                  </a:cubicBezTo>
                  <a:cubicBezTo>
                    <a:pt x="749" y="339"/>
                    <a:pt x="746" y="341"/>
                    <a:pt x="741" y="342"/>
                  </a:cubicBezTo>
                  <a:cubicBezTo>
                    <a:pt x="737" y="343"/>
                    <a:pt x="734" y="343"/>
                    <a:pt x="731" y="342"/>
                  </a:cubicBezTo>
                  <a:cubicBezTo>
                    <a:pt x="729" y="341"/>
                    <a:pt x="727" y="340"/>
                    <a:pt x="725" y="338"/>
                  </a:cubicBezTo>
                  <a:cubicBezTo>
                    <a:pt x="724" y="335"/>
                    <a:pt x="723" y="333"/>
                    <a:pt x="722" y="330"/>
                  </a:cubicBezTo>
                  <a:cubicBezTo>
                    <a:pt x="721" y="326"/>
                    <a:pt x="722" y="323"/>
                    <a:pt x="724" y="319"/>
                  </a:cubicBezTo>
                  <a:cubicBezTo>
                    <a:pt x="727" y="316"/>
                    <a:pt x="730" y="314"/>
                    <a:pt x="736" y="313"/>
                  </a:cubicBezTo>
                  <a:close/>
                  <a:moveTo>
                    <a:pt x="736" y="319"/>
                  </a:moveTo>
                  <a:cubicBezTo>
                    <a:pt x="733" y="319"/>
                    <a:pt x="730" y="321"/>
                    <a:pt x="728" y="323"/>
                  </a:cubicBezTo>
                  <a:cubicBezTo>
                    <a:pt x="726" y="325"/>
                    <a:pt x="726" y="327"/>
                    <a:pt x="726" y="330"/>
                  </a:cubicBezTo>
                  <a:cubicBezTo>
                    <a:pt x="727" y="332"/>
                    <a:pt x="728" y="334"/>
                    <a:pt x="730" y="336"/>
                  </a:cubicBezTo>
                  <a:cubicBezTo>
                    <a:pt x="733" y="337"/>
                    <a:pt x="736" y="337"/>
                    <a:pt x="740" y="337"/>
                  </a:cubicBezTo>
                  <a:cubicBezTo>
                    <a:pt x="744" y="336"/>
                    <a:pt x="746" y="335"/>
                    <a:pt x="748" y="333"/>
                  </a:cubicBezTo>
                  <a:cubicBezTo>
                    <a:pt x="750" y="330"/>
                    <a:pt x="750" y="328"/>
                    <a:pt x="750" y="326"/>
                  </a:cubicBezTo>
                  <a:cubicBezTo>
                    <a:pt x="749" y="323"/>
                    <a:pt x="748" y="321"/>
                    <a:pt x="746" y="320"/>
                  </a:cubicBezTo>
                  <a:cubicBezTo>
                    <a:pt x="743" y="318"/>
                    <a:pt x="740" y="318"/>
                    <a:pt x="736" y="319"/>
                  </a:cubicBezTo>
                  <a:close/>
                  <a:moveTo>
                    <a:pt x="726" y="353"/>
                  </a:moveTo>
                  <a:cubicBezTo>
                    <a:pt x="768" y="349"/>
                    <a:pt x="768" y="349"/>
                    <a:pt x="768" y="349"/>
                  </a:cubicBezTo>
                  <a:cubicBezTo>
                    <a:pt x="769" y="354"/>
                    <a:pt x="769" y="354"/>
                    <a:pt x="769" y="354"/>
                  </a:cubicBezTo>
                  <a:cubicBezTo>
                    <a:pt x="726" y="358"/>
                    <a:pt x="726" y="358"/>
                    <a:pt x="726" y="358"/>
                  </a:cubicBezTo>
                  <a:cubicBezTo>
                    <a:pt x="726" y="353"/>
                    <a:pt x="726" y="353"/>
                    <a:pt x="726" y="353"/>
                  </a:cubicBezTo>
                  <a:close/>
                  <a:moveTo>
                    <a:pt x="742" y="365"/>
                  </a:moveTo>
                  <a:cubicBezTo>
                    <a:pt x="748" y="365"/>
                    <a:pt x="752" y="367"/>
                    <a:pt x="755" y="370"/>
                  </a:cubicBezTo>
                  <a:cubicBezTo>
                    <a:pt x="757" y="373"/>
                    <a:pt x="759" y="376"/>
                    <a:pt x="759" y="380"/>
                  </a:cubicBezTo>
                  <a:cubicBezTo>
                    <a:pt x="759" y="384"/>
                    <a:pt x="757" y="387"/>
                    <a:pt x="755" y="390"/>
                  </a:cubicBezTo>
                  <a:cubicBezTo>
                    <a:pt x="752" y="393"/>
                    <a:pt x="748" y="394"/>
                    <a:pt x="743" y="394"/>
                  </a:cubicBezTo>
                  <a:cubicBezTo>
                    <a:pt x="739" y="395"/>
                    <a:pt x="736" y="394"/>
                    <a:pt x="734" y="393"/>
                  </a:cubicBezTo>
                  <a:cubicBezTo>
                    <a:pt x="731" y="392"/>
                    <a:pt x="730" y="390"/>
                    <a:pt x="728" y="388"/>
                  </a:cubicBezTo>
                  <a:cubicBezTo>
                    <a:pt x="727" y="385"/>
                    <a:pt x="726" y="383"/>
                    <a:pt x="726" y="380"/>
                  </a:cubicBezTo>
                  <a:cubicBezTo>
                    <a:pt x="726" y="376"/>
                    <a:pt x="727" y="372"/>
                    <a:pt x="730" y="370"/>
                  </a:cubicBezTo>
                  <a:cubicBezTo>
                    <a:pt x="733" y="367"/>
                    <a:pt x="737" y="366"/>
                    <a:pt x="742" y="365"/>
                  </a:cubicBezTo>
                  <a:close/>
                  <a:moveTo>
                    <a:pt x="742" y="371"/>
                  </a:moveTo>
                  <a:cubicBezTo>
                    <a:pt x="738" y="371"/>
                    <a:pt x="735" y="372"/>
                    <a:pt x="733" y="374"/>
                  </a:cubicBezTo>
                  <a:cubicBezTo>
                    <a:pt x="731" y="375"/>
                    <a:pt x="730" y="378"/>
                    <a:pt x="730" y="380"/>
                  </a:cubicBezTo>
                  <a:cubicBezTo>
                    <a:pt x="731" y="383"/>
                    <a:pt x="732" y="385"/>
                    <a:pt x="734" y="387"/>
                  </a:cubicBezTo>
                  <a:cubicBezTo>
                    <a:pt x="736" y="388"/>
                    <a:pt x="739" y="389"/>
                    <a:pt x="743" y="389"/>
                  </a:cubicBezTo>
                  <a:cubicBezTo>
                    <a:pt x="747" y="389"/>
                    <a:pt x="749" y="388"/>
                    <a:pt x="751" y="386"/>
                  </a:cubicBezTo>
                  <a:cubicBezTo>
                    <a:pt x="753" y="385"/>
                    <a:pt x="754" y="382"/>
                    <a:pt x="754" y="380"/>
                  </a:cubicBezTo>
                  <a:cubicBezTo>
                    <a:pt x="754" y="377"/>
                    <a:pt x="753" y="375"/>
                    <a:pt x="751" y="373"/>
                  </a:cubicBezTo>
                  <a:cubicBezTo>
                    <a:pt x="749" y="372"/>
                    <a:pt x="746" y="371"/>
                    <a:pt x="742" y="371"/>
                  </a:cubicBezTo>
                  <a:close/>
                  <a:moveTo>
                    <a:pt x="724" y="402"/>
                  </a:moveTo>
                  <a:cubicBezTo>
                    <a:pt x="723" y="407"/>
                    <a:pt x="723" y="407"/>
                    <a:pt x="723" y="407"/>
                  </a:cubicBezTo>
                  <a:cubicBezTo>
                    <a:pt x="722" y="407"/>
                    <a:pt x="720" y="407"/>
                    <a:pt x="720" y="408"/>
                  </a:cubicBezTo>
                  <a:cubicBezTo>
                    <a:pt x="719" y="410"/>
                    <a:pt x="718" y="411"/>
                    <a:pt x="718" y="414"/>
                  </a:cubicBezTo>
                  <a:cubicBezTo>
                    <a:pt x="718" y="416"/>
                    <a:pt x="718" y="418"/>
                    <a:pt x="719" y="419"/>
                  </a:cubicBezTo>
                  <a:cubicBezTo>
                    <a:pt x="720" y="421"/>
                    <a:pt x="721" y="422"/>
                    <a:pt x="723" y="422"/>
                  </a:cubicBezTo>
                  <a:cubicBezTo>
                    <a:pt x="724" y="423"/>
                    <a:pt x="726" y="423"/>
                    <a:pt x="729" y="423"/>
                  </a:cubicBezTo>
                  <a:cubicBezTo>
                    <a:pt x="727" y="421"/>
                    <a:pt x="726" y="418"/>
                    <a:pt x="726" y="414"/>
                  </a:cubicBezTo>
                  <a:cubicBezTo>
                    <a:pt x="726" y="410"/>
                    <a:pt x="728" y="407"/>
                    <a:pt x="731" y="405"/>
                  </a:cubicBezTo>
                  <a:cubicBezTo>
                    <a:pt x="735" y="403"/>
                    <a:pt x="738" y="402"/>
                    <a:pt x="743" y="402"/>
                  </a:cubicBezTo>
                  <a:cubicBezTo>
                    <a:pt x="746" y="402"/>
                    <a:pt x="748" y="403"/>
                    <a:pt x="751" y="404"/>
                  </a:cubicBezTo>
                  <a:cubicBezTo>
                    <a:pt x="753" y="405"/>
                    <a:pt x="755" y="407"/>
                    <a:pt x="756" y="409"/>
                  </a:cubicBezTo>
                  <a:cubicBezTo>
                    <a:pt x="757" y="411"/>
                    <a:pt x="758" y="414"/>
                    <a:pt x="758" y="416"/>
                  </a:cubicBezTo>
                  <a:cubicBezTo>
                    <a:pt x="757" y="420"/>
                    <a:pt x="756" y="423"/>
                    <a:pt x="753" y="425"/>
                  </a:cubicBezTo>
                  <a:cubicBezTo>
                    <a:pt x="756" y="425"/>
                    <a:pt x="756" y="425"/>
                    <a:pt x="756" y="425"/>
                  </a:cubicBezTo>
                  <a:cubicBezTo>
                    <a:pt x="756" y="430"/>
                    <a:pt x="756" y="430"/>
                    <a:pt x="756" y="430"/>
                  </a:cubicBezTo>
                  <a:cubicBezTo>
                    <a:pt x="729" y="428"/>
                    <a:pt x="729" y="428"/>
                    <a:pt x="729" y="428"/>
                  </a:cubicBezTo>
                  <a:cubicBezTo>
                    <a:pt x="724" y="428"/>
                    <a:pt x="721" y="427"/>
                    <a:pt x="719" y="426"/>
                  </a:cubicBezTo>
                  <a:cubicBezTo>
                    <a:pt x="717" y="425"/>
                    <a:pt x="716" y="423"/>
                    <a:pt x="715" y="421"/>
                  </a:cubicBezTo>
                  <a:cubicBezTo>
                    <a:pt x="714" y="419"/>
                    <a:pt x="713" y="416"/>
                    <a:pt x="713" y="413"/>
                  </a:cubicBezTo>
                  <a:cubicBezTo>
                    <a:pt x="714" y="410"/>
                    <a:pt x="715" y="407"/>
                    <a:pt x="717" y="405"/>
                  </a:cubicBezTo>
                  <a:cubicBezTo>
                    <a:pt x="718" y="402"/>
                    <a:pt x="721" y="401"/>
                    <a:pt x="724" y="402"/>
                  </a:cubicBezTo>
                  <a:close/>
                  <a:moveTo>
                    <a:pt x="743" y="407"/>
                  </a:moveTo>
                  <a:cubicBezTo>
                    <a:pt x="739" y="407"/>
                    <a:pt x="735" y="408"/>
                    <a:pt x="734" y="409"/>
                  </a:cubicBezTo>
                  <a:cubicBezTo>
                    <a:pt x="732" y="411"/>
                    <a:pt x="730" y="413"/>
                    <a:pt x="730" y="415"/>
                  </a:cubicBezTo>
                  <a:cubicBezTo>
                    <a:pt x="730" y="417"/>
                    <a:pt x="731" y="420"/>
                    <a:pt x="733" y="421"/>
                  </a:cubicBezTo>
                  <a:cubicBezTo>
                    <a:pt x="734" y="423"/>
                    <a:pt x="737" y="424"/>
                    <a:pt x="741" y="424"/>
                  </a:cubicBezTo>
                  <a:cubicBezTo>
                    <a:pt x="745" y="425"/>
                    <a:pt x="748" y="424"/>
                    <a:pt x="750" y="422"/>
                  </a:cubicBezTo>
                  <a:cubicBezTo>
                    <a:pt x="752" y="421"/>
                    <a:pt x="753" y="419"/>
                    <a:pt x="753" y="417"/>
                  </a:cubicBezTo>
                  <a:cubicBezTo>
                    <a:pt x="753" y="414"/>
                    <a:pt x="753" y="412"/>
                    <a:pt x="751" y="410"/>
                  </a:cubicBezTo>
                  <a:cubicBezTo>
                    <a:pt x="749" y="409"/>
                    <a:pt x="746" y="408"/>
                    <a:pt x="743" y="407"/>
                  </a:cubicBezTo>
                  <a:close/>
                  <a:moveTo>
                    <a:pt x="712" y="435"/>
                  </a:moveTo>
                  <a:cubicBezTo>
                    <a:pt x="717" y="436"/>
                    <a:pt x="717" y="436"/>
                    <a:pt x="717" y="436"/>
                  </a:cubicBezTo>
                  <a:cubicBezTo>
                    <a:pt x="716" y="437"/>
                    <a:pt x="716" y="438"/>
                    <a:pt x="716" y="439"/>
                  </a:cubicBezTo>
                  <a:cubicBezTo>
                    <a:pt x="715" y="440"/>
                    <a:pt x="715" y="441"/>
                    <a:pt x="716" y="441"/>
                  </a:cubicBezTo>
                  <a:cubicBezTo>
                    <a:pt x="716" y="442"/>
                    <a:pt x="716" y="443"/>
                    <a:pt x="717" y="443"/>
                  </a:cubicBezTo>
                  <a:cubicBezTo>
                    <a:pt x="718" y="444"/>
                    <a:pt x="719" y="444"/>
                    <a:pt x="721" y="446"/>
                  </a:cubicBezTo>
                  <a:cubicBezTo>
                    <a:pt x="721" y="446"/>
                    <a:pt x="721" y="446"/>
                    <a:pt x="722" y="446"/>
                  </a:cubicBezTo>
                  <a:cubicBezTo>
                    <a:pt x="754" y="439"/>
                    <a:pt x="754" y="439"/>
                    <a:pt x="754" y="439"/>
                  </a:cubicBezTo>
                  <a:cubicBezTo>
                    <a:pt x="754" y="445"/>
                    <a:pt x="754" y="445"/>
                    <a:pt x="754" y="445"/>
                  </a:cubicBezTo>
                  <a:cubicBezTo>
                    <a:pt x="735" y="449"/>
                    <a:pt x="735" y="449"/>
                    <a:pt x="735" y="449"/>
                  </a:cubicBezTo>
                  <a:cubicBezTo>
                    <a:pt x="732" y="449"/>
                    <a:pt x="730" y="449"/>
                    <a:pt x="727" y="450"/>
                  </a:cubicBezTo>
                  <a:cubicBezTo>
                    <a:pt x="730" y="451"/>
                    <a:pt x="732" y="452"/>
                    <a:pt x="734" y="453"/>
                  </a:cubicBezTo>
                  <a:cubicBezTo>
                    <a:pt x="751" y="462"/>
                    <a:pt x="751" y="462"/>
                    <a:pt x="751" y="462"/>
                  </a:cubicBezTo>
                  <a:cubicBezTo>
                    <a:pt x="750" y="467"/>
                    <a:pt x="750" y="467"/>
                    <a:pt x="750" y="467"/>
                  </a:cubicBezTo>
                  <a:cubicBezTo>
                    <a:pt x="721" y="451"/>
                    <a:pt x="721" y="451"/>
                    <a:pt x="721" y="451"/>
                  </a:cubicBezTo>
                  <a:cubicBezTo>
                    <a:pt x="718" y="449"/>
                    <a:pt x="715" y="448"/>
                    <a:pt x="714" y="447"/>
                  </a:cubicBezTo>
                  <a:cubicBezTo>
                    <a:pt x="713" y="446"/>
                    <a:pt x="712" y="444"/>
                    <a:pt x="711" y="443"/>
                  </a:cubicBezTo>
                  <a:cubicBezTo>
                    <a:pt x="710" y="442"/>
                    <a:pt x="710" y="440"/>
                    <a:pt x="710" y="439"/>
                  </a:cubicBezTo>
                  <a:cubicBezTo>
                    <a:pt x="711" y="438"/>
                    <a:pt x="711" y="437"/>
                    <a:pt x="712" y="435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D4A8BB7-FC39-4AA3-B2D9-7D715E9BF2A7}"/>
              </a:ext>
            </a:extLst>
          </p:cNvPr>
          <p:cNvGrpSpPr/>
          <p:nvPr/>
        </p:nvGrpSpPr>
        <p:grpSpPr>
          <a:xfrm>
            <a:off x="5028406" y="2487611"/>
            <a:ext cx="2135188" cy="2128838"/>
            <a:chOff x="1412875" y="5427663"/>
            <a:chExt cx="2135188" cy="2128838"/>
          </a:xfrm>
        </p:grpSpPr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43158978-D59F-447C-87C6-5767013F41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9438" y="6029325"/>
              <a:ext cx="1320800" cy="814388"/>
            </a:xfrm>
            <a:custGeom>
              <a:avLst/>
              <a:gdLst>
                <a:gd name="T0" fmla="*/ 0 w 832"/>
                <a:gd name="T1" fmla="*/ 322 h 513"/>
                <a:gd name="T2" fmla="*/ 260 w 832"/>
                <a:gd name="T3" fmla="*/ 24 h 513"/>
                <a:gd name="T4" fmla="*/ 313 w 832"/>
                <a:gd name="T5" fmla="*/ 65 h 513"/>
                <a:gd name="T6" fmla="*/ 0 w 832"/>
                <a:gd name="T7" fmla="*/ 327 h 513"/>
                <a:gd name="T8" fmla="*/ 0 w 832"/>
                <a:gd name="T9" fmla="*/ 322 h 513"/>
                <a:gd name="T10" fmla="*/ 0 w 832"/>
                <a:gd name="T11" fmla="*/ 322 h 513"/>
                <a:gd name="T12" fmla="*/ 400 w 832"/>
                <a:gd name="T13" fmla="*/ 0 h 513"/>
                <a:gd name="T14" fmla="*/ 0 w 832"/>
                <a:gd name="T15" fmla="*/ 413 h 513"/>
                <a:gd name="T16" fmla="*/ 0 w 832"/>
                <a:gd name="T17" fmla="*/ 413 h 513"/>
                <a:gd name="T18" fmla="*/ 0 w 832"/>
                <a:gd name="T19" fmla="*/ 413 h 513"/>
                <a:gd name="T20" fmla="*/ 0 w 832"/>
                <a:gd name="T21" fmla="*/ 413 h 513"/>
                <a:gd name="T22" fmla="*/ 0 w 832"/>
                <a:gd name="T23" fmla="*/ 413 h 513"/>
                <a:gd name="T24" fmla="*/ 0 w 832"/>
                <a:gd name="T25" fmla="*/ 418 h 513"/>
                <a:gd name="T26" fmla="*/ 4 w 832"/>
                <a:gd name="T27" fmla="*/ 413 h 513"/>
                <a:gd name="T28" fmla="*/ 4 w 832"/>
                <a:gd name="T29" fmla="*/ 413 h 513"/>
                <a:gd name="T30" fmla="*/ 465 w 832"/>
                <a:gd name="T31" fmla="*/ 68 h 513"/>
                <a:gd name="T32" fmla="*/ 400 w 832"/>
                <a:gd name="T33" fmla="*/ 0 h 513"/>
                <a:gd name="T34" fmla="*/ 400 w 832"/>
                <a:gd name="T35" fmla="*/ 0 h 513"/>
                <a:gd name="T36" fmla="*/ 532 w 832"/>
                <a:gd name="T37" fmla="*/ 34 h 513"/>
                <a:gd name="T38" fmla="*/ 0 w 832"/>
                <a:gd name="T39" fmla="*/ 513 h 513"/>
                <a:gd name="T40" fmla="*/ 0 w 832"/>
                <a:gd name="T41" fmla="*/ 513 h 513"/>
                <a:gd name="T42" fmla="*/ 199 w 832"/>
                <a:gd name="T43" fmla="*/ 513 h 513"/>
                <a:gd name="T44" fmla="*/ 555 w 832"/>
                <a:gd name="T45" fmla="*/ 245 h 513"/>
                <a:gd name="T46" fmla="*/ 777 w 832"/>
                <a:gd name="T47" fmla="*/ 413 h 513"/>
                <a:gd name="T48" fmla="*/ 777 w 832"/>
                <a:gd name="T49" fmla="*/ 413 h 513"/>
                <a:gd name="T50" fmla="*/ 832 w 832"/>
                <a:gd name="T51" fmla="*/ 413 h 513"/>
                <a:gd name="T52" fmla="*/ 832 w 832"/>
                <a:gd name="T53" fmla="*/ 413 h 513"/>
                <a:gd name="T54" fmla="*/ 534 w 832"/>
                <a:gd name="T55" fmla="*/ 33 h 513"/>
                <a:gd name="T56" fmla="*/ 532 w 832"/>
                <a:gd name="T57" fmla="*/ 34 h 513"/>
                <a:gd name="T58" fmla="*/ 532 w 832"/>
                <a:gd name="T59" fmla="*/ 34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2" h="513">
                  <a:moveTo>
                    <a:pt x="0" y="322"/>
                  </a:moveTo>
                  <a:lnTo>
                    <a:pt x="260" y="24"/>
                  </a:lnTo>
                  <a:lnTo>
                    <a:pt x="313" y="65"/>
                  </a:lnTo>
                  <a:lnTo>
                    <a:pt x="0" y="327"/>
                  </a:lnTo>
                  <a:lnTo>
                    <a:pt x="0" y="322"/>
                  </a:lnTo>
                  <a:lnTo>
                    <a:pt x="0" y="322"/>
                  </a:lnTo>
                  <a:close/>
                  <a:moveTo>
                    <a:pt x="400" y="0"/>
                  </a:moveTo>
                  <a:lnTo>
                    <a:pt x="0" y="413"/>
                  </a:lnTo>
                  <a:lnTo>
                    <a:pt x="0" y="413"/>
                  </a:lnTo>
                  <a:lnTo>
                    <a:pt x="0" y="413"/>
                  </a:lnTo>
                  <a:lnTo>
                    <a:pt x="0" y="413"/>
                  </a:lnTo>
                  <a:lnTo>
                    <a:pt x="0" y="413"/>
                  </a:lnTo>
                  <a:lnTo>
                    <a:pt x="0" y="418"/>
                  </a:lnTo>
                  <a:lnTo>
                    <a:pt x="4" y="413"/>
                  </a:lnTo>
                  <a:lnTo>
                    <a:pt x="4" y="413"/>
                  </a:lnTo>
                  <a:lnTo>
                    <a:pt x="465" y="68"/>
                  </a:lnTo>
                  <a:lnTo>
                    <a:pt x="400" y="0"/>
                  </a:lnTo>
                  <a:lnTo>
                    <a:pt x="400" y="0"/>
                  </a:lnTo>
                  <a:close/>
                  <a:moveTo>
                    <a:pt x="532" y="34"/>
                  </a:moveTo>
                  <a:lnTo>
                    <a:pt x="0" y="513"/>
                  </a:lnTo>
                  <a:lnTo>
                    <a:pt x="0" y="513"/>
                  </a:lnTo>
                  <a:lnTo>
                    <a:pt x="199" y="513"/>
                  </a:lnTo>
                  <a:lnTo>
                    <a:pt x="555" y="245"/>
                  </a:lnTo>
                  <a:lnTo>
                    <a:pt x="777" y="413"/>
                  </a:lnTo>
                  <a:lnTo>
                    <a:pt x="777" y="413"/>
                  </a:lnTo>
                  <a:lnTo>
                    <a:pt x="832" y="413"/>
                  </a:lnTo>
                  <a:lnTo>
                    <a:pt x="832" y="413"/>
                  </a:lnTo>
                  <a:lnTo>
                    <a:pt x="534" y="33"/>
                  </a:lnTo>
                  <a:lnTo>
                    <a:pt x="532" y="34"/>
                  </a:lnTo>
                  <a:lnTo>
                    <a:pt x="532" y="34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5489E1B2-A643-4211-923B-BCED4CA41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2875" y="5427663"/>
              <a:ext cx="2135188" cy="2128838"/>
            </a:xfrm>
            <a:custGeom>
              <a:avLst/>
              <a:gdLst>
                <a:gd name="T0" fmla="*/ 442 w 885"/>
                <a:gd name="T1" fmla="*/ 0 h 885"/>
                <a:gd name="T2" fmla="*/ 755 w 885"/>
                <a:gd name="T3" fmla="*/ 129 h 885"/>
                <a:gd name="T4" fmla="*/ 885 w 885"/>
                <a:gd name="T5" fmla="*/ 443 h 885"/>
                <a:gd name="T6" fmla="*/ 755 w 885"/>
                <a:gd name="T7" fmla="*/ 756 h 885"/>
                <a:gd name="T8" fmla="*/ 442 w 885"/>
                <a:gd name="T9" fmla="*/ 885 h 885"/>
                <a:gd name="T10" fmla="*/ 129 w 885"/>
                <a:gd name="T11" fmla="*/ 756 h 885"/>
                <a:gd name="T12" fmla="*/ 0 w 885"/>
                <a:gd name="T13" fmla="*/ 443 h 885"/>
                <a:gd name="T14" fmla="*/ 129 w 885"/>
                <a:gd name="T15" fmla="*/ 129 h 885"/>
                <a:gd name="T16" fmla="*/ 442 w 885"/>
                <a:gd name="T17" fmla="*/ 0 h 885"/>
                <a:gd name="T18" fmla="*/ 753 w 885"/>
                <a:gd name="T19" fmla="*/ 132 h 885"/>
                <a:gd name="T20" fmla="*/ 442 w 885"/>
                <a:gd name="T21" fmla="*/ 3 h 885"/>
                <a:gd name="T22" fmla="*/ 131 w 885"/>
                <a:gd name="T23" fmla="*/ 132 h 885"/>
                <a:gd name="T24" fmla="*/ 3 w 885"/>
                <a:gd name="T25" fmla="*/ 443 h 885"/>
                <a:gd name="T26" fmla="*/ 131 w 885"/>
                <a:gd name="T27" fmla="*/ 753 h 885"/>
                <a:gd name="T28" fmla="*/ 442 w 885"/>
                <a:gd name="T29" fmla="*/ 882 h 885"/>
                <a:gd name="T30" fmla="*/ 753 w 885"/>
                <a:gd name="T31" fmla="*/ 753 h 885"/>
                <a:gd name="T32" fmla="*/ 882 w 885"/>
                <a:gd name="T33" fmla="*/ 443 h 885"/>
                <a:gd name="T34" fmla="*/ 753 w 885"/>
                <a:gd name="T35" fmla="*/ 132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5" h="885">
                  <a:moveTo>
                    <a:pt x="442" y="0"/>
                  </a:moveTo>
                  <a:cubicBezTo>
                    <a:pt x="565" y="0"/>
                    <a:pt x="675" y="49"/>
                    <a:pt x="755" y="129"/>
                  </a:cubicBezTo>
                  <a:cubicBezTo>
                    <a:pt x="835" y="210"/>
                    <a:pt x="885" y="320"/>
                    <a:pt x="885" y="443"/>
                  </a:cubicBezTo>
                  <a:cubicBezTo>
                    <a:pt x="885" y="565"/>
                    <a:pt x="835" y="675"/>
                    <a:pt x="755" y="756"/>
                  </a:cubicBezTo>
                  <a:cubicBezTo>
                    <a:pt x="675" y="836"/>
                    <a:pt x="565" y="885"/>
                    <a:pt x="442" y="885"/>
                  </a:cubicBezTo>
                  <a:cubicBezTo>
                    <a:pt x="320" y="885"/>
                    <a:pt x="209" y="836"/>
                    <a:pt x="129" y="756"/>
                  </a:cubicBezTo>
                  <a:cubicBezTo>
                    <a:pt x="49" y="675"/>
                    <a:pt x="0" y="565"/>
                    <a:pt x="0" y="443"/>
                  </a:cubicBezTo>
                  <a:cubicBezTo>
                    <a:pt x="0" y="320"/>
                    <a:pt x="49" y="210"/>
                    <a:pt x="129" y="129"/>
                  </a:cubicBezTo>
                  <a:cubicBezTo>
                    <a:pt x="209" y="49"/>
                    <a:pt x="320" y="0"/>
                    <a:pt x="442" y="0"/>
                  </a:cubicBezTo>
                  <a:close/>
                  <a:moveTo>
                    <a:pt x="753" y="132"/>
                  </a:moveTo>
                  <a:cubicBezTo>
                    <a:pt x="674" y="52"/>
                    <a:pt x="564" y="3"/>
                    <a:pt x="442" y="3"/>
                  </a:cubicBezTo>
                  <a:cubicBezTo>
                    <a:pt x="321" y="3"/>
                    <a:pt x="211" y="52"/>
                    <a:pt x="131" y="132"/>
                  </a:cubicBezTo>
                  <a:cubicBezTo>
                    <a:pt x="52" y="211"/>
                    <a:pt x="3" y="321"/>
                    <a:pt x="3" y="443"/>
                  </a:cubicBezTo>
                  <a:cubicBezTo>
                    <a:pt x="3" y="564"/>
                    <a:pt x="52" y="674"/>
                    <a:pt x="131" y="753"/>
                  </a:cubicBezTo>
                  <a:cubicBezTo>
                    <a:pt x="211" y="833"/>
                    <a:pt x="321" y="882"/>
                    <a:pt x="442" y="882"/>
                  </a:cubicBezTo>
                  <a:cubicBezTo>
                    <a:pt x="564" y="882"/>
                    <a:pt x="674" y="833"/>
                    <a:pt x="753" y="753"/>
                  </a:cubicBezTo>
                  <a:cubicBezTo>
                    <a:pt x="833" y="674"/>
                    <a:pt x="882" y="564"/>
                    <a:pt x="882" y="443"/>
                  </a:cubicBezTo>
                  <a:cubicBezTo>
                    <a:pt x="882" y="321"/>
                    <a:pt x="833" y="211"/>
                    <a:pt x="753" y="132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237360F8-1149-4E73-8094-8F6693F18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75" y="5849938"/>
              <a:ext cx="50800" cy="50800"/>
            </a:xfrm>
            <a:custGeom>
              <a:avLst/>
              <a:gdLst>
                <a:gd name="T0" fmla="*/ 8 w 21"/>
                <a:gd name="T1" fmla="*/ 21 h 21"/>
                <a:gd name="T2" fmla="*/ 16 w 21"/>
                <a:gd name="T3" fmla="*/ 17 h 21"/>
                <a:gd name="T4" fmla="*/ 20 w 21"/>
                <a:gd name="T5" fmla="*/ 8 h 21"/>
                <a:gd name="T6" fmla="*/ 18 w 21"/>
                <a:gd name="T7" fmla="*/ 2 h 21"/>
                <a:gd name="T8" fmla="*/ 12 w 21"/>
                <a:gd name="T9" fmla="*/ 0 h 21"/>
                <a:gd name="T10" fmla="*/ 4 w 21"/>
                <a:gd name="T11" fmla="*/ 5 h 21"/>
                <a:gd name="T12" fmla="*/ 0 w 21"/>
                <a:gd name="T13" fmla="*/ 13 h 21"/>
                <a:gd name="T14" fmla="*/ 2 w 21"/>
                <a:gd name="T15" fmla="*/ 19 h 21"/>
                <a:gd name="T16" fmla="*/ 8 w 21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8" y="21"/>
                  </a:moveTo>
                  <a:cubicBezTo>
                    <a:pt x="11" y="21"/>
                    <a:pt x="13" y="19"/>
                    <a:pt x="16" y="17"/>
                  </a:cubicBezTo>
                  <a:cubicBezTo>
                    <a:pt x="19" y="13"/>
                    <a:pt x="20" y="11"/>
                    <a:pt x="20" y="8"/>
                  </a:cubicBezTo>
                  <a:cubicBezTo>
                    <a:pt x="21" y="5"/>
                    <a:pt x="20" y="3"/>
                    <a:pt x="18" y="2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0"/>
                    <a:pt x="7" y="2"/>
                    <a:pt x="4" y="5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6"/>
                    <a:pt x="0" y="18"/>
                    <a:pt x="2" y="19"/>
                  </a:cubicBezTo>
                  <a:cubicBezTo>
                    <a:pt x="4" y="21"/>
                    <a:pt x="6" y="21"/>
                    <a:pt x="8" y="2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73483F0A-F9EC-446E-A7C8-503D53E63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588" y="5765800"/>
              <a:ext cx="44450" cy="26988"/>
            </a:xfrm>
            <a:custGeom>
              <a:avLst/>
              <a:gdLst>
                <a:gd name="T0" fmla="*/ 3 w 18"/>
                <a:gd name="T1" fmla="*/ 9 h 11"/>
                <a:gd name="T2" fmla="*/ 8 w 18"/>
                <a:gd name="T3" fmla="*/ 11 h 11"/>
                <a:gd name="T4" fmla="*/ 13 w 18"/>
                <a:gd name="T5" fmla="*/ 10 h 11"/>
                <a:gd name="T6" fmla="*/ 17 w 18"/>
                <a:gd name="T7" fmla="*/ 6 h 11"/>
                <a:gd name="T8" fmla="*/ 18 w 18"/>
                <a:gd name="T9" fmla="*/ 5 h 11"/>
                <a:gd name="T10" fmla="*/ 10 w 18"/>
                <a:gd name="T11" fmla="*/ 1 h 11"/>
                <a:gd name="T12" fmla="*/ 5 w 18"/>
                <a:gd name="T13" fmla="*/ 0 h 11"/>
                <a:gd name="T14" fmla="*/ 3 w 18"/>
                <a:gd name="T15" fmla="*/ 0 h 11"/>
                <a:gd name="T16" fmla="*/ 1 w 18"/>
                <a:gd name="T17" fmla="*/ 2 h 11"/>
                <a:gd name="T18" fmla="*/ 0 w 18"/>
                <a:gd name="T19" fmla="*/ 6 h 11"/>
                <a:gd name="T20" fmla="*/ 3 w 18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1">
                  <a:moveTo>
                    <a:pt x="3" y="9"/>
                  </a:moveTo>
                  <a:cubicBezTo>
                    <a:pt x="5" y="10"/>
                    <a:pt x="6" y="11"/>
                    <a:pt x="8" y="11"/>
                  </a:cubicBezTo>
                  <a:cubicBezTo>
                    <a:pt x="10" y="11"/>
                    <a:pt x="12" y="11"/>
                    <a:pt x="13" y="10"/>
                  </a:cubicBezTo>
                  <a:cubicBezTo>
                    <a:pt x="14" y="9"/>
                    <a:pt x="15" y="8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4"/>
                    <a:pt x="13" y="3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1" y="8"/>
                    <a:pt x="3" y="9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F54FFD22-0011-4BD9-A301-32D877517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6329363"/>
              <a:ext cx="58738" cy="46038"/>
            </a:xfrm>
            <a:custGeom>
              <a:avLst/>
              <a:gdLst>
                <a:gd name="T0" fmla="*/ 2 w 24"/>
                <a:gd name="T1" fmla="*/ 5 h 19"/>
                <a:gd name="T2" fmla="*/ 0 w 24"/>
                <a:gd name="T3" fmla="*/ 12 h 19"/>
                <a:gd name="T4" fmla="*/ 4 w 24"/>
                <a:gd name="T5" fmla="*/ 18 h 19"/>
                <a:gd name="T6" fmla="*/ 14 w 24"/>
                <a:gd name="T7" fmla="*/ 19 h 19"/>
                <a:gd name="T8" fmla="*/ 22 w 24"/>
                <a:gd name="T9" fmla="*/ 15 h 19"/>
                <a:gd name="T10" fmla="*/ 24 w 24"/>
                <a:gd name="T11" fmla="*/ 8 h 19"/>
                <a:gd name="T12" fmla="*/ 20 w 24"/>
                <a:gd name="T13" fmla="*/ 2 h 19"/>
                <a:gd name="T14" fmla="*/ 10 w 24"/>
                <a:gd name="T15" fmla="*/ 1 h 19"/>
                <a:gd name="T16" fmla="*/ 2 w 24"/>
                <a:gd name="T17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9">
                  <a:moveTo>
                    <a:pt x="2" y="5"/>
                  </a:moveTo>
                  <a:cubicBezTo>
                    <a:pt x="1" y="7"/>
                    <a:pt x="0" y="9"/>
                    <a:pt x="0" y="12"/>
                  </a:cubicBezTo>
                  <a:cubicBezTo>
                    <a:pt x="1" y="14"/>
                    <a:pt x="2" y="16"/>
                    <a:pt x="4" y="18"/>
                  </a:cubicBezTo>
                  <a:cubicBezTo>
                    <a:pt x="7" y="19"/>
                    <a:pt x="10" y="19"/>
                    <a:pt x="14" y="19"/>
                  </a:cubicBezTo>
                  <a:cubicBezTo>
                    <a:pt x="18" y="18"/>
                    <a:pt x="20" y="17"/>
                    <a:pt x="22" y="15"/>
                  </a:cubicBezTo>
                  <a:cubicBezTo>
                    <a:pt x="24" y="13"/>
                    <a:pt x="24" y="10"/>
                    <a:pt x="24" y="8"/>
                  </a:cubicBezTo>
                  <a:cubicBezTo>
                    <a:pt x="23" y="5"/>
                    <a:pt x="22" y="3"/>
                    <a:pt x="20" y="2"/>
                  </a:cubicBezTo>
                  <a:cubicBezTo>
                    <a:pt x="17" y="0"/>
                    <a:pt x="14" y="0"/>
                    <a:pt x="10" y="1"/>
                  </a:cubicBezTo>
                  <a:cubicBezTo>
                    <a:pt x="7" y="1"/>
                    <a:pt x="4" y="3"/>
                    <a:pt x="2" y="5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9C8A6CF1-2B2C-4565-83DA-0D5C2818E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8925" y="5680075"/>
              <a:ext cx="38100" cy="30163"/>
            </a:xfrm>
            <a:custGeom>
              <a:avLst/>
              <a:gdLst>
                <a:gd name="T0" fmla="*/ 16 w 16"/>
                <a:gd name="T1" fmla="*/ 7 h 13"/>
                <a:gd name="T2" fmla="*/ 11 w 16"/>
                <a:gd name="T3" fmla="*/ 1 h 13"/>
                <a:gd name="T4" fmla="*/ 5 w 16"/>
                <a:gd name="T5" fmla="*/ 1 h 13"/>
                <a:gd name="T6" fmla="*/ 0 w 16"/>
                <a:gd name="T7" fmla="*/ 6 h 13"/>
                <a:gd name="T8" fmla="*/ 15 w 16"/>
                <a:gd name="T9" fmla="*/ 13 h 13"/>
                <a:gd name="T10" fmla="*/ 16 w 16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cubicBezTo>
                    <a:pt x="15" y="4"/>
                    <a:pt x="14" y="2"/>
                    <a:pt x="11" y="1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3" y="2"/>
                    <a:pt x="1" y="3"/>
                    <a:pt x="0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0"/>
                    <a:pt x="16" y="8"/>
                    <a:pt x="16" y="7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B6580D2A-771B-43CB-8F79-FD069FC7E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7337425"/>
              <a:ext cx="11113" cy="31750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12 h 13"/>
                <a:gd name="T4" fmla="*/ 4 w 5"/>
                <a:gd name="T5" fmla="*/ 5 h 13"/>
                <a:gd name="T6" fmla="*/ 5 w 5"/>
                <a:gd name="T7" fmla="*/ 0 h 13"/>
                <a:gd name="T8" fmla="*/ 0 w 5"/>
                <a:gd name="T9" fmla="*/ 13 h 13"/>
                <a:gd name="T10" fmla="*/ 1 w 5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cubicBezTo>
                    <a:pt x="1" y="13"/>
                    <a:pt x="2" y="12"/>
                    <a:pt x="2" y="12"/>
                  </a:cubicBezTo>
                  <a:cubicBezTo>
                    <a:pt x="3" y="10"/>
                    <a:pt x="3" y="7"/>
                    <a:pt x="4" y="5"/>
                  </a:cubicBezTo>
                  <a:cubicBezTo>
                    <a:pt x="4" y="3"/>
                    <a:pt x="5" y="1"/>
                    <a:pt x="5" y="0"/>
                  </a:cubicBezTo>
                  <a:cubicBezTo>
                    <a:pt x="2" y="4"/>
                    <a:pt x="1" y="8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60CBEEC1-1468-431E-B1D3-EE87D4442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6543675"/>
              <a:ext cx="55563" cy="42863"/>
            </a:xfrm>
            <a:custGeom>
              <a:avLst/>
              <a:gdLst>
                <a:gd name="T0" fmla="*/ 13 w 23"/>
                <a:gd name="T1" fmla="*/ 0 h 18"/>
                <a:gd name="T2" fmla="*/ 4 w 23"/>
                <a:gd name="T3" fmla="*/ 2 h 18"/>
                <a:gd name="T4" fmla="*/ 0 w 23"/>
                <a:gd name="T5" fmla="*/ 8 h 18"/>
                <a:gd name="T6" fmla="*/ 3 w 23"/>
                <a:gd name="T7" fmla="*/ 14 h 18"/>
                <a:gd name="T8" fmla="*/ 11 w 23"/>
                <a:gd name="T9" fmla="*/ 17 h 18"/>
                <a:gd name="T10" fmla="*/ 20 w 23"/>
                <a:gd name="T11" fmla="*/ 16 h 18"/>
                <a:gd name="T12" fmla="*/ 23 w 23"/>
                <a:gd name="T13" fmla="*/ 10 h 18"/>
                <a:gd name="T14" fmla="*/ 21 w 23"/>
                <a:gd name="T15" fmla="*/ 4 h 18"/>
                <a:gd name="T16" fmla="*/ 13 w 23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8">
                  <a:moveTo>
                    <a:pt x="13" y="0"/>
                  </a:moveTo>
                  <a:cubicBezTo>
                    <a:pt x="9" y="0"/>
                    <a:pt x="6" y="1"/>
                    <a:pt x="4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0" y="11"/>
                    <a:pt x="1" y="13"/>
                    <a:pt x="3" y="14"/>
                  </a:cubicBezTo>
                  <a:cubicBezTo>
                    <a:pt x="4" y="16"/>
                    <a:pt x="7" y="17"/>
                    <a:pt x="11" y="17"/>
                  </a:cubicBezTo>
                  <a:cubicBezTo>
                    <a:pt x="15" y="18"/>
                    <a:pt x="18" y="17"/>
                    <a:pt x="20" y="16"/>
                  </a:cubicBezTo>
                  <a:cubicBezTo>
                    <a:pt x="22" y="14"/>
                    <a:pt x="23" y="12"/>
                    <a:pt x="23" y="10"/>
                  </a:cubicBezTo>
                  <a:cubicBezTo>
                    <a:pt x="23" y="7"/>
                    <a:pt x="23" y="5"/>
                    <a:pt x="21" y="4"/>
                  </a:cubicBezTo>
                  <a:cubicBezTo>
                    <a:pt x="19" y="2"/>
                    <a:pt x="16" y="1"/>
                    <a:pt x="13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9AC3E0E2-6368-46A6-A2FF-0BB78E636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400" y="7299325"/>
              <a:ext cx="11113" cy="22225"/>
            </a:xfrm>
            <a:custGeom>
              <a:avLst/>
              <a:gdLst>
                <a:gd name="T0" fmla="*/ 0 w 4"/>
                <a:gd name="T1" fmla="*/ 9 h 9"/>
                <a:gd name="T2" fmla="*/ 1 w 4"/>
                <a:gd name="T3" fmla="*/ 9 h 9"/>
                <a:gd name="T4" fmla="*/ 2 w 4"/>
                <a:gd name="T5" fmla="*/ 7 h 9"/>
                <a:gd name="T6" fmla="*/ 4 w 4"/>
                <a:gd name="T7" fmla="*/ 4 h 9"/>
                <a:gd name="T8" fmla="*/ 3 w 4"/>
                <a:gd name="T9" fmla="*/ 2 h 9"/>
                <a:gd name="T10" fmla="*/ 1 w 4"/>
                <a:gd name="T11" fmla="*/ 0 h 9"/>
                <a:gd name="T12" fmla="*/ 0 w 4"/>
                <a:gd name="T13" fmla="*/ 9 h 9"/>
                <a:gd name="T14" fmla="*/ 0 w 4"/>
                <a:gd name="T15" fmla="*/ 9 h 9"/>
                <a:gd name="T16" fmla="*/ 0 w 4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0" y="9"/>
                  </a:moveTo>
                  <a:cubicBezTo>
                    <a:pt x="0" y="9"/>
                    <a:pt x="0" y="9"/>
                    <a:pt x="1" y="9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3" y="7"/>
                    <a:pt x="4" y="5"/>
                    <a:pt x="4" y="4"/>
                  </a:cubicBezTo>
                  <a:cubicBezTo>
                    <a:pt x="4" y="3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2FD212F4-CC87-44DA-AE5A-23A9557D8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5725" y="7350125"/>
              <a:ext cx="26988" cy="20638"/>
            </a:xfrm>
            <a:custGeom>
              <a:avLst/>
              <a:gdLst>
                <a:gd name="T0" fmla="*/ 10 w 11"/>
                <a:gd name="T1" fmla="*/ 0 h 9"/>
                <a:gd name="T2" fmla="*/ 7 w 11"/>
                <a:gd name="T3" fmla="*/ 1 h 9"/>
                <a:gd name="T4" fmla="*/ 4 w 11"/>
                <a:gd name="T5" fmla="*/ 3 h 9"/>
                <a:gd name="T6" fmla="*/ 3 w 11"/>
                <a:gd name="T7" fmla="*/ 3 h 9"/>
                <a:gd name="T8" fmla="*/ 1 w 11"/>
                <a:gd name="T9" fmla="*/ 6 h 9"/>
                <a:gd name="T10" fmla="*/ 3 w 11"/>
                <a:gd name="T11" fmla="*/ 7 h 9"/>
                <a:gd name="T12" fmla="*/ 7 w 11"/>
                <a:gd name="T13" fmla="*/ 8 h 9"/>
                <a:gd name="T14" fmla="*/ 8 w 11"/>
                <a:gd name="T15" fmla="*/ 9 h 9"/>
                <a:gd name="T16" fmla="*/ 8 w 11"/>
                <a:gd name="T17" fmla="*/ 9 h 9"/>
                <a:gd name="T18" fmla="*/ 10 w 11"/>
                <a:gd name="T19" fmla="*/ 6 h 9"/>
                <a:gd name="T20" fmla="*/ 11 w 11"/>
                <a:gd name="T21" fmla="*/ 1 h 9"/>
                <a:gd name="T22" fmla="*/ 10 w 11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9">
                  <a:moveTo>
                    <a:pt x="10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4" y="2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0" y="5"/>
                    <a:pt x="1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10" y="5"/>
                    <a:pt x="11" y="3"/>
                    <a:pt x="11" y="1"/>
                  </a:cubicBezTo>
                  <a:cubicBezTo>
                    <a:pt x="10" y="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734DEF74-5737-451E-8C7D-457F6FC4C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338" y="6007100"/>
              <a:ext cx="33338" cy="38100"/>
            </a:xfrm>
            <a:custGeom>
              <a:avLst/>
              <a:gdLst>
                <a:gd name="T0" fmla="*/ 13 w 14"/>
                <a:gd name="T1" fmla="*/ 11 h 16"/>
                <a:gd name="T2" fmla="*/ 12 w 14"/>
                <a:gd name="T3" fmla="*/ 4 h 16"/>
                <a:gd name="T4" fmla="*/ 7 w 14"/>
                <a:gd name="T5" fmla="*/ 1 h 16"/>
                <a:gd name="T6" fmla="*/ 0 w 14"/>
                <a:gd name="T7" fmla="*/ 2 h 16"/>
                <a:gd name="T8" fmla="*/ 9 w 14"/>
                <a:gd name="T9" fmla="*/ 16 h 16"/>
                <a:gd name="T10" fmla="*/ 13 w 14"/>
                <a:gd name="T1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13" y="11"/>
                  </a:moveTo>
                  <a:cubicBezTo>
                    <a:pt x="14" y="9"/>
                    <a:pt x="14" y="7"/>
                    <a:pt x="12" y="4"/>
                  </a:cubicBezTo>
                  <a:cubicBezTo>
                    <a:pt x="11" y="2"/>
                    <a:pt x="9" y="1"/>
                    <a:pt x="7" y="1"/>
                  </a:cubicBezTo>
                  <a:cubicBezTo>
                    <a:pt x="5" y="0"/>
                    <a:pt x="2" y="1"/>
                    <a:pt x="0" y="2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15"/>
                    <a:pt x="13" y="13"/>
                    <a:pt x="13" y="1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5A2A8F77-E9D8-41D7-A989-D41804FC4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7325" y="5472113"/>
              <a:ext cx="2044700" cy="2038350"/>
            </a:xfrm>
            <a:custGeom>
              <a:avLst/>
              <a:gdLst>
                <a:gd name="T0" fmla="*/ 786 w 847"/>
                <a:gd name="T1" fmla="*/ 327 h 847"/>
                <a:gd name="T2" fmla="*/ 749 w 847"/>
                <a:gd name="T3" fmla="*/ 312 h 847"/>
                <a:gd name="T4" fmla="*/ 739 w 847"/>
                <a:gd name="T5" fmla="*/ 274 h 847"/>
                <a:gd name="T6" fmla="*/ 700 w 847"/>
                <a:gd name="T7" fmla="*/ 153 h 847"/>
                <a:gd name="T8" fmla="*/ 650 w 847"/>
                <a:gd name="T9" fmla="*/ 133 h 847"/>
                <a:gd name="T10" fmla="*/ 634 w 847"/>
                <a:gd name="T11" fmla="*/ 122 h 847"/>
                <a:gd name="T12" fmla="*/ 577 w 847"/>
                <a:gd name="T13" fmla="*/ 114 h 847"/>
                <a:gd name="T14" fmla="*/ 530 w 847"/>
                <a:gd name="T15" fmla="*/ 81 h 847"/>
                <a:gd name="T16" fmla="*/ 484 w 847"/>
                <a:gd name="T17" fmla="*/ 57 h 847"/>
                <a:gd name="T18" fmla="*/ 411 w 847"/>
                <a:gd name="T19" fmla="*/ 55 h 847"/>
                <a:gd name="T20" fmla="*/ 388 w 847"/>
                <a:gd name="T21" fmla="*/ 39 h 847"/>
                <a:gd name="T22" fmla="*/ 391 w 847"/>
                <a:gd name="T23" fmla="*/ 76 h 847"/>
                <a:gd name="T24" fmla="*/ 345 w 847"/>
                <a:gd name="T25" fmla="*/ 89 h 847"/>
                <a:gd name="T26" fmla="*/ 276 w 847"/>
                <a:gd name="T27" fmla="*/ 113 h 847"/>
                <a:gd name="T28" fmla="*/ 258 w 847"/>
                <a:gd name="T29" fmla="*/ 123 h 847"/>
                <a:gd name="T30" fmla="*/ 198 w 847"/>
                <a:gd name="T31" fmla="*/ 124 h 847"/>
                <a:gd name="T32" fmla="*/ 219 w 847"/>
                <a:gd name="T33" fmla="*/ 141 h 847"/>
                <a:gd name="T34" fmla="*/ 154 w 847"/>
                <a:gd name="T35" fmla="*/ 163 h 847"/>
                <a:gd name="T36" fmla="*/ 153 w 847"/>
                <a:gd name="T37" fmla="*/ 212 h 847"/>
                <a:gd name="T38" fmla="*/ 108 w 847"/>
                <a:gd name="T39" fmla="*/ 268 h 847"/>
                <a:gd name="T40" fmla="*/ 89 w 847"/>
                <a:gd name="T41" fmla="*/ 343 h 847"/>
                <a:gd name="T42" fmla="*/ 64 w 847"/>
                <a:gd name="T43" fmla="*/ 360 h 847"/>
                <a:gd name="T44" fmla="*/ 62 w 847"/>
                <a:gd name="T45" fmla="*/ 411 h 847"/>
                <a:gd name="T46" fmla="*/ 76 w 847"/>
                <a:gd name="T47" fmla="*/ 441 h 847"/>
                <a:gd name="T48" fmla="*/ 100 w 847"/>
                <a:gd name="T49" fmla="*/ 233 h 847"/>
                <a:gd name="T50" fmla="*/ 135 w 847"/>
                <a:gd name="T51" fmla="*/ 705 h 847"/>
                <a:gd name="T52" fmla="*/ 209 w 847"/>
                <a:gd name="T53" fmla="*/ 674 h 847"/>
                <a:gd name="T54" fmla="*/ 153 w 847"/>
                <a:gd name="T55" fmla="*/ 701 h 847"/>
                <a:gd name="T56" fmla="*/ 180 w 847"/>
                <a:gd name="T57" fmla="*/ 711 h 847"/>
                <a:gd name="T58" fmla="*/ 181 w 847"/>
                <a:gd name="T59" fmla="*/ 697 h 847"/>
                <a:gd name="T60" fmla="*/ 190 w 847"/>
                <a:gd name="T61" fmla="*/ 708 h 847"/>
                <a:gd name="T62" fmla="*/ 178 w 847"/>
                <a:gd name="T63" fmla="*/ 721 h 847"/>
                <a:gd name="T64" fmla="*/ 286 w 847"/>
                <a:gd name="T65" fmla="*/ 770 h 847"/>
                <a:gd name="T66" fmla="*/ 278 w 847"/>
                <a:gd name="T67" fmla="*/ 756 h 847"/>
                <a:gd name="T68" fmla="*/ 244 w 847"/>
                <a:gd name="T69" fmla="*/ 769 h 847"/>
                <a:gd name="T70" fmla="*/ 272 w 847"/>
                <a:gd name="T71" fmla="*/ 740 h 847"/>
                <a:gd name="T72" fmla="*/ 276 w 847"/>
                <a:gd name="T73" fmla="*/ 747 h 847"/>
                <a:gd name="T74" fmla="*/ 345 w 847"/>
                <a:gd name="T75" fmla="*/ 791 h 847"/>
                <a:gd name="T76" fmla="*/ 366 w 847"/>
                <a:gd name="T77" fmla="*/ 764 h 847"/>
                <a:gd name="T78" fmla="*/ 396 w 847"/>
                <a:gd name="T79" fmla="*/ 768 h 847"/>
                <a:gd name="T80" fmla="*/ 375 w 847"/>
                <a:gd name="T81" fmla="*/ 788 h 847"/>
                <a:gd name="T82" fmla="*/ 395 w 847"/>
                <a:gd name="T83" fmla="*/ 744 h 847"/>
                <a:gd name="T84" fmla="*/ 470 w 847"/>
                <a:gd name="T85" fmla="*/ 796 h 847"/>
                <a:gd name="T86" fmla="*/ 453 w 847"/>
                <a:gd name="T87" fmla="*/ 808 h 847"/>
                <a:gd name="T88" fmla="*/ 458 w 847"/>
                <a:gd name="T89" fmla="*/ 751 h 847"/>
                <a:gd name="T90" fmla="*/ 480 w 847"/>
                <a:gd name="T91" fmla="*/ 749 h 847"/>
                <a:gd name="T92" fmla="*/ 499 w 847"/>
                <a:gd name="T93" fmla="*/ 778 h 847"/>
                <a:gd name="T94" fmla="*/ 591 w 847"/>
                <a:gd name="T95" fmla="*/ 771 h 847"/>
                <a:gd name="T96" fmla="*/ 571 w 847"/>
                <a:gd name="T97" fmla="*/ 756 h 847"/>
                <a:gd name="T98" fmla="*/ 585 w 847"/>
                <a:gd name="T99" fmla="*/ 731 h 847"/>
                <a:gd name="T100" fmla="*/ 590 w 847"/>
                <a:gd name="T101" fmla="*/ 768 h 847"/>
                <a:gd name="T102" fmla="*/ 673 w 847"/>
                <a:gd name="T103" fmla="*/ 722 h 847"/>
                <a:gd name="T104" fmla="*/ 665 w 847"/>
                <a:gd name="T105" fmla="*/ 691 h 847"/>
                <a:gd name="T106" fmla="*/ 654 w 847"/>
                <a:gd name="T107" fmla="*/ 681 h 847"/>
                <a:gd name="T108" fmla="*/ 643 w 847"/>
                <a:gd name="T109" fmla="*/ 701 h 847"/>
                <a:gd name="T110" fmla="*/ 637 w 847"/>
                <a:gd name="T111" fmla="*/ 685 h 847"/>
                <a:gd name="T112" fmla="*/ 668 w 847"/>
                <a:gd name="T113" fmla="*/ 683 h 847"/>
                <a:gd name="T114" fmla="*/ 681 w 847"/>
                <a:gd name="T115" fmla="*/ 715 h 847"/>
                <a:gd name="T116" fmla="*/ 712 w 847"/>
                <a:gd name="T117" fmla="*/ 231 h 847"/>
                <a:gd name="T118" fmla="*/ 791 w 847"/>
                <a:gd name="T119" fmla="*/ 500 h 847"/>
                <a:gd name="T120" fmla="*/ 763 w 847"/>
                <a:gd name="T121" fmla="*/ 445 h 847"/>
                <a:gd name="T122" fmla="*/ 795 w 847"/>
                <a:gd name="T123" fmla="*/ 428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7" h="847">
                  <a:moveTo>
                    <a:pt x="423" y="0"/>
                  </a:moveTo>
                  <a:cubicBezTo>
                    <a:pt x="190" y="0"/>
                    <a:pt x="0" y="190"/>
                    <a:pt x="0" y="424"/>
                  </a:cubicBezTo>
                  <a:cubicBezTo>
                    <a:pt x="0" y="657"/>
                    <a:pt x="190" y="847"/>
                    <a:pt x="423" y="847"/>
                  </a:cubicBezTo>
                  <a:cubicBezTo>
                    <a:pt x="657" y="847"/>
                    <a:pt x="847" y="657"/>
                    <a:pt x="847" y="424"/>
                  </a:cubicBezTo>
                  <a:cubicBezTo>
                    <a:pt x="847" y="190"/>
                    <a:pt x="657" y="0"/>
                    <a:pt x="423" y="0"/>
                  </a:cubicBezTo>
                  <a:close/>
                  <a:moveTo>
                    <a:pt x="809" y="392"/>
                  </a:moveTo>
                  <a:cubicBezTo>
                    <a:pt x="766" y="396"/>
                    <a:pt x="766" y="396"/>
                    <a:pt x="766" y="396"/>
                  </a:cubicBezTo>
                  <a:cubicBezTo>
                    <a:pt x="766" y="391"/>
                    <a:pt x="766" y="391"/>
                    <a:pt x="766" y="391"/>
                  </a:cubicBezTo>
                  <a:cubicBezTo>
                    <a:pt x="808" y="387"/>
                    <a:pt x="808" y="387"/>
                    <a:pt x="808" y="387"/>
                  </a:cubicBezTo>
                  <a:lnTo>
                    <a:pt x="809" y="392"/>
                  </a:lnTo>
                  <a:close/>
                  <a:moveTo>
                    <a:pt x="794" y="363"/>
                  </a:moveTo>
                  <a:cubicBezTo>
                    <a:pt x="795" y="367"/>
                    <a:pt x="794" y="371"/>
                    <a:pt x="792" y="374"/>
                  </a:cubicBezTo>
                  <a:cubicBezTo>
                    <a:pt x="789" y="377"/>
                    <a:pt x="786" y="379"/>
                    <a:pt x="781" y="380"/>
                  </a:cubicBezTo>
                  <a:cubicBezTo>
                    <a:pt x="777" y="381"/>
                    <a:pt x="774" y="381"/>
                    <a:pt x="771" y="380"/>
                  </a:cubicBezTo>
                  <a:cubicBezTo>
                    <a:pt x="769" y="379"/>
                    <a:pt x="767" y="378"/>
                    <a:pt x="765" y="376"/>
                  </a:cubicBezTo>
                  <a:cubicBezTo>
                    <a:pt x="764" y="374"/>
                    <a:pt x="763" y="371"/>
                    <a:pt x="762" y="369"/>
                  </a:cubicBezTo>
                  <a:cubicBezTo>
                    <a:pt x="761" y="364"/>
                    <a:pt x="762" y="361"/>
                    <a:pt x="764" y="357"/>
                  </a:cubicBezTo>
                  <a:cubicBezTo>
                    <a:pt x="767" y="354"/>
                    <a:pt x="770" y="352"/>
                    <a:pt x="776" y="351"/>
                  </a:cubicBezTo>
                  <a:cubicBezTo>
                    <a:pt x="781" y="350"/>
                    <a:pt x="786" y="351"/>
                    <a:pt x="789" y="354"/>
                  </a:cubicBezTo>
                  <a:cubicBezTo>
                    <a:pt x="792" y="356"/>
                    <a:pt x="793" y="359"/>
                    <a:pt x="794" y="363"/>
                  </a:cubicBezTo>
                  <a:close/>
                  <a:moveTo>
                    <a:pt x="783" y="317"/>
                  </a:moveTo>
                  <a:cubicBezTo>
                    <a:pt x="778" y="319"/>
                    <a:pt x="778" y="319"/>
                    <a:pt x="778" y="319"/>
                  </a:cubicBezTo>
                  <a:cubicBezTo>
                    <a:pt x="782" y="320"/>
                    <a:pt x="785" y="322"/>
                    <a:pt x="786" y="327"/>
                  </a:cubicBezTo>
                  <a:cubicBezTo>
                    <a:pt x="787" y="328"/>
                    <a:pt x="787" y="330"/>
                    <a:pt x="787" y="332"/>
                  </a:cubicBezTo>
                  <a:cubicBezTo>
                    <a:pt x="787" y="333"/>
                    <a:pt x="786" y="335"/>
                    <a:pt x="785" y="336"/>
                  </a:cubicBezTo>
                  <a:cubicBezTo>
                    <a:pt x="784" y="337"/>
                    <a:pt x="783" y="338"/>
                    <a:pt x="782" y="339"/>
                  </a:cubicBezTo>
                  <a:cubicBezTo>
                    <a:pt x="781" y="339"/>
                    <a:pt x="780" y="340"/>
                    <a:pt x="777" y="340"/>
                  </a:cubicBezTo>
                  <a:cubicBezTo>
                    <a:pt x="759" y="346"/>
                    <a:pt x="759" y="346"/>
                    <a:pt x="759" y="346"/>
                  </a:cubicBezTo>
                  <a:cubicBezTo>
                    <a:pt x="757" y="341"/>
                    <a:pt x="757" y="341"/>
                    <a:pt x="757" y="341"/>
                  </a:cubicBezTo>
                  <a:cubicBezTo>
                    <a:pt x="776" y="335"/>
                    <a:pt x="776" y="335"/>
                    <a:pt x="776" y="335"/>
                  </a:cubicBezTo>
                  <a:cubicBezTo>
                    <a:pt x="778" y="335"/>
                    <a:pt x="779" y="334"/>
                    <a:pt x="780" y="333"/>
                  </a:cubicBezTo>
                  <a:cubicBezTo>
                    <a:pt x="781" y="333"/>
                    <a:pt x="781" y="332"/>
                    <a:pt x="782" y="331"/>
                  </a:cubicBezTo>
                  <a:cubicBezTo>
                    <a:pt x="782" y="329"/>
                    <a:pt x="782" y="328"/>
                    <a:pt x="782" y="327"/>
                  </a:cubicBezTo>
                  <a:cubicBezTo>
                    <a:pt x="781" y="325"/>
                    <a:pt x="780" y="323"/>
                    <a:pt x="778" y="322"/>
                  </a:cubicBezTo>
                  <a:cubicBezTo>
                    <a:pt x="776" y="321"/>
                    <a:pt x="773" y="321"/>
                    <a:pt x="769" y="322"/>
                  </a:cubicBezTo>
                  <a:cubicBezTo>
                    <a:pt x="753" y="327"/>
                    <a:pt x="753" y="327"/>
                    <a:pt x="753" y="327"/>
                  </a:cubicBezTo>
                  <a:cubicBezTo>
                    <a:pt x="752" y="322"/>
                    <a:pt x="752" y="322"/>
                    <a:pt x="752" y="322"/>
                  </a:cubicBezTo>
                  <a:cubicBezTo>
                    <a:pt x="781" y="313"/>
                    <a:pt x="781" y="313"/>
                    <a:pt x="781" y="313"/>
                  </a:cubicBezTo>
                  <a:lnTo>
                    <a:pt x="783" y="317"/>
                  </a:lnTo>
                  <a:close/>
                  <a:moveTo>
                    <a:pt x="781" y="277"/>
                  </a:moveTo>
                  <a:cubicBezTo>
                    <a:pt x="767" y="283"/>
                    <a:pt x="767" y="283"/>
                    <a:pt x="767" y="283"/>
                  </a:cubicBezTo>
                  <a:cubicBezTo>
                    <a:pt x="771" y="284"/>
                    <a:pt x="773" y="286"/>
                    <a:pt x="774" y="290"/>
                  </a:cubicBezTo>
                  <a:cubicBezTo>
                    <a:pt x="775" y="292"/>
                    <a:pt x="776" y="294"/>
                    <a:pt x="776" y="296"/>
                  </a:cubicBezTo>
                  <a:cubicBezTo>
                    <a:pt x="775" y="298"/>
                    <a:pt x="775" y="299"/>
                    <a:pt x="774" y="301"/>
                  </a:cubicBezTo>
                  <a:cubicBezTo>
                    <a:pt x="772" y="302"/>
                    <a:pt x="770" y="303"/>
                    <a:pt x="768" y="304"/>
                  </a:cubicBezTo>
                  <a:cubicBezTo>
                    <a:pt x="749" y="312"/>
                    <a:pt x="749" y="312"/>
                    <a:pt x="749" y="312"/>
                  </a:cubicBezTo>
                  <a:cubicBezTo>
                    <a:pt x="747" y="307"/>
                    <a:pt x="747" y="307"/>
                    <a:pt x="747" y="307"/>
                  </a:cubicBezTo>
                  <a:cubicBezTo>
                    <a:pt x="766" y="300"/>
                    <a:pt x="766" y="300"/>
                    <a:pt x="766" y="300"/>
                  </a:cubicBezTo>
                  <a:cubicBezTo>
                    <a:pt x="768" y="299"/>
                    <a:pt x="769" y="297"/>
                    <a:pt x="770" y="296"/>
                  </a:cubicBezTo>
                  <a:cubicBezTo>
                    <a:pt x="771" y="294"/>
                    <a:pt x="771" y="293"/>
                    <a:pt x="770" y="291"/>
                  </a:cubicBezTo>
                  <a:cubicBezTo>
                    <a:pt x="769" y="289"/>
                    <a:pt x="768" y="288"/>
                    <a:pt x="767" y="287"/>
                  </a:cubicBezTo>
                  <a:cubicBezTo>
                    <a:pt x="766" y="286"/>
                    <a:pt x="764" y="286"/>
                    <a:pt x="763" y="286"/>
                  </a:cubicBezTo>
                  <a:cubicBezTo>
                    <a:pt x="761" y="286"/>
                    <a:pt x="760" y="286"/>
                    <a:pt x="757" y="287"/>
                  </a:cubicBezTo>
                  <a:cubicBezTo>
                    <a:pt x="742" y="294"/>
                    <a:pt x="742" y="294"/>
                    <a:pt x="742" y="294"/>
                  </a:cubicBezTo>
                  <a:cubicBezTo>
                    <a:pt x="740" y="289"/>
                    <a:pt x="740" y="289"/>
                    <a:pt x="740" y="289"/>
                  </a:cubicBezTo>
                  <a:cubicBezTo>
                    <a:pt x="779" y="272"/>
                    <a:pt x="779" y="272"/>
                    <a:pt x="779" y="272"/>
                  </a:cubicBezTo>
                  <a:lnTo>
                    <a:pt x="781" y="277"/>
                  </a:lnTo>
                  <a:close/>
                  <a:moveTo>
                    <a:pt x="754" y="251"/>
                  </a:moveTo>
                  <a:cubicBezTo>
                    <a:pt x="756" y="253"/>
                    <a:pt x="758" y="254"/>
                    <a:pt x="759" y="257"/>
                  </a:cubicBezTo>
                  <a:cubicBezTo>
                    <a:pt x="761" y="260"/>
                    <a:pt x="761" y="263"/>
                    <a:pt x="761" y="265"/>
                  </a:cubicBezTo>
                  <a:cubicBezTo>
                    <a:pt x="760" y="268"/>
                    <a:pt x="759" y="270"/>
                    <a:pt x="757" y="272"/>
                  </a:cubicBezTo>
                  <a:cubicBezTo>
                    <a:pt x="753" y="268"/>
                    <a:pt x="753" y="268"/>
                    <a:pt x="753" y="268"/>
                  </a:cubicBezTo>
                  <a:cubicBezTo>
                    <a:pt x="755" y="267"/>
                    <a:pt x="756" y="265"/>
                    <a:pt x="756" y="264"/>
                  </a:cubicBezTo>
                  <a:cubicBezTo>
                    <a:pt x="757" y="262"/>
                    <a:pt x="756" y="261"/>
                    <a:pt x="756" y="259"/>
                  </a:cubicBezTo>
                  <a:cubicBezTo>
                    <a:pt x="754" y="257"/>
                    <a:pt x="753" y="255"/>
                    <a:pt x="750" y="255"/>
                  </a:cubicBezTo>
                  <a:cubicBezTo>
                    <a:pt x="748" y="254"/>
                    <a:pt x="745" y="255"/>
                    <a:pt x="741" y="257"/>
                  </a:cubicBezTo>
                  <a:cubicBezTo>
                    <a:pt x="737" y="259"/>
                    <a:pt x="735" y="261"/>
                    <a:pt x="734" y="263"/>
                  </a:cubicBezTo>
                  <a:cubicBezTo>
                    <a:pt x="733" y="265"/>
                    <a:pt x="733" y="268"/>
                    <a:pt x="735" y="270"/>
                  </a:cubicBezTo>
                  <a:cubicBezTo>
                    <a:pt x="735" y="272"/>
                    <a:pt x="737" y="273"/>
                    <a:pt x="739" y="274"/>
                  </a:cubicBezTo>
                  <a:cubicBezTo>
                    <a:pt x="740" y="274"/>
                    <a:pt x="743" y="274"/>
                    <a:pt x="745" y="273"/>
                  </a:cubicBezTo>
                  <a:cubicBezTo>
                    <a:pt x="747" y="278"/>
                    <a:pt x="747" y="278"/>
                    <a:pt x="747" y="278"/>
                  </a:cubicBezTo>
                  <a:cubicBezTo>
                    <a:pt x="743" y="279"/>
                    <a:pt x="740" y="279"/>
                    <a:pt x="737" y="278"/>
                  </a:cubicBezTo>
                  <a:cubicBezTo>
                    <a:pt x="735" y="277"/>
                    <a:pt x="732" y="275"/>
                    <a:pt x="731" y="272"/>
                  </a:cubicBezTo>
                  <a:cubicBezTo>
                    <a:pt x="729" y="268"/>
                    <a:pt x="728" y="265"/>
                    <a:pt x="730" y="261"/>
                  </a:cubicBezTo>
                  <a:cubicBezTo>
                    <a:pt x="731" y="257"/>
                    <a:pt x="734" y="254"/>
                    <a:pt x="738" y="252"/>
                  </a:cubicBezTo>
                  <a:cubicBezTo>
                    <a:pt x="741" y="250"/>
                    <a:pt x="744" y="250"/>
                    <a:pt x="747" y="249"/>
                  </a:cubicBezTo>
                  <a:cubicBezTo>
                    <a:pt x="750" y="249"/>
                    <a:pt x="752" y="250"/>
                    <a:pt x="754" y="251"/>
                  </a:cubicBezTo>
                  <a:close/>
                  <a:moveTo>
                    <a:pt x="720" y="176"/>
                  </a:moveTo>
                  <a:cubicBezTo>
                    <a:pt x="741" y="203"/>
                    <a:pt x="741" y="203"/>
                    <a:pt x="741" y="203"/>
                  </a:cubicBezTo>
                  <a:cubicBezTo>
                    <a:pt x="738" y="206"/>
                    <a:pt x="738" y="206"/>
                    <a:pt x="738" y="206"/>
                  </a:cubicBezTo>
                  <a:cubicBezTo>
                    <a:pt x="729" y="195"/>
                    <a:pt x="729" y="195"/>
                    <a:pt x="729" y="195"/>
                  </a:cubicBezTo>
                  <a:cubicBezTo>
                    <a:pt x="699" y="219"/>
                    <a:pt x="699" y="219"/>
                    <a:pt x="699" y="219"/>
                  </a:cubicBezTo>
                  <a:cubicBezTo>
                    <a:pt x="696" y="214"/>
                    <a:pt x="696" y="214"/>
                    <a:pt x="696" y="214"/>
                  </a:cubicBezTo>
                  <a:cubicBezTo>
                    <a:pt x="725" y="190"/>
                    <a:pt x="725" y="190"/>
                    <a:pt x="725" y="190"/>
                  </a:cubicBezTo>
                  <a:cubicBezTo>
                    <a:pt x="716" y="180"/>
                    <a:pt x="716" y="180"/>
                    <a:pt x="716" y="180"/>
                  </a:cubicBezTo>
                  <a:lnTo>
                    <a:pt x="720" y="176"/>
                  </a:lnTo>
                  <a:close/>
                  <a:moveTo>
                    <a:pt x="672" y="153"/>
                  </a:moveTo>
                  <a:cubicBezTo>
                    <a:pt x="674" y="152"/>
                    <a:pt x="677" y="152"/>
                    <a:pt x="679" y="152"/>
                  </a:cubicBezTo>
                  <a:cubicBezTo>
                    <a:pt x="682" y="152"/>
                    <a:pt x="684" y="154"/>
                    <a:pt x="686" y="155"/>
                  </a:cubicBezTo>
                  <a:cubicBezTo>
                    <a:pt x="687" y="157"/>
                    <a:pt x="688" y="158"/>
                    <a:pt x="689" y="160"/>
                  </a:cubicBezTo>
                  <a:cubicBezTo>
                    <a:pt x="689" y="161"/>
                    <a:pt x="689" y="163"/>
                    <a:pt x="689" y="164"/>
                  </a:cubicBezTo>
                  <a:cubicBezTo>
                    <a:pt x="700" y="153"/>
                    <a:pt x="700" y="153"/>
                    <a:pt x="700" y="153"/>
                  </a:cubicBezTo>
                  <a:cubicBezTo>
                    <a:pt x="703" y="157"/>
                    <a:pt x="703" y="157"/>
                    <a:pt x="703" y="157"/>
                  </a:cubicBezTo>
                  <a:cubicBezTo>
                    <a:pt x="674" y="188"/>
                    <a:pt x="674" y="188"/>
                    <a:pt x="674" y="188"/>
                  </a:cubicBezTo>
                  <a:cubicBezTo>
                    <a:pt x="671" y="185"/>
                    <a:pt x="671" y="185"/>
                    <a:pt x="671" y="185"/>
                  </a:cubicBezTo>
                  <a:cubicBezTo>
                    <a:pt x="673" y="182"/>
                    <a:pt x="673" y="182"/>
                    <a:pt x="673" y="182"/>
                  </a:cubicBezTo>
                  <a:cubicBezTo>
                    <a:pt x="670" y="183"/>
                    <a:pt x="667" y="182"/>
                    <a:pt x="664" y="179"/>
                  </a:cubicBezTo>
                  <a:cubicBezTo>
                    <a:pt x="662" y="177"/>
                    <a:pt x="661" y="175"/>
                    <a:pt x="660" y="173"/>
                  </a:cubicBezTo>
                  <a:cubicBezTo>
                    <a:pt x="660" y="171"/>
                    <a:pt x="660" y="168"/>
                    <a:pt x="661" y="165"/>
                  </a:cubicBezTo>
                  <a:cubicBezTo>
                    <a:pt x="661" y="163"/>
                    <a:pt x="663" y="161"/>
                    <a:pt x="665" y="158"/>
                  </a:cubicBezTo>
                  <a:cubicBezTo>
                    <a:pt x="667" y="156"/>
                    <a:pt x="669" y="154"/>
                    <a:pt x="672" y="153"/>
                  </a:cubicBezTo>
                  <a:close/>
                  <a:moveTo>
                    <a:pt x="652" y="127"/>
                  </a:moveTo>
                  <a:cubicBezTo>
                    <a:pt x="649" y="130"/>
                    <a:pt x="649" y="130"/>
                    <a:pt x="649" y="130"/>
                  </a:cubicBezTo>
                  <a:cubicBezTo>
                    <a:pt x="653" y="129"/>
                    <a:pt x="656" y="130"/>
                    <a:pt x="660" y="132"/>
                  </a:cubicBezTo>
                  <a:cubicBezTo>
                    <a:pt x="661" y="134"/>
                    <a:pt x="662" y="135"/>
                    <a:pt x="663" y="136"/>
                  </a:cubicBezTo>
                  <a:cubicBezTo>
                    <a:pt x="664" y="138"/>
                    <a:pt x="664" y="139"/>
                    <a:pt x="664" y="141"/>
                  </a:cubicBezTo>
                  <a:cubicBezTo>
                    <a:pt x="664" y="142"/>
                    <a:pt x="664" y="143"/>
                    <a:pt x="663" y="145"/>
                  </a:cubicBezTo>
                  <a:cubicBezTo>
                    <a:pt x="663" y="146"/>
                    <a:pt x="662" y="147"/>
                    <a:pt x="660" y="149"/>
                  </a:cubicBezTo>
                  <a:cubicBezTo>
                    <a:pt x="649" y="164"/>
                    <a:pt x="649" y="164"/>
                    <a:pt x="649" y="164"/>
                  </a:cubicBezTo>
                  <a:cubicBezTo>
                    <a:pt x="644" y="161"/>
                    <a:pt x="644" y="161"/>
                    <a:pt x="644" y="161"/>
                  </a:cubicBezTo>
                  <a:cubicBezTo>
                    <a:pt x="656" y="146"/>
                    <a:pt x="656" y="146"/>
                    <a:pt x="656" y="146"/>
                  </a:cubicBezTo>
                  <a:cubicBezTo>
                    <a:pt x="657" y="144"/>
                    <a:pt x="658" y="143"/>
                    <a:pt x="659" y="142"/>
                  </a:cubicBezTo>
                  <a:cubicBezTo>
                    <a:pt x="659" y="141"/>
                    <a:pt x="659" y="139"/>
                    <a:pt x="658" y="138"/>
                  </a:cubicBezTo>
                  <a:cubicBezTo>
                    <a:pt x="658" y="137"/>
                    <a:pt x="657" y="136"/>
                    <a:pt x="656" y="135"/>
                  </a:cubicBezTo>
                  <a:cubicBezTo>
                    <a:pt x="654" y="134"/>
                    <a:pt x="652" y="133"/>
                    <a:pt x="650" y="133"/>
                  </a:cubicBezTo>
                  <a:cubicBezTo>
                    <a:pt x="648" y="134"/>
                    <a:pt x="646" y="135"/>
                    <a:pt x="643" y="138"/>
                  </a:cubicBezTo>
                  <a:cubicBezTo>
                    <a:pt x="633" y="152"/>
                    <a:pt x="633" y="152"/>
                    <a:pt x="633" y="152"/>
                  </a:cubicBezTo>
                  <a:cubicBezTo>
                    <a:pt x="629" y="148"/>
                    <a:pt x="629" y="148"/>
                    <a:pt x="629" y="148"/>
                  </a:cubicBezTo>
                  <a:cubicBezTo>
                    <a:pt x="648" y="124"/>
                    <a:pt x="648" y="124"/>
                    <a:pt x="648" y="124"/>
                  </a:cubicBezTo>
                  <a:lnTo>
                    <a:pt x="652" y="127"/>
                  </a:lnTo>
                  <a:close/>
                  <a:moveTo>
                    <a:pt x="603" y="121"/>
                  </a:moveTo>
                  <a:cubicBezTo>
                    <a:pt x="604" y="119"/>
                    <a:pt x="605" y="118"/>
                    <a:pt x="606" y="118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11" y="117"/>
                    <a:pt x="613" y="117"/>
                    <a:pt x="614" y="118"/>
                  </a:cubicBezTo>
                  <a:cubicBezTo>
                    <a:pt x="615" y="118"/>
                    <a:pt x="617" y="119"/>
                    <a:pt x="618" y="119"/>
                  </a:cubicBezTo>
                  <a:cubicBezTo>
                    <a:pt x="622" y="121"/>
                    <a:pt x="625" y="123"/>
                    <a:pt x="627" y="123"/>
                  </a:cubicBezTo>
                  <a:cubicBezTo>
                    <a:pt x="628" y="123"/>
                    <a:pt x="628" y="122"/>
                    <a:pt x="628" y="122"/>
                  </a:cubicBezTo>
                  <a:cubicBezTo>
                    <a:pt x="629" y="120"/>
                    <a:pt x="630" y="119"/>
                    <a:pt x="629" y="118"/>
                  </a:cubicBezTo>
                  <a:cubicBezTo>
                    <a:pt x="629" y="116"/>
                    <a:pt x="627" y="114"/>
                    <a:pt x="625" y="113"/>
                  </a:cubicBezTo>
                  <a:cubicBezTo>
                    <a:pt x="623" y="111"/>
                    <a:pt x="621" y="111"/>
                    <a:pt x="620" y="111"/>
                  </a:cubicBezTo>
                  <a:cubicBezTo>
                    <a:pt x="619" y="111"/>
                    <a:pt x="617" y="112"/>
                    <a:pt x="615" y="113"/>
                  </a:cubicBezTo>
                  <a:cubicBezTo>
                    <a:pt x="611" y="110"/>
                    <a:pt x="611" y="110"/>
                    <a:pt x="611" y="110"/>
                  </a:cubicBezTo>
                  <a:cubicBezTo>
                    <a:pt x="613" y="108"/>
                    <a:pt x="615" y="107"/>
                    <a:pt x="616" y="106"/>
                  </a:cubicBezTo>
                  <a:cubicBezTo>
                    <a:pt x="618" y="106"/>
                    <a:pt x="620" y="106"/>
                    <a:pt x="622" y="106"/>
                  </a:cubicBezTo>
                  <a:cubicBezTo>
                    <a:pt x="624" y="107"/>
                    <a:pt x="626" y="108"/>
                    <a:pt x="628" y="110"/>
                  </a:cubicBezTo>
                  <a:cubicBezTo>
                    <a:pt x="631" y="111"/>
                    <a:pt x="632" y="112"/>
                    <a:pt x="633" y="114"/>
                  </a:cubicBezTo>
                  <a:cubicBezTo>
                    <a:pt x="634" y="115"/>
                    <a:pt x="635" y="117"/>
                    <a:pt x="635" y="118"/>
                  </a:cubicBezTo>
                  <a:cubicBezTo>
                    <a:pt x="635" y="119"/>
                    <a:pt x="635" y="120"/>
                    <a:pt x="634" y="122"/>
                  </a:cubicBezTo>
                  <a:cubicBezTo>
                    <a:pt x="634" y="123"/>
                    <a:pt x="633" y="124"/>
                    <a:pt x="632" y="126"/>
                  </a:cubicBezTo>
                  <a:cubicBezTo>
                    <a:pt x="628" y="132"/>
                    <a:pt x="628" y="132"/>
                    <a:pt x="628" y="132"/>
                  </a:cubicBezTo>
                  <a:cubicBezTo>
                    <a:pt x="625" y="136"/>
                    <a:pt x="623" y="138"/>
                    <a:pt x="623" y="140"/>
                  </a:cubicBezTo>
                  <a:cubicBezTo>
                    <a:pt x="622" y="141"/>
                    <a:pt x="622" y="142"/>
                    <a:pt x="622" y="143"/>
                  </a:cubicBezTo>
                  <a:cubicBezTo>
                    <a:pt x="617" y="140"/>
                    <a:pt x="617" y="140"/>
                    <a:pt x="617" y="140"/>
                  </a:cubicBezTo>
                  <a:cubicBezTo>
                    <a:pt x="618" y="139"/>
                    <a:pt x="618" y="138"/>
                    <a:pt x="619" y="137"/>
                  </a:cubicBezTo>
                  <a:cubicBezTo>
                    <a:pt x="616" y="137"/>
                    <a:pt x="614" y="137"/>
                    <a:pt x="612" y="136"/>
                  </a:cubicBezTo>
                  <a:cubicBezTo>
                    <a:pt x="610" y="136"/>
                    <a:pt x="608" y="135"/>
                    <a:pt x="607" y="134"/>
                  </a:cubicBezTo>
                  <a:cubicBezTo>
                    <a:pt x="604" y="132"/>
                    <a:pt x="602" y="130"/>
                    <a:pt x="602" y="128"/>
                  </a:cubicBezTo>
                  <a:cubicBezTo>
                    <a:pt x="601" y="125"/>
                    <a:pt x="601" y="123"/>
                    <a:pt x="603" y="121"/>
                  </a:cubicBezTo>
                  <a:close/>
                  <a:moveTo>
                    <a:pt x="561" y="92"/>
                  </a:moveTo>
                  <a:cubicBezTo>
                    <a:pt x="563" y="88"/>
                    <a:pt x="566" y="84"/>
                    <a:pt x="570" y="83"/>
                  </a:cubicBezTo>
                  <a:cubicBezTo>
                    <a:pt x="573" y="81"/>
                    <a:pt x="577" y="81"/>
                    <a:pt x="581" y="83"/>
                  </a:cubicBezTo>
                  <a:cubicBezTo>
                    <a:pt x="585" y="85"/>
                    <a:pt x="587" y="88"/>
                    <a:pt x="589" y="91"/>
                  </a:cubicBezTo>
                  <a:cubicBezTo>
                    <a:pt x="590" y="95"/>
                    <a:pt x="589" y="99"/>
                    <a:pt x="587" y="104"/>
                  </a:cubicBezTo>
                  <a:cubicBezTo>
                    <a:pt x="587" y="104"/>
                    <a:pt x="587" y="104"/>
                    <a:pt x="587" y="105"/>
                  </a:cubicBezTo>
                  <a:cubicBezTo>
                    <a:pt x="566" y="96"/>
                    <a:pt x="566" y="96"/>
                    <a:pt x="566" y="96"/>
                  </a:cubicBezTo>
                  <a:cubicBezTo>
                    <a:pt x="564" y="99"/>
                    <a:pt x="564" y="101"/>
                    <a:pt x="565" y="104"/>
                  </a:cubicBezTo>
                  <a:cubicBezTo>
                    <a:pt x="566" y="106"/>
                    <a:pt x="567" y="108"/>
                    <a:pt x="570" y="109"/>
                  </a:cubicBezTo>
                  <a:cubicBezTo>
                    <a:pt x="572" y="110"/>
                    <a:pt x="573" y="110"/>
                    <a:pt x="575" y="110"/>
                  </a:cubicBezTo>
                  <a:cubicBezTo>
                    <a:pt x="577" y="109"/>
                    <a:pt x="578" y="108"/>
                    <a:pt x="580" y="106"/>
                  </a:cubicBezTo>
                  <a:cubicBezTo>
                    <a:pt x="585" y="109"/>
                    <a:pt x="585" y="109"/>
                    <a:pt x="585" y="109"/>
                  </a:cubicBezTo>
                  <a:cubicBezTo>
                    <a:pt x="583" y="112"/>
                    <a:pt x="580" y="113"/>
                    <a:pt x="577" y="114"/>
                  </a:cubicBezTo>
                  <a:cubicBezTo>
                    <a:pt x="574" y="115"/>
                    <a:pt x="571" y="114"/>
                    <a:pt x="568" y="113"/>
                  </a:cubicBezTo>
                  <a:cubicBezTo>
                    <a:pt x="564" y="111"/>
                    <a:pt x="561" y="108"/>
                    <a:pt x="560" y="105"/>
                  </a:cubicBezTo>
                  <a:cubicBezTo>
                    <a:pt x="559" y="101"/>
                    <a:pt x="559" y="97"/>
                    <a:pt x="561" y="92"/>
                  </a:cubicBezTo>
                  <a:close/>
                  <a:moveTo>
                    <a:pt x="530" y="81"/>
                  </a:moveTo>
                  <a:cubicBezTo>
                    <a:pt x="531" y="77"/>
                    <a:pt x="532" y="75"/>
                    <a:pt x="534" y="73"/>
                  </a:cubicBezTo>
                  <a:cubicBezTo>
                    <a:pt x="536" y="71"/>
                    <a:pt x="538" y="70"/>
                    <a:pt x="541" y="69"/>
                  </a:cubicBezTo>
                  <a:cubicBezTo>
                    <a:pt x="543" y="69"/>
                    <a:pt x="546" y="69"/>
                    <a:pt x="548" y="70"/>
                  </a:cubicBezTo>
                  <a:cubicBezTo>
                    <a:pt x="552" y="71"/>
                    <a:pt x="554" y="72"/>
                    <a:pt x="555" y="75"/>
                  </a:cubicBezTo>
                  <a:cubicBezTo>
                    <a:pt x="557" y="77"/>
                    <a:pt x="557" y="80"/>
                    <a:pt x="557" y="83"/>
                  </a:cubicBezTo>
                  <a:cubicBezTo>
                    <a:pt x="552" y="82"/>
                    <a:pt x="552" y="82"/>
                    <a:pt x="552" y="82"/>
                  </a:cubicBezTo>
                  <a:cubicBezTo>
                    <a:pt x="552" y="80"/>
                    <a:pt x="552" y="78"/>
                    <a:pt x="551" y="77"/>
                  </a:cubicBezTo>
                  <a:cubicBezTo>
                    <a:pt x="550" y="75"/>
                    <a:pt x="549" y="74"/>
                    <a:pt x="547" y="74"/>
                  </a:cubicBezTo>
                  <a:cubicBezTo>
                    <a:pt x="545" y="73"/>
                    <a:pt x="542" y="73"/>
                    <a:pt x="540" y="74"/>
                  </a:cubicBezTo>
                  <a:cubicBezTo>
                    <a:pt x="538" y="76"/>
                    <a:pt x="536" y="78"/>
                    <a:pt x="535" y="82"/>
                  </a:cubicBezTo>
                  <a:cubicBezTo>
                    <a:pt x="534" y="86"/>
                    <a:pt x="534" y="89"/>
                    <a:pt x="534" y="92"/>
                  </a:cubicBezTo>
                  <a:cubicBezTo>
                    <a:pt x="535" y="94"/>
                    <a:pt x="537" y="95"/>
                    <a:pt x="540" y="96"/>
                  </a:cubicBezTo>
                  <a:cubicBezTo>
                    <a:pt x="542" y="97"/>
                    <a:pt x="543" y="97"/>
                    <a:pt x="545" y="96"/>
                  </a:cubicBezTo>
                  <a:cubicBezTo>
                    <a:pt x="547" y="95"/>
                    <a:pt x="548" y="94"/>
                    <a:pt x="549" y="91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2" y="97"/>
                    <a:pt x="550" y="99"/>
                    <a:pt x="547" y="100"/>
                  </a:cubicBezTo>
                  <a:cubicBezTo>
                    <a:pt x="545" y="101"/>
                    <a:pt x="541" y="101"/>
                    <a:pt x="538" y="100"/>
                  </a:cubicBezTo>
                  <a:cubicBezTo>
                    <a:pt x="534" y="99"/>
                    <a:pt x="531" y="97"/>
                    <a:pt x="530" y="93"/>
                  </a:cubicBezTo>
                  <a:cubicBezTo>
                    <a:pt x="528" y="90"/>
                    <a:pt x="528" y="86"/>
                    <a:pt x="530" y="81"/>
                  </a:cubicBezTo>
                  <a:close/>
                  <a:moveTo>
                    <a:pt x="499" y="57"/>
                  </a:moveTo>
                  <a:cubicBezTo>
                    <a:pt x="504" y="58"/>
                    <a:pt x="504" y="58"/>
                    <a:pt x="504" y="58"/>
                  </a:cubicBezTo>
                  <a:cubicBezTo>
                    <a:pt x="503" y="62"/>
                    <a:pt x="503" y="62"/>
                    <a:pt x="503" y="62"/>
                  </a:cubicBezTo>
                  <a:cubicBezTo>
                    <a:pt x="506" y="59"/>
                    <a:pt x="509" y="58"/>
                    <a:pt x="514" y="59"/>
                  </a:cubicBezTo>
                  <a:cubicBezTo>
                    <a:pt x="515" y="59"/>
                    <a:pt x="517" y="60"/>
                    <a:pt x="518" y="61"/>
                  </a:cubicBezTo>
                  <a:cubicBezTo>
                    <a:pt x="520" y="62"/>
                    <a:pt x="521" y="63"/>
                    <a:pt x="521" y="64"/>
                  </a:cubicBezTo>
                  <a:cubicBezTo>
                    <a:pt x="522" y="66"/>
                    <a:pt x="522" y="67"/>
                    <a:pt x="522" y="69"/>
                  </a:cubicBezTo>
                  <a:cubicBezTo>
                    <a:pt x="522" y="70"/>
                    <a:pt x="522" y="71"/>
                    <a:pt x="521" y="74"/>
                  </a:cubicBezTo>
                  <a:cubicBezTo>
                    <a:pt x="517" y="92"/>
                    <a:pt x="517" y="92"/>
                    <a:pt x="517" y="92"/>
                  </a:cubicBezTo>
                  <a:cubicBezTo>
                    <a:pt x="512" y="91"/>
                    <a:pt x="512" y="91"/>
                    <a:pt x="512" y="91"/>
                  </a:cubicBezTo>
                  <a:cubicBezTo>
                    <a:pt x="516" y="73"/>
                    <a:pt x="516" y="73"/>
                    <a:pt x="516" y="73"/>
                  </a:cubicBezTo>
                  <a:cubicBezTo>
                    <a:pt x="517" y="71"/>
                    <a:pt x="517" y="69"/>
                    <a:pt x="517" y="68"/>
                  </a:cubicBezTo>
                  <a:cubicBezTo>
                    <a:pt x="516" y="67"/>
                    <a:pt x="516" y="66"/>
                    <a:pt x="515" y="65"/>
                  </a:cubicBezTo>
                  <a:cubicBezTo>
                    <a:pt x="514" y="64"/>
                    <a:pt x="513" y="64"/>
                    <a:pt x="512" y="63"/>
                  </a:cubicBezTo>
                  <a:cubicBezTo>
                    <a:pt x="509" y="63"/>
                    <a:pt x="507" y="63"/>
                    <a:pt x="505" y="64"/>
                  </a:cubicBezTo>
                  <a:cubicBezTo>
                    <a:pt x="504" y="65"/>
                    <a:pt x="502" y="68"/>
                    <a:pt x="501" y="72"/>
                  </a:cubicBezTo>
                  <a:cubicBezTo>
                    <a:pt x="498" y="88"/>
                    <a:pt x="498" y="88"/>
                    <a:pt x="498" y="88"/>
                  </a:cubicBezTo>
                  <a:cubicBezTo>
                    <a:pt x="493" y="87"/>
                    <a:pt x="493" y="87"/>
                    <a:pt x="493" y="87"/>
                  </a:cubicBezTo>
                  <a:lnTo>
                    <a:pt x="499" y="57"/>
                  </a:lnTo>
                  <a:close/>
                  <a:moveTo>
                    <a:pt x="458" y="66"/>
                  </a:moveTo>
                  <a:cubicBezTo>
                    <a:pt x="459" y="61"/>
                    <a:pt x="461" y="57"/>
                    <a:pt x="464" y="54"/>
                  </a:cubicBezTo>
                  <a:cubicBezTo>
                    <a:pt x="467" y="52"/>
                    <a:pt x="471" y="51"/>
                    <a:pt x="475" y="51"/>
                  </a:cubicBezTo>
                  <a:cubicBezTo>
                    <a:pt x="479" y="52"/>
                    <a:pt x="482" y="54"/>
                    <a:pt x="484" y="57"/>
                  </a:cubicBezTo>
                  <a:cubicBezTo>
                    <a:pt x="487" y="60"/>
                    <a:pt x="487" y="64"/>
                    <a:pt x="487" y="69"/>
                  </a:cubicBezTo>
                  <a:cubicBezTo>
                    <a:pt x="487" y="69"/>
                    <a:pt x="487" y="70"/>
                    <a:pt x="487" y="71"/>
                  </a:cubicBezTo>
                  <a:cubicBezTo>
                    <a:pt x="464" y="68"/>
                    <a:pt x="464" y="68"/>
                    <a:pt x="464" y="68"/>
                  </a:cubicBezTo>
                  <a:cubicBezTo>
                    <a:pt x="463" y="71"/>
                    <a:pt x="464" y="74"/>
                    <a:pt x="466" y="76"/>
                  </a:cubicBezTo>
                  <a:cubicBezTo>
                    <a:pt x="467" y="78"/>
                    <a:pt x="469" y="79"/>
                    <a:pt x="472" y="79"/>
                  </a:cubicBezTo>
                  <a:cubicBezTo>
                    <a:pt x="474" y="80"/>
                    <a:pt x="475" y="79"/>
                    <a:pt x="477" y="78"/>
                  </a:cubicBezTo>
                  <a:cubicBezTo>
                    <a:pt x="478" y="78"/>
                    <a:pt x="480" y="76"/>
                    <a:pt x="481" y="74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5" y="78"/>
                    <a:pt x="483" y="81"/>
                    <a:pt x="480" y="82"/>
                  </a:cubicBezTo>
                  <a:cubicBezTo>
                    <a:pt x="478" y="84"/>
                    <a:pt x="475" y="84"/>
                    <a:pt x="471" y="84"/>
                  </a:cubicBezTo>
                  <a:cubicBezTo>
                    <a:pt x="467" y="83"/>
                    <a:pt x="463" y="81"/>
                    <a:pt x="461" y="78"/>
                  </a:cubicBezTo>
                  <a:cubicBezTo>
                    <a:pt x="459" y="75"/>
                    <a:pt x="458" y="71"/>
                    <a:pt x="458" y="66"/>
                  </a:cubicBezTo>
                  <a:close/>
                  <a:moveTo>
                    <a:pt x="446" y="38"/>
                  </a:moveTo>
                  <a:cubicBezTo>
                    <a:pt x="451" y="38"/>
                    <a:pt x="451" y="38"/>
                    <a:pt x="451" y="38"/>
                  </a:cubicBezTo>
                  <a:cubicBezTo>
                    <a:pt x="451" y="44"/>
                    <a:pt x="451" y="44"/>
                    <a:pt x="451" y="44"/>
                  </a:cubicBezTo>
                  <a:cubicBezTo>
                    <a:pt x="446" y="44"/>
                    <a:pt x="446" y="44"/>
                    <a:pt x="446" y="44"/>
                  </a:cubicBezTo>
                  <a:lnTo>
                    <a:pt x="446" y="38"/>
                  </a:lnTo>
                  <a:close/>
                  <a:moveTo>
                    <a:pt x="445" y="50"/>
                  </a:moveTo>
                  <a:cubicBezTo>
                    <a:pt x="451" y="50"/>
                    <a:pt x="451" y="50"/>
                    <a:pt x="451" y="50"/>
                  </a:cubicBezTo>
                  <a:cubicBezTo>
                    <a:pt x="448" y="81"/>
                    <a:pt x="448" y="81"/>
                    <a:pt x="448" y="81"/>
                  </a:cubicBezTo>
                  <a:cubicBezTo>
                    <a:pt x="443" y="81"/>
                    <a:pt x="443" y="81"/>
                    <a:pt x="443" y="81"/>
                  </a:cubicBezTo>
                  <a:lnTo>
                    <a:pt x="445" y="50"/>
                  </a:lnTo>
                  <a:close/>
                  <a:moveTo>
                    <a:pt x="411" y="55"/>
                  </a:moveTo>
                  <a:cubicBezTo>
                    <a:pt x="413" y="53"/>
                    <a:pt x="414" y="51"/>
                    <a:pt x="416" y="50"/>
                  </a:cubicBezTo>
                  <a:cubicBezTo>
                    <a:pt x="419" y="49"/>
                    <a:pt x="421" y="48"/>
                    <a:pt x="424" y="48"/>
                  </a:cubicBezTo>
                  <a:cubicBezTo>
                    <a:pt x="427" y="48"/>
                    <a:pt x="430" y="49"/>
                    <a:pt x="432" y="51"/>
                  </a:cubicBezTo>
                  <a:cubicBezTo>
                    <a:pt x="434" y="52"/>
                    <a:pt x="436" y="55"/>
                    <a:pt x="436" y="58"/>
                  </a:cubicBezTo>
                  <a:cubicBezTo>
                    <a:pt x="431" y="59"/>
                    <a:pt x="431" y="59"/>
                    <a:pt x="431" y="59"/>
                  </a:cubicBezTo>
                  <a:cubicBezTo>
                    <a:pt x="431" y="56"/>
                    <a:pt x="430" y="55"/>
                    <a:pt x="429" y="54"/>
                  </a:cubicBezTo>
                  <a:cubicBezTo>
                    <a:pt x="427" y="53"/>
                    <a:pt x="426" y="52"/>
                    <a:pt x="424" y="52"/>
                  </a:cubicBezTo>
                  <a:cubicBezTo>
                    <a:pt x="421" y="52"/>
                    <a:pt x="419" y="53"/>
                    <a:pt x="418" y="55"/>
                  </a:cubicBezTo>
                  <a:cubicBezTo>
                    <a:pt x="416" y="57"/>
                    <a:pt x="415" y="60"/>
                    <a:pt x="415" y="64"/>
                  </a:cubicBezTo>
                  <a:cubicBezTo>
                    <a:pt x="415" y="68"/>
                    <a:pt x="416" y="71"/>
                    <a:pt x="418" y="73"/>
                  </a:cubicBezTo>
                  <a:cubicBezTo>
                    <a:pt x="419" y="75"/>
                    <a:pt x="421" y="76"/>
                    <a:pt x="424" y="76"/>
                  </a:cubicBezTo>
                  <a:cubicBezTo>
                    <a:pt x="426" y="76"/>
                    <a:pt x="428" y="75"/>
                    <a:pt x="429" y="74"/>
                  </a:cubicBezTo>
                  <a:cubicBezTo>
                    <a:pt x="430" y="73"/>
                    <a:pt x="431" y="71"/>
                    <a:pt x="432" y="68"/>
                  </a:cubicBezTo>
                  <a:cubicBezTo>
                    <a:pt x="437" y="69"/>
                    <a:pt x="437" y="69"/>
                    <a:pt x="437" y="69"/>
                  </a:cubicBezTo>
                  <a:cubicBezTo>
                    <a:pt x="436" y="73"/>
                    <a:pt x="435" y="75"/>
                    <a:pt x="432" y="77"/>
                  </a:cubicBezTo>
                  <a:cubicBezTo>
                    <a:pt x="430" y="79"/>
                    <a:pt x="427" y="80"/>
                    <a:pt x="424" y="80"/>
                  </a:cubicBezTo>
                  <a:cubicBezTo>
                    <a:pt x="420" y="80"/>
                    <a:pt x="416" y="79"/>
                    <a:pt x="414" y="76"/>
                  </a:cubicBezTo>
                  <a:cubicBezTo>
                    <a:pt x="411" y="73"/>
                    <a:pt x="410" y="69"/>
                    <a:pt x="410" y="64"/>
                  </a:cubicBezTo>
                  <a:cubicBezTo>
                    <a:pt x="410" y="61"/>
                    <a:pt x="410" y="58"/>
                    <a:pt x="411" y="55"/>
                  </a:cubicBezTo>
                  <a:close/>
                  <a:moveTo>
                    <a:pt x="367" y="46"/>
                  </a:moveTo>
                  <a:cubicBezTo>
                    <a:pt x="368" y="44"/>
                    <a:pt x="370" y="43"/>
                    <a:pt x="372" y="41"/>
                  </a:cubicBezTo>
                  <a:cubicBezTo>
                    <a:pt x="374" y="40"/>
                    <a:pt x="377" y="39"/>
                    <a:pt x="380" y="39"/>
                  </a:cubicBezTo>
                  <a:cubicBezTo>
                    <a:pt x="383" y="38"/>
                    <a:pt x="386" y="39"/>
                    <a:pt x="388" y="39"/>
                  </a:cubicBezTo>
                  <a:cubicBezTo>
                    <a:pt x="391" y="40"/>
                    <a:pt x="393" y="41"/>
                    <a:pt x="394" y="43"/>
                  </a:cubicBezTo>
                  <a:cubicBezTo>
                    <a:pt x="396" y="45"/>
                    <a:pt x="397" y="47"/>
                    <a:pt x="397" y="50"/>
                  </a:cubicBezTo>
                  <a:cubicBezTo>
                    <a:pt x="392" y="51"/>
                    <a:pt x="392" y="51"/>
                    <a:pt x="392" y="51"/>
                  </a:cubicBezTo>
                  <a:cubicBezTo>
                    <a:pt x="391" y="48"/>
                    <a:pt x="390" y="46"/>
                    <a:pt x="388" y="45"/>
                  </a:cubicBezTo>
                  <a:cubicBezTo>
                    <a:pt x="386" y="44"/>
                    <a:pt x="384" y="43"/>
                    <a:pt x="380" y="44"/>
                  </a:cubicBezTo>
                  <a:cubicBezTo>
                    <a:pt x="377" y="44"/>
                    <a:pt x="375" y="45"/>
                    <a:pt x="373" y="47"/>
                  </a:cubicBezTo>
                  <a:cubicBezTo>
                    <a:pt x="372" y="48"/>
                    <a:pt x="371" y="50"/>
                    <a:pt x="371" y="51"/>
                  </a:cubicBezTo>
                  <a:cubicBezTo>
                    <a:pt x="372" y="53"/>
                    <a:pt x="372" y="54"/>
                    <a:pt x="374" y="55"/>
                  </a:cubicBezTo>
                  <a:cubicBezTo>
                    <a:pt x="375" y="56"/>
                    <a:pt x="378" y="56"/>
                    <a:pt x="382" y="57"/>
                  </a:cubicBezTo>
                  <a:cubicBezTo>
                    <a:pt x="387" y="57"/>
                    <a:pt x="390" y="58"/>
                    <a:pt x="392" y="58"/>
                  </a:cubicBezTo>
                  <a:cubicBezTo>
                    <a:pt x="395" y="59"/>
                    <a:pt x="397" y="61"/>
                    <a:pt x="398" y="62"/>
                  </a:cubicBezTo>
                  <a:cubicBezTo>
                    <a:pt x="400" y="64"/>
                    <a:pt x="400" y="66"/>
                    <a:pt x="401" y="68"/>
                  </a:cubicBezTo>
                  <a:cubicBezTo>
                    <a:pt x="401" y="70"/>
                    <a:pt x="401" y="72"/>
                    <a:pt x="400" y="75"/>
                  </a:cubicBezTo>
                  <a:cubicBezTo>
                    <a:pt x="398" y="77"/>
                    <a:pt x="397" y="79"/>
                    <a:pt x="395" y="80"/>
                  </a:cubicBezTo>
                  <a:cubicBezTo>
                    <a:pt x="392" y="81"/>
                    <a:pt x="390" y="82"/>
                    <a:pt x="387" y="83"/>
                  </a:cubicBezTo>
                  <a:cubicBezTo>
                    <a:pt x="383" y="83"/>
                    <a:pt x="379" y="83"/>
                    <a:pt x="377" y="82"/>
                  </a:cubicBezTo>
                  <a:cubicBezTo>
                    <a:pt x="374" y="81"/>
                    <a:pt x="372" y="80"/>
                    <a:pt x="370" y="78"/>
                  </a:cubicBezTo>
                  <a:cubicBezTo>
                    <a:pt x="368" y="76"/>
                    <a:pt x="367" y="73"/>
                    <a:pt x="367" y="70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2" y="71"/>
                    <a:pt x="373" y="73"/>
                    <a:pt x="374" y="74"/>
                  </a:cubicBezTo>
                  <a:cubicBezTo>
                    <a:pt x="375" y="76"/>
                    <a:pt x="377" y="77"/>
                    <a:pt x="379" y="77"/>
                  </a:cubicBezTo>
                  <a:cubicBezTo>
                    <a:pt x="381" y="78"/>
                    <a:pt x="383" y="78"/>
                    <a:pt x="386" y="78"/>
                  </a:cubicBezTo>
                  <a:cubicBezTo>
                    <a:pt x="388" y="77"/>
                    <a:pt x="390" y="77"/>
                    <a:pt x="391" y="76"/>
                  </a:cubicBezTo>
                  <a:cubicBezTo>
                    <a:pt x="393" y="75"/>
                    <a:pt x="394" y="74"/>
                    <a:pt x="395" y="73"/>
                  </a:cubicBezTo>
                  <a:cubicBezTo>
                    <a:pt x="395" y="72"/>
                    <a:pt x="395" y="70"/>
                    <a:pt x="395" y="69"/>
                  </a:cubicBezTo>
                  <a:cubicBezTo>
                    <a:pt x="395" y="68"/>
                    <a:pt x="395" y="67"/>
                    <a:pt x="394" y="66"/>
                  </a:cubicBezTo>
                  <a:cubicBezTo>
                    <a:pt x="393" y="65"/>
                    <a:pt x="391" y="64"/>
                    <a:pt x="390" y="64"/>
                  </a:cubicBezTo>
                  <a:cubicBezTo>
                    <a:pt x="388" y="63"/>
                    <a:pt x="386" y="63"/>
                    <a:pt x="382" y="63"/>
                  </a:cubicBezTo>
                  <a:cubicBezTo>
                    <a:pt x="378" y="62"/>
                    <a:pt x="375" y="62"/>
                    <a:pt x="373" y="61"/>
                  </a:cubicBezTo>
                  <a:cubicBezTo>
                    <a:pt x="371" y="60"/>
                    <a:pt x="369" y="59"/>
                    <a:pt x="368" y="58"/>
                  </a:cubicBezTo>
                  <a:cubicBezTo>
                    <a:pt x="367" y="56"/>
                    <a:pt x="366" y="54"/>
                    <a:pt x="366" y="52"/>
                  </a:cubicBezTo>
                  <a:cubicBezTo>
                    <a:pt x="366" y="50"/>
                    <a:pt x="366" y="48"/>
                    <a:pt x="367" y="46"/>
                  </a:cubicBezTo>
                  <a:close/>
                  <a:moveTo>
                    <a:pt x="332" y="56"/>
                  </a:moveTo>
                  <a:cubicBezTo>
                    <a:pt x="331" y="54"/>
                    <a:pt x="331" y="53"/>
                    <a:pt x="331" y="52"/>
                  </a:cubicBezTo>
                  <a:cubicBezTo>
                    <a:pt x="332" y="50"/>
                    <a:pt x="332" y="49"/>
                    <a:pt x="333" y="48"/>
                  </a:cubicBezTo>
                  <a:cubicBezTo>
                    <a:pt x="334" y="47"/>
                    <a:pt x="336" y="46"/>
                    <a:pt x="338" y="46"/>
                  </a:cubicBezTo>
                  <a:cubicBezTo>
                    <a:pt x="340" y="45"/>
                    <a:pt x="341" y="45"/>
                    <a:pt x="343" y="45"/>
                  </a:cubicBezTo>
                  <a:cubicBezTo>
                    <a:pt x="343" y="50"/>
                    <a:pt x="343" y="50"/>
                    <a:pt x="343" y="50"/>
                  </a:cubicBezTo>
                  <a:cubicBezTo>
                    <a:pt x="342" y="50"/>
                    <a:pt x="341" y="50"/>
                    <a:pt x="340" y="50"/>
                  </a:cubicBezTo>
                  <a:cubicBezTo>
                    <a:pt x="339" y="50"/>
                    <a:pt x="338" y="51"/>
                    <a:pt x="337" y="52"/>
                  </a:cubicBezTo>
                  <a:cubicBezTo>
                    <a:pt x="337" y="53"/>
                    <a:pt x="337" y="54"/>
                    <a:pt x="337" y="56"/>
                  </a:cubicBezTo>
                  <a:cubicBezTo>
                    <a:pt x="338" y="58"/>
                    <a:pt x="338" y="58"/>
                    <a:pt x="338" y="58"/>
                  </a:cubicBezTo>
                  <a:cubicBezTo>
                    <a:pt x="344" y="57"/>
                    <a:pt x="344" y="57"/>
                    <a:pt x="344" y="57"/>
                  </a:cubicBezTo>
                  <a:cubicBezTo>
                    <a:pt x="344" y="61"/>
                    <a:pt x="344" y="61"/>
                    <a:pt x="344" y="61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45" y="89"/>
                    <a:pt x="345" y="89"/>
                    <a:pt x="345" y="89"/>
                  </a:cubicBezTo>
                  <a:cubicBezTo>
                    <a:pt x="340" y="90"/>
                    <a:pt x="340" y="90"/>
                    <a:pt x="340" y="90"/>
                  </a:cubicBezTo>
                  <a:cubicBezTo>
                    <a:pt x="333" y="64"/>
                    <a:pt x="333" y="64"/>
                    <a:pt x="333" y="64"/>
                  </a:cubicBezTo>
                  <a:cubicBezTo>
                    <a:pt x="329" y="65"/>
                    <a:pt x="329" y="65"/>
                    <a:pt x="329" y="65"/>
                  </a:cubicBezTo>
                  <a:cubicBezTo>
                    <a:pt x="328" y="61"/>
                    <a:pt x="328" y="61"/>
                    <a:pt x="328" y="61"/>
                  </a:cubicBezTo>
                  <a:cubicBezTo>
                    <a:pt x="333" y="60"/>
                    <a:pt x="333" y="60"/>
                    <a:pt x="333" y="60"/>
                  </a:cubicBezTo>
                  <a:lnTo>
                    <a:pt x="332" y="56"/>
                  </a:lnTo>
                  <a:close/>
                  <a:moveTo>
                    <a:pt x="299" y="73"/>
                  </a:moveTo>
                  <a:cubicBezTo>
                    <a:pt x="301" y="70"/>
                    <a:pt x="304" y="68"/>
                    <a:pt x="308" y="67"/>
                  </a:cubicBezTo>
                  <a:cubicBezTo>
                    <a:pt x="312" y="65"/>
                    <a:pt x="315" y="66"/>
                    <a:pt x="319" y="68"/>
                  </a:cubicBezTo>
                  <a:cubicBezTo>
                    <a:pt x="322" y="69"/>
                    <a:pt x="325" y="73"/>
                    <a:pt x="326" y="77"/>
                  </a:cubicBezTo>
                  <a:cubicBezTo>
                    <a:pt x="327" y="81"/>
                    <a:pt x="328" y="84"/>
                    <a:pt x="327" y="87"/>
                  </a:cubicBezTo>
                  <a:cubicBezTo>
                    <a:pt x="327" y="90"/>
                    <a:pt x="326" y="92"/>
                    <a:pt x="324" y="94"/>
                  </a:cubicBezTo>
                  <a:cubicBezTo>
                    <a:pt x="322" y="95"/>
                    <a:pt x="320" y="97"/>
                    <a:pt x="317" y="98"/>
                  </a:cubicBezTo>
                  <a:cubicBezTo>
                    <a:pt x="313" y="99"/>
                    <a:pt x="309" y="99"/>
                    <a:pt x="306" y="97"/>
                  </a:cubicBezTo>
                  <a:cubicBezTo>
                    <a:pt x="302" y="95"/>
                    <a:pt x="300" y="91"/>
                    <a:pt x="299" y="86"/>
                  </a:cubicBezTo>
                  <a:cubicBezTo>
                    <a:pt x="297" y="81"/>
                    <a:pt x="297" y="76"/>
                    <a:pt x="299" y="73"/>
                  </a:cubicBezTo>
                  <a:close/>
                  <a:moveTo>
                    <a:pt x="252" y="90"/>
                  </a:moveTo>
                  <a:cubicBezTo>
                    <a:pt x="266" y="103"/>
                    <a:pt x="266" y="103"/>
                    <a:pt x="266" y="103"/>
                  </a:cubicBezTo>
                  <a:cubicBezTo>
                    <a:pt x="268" y="105"/>
                    <a:pt x="270" y="107"/>
                    <a:pt x="271" y="109"/>
                  </a:cubicBezTo>
                  <a:cubicBezTo>
                    <a:pt x="271" y="106"/>
                    <a:pt x="270" y="104"/>
                    <a:pt x="270" y="101"/>
                  </a:cubicBezTo>
                  <a:cubicBezTo>
                    <a:pt x="268" y="82"/>
                    <a:pt x="268" y="82"/>
                    <a:pt x="268" y="82"/>
                  </a:cubicBezTo>
                  <a:cubicBezTo>
                    <a:pt x="272" y="80"/>
                    <a:pt x="272" y="80"/>
                    <a:pt x="272" y="80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7" y="117"/>
                    <a:pt x="277" y="120"/>
                    <a:pt x="277" y="121"/>
                  </a:cubicBezTo>
                  <a:cubicBezTo>
                    <a:pt x="277" y="123"/>
                    <a:pt x="276" y="125"/>
                    <a:pt x="276" y="126"/>
                  </a:cubicBezTo>
                  <a:cubicBezTo>
                    <a:pt x="275" y="127"/>
                    <a:pt x="274" y="128"/>
                    <a:pt x="272" y="129"/>
                  </a:cubicBezTo>
                  <a:cubicBezTo>
                    <a:pt x="271" y="129"/>
                    <a:pt x="270" y="130"/>
                    <a:pt x="269" y="130"/>
                  </a:cubicBezTo>
                  <a:cubicBezTo>
                    <a:pt x="266" y="126"/>
                    <a:pt x="266" y="126"/>
                    <a:pt x="266" y="126"/>
                  </a:cubicBezTo>
                  <a:cubicBezTo>
                    <a:pt x="267" y="125"/>
                    <a:pt x="268" y="125"/>
                    <a:pt x="269" y="125"/>
                  </a:cubicBezTo>
                  <a:cubicBezTo>
                    <a:pt x="270" y="124"/>
                    <a:pt x="271" y="124"/>
                    <a:pt x="271" y="123"/>
                  </a:cubicBezTo>
                  <a:cubicBezTo>
                    <a:pt x="272" y="122"/>
                    <a:pt x="272" y="122"/>
                    <a:pt x="272" y="121"/>
                  </a:cubicBezTo>
                  <a:cubicBezTo>
                    <a:pt x="272" y="120"/>
                    <a:pt x="272" y="119"/>
                    <a:pt x="272" y="117"/>
                  </a:cubicBezTo>
                  <a:cubicBezTo>
                    <a:pt x="272" y="116"/>
                    <a:pt x="272" y="116"/>
                    <a:pt x="272" y="115"/>
                  </a:cubicBezTo>
                  <a:cubicBezTo>
                    <a:pt x="247" y="93"/>
                    <a:pt x="247" y="93"/>
                    <a:pt x="247" y="93"/>
                  </a:cubicBezTo>
                  <a:lnTo>
                    <a:pt x="252" y="90"/>
                  </a:lnTo>
                  <a:close/>
                  <a:moveTo>
                    <a:pt x="233" y="89"/>
                  </a:moveTo>
                  <a:cubicBezTo>
                    <a:pt x="238" y="98"/>
                    <a:pt x="238" y="98"/>
                    <a:pt x="238" y="98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5" y="99"/>
                    <a:pt x="245" y="99"/>
                    <a:pt x="245" y="99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49" y="118"/>
                    <a:pt x="249" y="118"/>
                    <a:pt x="249" y="118"/>
                  </a:cubicBezTo>
                  <a:cubicBezTo>
                    <a:pt x="249" y="119"/>
                    <a:pt x="250" y="120"/>
                    <a:pt x="250" y="120"/>
                  </a:cubicBezTo>
                  <a:cubicBezTo>
                    <a:pt x="251" y="121"/>
                    <a:pt x="251" y="121"/>
                    <a:pt x="252" y="121"/>
                  </a:cubicBezTo>
                  <a:cubicBezTo>
                    <a:pt x="252" y="121"/>
                    <a:pt x="253" y="121"/>
                    <a:pt x="253" y="120"/>
                  </a:cubicBezTo>
                  <a:cubicBezTo>
                    <a:pt x="254" y="120"/>
                    <a:pt x="255" y="119"/>
                    <a:pt x="255" y="119"/>
                  </a:cubicBezTo>
                  <a:cubicBezTo>
                    <a:pt x="258" y="123"/>
                    <a:pt x="258" y="123"/>
                    <a:pt x="258" y="123"/>
                  </a:cubicBezTo>
                  <a:cubicBezTo>
                    <a:pt x="257" y="124"/>
                    <a:pt x="256" y="124"/>
                    <a:pt x="255" y="125"/>
                  </a:cubicBezTo>
                  <a:cubicBezTo>
                    <a:pt x="253" y="126"/>
                    <a:pt x="252" y="126"/>
                    <a:pt x="251" y="126"/>
                  </a:cubicBezTo>
                  <a:cubicBezTo>
                    <a:pt x="249" y="126"/>
                    <a:pt x="248" y="126"/>
                    <a:pt x="248" y="125"/>
                  </a:cubicBezTo>
                  <a:cubicBezTo>
                    <a:pt x="247" y="125"/>
                    <a:pt x="246" y="123"/>
                    <a:pt x="244" y="120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33" y="101"/>
                    <a:pt x="233" y="101"/>
                    <a:pt x="233" y="101"/>
                  </a:cubicBezTo>
                  <a:cubicBezTo>
                    <a:pt x="230" y="94"/>
                    <a:pt x="230" y="94"/>
                    <a:pt x="230" y="94"/>
                  </a:cubicBezTo>
                  <a:lnTo>
                    <a:pt x="233" y="89"/>
                  </a:lnTo>
                  <a:close/>
                  <a:moveTo>
                    <a:pt x="239" y="133"/>
                  </a:moveTo>
                  <a:cubicBezTo>
                    <a:pt x="235" y="136"/>
                    <a:pt x="235" y="136"/>
                    <a:pt x="235" y="136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23" y="107"/>
                    <a:pt x="223" y="107"/>
                    <a:pt x="223" y="107"/>
                  </a:cubicBezTo>
                  <a:lnTo>
                    <a:pt x="239" y="133"/>
                  </a:lnTo>
                  <a:close/>
                  <a:moveTo>
                    <a:pt x="217" y="97"/>
                  </a:moveTo>
                  <a:cubicBezTo>
                    <a:pt x="220" y="102"/>
                    <a:pt x="220" y="102"/>
                    <a:pt x="220" y="102"/>
                  </a:cubicBezTo>
                  <a:cubicBezTo>
                    <a:pt x="215" y="105"/>
                    <a:pt x="215" y="105"/>
                    <a:pt x="215" y="105"/>
                  </a:cubicBezTo>
                  <a:cubicBezTo>
                    <a:pt x="212" y="100"/>
                    <a:pt x="212" y="100"/>
                    <a:pt x="212" y="100"/>
                  </a:cubicBezTo>
                  <a:lnTo>
                    <a:pt x="217" y="97"/>
                  </a:lnTo>
                  <a:close/>
                  <a:moveTo>
                    <a:pt x="193" y="130"/>
                  </a:moveTo>
                  <a:cubicBezTo>
                    <a:pt x="194" y="129"/>
                    <a:pt x="194" y="128"/>
                    <a:pt x="195" y="127"/>
                  </a:cubicBezTo>
                  <a:cubicBezTo>
                    <a:pt x="196" y="126"/>
                    <a:pt x="197" y="125"/>
                    <a:pt x="198" y="124"/>
                  </a:cubicBezTo>
                  <a:cubicBezTo>
                    <a:pt x="200" y="122"/>
                    <a:pt x="202" y="121"/>
                    <a:pt x="204" y="121"/>
                  </a:cubicBezTo>
                  <a:cubicBezTo>
                    <a:pt x="206" y="120"/>
                    <a:pt x="208" y="120"/>
                    <a:pt x="209" y="120"/>
                  </a:cubicBezTo>
                  <a:cubicBezTo>
                    <a:pt x="211" y="121"/>
                    <a:pt x="212" y="122"/>
                    <a:pt x="213" y="123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09" y="126"/>
                    <a:pt x="207" y="125"/>
                    <a:pt x="206" y="125"/>
                  </a:cubicBezTo>
                  <a:cubicBezTo>
                    <a:pt x="204" y="125"/>
                    <a:pt x="203" y="126"/>
                    <a:pt x="201" y="127"/>
                  </a:cubicBezTo>
                  <a:cubicBezTo>
                    <a:pt x="199" y="128"/>
                    <a:pt x="198" y="130"/>
                    <a:pt x="198" y="131"/>
                  </a:cubicBezTo>
                  <a:cubicBezTo>
                    <a:pt x="198" y="132"/>
                    <a:pt x="198" y="133"/>
                    <a:pt x="198" y="134"/>
                  </a:cubicBezTo>
                  <a:cubicBezTo>
                    <a:pt x="199" y="135"/>
                    <a:pt x="199" y="135"/>
                    <a:pt x="200" y="135"/>
                  </a:cubicBezTo>
                  <a:cubicBezTo>
                    <a:pt x="201" y="135"/>
                    <a:pt x="201" y="135"/>
                    <a:pt x="202" y="135"/>
                  </a:cubicBezTo>
                  <a:cubicBezTo>
                    <a:pt x="203" y="135"/>
                    <a:pt x="204" y="134"/>
                    <a:pt x="207" y="133"/>
                  </a:cubicBezTo>
                  <a:cubicBezTo>
                    <a:pt x="210" y="132"/>
                    <a:pt x="213" y="131"/>
                    <a:pt x="215" y="131"/>
                  </a:cubicBezTo>
                  <a:cubicBezTo>
                    <a:pt x="216" y="130"/>
                    <a:pt x="218" y="130"/>
                    <a:pt x="219" y="131"/>
                  </a:cubicBezTo>
                  <a:cubicBezTo>
                    <a:pt x="220" y="131"/>
                    <a:pt x="222" y="132"/>
                    <a:pt x="223" y="133"/>
                  </a:cubicBezTo>
                  <a:cubicBezTo>
                    <a:pt x="224" y="135"/>
                    <a:pt x="224" y="136"/>
                    <a:pt x="224" y="138"/>
                  </a:cubicBezTo>
                  <a:cubicBezTo>
                    <a:pt x="225" y="140"/>
                    <a:pt x="224" y="142"/>
                    <a:pt x="223" y="144"/>
                  </a:cubicBezTo>
                  <a:cubicBezTo>
                    <a:pt x="222" y="146"/>
                    <a:pt x="221" y="147"/>
                    <a:pt x="219" y="149"/>
                  </a:cubicBezTo>
                  <a:cubicBezTo>
                    <a:pt x="215" y="151"/>
                    <a:pt x="212" y="152"/>
                    <a:pt x="210" y="152"/>
                  </a:cubicBezTo>
                  <a:cubicBezTo>
                    <a:pt x="207" y="152"/>
                    <a:pt x="205" y="151"/>
                    <a:pt x="202" y="149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7" y="147"/>
                    <a:pt x="209" y="147"/>
                    <a:pt x="211" y="147"/>
                  </a:cubicBezTo>
                  <a:cubicBezTo>
                    <a:pt x="212" y="148"/>
                    <a:pt x="214" y="147"/>
                    <a:pt x="216" y="145"/>
                  </a:cubicBezTo>
                  <a:cubicBezTo>
                    <a:pt x="218" y="144"/>
                    <a:pt x="219" y="142"/>
                    <a:pt x="219" y="141"/>
                  </a:cubicBezTo>
                  <a:cubicBezTo>
                    <a:pt x="220" y="139"/>
                    <a:pt x="220" y="138"/>
                    <a:pt x="219" y="137"/>
                  </a:cubicBezTo>
                  <a:cubicBezTo>
                    <a:pt x="218" y="136"/>
                    <a:pt x="217" y="136"/>
                    <a:pt x="216" y="136"/>
                  </a:cubicBezTo>
                  <a:cubicBezTo>
                    <a:pt x="215" y="136"/>
                    <a:pt x="213" y="137"/>
                    <a:pt x="210" y="138"/>
                  </a:cubicBezTo>
                  <a:cubicBezTo>
                    <a:pt x="207" y="139"/>
                    <a:pt x="204" y="140"/>
                    <a:pt x="203" y="140"/>
                  </a:cubicBezTo>
                  <a:cubicBezTo>
                    <a:pt x="201" y="141"/>
                    <a:pt x="199" y="141"/>
                    <a:pt x="198" y="140"/>
                  </a:cubicBezTo>
                  <a:cubicBezTo>
                    <a:pt x="197" y="140"/>
                    <a:pt x="196" y="139"/>
                    <a:pt x="195" y="138"/>
                  </a:cubicBezTo>
                  <a:cubicBezTo>
                    <a:pt x="194" y="136"/>
                    <a:pt x="193" y="135"/>
                    <a:pt x="193" y="134"/>
                  </a:cubicBezTo>
                  <a:cubicBezTo>
                    <a:pt x="193" y="133"/>
                    <a:pt x="193" y="131"/>
                    <a:pt x="193" y="130"/>
                  </a:cubicBezTo>
                  <a:close/>
                  <a:moveTo>
                    <a:pt x="176" y="143"/>
                  </a:moveTo>
                  <a:cubicBezTo>
                    <a:pt x="179" y="146"/>
                    <a:pt x="179" y="146"/>
                    <a:pt x="179" y="146"/>
                  </a:cubicBezTo>
                  <a:cubicBezTo>
                    <a:pt x="178" y="144"/>
                    <a:pt x="178" y="142"/>
                    <a:pt x="179" y="141"/>
                  </a:cubicBezTo>
                  <a:cubicBezTo>
                    <a:pt x="179" y="140"/>
                    <a:pt x="180" y="139"/>
                    <a:pt x="181" y="138"/>
                  </a:cubicBezTo>
                  <a:cubicBezTo>
                    <a:pt x="182" y="137"/>
                    <a:pt x="184" y="136"/>
                    <a:pt x="186" y="135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6" y="141"/>
                    <a:pt x="185" y="141"/>
                    <a:pt x="184" y="142"/>
                  </a:cubicBezTo>
                  <a:cubicBezTo>
                    <a:pt x="183" y="143"/>
                    <a:pt x="182" y="144"/>
                    <a:pt x="182" y="145"/>
                  </a:cubicBezTo>
                  <a:cubicBezTo>
                    <a:pt x="182" y="146"/>
                    <a:pt x="182" y="147"/>
                    <a:pt x="183" y="148"/>
                  </a:cubicBezTo>
                  <a:cubicBezTo>
                    <a:pt x="183" y="150"/>
                    <a:pt x="185" y="152"/>
                    <a:pt x="186" y="153"/>
                  </a:cubicBezTo>
                  <a:cubicBezTo>
                    <a:pt x="197" y="166"/>
                    <a:pt x="197" y="166"/>
                    <a:pt x="197" y="166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72" y="146"/>
                    <a:pt x="172" y="146"/>
                    <a:pt x="172" y="146"/>
                  </a:cubicBezTo>
                  <a:lnTo>
                    <a:pt x="176" y="143"/>
                  </a:lnTo>
                  <a:close/>
                  <a:moveTo>
                    <a:pt x="154" y="163"/>
                  </a:moveTo>
                  <a:cubicBezTo>
                    <a:pt x="156" y="160"/>
                    <a:pt x="160" y="158"/>
                    <a:pt x="164" y="158"/>
                  </a:cubicBezTo>
                  <a:cubicBezTo>
                    <a:pt x="168" y="158"/>
                    <a:pt x="171" y="160"/>
                    <a:pt x="175" y="164"/>
                  </a:cubicBezTo>
                  <a:cubicBezTo>
                    <a:pt x="175" y="164"/>
                    <a:pt x="176" y="164"/>
                    <a:pt x="176" y="165"/>
                  </a:cubicBezTo>
                  <a:cubicBezTo>
                    <a:pt x="160" y="181"/>
                    <a:pt x="160" y="181"/>
                    <a:pt x="160" y="181"/>
                  </a:cubicBezTo>
                  <a:cubicBezTo>
                    <a:pt x="162" y="184"/>
                    <a:pt x="165" y="185"/>
                    <a:pt x="168" y="185"/>
                  </a:cubicBezTo>
                  <a:cubicBezTo>
                    <a:pt x="170" y="185"/>
                    <a:pt x="172" y="184"/>
                    <a:pt x="174" y="182"/>
                  </a:cubicBezTo>
                  <a:cubicBezTo>
                    <a:pt x="175" y="181"/>
                    <a:pt x="176" y="179"/>
                    <a:pt x="176" y="177"/>
                  </a:cubicBezTo>
                  <a:cubicBezTo>
                    <a:pt x="177" y="176"/>
                    <a:pt x="176" y="174"/>
                    <a:pt x="175" y="172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81" y="171"/>
                    <a:pt x="182" y="174"/>
                    <a:pt x="181" y="177"/>
                  </a:cubicBezTo>
                  <a:cubicBezTo>
                    <a:pt x="181" y="180"/>
                    <a:pt x="180" y="182"/>
                    <a:pt x="177" y="185"/>
                  </a:cubicBezTo>
                  <a:cubicBezTo>
                    <a:pt x="174" y="188"/>
                    <a:pt x="170" y="190"/>
                    <a:pt x="167" y="190"/>
                  </a:cubicBezTo>
                  <a:cubicBezTo>
                    <a:pt x="163" y="190"/>
                    <a:pt x="159" y="188"/>
                    <a:pt x="155" y="185"/>
                  </a:cubicBezTo>
                  <a:cubicBezTo>
                    <a:pt x="152" y="181"/>
                    <a:pt x="150" y="177"/>
                    <a:pt x="149" y="173"/>
                  </a:cubicBezTo>
                  <a:cubicBezTo>
                    <a:pt x="149" y="169"/>
                    <a:pt x="151" y="166"/>
                    <a:pt x="154" y="163"/>
                  </a:cubicBezTo>
                  <a:close/>
                  <a:moveTo>
                    <a:pt x="125" y="197"/>
                  </a:moveTo>
                  <a:cubicBezTo>
                    <a:pt x="143" y="203"/>
                    <a:pt x="143" y="203"/>
                    <a:pt x="143" y="203"/>
                  </a:cubicBezTo>
                  <a:cubicBezTo>
                    <a:pt x="145" y="204"/>
                    <a:pt x="147" y="205"/>
                    <a:pt x="150" y="206"/>
                  </a:cubicBezTo>
                  <a:cubicBezTo>
                    <a:pt x="149" y="204"/>
                    <a:pt x="147" y="203"/>
                    <a:pt x="146" y="201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56" y="208"/>
                    <a:pt x="156" y="208"/>
                    <a:pt x="156" y="208"/>
                  </a:cubicBezTo>
                  <a:cubicBezTo>
                    <a:pt x="153" y="212"/>
                    <a:pt x="153" y="212"/>
                    <a:pt x="153" y="212"/>
                  </a:cubicBezTo>
                  <a:cubicBezTo>
                    <a:pt x="121" y="201"/>
                    <a:pt x="121" y="201"/>
                    <a:pt x="121" y="201"/>
                  </a:cubicBezTo>
                  <a:lnTo>
                    <a:pt x="125" y="197"/>
                  </a:lnTo>
                  <a:close/>
                  <a:moveTo>
                    <a:pt x="117" y="209"/>
                  </a:moveTo>
                  <a:cubicBezTo>
                    <a:pt x="142" y="227"/>
                    <a:pt x="142" y="227"/>
                    <a:pt x="142" y="227"/>
                  </a:cubicBezTo>
                  <a:cubicBezTo>
                    <a:pt x="139" y="231"/>
                    <a:pt x="139" y="231"/>
                    <a:pt x="139" y="231"/>
                  </a:cubicBezTo>
                  <a:cubicBezTo>
                    <a:pt x="114" y="213"/>
                    <a:pt x="114" y="213"/>
                    <a:pt x="114" y="213"/>
                  </a:cubicBezTo>
                  <a:lnTo>
                    <a:pt x="117" y="209"/>
                  </a:lnTo>
                  <a:close/>
                  <a:moveTo>
                    <a:pt x="107" y="202"/>
                  </a:moveTo>
                  <a:cubicBezTo>
                    <a:pt x="112" y="206"/>
                    <a:pt x="112" y="206"/>
                    <a:pt x="112" y="206"/>
                  </a:cubicBezTo>
                  <a:cubicBezTo>
                    <a:pt x="109" y="210"/>
                    <a:pt x="109" y="210"/>
                    <a:pt x="109" y="210"/>
                  </a:cubicBezTo>
                  <a:cubicBezTo>
                    <a:pt x="104" y="207"/>
                    <a:pt x="104" y="207"/>
                    <a:pt x="104" y="207"/>
                  </a:cubicBezTo>
                  <a:lnTo>
                    <a:pt x="107" y="202"/>
                  </a:lnTo>
                  <a:close/>
                  <a:moveTo>
                    <a:pt x="65" y="277"/>
                  </a:moveTo>
                  <a:cubicBezTo>
                    <a:pt x="88" y="288"/>
                    <a:pt x="88" y="288"/>
                    <a:pt x="88" y="288"/>
                  </a:cubicBezTo>
                  <a:cubicBezTo>
                    <a:pt x="91" y="290"/>
                    <a:pt x="94" y="290"/>
                    <a:pt x="96" y="290"/>
                  </a:cubicBezTo>
                  <a:cubicBezTo>
                    <a:pt x="98" y="291"/>
                    <a:pt x="99" y="290"/>
                    <a:pt x="101" y="289"/>
                  </a:cubicBezTo>
                  <a:cubicBezTo>
                    <a:pt x="102" y="288"/>
                    <a:pt x="104" y="286"/>
                    <a:pt x="105" y="284"/>
                  </a:cubicBezTo>
                  <a:cubicBezTo>
                    <a:pt x="107" y="280"/>
                    <a:pt x="107" y="277"/>
                    <a:pt x="106" y="275"/>
                  </a:cubicBezTo>
                  <a:cubicBezTo>
                    <a:pt x="105" y="272"/>
                    <a:pt x="102" y="270"/>
                    <a:pt x="97" y="268"/>
                  </a:cubicBezTo>
                  <a:cubicBezTo>
                    <a:pt x="75" y="257"/>
                    <a:pt x="75" y="257"/>
                    <a:pt x="75" y="257"/>
                  </a:cubicBezTo>
                  <a:cubicBezTo>
                    <a:pt x="77" y="252"/>
                    <a:pt x="77" y="252"/>
                    <a:pt x="77" y="252"/>
                  </a:cubicBezTo>
                  <a:cubicBezTo>
                    <a:pt x="100" y="263"/>
                    <a:pt x="100" y="263"/>
                    <a:pt x="100" y="263"/>
                  </a:cubicBezTo>
                  <a:cubicBezTo>
                    <a:pt x="104" y="264"/>
                    <a:pt x="106" y="266"/>
                    <a:pt x="108" y="268"/>
                  </a:cubicBezTo>
                  <a:cubicBezTo>
                    <a:pt x="110" y="270"/>
                    <a:pt x="111" y="273"/>
                    <a:pt x="112" y="276"/>
                  </a:cubicBezTo>
                  <a:cubicBezTo>
                    <a:pt x="112" y="279"/>
                    <a:pt x="111" y="282"/>
                    <a:pt x="110" y="286"/>
                  </a:cubicBezTo>
                  <a:cubicBezTo>
                    <a:pt x="108" y="289"/>
                    <a:pt x="106" y="292"/>
                    <a:pt x="104" y="294"/>
                  </a:cubicBezTo>
                  <a:cubicBezTo>
                    <a:pt x="101" y="295"/>
                    <a:pt x="99" y="296"/>
                    <a:pt x="96" y="296"/>
                  </a:cubicBezTo>
                  <a:cubicBezTo>
                    <a:pt x="93" y="296"/>
                    <a:pt x="90" y="295"/>
                    <a:pt x="85" y="293"/>
                  </a:cubicBezTo>
                  <a:cubicBezTo>
                    <a:pt x="63" y="283"/>
                    <a:pt x="63" y="283"/>
                    <a:pt x="63" y="283"/>
                  </a:cubicBezTo>
                  <a:lnTo>
                    <a:pt x="65" y="277"/>
                  </a:lnTo>
                  <a:close/>
                  <a:moveTo>
                    <a:pt x="59" y="335"/>
                  </a:moveTo>
                  <a:cubicBezTo>
                    <a:pt x="63" y="336"/>
                    <a:pt x="63" y="336"/>
                    <a:pt x="63" y="336"/>
                  </a:cubicBezTo>
                  <a:cubicBezTo>
                    <a:pt x="60" y="333"/>
                    <a:pt x="59" y="329"/>
                    <a:pt x="61" y="325"/>
                  </a:cubicBezTo>
                  <a:cubicBezTo>
                    <a:pt x="61" y="323"/>
                    <a:pt x="62" y="322"/>
                    <a:pt x="63" y="320"/>
                  </a:cubicBezTo>
                  <a:cubicBezTo>
                    <a:pt x="64" y="319"/>
                    <a:pt x="65" y="318"/>
                    <a:pt x="67" y="318"/>
                  </a:cubicBezTo>
                  <a:cubicBezTo>
                    <a:pt x="68" y="317"/>
                    <a:pt x="69" y="317"/>
                    <a:pt x="71" y="317"/>
                  </a:cubicBezTo>
                  <a:cubicBezTo>
                    <a:pt x="72" y="317"/>
                    <a:pt x="73" y="318"/>
                    <a:pt x="76" y="318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93" y="329"/>
                    <a:pt x="93" y="329"/>
                    <a:pt x="93" y="329"/>
                  </a:cubicBezTo>
                  <a:cubicBezTo>
                    <a:pt x="74" y="323"/>
                    <a:pt x="74" y="323"/>
                    <a:pt x="74" y="323"/>
                  </a:cubicBezTo>
                  <a:cubicBezTo>
                    <a:pt x="72" y="323"/>
                    <a:pt x="71" y="323"/>
                    <a:pt x="70" y="323"/>
                  </a:cubicBezTo>
                  <a:cubicBezTo>
                    <a:pt x="69" y="323"/>
                    <a:pt x="68" y="323"/>
                    <a:pt x="67" y="324"/>
                  </a:cubicBezTo>
                  <a:cubicBezTo>
                    <a:pt x="66" y="325"/>
                    <a:pt x="65" y="326"/>
                    <a:pt x="65" y="327"/>
                  </a:cubicBezTo>
                  <a:cubicBezTo>
                    <a:pt x="64" y="330"/>
                    <a:pt x="64" y="332"/>
                    <a:pt x="65" y="334"/>
                  </a:cubicBezTo>
                  <a:cubicBezTo>
                    <a:pt x="66" y="335"/>
                    <a:pt x="68" y="337"/>
                    <a:pt x="72" y="338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87" y="348"/>
                    <a:pt x="87" y="348"/>
                    <a:pt x="87" y="348"/>
                  </a:cubicBezTo>
                  <a:cubicBezTo>
                    <a:pt x="57" y="339"/>
                    <a:pt x="57" y="339"/>
                    <a:pt x="57" y="339"/>
                  </a:cubicBezTo>
                  <a:lnTo>
                    <a:pt x="59" y="335"/>
                  </a:lnTo>
                  <a:close/>
                  <a:moveTo>
                    <a:pt x="53" y="365"/>
                  </a:moveTo>
                  <a:cubicBezTo>
                    <a:pt x="53" y="362"/>
                    <a:pt x="54" y="360"/>
                    <a:pt x="55" y="358"/>
                  </a:cubicBezTo>
                  <a:cubicBezTo>
                    <a:pt x="55" y="357"/>
                    <a:pt x="56" y="356"/>
                    <a:pt x="58" y="355"/>
                  </a:cubicBezTo>
                  <a:cubicBezTo>
                    <a:pt x="59" y="355"/>
                    <a:pt x="60" y="354"/>
                    <a:pt x="61" y="354"/>
                  </a:cubicBezTo>
                  <a:cubicBezTo>
                    <a:pt x="62" y="354"/>
                    <a:pt x="64" y="354"/>
                    <a:pt x="66" y="355"/>
                  </a:cubicBezTo>
                  <a:cubicBezTo>
                    <a:pt x="73" y="356"/>
                    <a:pt x="73" y="356"/>
                    <a:pt x="73" y="356"/>
                  </a:cubicBezTo>
                  <a:cubicBezTo>
                    <a:pt x="78" y="357"/>
                    <a:pt x="81" y="357"/>
                    <a:pt x="82" y="357"/>
                  </a:cubicBezTo>
                  <a:cubicBezTo>
                    <a:pt x="84" y="357"/>
                    <a:pt x="85" y="357"/>
                    <a:pt x="86" y="357"/>
                  </a:cubicBezTo>
                  <a:cubicBezTo>
                    <a:pt x="85" y="362"/>
                    <a:pt x="85" y="362"/>
                    <a:pt x="85" y="362"/>
                  </a:cubicBezTo>
                  <a:cubicBezTo>
                    <a:pt x="84" y="362"/>
                    <a:pt x="83" y="362"/>
                    <a:pt x="81" y="362"/>
                  </a:cubicBezTo>
                  <a:cubicBezTo>
                    <a:pt x="82" y="365"/>
                    <a:pt x="83" y="367"/>
                    <a:pt x="84" y="369"/>
                  </a:cubicBezTo>
                  <a:cubicBezTo>
                    <a:pt x="84" y="370"/>
                    <a:pt x="84" y="372"/>
                    <a:pt x="84" y="374"/>
                  </a:cubicBezTo>
                  <a:cubicBezTo>
                    <a:pt x="83" y="378"/>
                    <a:pt x="82" y="380"/>
                    <a:pt x="80" y="382"/>
                  </a:cubicBezTo>
                  <a:cubicBezTo>
                    <a:pt x="78" y="383"/>
                    <a:pt x="76" y="384"/>
                    <a:pt x="73" y="383"/>
                  </a:cubicBezTo>
                  <a:cubicBezTo>
                    <a:pt x="72" y="383"/>
                    <a:pt x="70" y="382"/>
                    <a:pt x="69" y="382"/>
                  </a:cubicBezTo>
                  <a:cubicBezTo>
                    <a:pt x="68" y="381"/>
                    <a:pt x="67" y="380"/>
                    <a:pt x="67" y="378"/>
                  </a:cubicBezTo>
                  <a:cubicBezTo>
                    <a:pt x="66" y="377"/>
                    <a:pt x="66" y="376"/>
                    <a:pt x="66" y="374"/>
                  </a:cubicBezTo>
                  <a:cubicBezTo>
                    <a:pt x="66" y="373"/>
                    <a:pt x="66" y="372"/>
                    <a:pt x="66" y="370"/>
                  </a:cubicBezTo>
                  <a:cubicBezTo>
                    <a:pt x="66" y="365"/>
                    <a:pt x="66" y="362"/>
                    <a:pt x="66" y="360"/>
                  </a:cubicBezTo>
                  <a:cubicBezTo>
                    <a:pt x="65" y="360"/>
                    <a:pt x="64" y="360"/>
                    <a:pt x="64" y="360"/>
                  </a:cubicBezTo>
                  <a:cubicBezTo>
                    <a:pt x="62" y="359"/>
                    <a:pt x="60" y="360"/>
                    <a:pt x="59" y="360"/>
                  </a:cubicBezTo>
                  <a:cubicBezTo>
                    <a:pt x="58" y="362"/>
                    <a:pt x="57" y="363"/>
                    <a:pt x="57" y="366"/>
                  </a:cubicBezTo>
                  <a:cubicBezTo>
                    <a:pt x="56" y="368"/>
                    <a:pt x="56" y="370"/>
                    <a:pt x="57" y="372"/>
                  </a:cubicBezTo>
                  <a:cubicBezTo>
                    <a:pt x="58" y="373"/>
                    <a:pt x="59" y="374"/>
                    <a:pt x="61" y="375"/>
                  </a:cubicBezTo>
                  <a:cubicBezTo>
                    <a:pt x="59" y="380"/>
                    <a:pt x="59" y="380"/>
                    <a:pt x="59" y="380"/>
                  </a:cubicBezTo>
                  <a:cubicBezTo>
                    <a:pt x="57" y="379"/>
                    <a:pt x="56" y="378"/>
                    <a:pt x="55" y="377"/>
                  </a:cubicBezTo>
                  <a:cubicBezTo>
                    <a:pt x="54" y="376"/>
                    <a:pt x="53" y="374"/>
                    <a:pt x="52" y="372"/>
                  </a:cubicBezTo>
                  <a:cubicBezTo>
                    <a:pt x="52" y="370"/>
                    <a:pt x="52" y="367"/>
                    <a:pt x="53" y="365"/>
                  </a:cubicBezTo>
                  <a:close/>
                  <a:moveTo>
                    <a:pt x="48" y="410"/>
                  </a:moveTo>
                  <a:cubicBezTo>
                    <a:pt x="53" y="411"/>
                    <a:pt x="53" y="411"/>
                    <a:pt x="53" y="411"/>
                  </a:cubicBezTo>
                  <a:cubicBezTo>
                    <a:pt x="50" y="408"/>
                    <a:pt x="48" y="405"/>
                    <a:pt x="49" y="400"/>
                  </a:cubicBezTo>
                  <a:cubicBezTo>
                    <a:pt x="49" y="398"/>
                    <a:pt x="49" y="397"/>
                    <a:pt x="50" y="395"/>
                  </a:cubicBezTo>
                  <a:cubicBezTo>
                    <a:pt x="51" y="394"/>
                    <a:pt x="52" y="393"/>
                    <a:pt x="53" y="392"/>
                  </a:cubicBezTo>
                  <a:cubicBezTo>
                    <a:pt x="54" y="391"/>
                    <a:pt x="55" y="391"/>
                    <a:pt x="57" y="391"/>
                  </a:cubicBezTo>
                  <a:cubicBezTo>
                    <a:pt x="58" y="391"/>
                    <a:pt x="60" y="391"/>
                    <a:pt x="62" y="391"/>
                  </a:cubicBezTo>
                  <a:cubicBezTo>
                    <a:pt x="81" y="392"/>
                    <a:pt x="81" y="392"/>
                    <a:pt x="81" y="392"/>
                  </a:cubicBezTo>
                  <a:cubicBezTo>
                    <a:pt x="81" y="398"/>
                    <a:pt x="81" y="398"/>
                    <a:pt x="81" y="398"/>
                  </a:cubicBezTo>
                  <a:cubicBezTo>
                    <a:pt x="62" y="396"/>
                    <a:pt x="62" y="396"/>
                    <a:pt x="62" y="396"/>
                  </a:cubicBezTo>
                  <a:cubicBezTo>
                    <a:pt x="60" y="396"/>
                    <a:pt x="58" y="396"/>
                    <a:pt x="57" y="396"/>
                  </a:cubicBezTo>
                  <a:cubicBezTo>
                    <a:pt x="56" y="397"/>
                    <a:pt x="55" y="397"/>
                    <a:pt x="54" y="398"/>
                  </a:cubicBezTo>
                  <a:cubicBezTo>
                    <a:pt x="54" y="399"/>
                    <a:pt x="53" y="400"/>
                    <a:pt x="53" y="402"/>
                  </a:cubicBezTo>
                  <a:cubicBezTo>
                    <a:pt x="53" y="404"/>
                    <a:pt x="53" y="406"/>
                    <a:pt x="55" y="408"/>
                  </a:cubicBezTo>
                  <a:cubicBezTo>
                    <a:pt x="56" y="409"/>
                    <a:pt x="58" y="411"/>
                    <a:pt x="62" y="411"/>
                  </a:cubicBezTo>
                  <a:cubicBezTo>
                    <a:pt x="79" y="412"/>
                    <a:pt x="79" y="412"/>
                    <a:pt x="79" y="412"/>
                  </a:cubicBezTo>
                  <a:cubicBezTo>
                    <a:pt x="79" y="418"/>
                    <a:pt x="79" y="418"/>
                    <a:pt x="79" y="418"/>
                  </a:cubicBezTo>
                  <a:cubicBezTo>
                    <a:pt x="48" y="415"/>
                    <a:pt x="48" y="415"/>
                    <a:pt x="48" y="415"/>
                  </a:cubicBezTo>
                  <a:lnTo>
                    <a:pt x="48" y="410"/>
                  </a:lnTo>
                  <a:close/>
                  <a:moveTo>
                    <a:pt x="75" y="437"/>
                  </a:moveTo>
                  <a:cubicBezTo>
                    <a:pt x="74" y="435"/>
                    <a:pt x="73" y="435"/>
                    <a:pt x="72" y="434"/>
                  </a:cubicBezTo>
                  <a:cubicBezTo>
                    <a:pt x="70" y="433"/>
                    <a:pt x="68" y="433"/>
                    <a:pt x="65" y="433"/>
                  </a:cubicBezTo>
                  <a:cubicBezTo>
                    <a:pt x="49" y="433"/>
                    <a:pt x="49" y="433"/>
                    <a:pt x="49" y="433"/>
                  </a:cubicBezTo>
                  <a:cubicBezTo>
                    <a:pt x="49" y="428"/>
                    <a:pt x="49" y="428"/>
                    <a:pt x="49" y="428"/>
                  </a:cubicBezTo>
                  <a:cubicBezTo>
                    <a:pt x="80" y="428"/>
                    <a:pt x="80" y="428"/>
                    <a:pt x="80" y="428"/>
                  </a:cubicBezTo>
                  <a:cubicBezTo>
                    <a:pt x="80" y="433"/>
                    <a:pt x="80" y="433"/>
                    <a:pt x="80" y="433"/>
                  </a:cubicBezTo>
                  <a:cubicBezTo>
                    <a:pt x="75" y="433"/>
                    <a:pt x="75" y="433"/>
                    <a:pt x="75" y="433"/>
                  </a:cubicBezTo>
                  <a:cubicBezTo>
                    <a:pt x="79" y="435"/>
                    <a:pt x="81" y="438"/>
                    <a:pt x="81" y="442"/>
                  </a:cubicBezTo>
                  <a:cubicBezTo>
                    <a:pt x="81" y="444"/>
                    <a:pt x="80" y="446"/>
                    <a:pt x="79" y="447"/>
                  </a:cubicBezTo>
                  <a:cubicBezTo>
                    <a:pt x="79" y="449"/>
                    <a:pt x="78" y="450"/>
                    <a:pt x="77" y="451"/>
                  </a:cubicBezTo>
                  <a:cubicBezTo>
                    <a:pt x="76" y="452"/>
                    <a:pt x="74" y="452"/>
                    <a:pt x="73" y="453"/>
                  </a:cubicBezTo>
                  <a:cubicBezTo>
                    <a:pt x="72" y="453"/>
                    <a:pt x="70" y="453"/>
                    <a:pt x="68" y="453"/>
                  </a:cubicBezTo>
                  <a:cubicBezTo>
                    <a:pt x="49" y="453"/>
                    <a:pt x="49" y="453"/>
                    <a:pt x="49" y="453"/>
                  </a:cubicBezTo>
                  <a:cubicBezTo>
                    <a:pt x="49" y="448"/>
                    <a:pt x="49" y="448"/>
                    <a:pt x="49" y="448"/>
                  </a:cubicBezTo>
                  <a:cubicBezTo>
                    <a:pt x="66" y="448"/>
                    <a:pt x="66" y="448"/>
                    <a:pt x="66" y="448"/>
                  </a:cubicBezTo>
                  <a:cubicBezTo>
                    <a:pt x="69" y="448"/>
                    <a:pt x="71" y="448"/>
                    <a:pt x="72" y="447"/>
                  </a:cubicBezTo>
                  <a:cubicBezTo>
                    <a:pt x="73" y="447"/>
                    <a:pt x="74" y="446"/>
                    <a:pt x="75" y="445"/>
                  </a:cubicBezTo>
                  <a:cubicBezTo>
                    <a:pt x="76" y="444"/>
                    <a:pt x="76" y="443"/>
                    <a:pt x="76" y="441"/>
                  </a:cubicBezTo>
                  <a:cubicBezTo>
                    <a:pt x="76" y="440"/>
                    <a:pt x="76" y="438"/>
                    <a:pt x="75" y="437"/>
                  </a:cubicBezTo>
                  <a:close/>
                  <a:moveTo>
                    <a:pt x="45" y="504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61" y="495"/>
                    <a:pt x="61" y="495"/>
                    <a:pt x="61" y="495"/>
                  </a:cubicBezTo>
                  <a:cubicBezTo>
                    <a:pt x="58" y="473"/>
                    <a:pt x="58" y="473"/>
                    <a:pt x="58" y="473"/>
                  </a:cubicBezTo>
                  <a:cubicBezTo>
                    <a:pt x="41" y="476"/>
                    <a:pt x="41" y="476"/>
                    <a:pt x="41" y="476"/>
                  </a:cubicBezTo>
                  <a:cubicBezTo>
                    <a:pt x="40" y="470"/>
                    <a:pt x="40" y="470"/>
                    <a:pt x="40" y="470"/>
                  </a:cubicBezTo>
                  <a:cubicBezTo>
                    <a:pt x="82" y="464"/>
                    <a:pt x="82" y="464"/>
                    <a:pt x="82" y="464"/>
                  </a:cubicBezTo>
                  <a:cubicBezTo>
                    <a:pt x="83" y="469"/>
                    <a:pt x="83" y="469"/>
                    <a:pt x="83" y="469"/>
                  </a:cubicBezTo>
                  <a:cubicBezTo>
                    <a:pt x="63" y="472"/>
                    <a:pt x="63" y="472"/>
                    <a:pt x="63" y="472"/>
                  </a:cubicBezTo>
                  <a:cubicBezTo>
                    <a:pt x="66" y="494"/>
                    <a:pt x="66" y="494"/>
                    <a:pt x="66" y="494"/>
                  </a:cubicBezTo>
                  <a:cubicBezTo>
                    <a:pt x="86" y="491"/>
                    <a:pt x="86" y="491"/>
                    <a:pt x="86" y="491"/>
                  </a:cubicBezTo>
                  <a:cubicBezTo>
                    <a:pt x="87" y="497"/>
                    <a:pt x="87" y="497"/>
                    <a:pt x="87" y="497"/>
                  </a:cubicBezTo>
                  <a:lnTo>
                    <a:pt x="45" y="504"/>
                  </a:lnTo>
                  <a:close/>
                  <a:moveTo>
                    <a:pt x="111" y="607"/>
                  </a:moveTo>
                  <a:cubicBezTo>
                    <a:pt x="103" y="611"/>
                    <a:pt x="94" y="609"/>
                    <a:pt x="89" y="601"/>
                  </a:cubicBezTo>
                  <a:cubicBezTo>
                    <a:pt x="85" y="593"/>
                    <a:pt x="88" y="583"/>
                    <a:pt x="96" y="579"/>
                  </a:cubicBezTo>
                  <a:cubicBezTo>
                    <a:pt x="104" y="575"/>
                    <a:pt x="113" y="578"/>
                    <a:pt x="118" y="586"/>
                  </a:cubicBezTo>
                  <a:cubicBezTo>
                    <a:pt x="122" y="594"/>
                    <a:pt x="119" y="603"/>
                    <a:pt x="111" y="607"/>
                  </a:cubicBezTo>
                  <a:close/>
                  <a:moveTo>
                    <a:pt x="94" y="246"/>
                  </a:moveTo>
                  <a:cubicBezTo>
                    <a:pt x="96" y="242"/>
                    <a:pt x="96" y="242"/>
                    <a:pt x="96" y="242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98" y="240"/>
                    <a:pt x="98" y="237"/>
                    <a:pt x="100" y="233"/>
                  </a:cubicBezTo>
                  <a:cubicBezTo>
                    <a:pt x="101" y="231"/>
                    <a:pt x="102" y="230"/>
                    <a:pt x="104" y="229"/>
                  </a:cubicBezTo>
                  <a:cubicBezTo>
                    <a:pt x="105" y="228"/>
                    <a:pt x="106" y="227"/>
                    <a:pt x="108" y="227"/>
                  </a:cubicBezTo>
                  <a:cubicBezTo>
                    <a:pt x="109" y="227"/>
                    <a:pt x="111" y="227"/>
                    <a:pt x="112" y="227"/>
                  </a:cubicBezTo>
                  <a:cubicBezTo>
                    <a:pt x="113" y="228"/>
                    <a:pt x="114" y="228"/>
                    <a:pt x="117" y="230"/>
                  </a:cubicBezTo>
                  <a:cubicBezTo>
                    <a:pt x="133" y="239"/>
                    <a:pt x="133" y="239"/>
                    <a:pt x="133" y="239"/>
                  </a:cubicBezTo>
                  <a:cubicBezTo>
                    <a:pt x="131" y="243"/>
                    <a:pt x="131" y="243"/>
                    <a:pt x="131" y="243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2" y="233"/>
                    <a:pt x="111" y="233"/>
                    <a:pt x="110" y="233"/>
                  </a:cubicBezTo>
                  <a:cubicBezTo>
                    <a:pt x="109" y="232"/>
                    <a:pt x="108" y="233"/>
                    <a:pt x="106" y="233"/>
                  </a:cubicBezTo>
                  <a:cubicBezTo>
                    <a:pt x="105" y="234"/>
                    <a:pt x="105" y="235"/>
                    <a:pt x="104" y="236"/>
                  </a:cubicBezTo>
                  <a:cubicBezTo>
                    <a:pt x="103" y="238"/>
                    <a:pt x="102" y="240"/>
                    <a:pt x="103" y="242"/>
                  </a:cubicBezTo>
                  <a:cubicBezTo>
                    <a:pt x="103" y="244"/>
                    <a:pt x="105" y="246"/>
                    <a:pt x="109" y="248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1" y="261"/>
                    <a:pt x="121" y="261"/>
                    <a:pt x="121" y="261"/>
                  </a:cubicBezTo>
                  <a:lnTo>
                    <a:pt x="94" y="246"/>
                  </a:lnTo>
                  <a:close/>
                  <a:moveTo>
                    <a:pt x="153" y="701"/>
                  </a:moveTo>
                  <a:cubicBezTo>
                    <a:pt x="152" y="702"/>
                    <a:pt x="150" y="703"/>
                    <a:pt x="149" y="704"/>
                  </a:cubicBezTo>
                  <a:cubicBezTo>
                    <a:pt x="148" y="704"/>
                    <a:pt x="147" y="704"/>
                    <a:pt x="146" y="705"/>
                  </a:cubicBezTo>
                  <a:cubicBezTo>
                    <a:pt x="146" y="705"/>
                    <a:pt x="145" y="705"/>
                    <a:pt x="145" y="705"/>
                  </a:cubicBezTo>
                  <a:cubicBezTo>
                    <a:pt x="143" y="706"/>
                    <a:pt x="141" y="708"/>
                    <a:pt x="139" y="709"/>
                  </a:cubicBezTo>
                  <a:cubicBezTo>
                    <a:pt x="139" y="709"/>
                    <a:pt x="138" y="709"/>
                    <a:pt x="138" y="709"/>
                  </a:cubicBezTo>
                  <a:cubicBezTo>
                    <a:pt x="138" y="710"/>
                    <a:pt x="137" y="709"/>
                    <a:pt x="137" y="709"/>
                  </a:cubicBezTo>
                  <a:cubicBezTo>
                    <a:pt x="136" y="709"/>
                    <a:pt x="135" y="706"/>
                    <a:pt x="135" y="705"/>
                  </a:cubicBezTo>
                  <a:cubicBezTo>
                    <a:pt x="135" y="705"/>
                    <a:pt x="136" y="704"/>
                    <a:pt x="136" y="703"/>
                  </a:cubicBezTo>
                  <a:cubicBezTo>
                    <a:pt x="137" y="701"/>
                    <a:pt x="140" y="699"/>
                    <a:pt x="142" y="697"/>
                  </a:cubicBezTo>
                  <a:cubicBezTo>
                    <a:pt x="146" y="693"/>
                    <a:pt x="149" y="688"/>
                    <a:pt x="154" y="684"/>
                  </a:cubicBezTo>
                  <a:cubicBezTo>
                    <a:pt x="156" y="683"/>
                    <a:pt x="159" y="682"/>
                    <a:pt x="161" y="679"/>
                  </a:cubicBezTo>
                  <a:cubicBezTo>
                    <a:pt x="161" y="680"/>
                    <a:pt x="161" y="680"/>
                    <a:pt x="161" y="679"/>
                  </a:cubicBezTo>
                  <a:cubicBezTo>
                    <a:pt x="161" y="679"/>
                    <a:pt x="161" y="679"/>
                    <a:pt x="161" y="679"/>
                  </a:cubicBezTo>
                  <a:cubicBezTo>
                    <a:pt x="161" y="680"/>
                    <a:pt x="161" y="680"/>
                    <a:pt x="161" y="680"/>
                  </a:cubicBezTo>
                  <a:cubicBezTo>
                    <a:pt x="161" y="681"/>
                    <a:pt x="160" y="682"/>
                    <a:pt x="159" y="683"/>
                  </a:cubicBezTo>
                  <a:cubicBezTo>
                    <a:pt x="158" y="686"/>
                    <a:pt x="157" y="688"/>
                    <a:pt x="156" y="690"/>
                  </a:cubicBezTo>
                  <a:cubicBezTo>
                    <a:pt x="155" y="692"/>
                    <a:pt x="154" y="693"/>
                    <a:pt x="153" y="694"/>
                  </a:cubicBezTo>
                  <a:cubicBezTo>
                    <a:pt x="153" y="694"/>
                    <a:pt x="153" y="694"/>
                    <a:pt x="154" y="694"/>
                  </a:cubicBezTo>
                  <a:cubicBezTo>
                    <a:pt x="154" y="694"/>
                    <a:pt x="154" y="694"/>
                    <a:pt x="154" y="694"/>
                  </a:cubicBezTo>
                  <a:cubicBezTo>
                    <a:pt x="156" y="694"/>
                    <a:pt x="158" y="693"/>
                    <a:pt x="159" y="691"/>
                  </a:cubicBezTo>
                  <a:cubicBezTo>
                    <a:pt x="161" y="690"/>
                    <a:pt x="163" y="689"/>
                    <a:pt x="165" y="688"/>
                  </a:cubicBezTo>
                  <a:cubicBezTo>
                    <a:pt x="166" y="687"/>
                    <a:pt x="167" y="687"/>
                    <a:pt x="168" y="686"/>
                  </a:cubicBezTo>
                  <a:cubicBezTo>
                    <a:pt x="169" y="684"/>
                    <a:pt x="169" y="682"/>
                    <a:pt x="171" y="681"/>
                  </a:cubicBezTo>
                  <a:cubicBezTo>
                    <a:pt x="174" y="680"/>
                    <a:pt x="177" y="680"/>
                    <a:pt x="180" y="681"/>
                  </a:cubicBezTo>
                  <a:cubicBezTo>
                    <a:pt x="182" y="681"/>
                    <a:pt x="184" y="681"/>
                    <a:pt x="186" y="681"/>
                  </a:cubicBezTo>
                  <a:cubicBezTo>
                    <a:pt x="187" y="681"/>
                    <a:pt x="190" y="682"/>
                    <a:pt x="190" y="681"/>
                  </a:cubicBezTo>
                  <a:cubicBezTo>
                    <a:pt x="192" y="680"/>
                    <a:pt x="194" y="678"/>
                    <a:pt x="196" y="676"/>
                  </a:cubicBezTo>
                  <a:cubicBezTo>
                    <a:pt x="199" y="675"/>
                    <a:pt x="201" y="673"/>
                    <a:pt x="204" y="671"/>
                  </a:cubicBezTo>
                  <a:cubicBezTo>
                    <a:pt x="205" y="670"/>
                    <a:pt x="207" y="668"/>
                    <a:pt x="209" y="668"/>
                  </a:cubicBezTo>
                  <a:cubicBezTo>
                    <a:pt x="211" y="671"/>
                    <a:pt x="209" y="672"/>
                    <a:pt x="209" y="674"/>
                  </a:cubicBezTo>
                  <a:cubicBezTo>
                    <a:pt x="209" y="675"/>
                    <a:pt x="209" y="675"/>
                    <a:pt x="209" y="676"/>
                  </a:cubicBezTo>
                  <a:cubicBezTo>
                    <a:pt x="209" y="676"/>
                    <a:pt x="209" y="677"/>
                    <a:pt x="209" y="678"/>
                  </a:cubicBezTo>
                  <a:cubicBezTo>
                    <a:pt x="209" y="679"/>
                    <a:pt x="209" y="682"/>
                    <a:pt x="209" y="683"/>
                  </a:cubicBezTo>
                  <a:cubicBezTo>
                    <a:pt x="209" y="684"/>
                    <a:pt x="210" y="685"/>
                    <a:pt x="210" y="687"/>
                  </a:cubicBezTo>
                  <a:cubicBezTo>
                    <a:pt x="210" y="688"/>
                    <a:pt x="207" y="691"/>
                    <a:pt x="205" y="691"/>
                  </a:cubicBezTo>
                  <a:cubicBezTo>
                    <a:pt x="204" y="691"/>
                    <a:pt x="202" y="690"/>
                    <a:pt x="201" y="690"/>
                  </a:cubicBezTo>
                  <a:cubicBezTo>
                    <a:pt x="199" y="689"/>
                    <a:pt x="196" y="689"/>
                    <a:pt x="194" y="689"/>
                  </a:cubicBezTo>
                  <a:cubicBezTo>
                    <a:pt x="193" y="689"/>
                    <a:pt x="191" y="689"/>
                    <a:pt x="189" y="689"/>
                  </a:cubicBezTo>
                  <a:cubicBezTo>
                    <a:pt x="189" y="689"/>
                    <a:pt x="188" y="690"/>
                    <a:pt x="187" y="691"/>
                  </a:cubicBezTo>
                  <a:cubicBezTo>
                    <a:pt x="185" y="692"/>
                    <a:pt x="181" y="693"/>
                    <a:pt x="179" y="693"/>
                  </a:cubicBezTo>
                  <a:cubicBezTo>
                    <a:pt x="179" y="693"/>
                    <a:pt x="177" y="693"/>
                    <a:pt x="178" y="692"/>
                  </a:cubicBezTo>
                  <a:cubicBezTo>
                    <a:pt x="178" y="692"/>
                    <a:pt x="178" y="692"/>
                    <a:pt x="178" y="692"/>
                  </a:cubicBezTo>
                  <a:cubicBezTo>
                    <a:pt x="179" y="691"/>
                    <a:pt x="181" y="691"/>
                    <a:pt x="182" y="690"/>
                  </a:cubicBezTo>
                  <a:cubicBezTo>
                    <a:pt x="181" y="690"/>
                    <a:pt x="181" y="690"/>
                    <a:pt x="181" y="690"/>
                  </a:cubicBezTo>
                  <a:cubicBezTo>
                    <a:pt x="179" y="690"/>
                    <a:pt x="177" y="688"/>
                    <a:pt x="175" y="687"/>
                  </a:cubicBezTo>
                  <a:cubicBezTo>
                    <a:pt x="174" y="687"/>
                    <a:pt x="174" y="686"/>
                    <a:pt x="174" y="686"/>
                  </a:cubicBezTo>
                  <a:cubicBezTo>
                    <a:pt x="173" y="687"/>
                    <a:pt x="172" y="688"/>
                    <a:pt x="171" y="688"/>
                  </a:cubicBezTo>
                  <a:cubicBezTo>
                    <a:pt x="170" y="689"/>
                    <a:pt x="169" y="690"/>
                    <a:pt x="168" y="691"/>
                  </a:cubicBezTo>
                  <a:cubicBezTo>
                    <a:pt x="167" y="692"/>
                    <a:pt x="166" y="692"/>
                    <a:pt x="166" y="692"/>
                  </a:cubicBezTo>
                  <a:cubicBezTo>
                    <a:pt x="165" y="693"/>
                    <a:pt x="165" y="693"/>
                    <a:pt x="164" y="693"/>
                  </a:cubicBezTo>
                  <a:cubicBezTo>
                    <a:pt x="164" y="694"/>
                    <a:pt x="163" y="694"/>
                    <a:pt x="162" y="695"/>
                  </a:cubicBezTo>
                  <a:cubicBezTo>
                    <a:pt x="160" y="696"/>
                    <a:pt x="158" y="697"/>
                    <a:pt x="156" y="699"/>
                  </a:cubicBezTo>
                  <a:cubicBezTo>
                    <a:pt x="155" y="700"/>
                    <a:pt x="154" y="700"/>
                    <a:pt x="153" y="701"/>
                  </a:cubicBezTo>
                  <a:close/>
                  <a:moveTo>
                    <a:pt x="181" y="666"/>
                  </a:moveTo>
                  <a:cubicBezTo>
                    <a:pt x="181" y="666"/>
                    <a:pt x="181" y="666"/>
                    <a:pt x="181" y="666"/>
                  </a:cubicBezTo>
                  <a:cubicBezTo>
                    <a:pt x="181" y="666"/>
                    <a:pt x="181" y="666"/>
                    <a:pt x="181" y="666"/>
                  </a:cubicBezTo>
                  <a:cubicBezTo>
                    <a:pt x="186" y="665"/>
                    <a:pt x="190" y="660"/>
                    <a:pt x="192" y="655"/>
                  </a:cubicBezTo>
                  <a:cubicBezTo>
                    <a:pt x="193" y="653"/>
                    <a:pt x="194" y="650"/>
                    <a:pt x="196" y="648"/>
                  </a:cubicBezTo>
                  <a:cubicBezTo>
                    <a:pt x="199" y="652"/>
                    <a:pt x="196" y="659"/>
                    <a:pt x="194" y="662"/>
                  </a:cubicBezTo>
                  <a:cubicBezTo>
                    <a:pt x="192" y="664"/>
                    <a:pt x="190" y="665"/>
                    <a:pt x="188" y="666"/>
                  </a:cubicBezTo>
                  <a:cubicBezTo>
                    <a:pt x="186" y="667"/>
                    <a:pt x="183" y="667"/>
                    <a:pt x="181" y="667"/>
                  </a:cubicBezTo>
                  <a:cubicBezTo>
                    <a:pt x="181" y="667"/>
                    <a:pt x="181" y="667"/>
                    <a:pt x="181" y="667"/>
                  </a:cubicBezTo>
                  <a:cubicBezTo>
                    <a:pt x="181" y="667"/>
                    <a:pt x="181" y="667"/>
                    <a:pt x="181" y="667"/>
                  </a:cubicBezTo>
                  <a:cubicBezTo>
                    <a:pt x="181" y="667"/>
                    <a:pt x="181" y="667"/>
                    <a:pt x="181" y="666"/>
                  </a:cubicBezTo>
                  <a:close/>
                  <a:moveTo>
                    <a:pt x="167" y="729"/>
                  </a:moveTo>
                  <a:cubicBezTo>
                    <a:pt x="166" y="729"/>
                    <a:pt x="166" y="729"/>
                    <a:pt x="165" y="730"/>
                  </a:cubicBezTo>
                  <a:cubicBezTo>
                    <a:pt x="163" y="730"/>
                    <a:pt x="160" y="733"/>
                    <a:pt x="158" y="732"/>
                  </a:cubicBezTo>
                  <a:cubicBezTo>
                    <a:pt x="156" y="731"/>
                    <a:pt x="157" y="727"/>
                    <a:pt x="158" y="725"/>
                  </a:cubicBezTo>
                  <a:cubicBezTo>
                    <a:pt x="158" y="725"/>
                    <a:pt x="158" y="723"/>
                    <a:pt x="159" y="723"/>
                  </a:cubicBezTo>
                  <a:cubicBezTo>
                    <a:pt x="159" y="723"/>
                    <a:pt x="159" y="723"/>
                    <a:pt x="159" y="723"/>
                  </a:cubicBezTo>
                  <a:cubicBezTo>
                    <a:pt x="159" y="723"/>
                    <a:pt x="159" y="723"/>
                    <a:pt x="159" y="723"/>
                  </a:cubicBezTo>
                  <a:cubicBezTo>
                    <a:pt x="160" y="724"/>
                    <a:pt x="160" y="726"/>
                    <a:pt x="161" y="726"/>
                  </a:cubicBezTo>
                  <a:cubicBezTo>
                    <a:pt x="163" y="726"/>
                    <a:pt x="165" y="724"/>
                    <a:pt x="166" y="723"/>
                  </a:cubicBezTo>
                  <a:cubicBezTo>
                    <a:pt x="167" y="723"/>
                    <a:pt x="168" y="722"/>
                    <a:pt x="169" y="721"/>
                  </a:cubicBezTo>
                  <a:cubicBezTo>
                    <a:pt x="170" y="721"/>
                    <a:pt x="171" y="720"/>
                    <a:pt x="172" y="719"/>
                  </a:cubicBezTo>
                  <a:cubicBezTo>
                    <a:pt x="174" y="716"/>
                    <a:pt x="177" y="714"/>
                    <a:pt x="180" y="711"/>
                  </a:cubicBezTo>
                  <a:cubicBezTo>
                    <a:pt x="182" y="709"/>
                    <a:pt x="184" y="708"/>
                    <a:pt x="186" y="706"/>
                  </a:cubicBezTo>
                  <a:cubicBezTo>
                    <a:pt x="186" y="706"/>
                    <a:pt x="186" y="706"/>
                    <a:pt x="186" y="706"/>
                  </a:cubicBezTo>
                  <a:cubicBezTo>
                    <a:pt x="186" y="706"/>
                    <a:pt x="186" y="706"/>
                    <a:pt x="186" y="706"/>
                  </a:cubicBezTo>
                  <a:cubicBezTo>
                    <a:pt x="184" y="707"/>
                    <a:pt x="182" y="708"/>
                    <a:pt x="180" y="709"/>
                  </a:cubicBezTo>
                  <a:cubicBezTo>
                    <a:pt x="179" y="709"/>
                    <a:pt x="178" y="709"/>
                    <a:pt x="178" y="709"/>
                  </a:cubicBezTo>
                  <a:cubicBezTo>
                    <a:pt x="177" y="709"/>
                    <a:pt x="175" y="710"/>
                    <a:pt x="174" y="710"/>
                  </a:cubicBezTo>
                  <a:cubicBezTo>
                    <a:pt x="172" y="711"/>
                    <a:pt x="171" y="713"/>
                    <a:pt x="169" y="713"/>
                  </a:cubicBezTo>
                  <a:cubicBezTo>
                    <a:pt x="169" y="713"/>
                    <a:pt x="168" y="713"/>
                    <a:pt x="168" y="713"/>
                  </a:cubicBezTo>
                  <a:cubicBezTo>
                    <a:pt x="167" y="711"/>
                    <a:pt x="167" y="708"/>
                    <a:pt x="168" y="707"/>
                  </a:cubicBezTo>
                  <a:cubicBezTo>
                    <a:pt x="169" y="706"/>
                    <a:pt x="171" y="706"/>
                    <a:pt x="172" y="705"/>
                  </a:cubicBezTo>
                  <a:cubicBezTo>
                    <a:pt x="174" y="704"/>
                    <a:pt x="176" y="703"/>
                    <a:pt x="178" y="701"/>
                  </a:cubicBezTo>
                  <a:cubicBezTo>
                    <a:pt x="178" y="701"/>
                    <a:pt x="180" y="700"/>
                    <a:pt x="179" y="699"/>
                  </a:cubicBezTo>
                  <a:cubicBezTo>
                    <a:pt x="179" y="699"/>
                    <a:pt x="179" y="699"/>
                    <a:pt x="180" y="699"/>
                  </a:cubicBezTo>
                  <a:cubicBezTo>
                    <a:pt x="179" y="699"/>
                    <a:pt x="178" y="700"/>
                    <a:pt x="177" y="700"/>
                  </a:cubicBezTo>
                  <a:cubicBezTo>
                    <a:pt x="175" y="700"/>
                    <a:pt x="174" y="701"/>
                    <a:pt x="172" y="702"/>
                  </a:cubicBezTo>
                  <a:cubicBezTo>
                    <a:pt x="172" y="702"/>
                    <a:pt x="171" y="702"/>
                    <a:pt x="171" y="703"/>
                  </a:cubicBezTo>
                  <a:cubicBezTo>
                    <a:pt x="169" y="703"/>
                    <a:pt x="167" y="705"/>
                    <a:pt x="166" y="705"/>
                  </a:cubicBezTo>
                  <a:cubicBezTo>
                    <a:pt x="165" y="705"/>
                    <a:pt x="164" y="704"/>
                    <a:pt x="164" y="704"/>
                  </a:cubicBezTo>
                  <a:cubicBezTo>
                    <a:pt x="163" y="702"/>
                    <a:pt x="164" y="700"/>
                    <a:pt x="166" y="699"/>
                  </a:cubicBezTo>
                  <a:cubicBezTo>
                    <a:pt x="167" y="699"/>
                    <a:pt x="168" y="699"/>
                    <a:pt x="169" y="699"/>
                  </a:cubicBezTo>
                  <a:cubicBezTo>
                    <a:pt x="170" y="699"/>
                    <a:pt x="171" y="699"/>
                    <a:pt x="172" y="699"/>
                  </a:cubicBezTo>
                  <a:cubicBezTo>
                    <a:pt x="174" y="698"/>
                    <a:pt x="176" y="698"/>
                    <a:pt x="178" y="697"/>
                  </a:cubicBezTo>
                  <a:cubicBezTo>
                    <a:pt x="179" y="697"/>
                    <a:pt x="180" y="697"/>
                    <a:pt x="181" y="697"/>
                  </a:cubicBezTo>
                  <a:cubicBezTo>
                    <a:pt x="182" y="697"/>
                    <a:pt x="183" y="697"/>
                    <a:pt x="183" y="698"/>
                  </a:cubicBezTo>
                  <a:cubicBezTo>
                    <a:pt x="186" y="700"/>
                    <a:pt x="183" y="702"/>
                    <a:pt x="181" y="704"/>
                  </a:cubicBezTo>
                  <a:cubicBezTo>
                    <a:pt x="181" y="704"/>
                    <a:pt x="181" y="704"/>
                    <a:pt x="181" y="704"/>
                  </a:cubicBezTo>
                  <a:cubicBezTo>
                    <a:pt x="181" y="704"/>
                    <a:pt x="181" y="704"/>
                    <a:pt x="181" y="704"/>
                  </a:cubicBezTo>
                  <a:cubicBezTo>
                    <a:pt x="181" y="704"/>
                    <a:pt x="181" y="705"/>
                    <a:pt x="181" y="705"/>
                  </a:cubicBezTo>
                  <a:cubicBezTo>
                    <a:pt x="181" y="705"/>
                    <a:pt x="181" y="705"/>
                    <a:pt x="181" y="705"/>
                  </a:cubicBezTo>
                  <a:cubicBezTo>
                    <a:pt x="182" y="704"/>
                    <a:pt x="184" y="704"/>
                    <a:pt x="185" y="703"/>
                  </a:cubicBezTo>
                  <a:cubicBezTo>
                    <a:pt x="187" y="703"/>
                    <a:pt x="189" y="702"/>
                    <a:pt x="190" y="701"/>
                  </a:cubicBezTo>
                  <a:cubicBezTo>
                    <a:pt x="191" y="701"/>
                    <a:pt x="192" y="699"/>
                    <a:pt x="193" y="699"/>
                  </a:cubicBezTo>
                  <a:cubicBezTo>
                    <a:pt x="194" y="698"/>
                    <a:pt x="195" y="699"/>
                    <a:pt x="195" y="699"/>
                  </a:cubicBezTo>
                  <a:cubicBezTo>
                    <a:pt x="195" y="699"/>
                    <a:pt x="198" y="701"/>
                    <a:pt x="198" y="701"/>
                  </a:cubicBezTo>
                  <a:cubicBezTo>
                    <a:pt x="199" y="699"/>
                    <a:pt x="197" y="695"/>
                    <a:pt x="198" y="694"/>
                  </a:cubicBezTo>
                  <a:cubicBezTo>
                    <a:pt x="202" y="697"/>
                    <a:pt x="204" y="705"/>
                    <a:pt x="199" y="709"/>
                  </a:cubicBezTo>
                  <a:cubicBezTo>
                    <a:pt x="198" y="709"/>
                    <a:pt x="197" y="709"/>
                    <a:pt x="196" y="710"/>
                  </a:cubicBezTo>
                  <a:cubicBezTo>
                    <a:pt x="195" y="710"/>
                    <a:pt x="193" y="711"/>
                    <a:pt x="192" y="712"/>
                  </a:cubicBezTo>
                  <a:cubicBezTo>
                    <a:pt x="190" y="713"/>
                    <a:pt x="191" y="718"/>
                    <a:pt x="189" y="718"/>
                  </a:cubicBezTo>
                  <a:cubicBezTo>
                    <a:pt x="188" y="718"/>
                    <a:pt x="188" y="717"/>
                    <a:pt x="188" y="716"/>
                  </a:cubicBezTo>
                  <a:cubicBezTo>
                    <a:pt x="187" y="714"/>
                    <a:pt x="188" y="711"/>
                    <a:pt x="190" y="709"/>
                  </a:cubicBezTo>
                  <a:cubicBezTo>
                    <a:pt x="191" y="708"/>
                    <a:pt x="193" y="707"/>
                    <a:pt x="194" y="706"/>
                  </a:cubicBezTo>
                  <a:cubicBezTo>
                    <a:pt x="195" y="705"/>
                    <a:pt x="196" y="704"/>
                    <a:pt x="196" y="703"/>
                  </a:cubicBezTo>
                  <a:cubicBezTo>
                    <a:pt x="196" y="703"/>
                    <a:pt x="196" y="703"/>
                    <a:pt x="196" y="703"/>
                  </a:cubicBezTo>
                  <a:cubicBezTo>
                    <a:pt x="196" y="703"/>
                    <a:pt x="196" y="703"/>
                    <a:pt x="196" y="703"/>
                  </a:cubicBezTo>
                  <a:cubicBezTo>
                    <a:pt x="194" y="704"/>
                    <a:pt x="191" y="707"/>
                    <a:pt x="190" y="708"/>
                  </a:cubicBezTo>
                  <a:cubicBezTo>
                    <a:pt x="186" y="712"/>
                    <a:pt x="182" y="715"/>
                    <a:pt x="179" y="718"/>
                  </a:cubicBezTo>
                  <a:cubicBezTo>
                    <a:pt x="177" y="720"/>
                    <a:pt x="176" y="721"/>
                    <a:pt x="175" y="723"/>
                  </a:cubicBezTo>
                  <a:cubicBezTo>
                    <a:pt x="173" y="725"/>
                    <a:pt x="170" y="728"/>
                    <a:pt x="167" y="729"/>
                  </a:cubicBezTo>
                  <a:close/>
                  <a:moveTo>
                    <a:pt x="225" y="698"/>
                  </a:moveTo>
                  <a:cubicBezTo>
                    <a:pt x="225" y="700"/>
                    <a:pt x="223" y="701"/>
                    <a:pt x="221" y="702"/>
                  </a:cubicBezTo>
                  <a:cubicBezTo>
                    <a:pt x="219" y="704"/>
                    <a:pt x="216" y="706"/>
                    <a:pt x="213" y="708"/>
                  </a:cubicBezTo>
                  <a:cubicBezTo>
                    <a:pt x="212" y="709"/>
                    <a:pt x="210" y="710"/>
                    <a:pt x="209" y="711"/>
                  </a:cubicBezTo>
                  <a:cubicBezTo>
                    <a:pt x="207" y="712"/>
                    <a:pt x="206" y="714"/>
                    <a:pt x="204" y="715"/>
                  </a:cubicBezTo>
                  <a:cubicBezTo>
                    <a:pt x="201" y="718"/>
                    <a:pt x="199" y="722"/>
                    <a:pt x="196" y="724"/>
                  </a:cubicBezTo>
                  <a:cubicBezTo>
                    <a:pt x="196" y="725"/>
                    <a:pt x="195" y="726"/>
                    <a:pt x="196" y="726"/>
                  </a:cubicBezTo>
                  <a:cubicBezTo>
                    <a:pt x="196" y="726"/>
                    <a:pt x="196" y="726"/>
                    <a:pt x="196" y="726"/>
                  </a:cubicBezTo>
                  <a:cubicBezTo>
                    <a:pt x="195" y="726"/>
                    <a:pt x="193" y="729"/>
                    <a:pt x="193" y="729"/>
                  </a:cubicBezTo>
                  <a:cubicBezTo>
                    <a:pt x="190" y="732"/>
                    <a:pt x="188" y="734"/>
                    <a:pt x="186" y="737"/>
                  </a:cubicBezTo>
                  <a:cubicBezTo>
                    <a:pt x="185" y="738"/>
                    <a:pt x="184" y="740"/>
                    <a:pt x="183" y="741"/>
                  </a:cubicBezTo>
                  <a:cubicBezTo>
                    <a:pt x="182" y="741"/>
                    <a:pt x="181" y="742"/>
                    <a:pt x="181" y="741"/>
                  </a:cubicBezTo>
                  <a:cubicBezTo>
                    <a:pt x="180" y="741"/>
                    <a:pt x="180" y="741"/>
                    <a:pt x="180" y="741"/>
                  </a:cubicBezTo>
                  <a:cubicBezTo>
                    <a:pt x="179" y="740"/>
                    <a:pt x="179" y="739"/>
                    <a:pt x="179" y="738"/>
                  </a:cubicBezTo>
                  <a:cubicBezTo>
                    <a:pt x="178" y="737"/>
                    <a:pt x="179" y="735"/>
                    <a:pt x="179" y="734"/>
                  </a:cubicBezTo>
                  <a:cubicBezTo>
                    <a:pt x="179" y="732"/>
                    <a:pt x="179" y="731"/>
                    <a:pt x="179" y="730"/>
                  </a:cubicBezTo>
                  <a:cubicBezTo>
                    <a:pt x="178" y="729"/>
                    <a:pt x="178" y="729"/>
                    <a:pt x="178" y="728"/>
                  </a:cubicBezTo>
                  <a:cubicBezTo>
                    <a:pt x="178" y="726"/>
                    <a:pt x="177" y="724"/>
                    <a:pt x="178" y="722"/>
                  </a:cubicBezTo>
                  <a:cubicBezTo>
                    <a:pt x="178" y="722"/>
                    <a:pt x="178" y="721"/>
                    <a:pt x="178" y="721"/>
                  </a:cubicBezTo>
                  <a:cubicBezTo>
                    <a:pt x="178" y="721"/>
                    <a:pt x="178" y="721"/>
                    <a:pt x="178" y="721"/>
                  </a:cubicBezTo>
                  <a:cubicBezTo>
                    <a:pt x="178" y="721"/>
                    <a:pt x="178" y="721"/>
                    <a:pt x="178" y="721"/>
                  </a:cubicBezTo>
                  <a:cubicBezTo>
                    <a:pt x="178" y="721"/>
                    <a:pt x="179" y="721"/>
                    <a:pt x="179" y="721"/>
                  </a:cubicBezTo>
                  <a:cubicBezTo>
                    <a:pt x="179" y="722"/>
                    <a:pt x="179" y="722"/>
                    <a:pt x="179" y="722"/>
                  </a:cubicBezTo>
                  <a:cubicBezTo>
                    <a:pt x="180" y="725"/>
                    <a:pt x="180" y="728"/>
                    <a:pt x="182" y="730"/>
                  </a:cubicBezTo>
                  <a:cubicBezTo>
                    <a:pt x="182" y="731"/>
                    <a:pt x="183" y="731"/>
                    <a:pt x="183" y="731"/>
                  </a:cubicBezTo>
                  <a:cubicBezTo>
                    <a:pt x="185" y="730"/>
                    <a:pt x="186" y="728"/>
                    <a:pt x="187" y="727"/>
                  </a:cubicBezTo>
                  <a:cubicBezTo>
                    <a:pt x="189" y="725"/>
                    <a:pt x="190" y="723"/>
                    <a:pt x="192" y="722"/>
                  </a:cubicBezTo>
                  <a:cubicBezTo>
                    <a:pt x="197" y="716"/>
                    <a:pt x="202" y="709"/>
                    <a:pt x="208" y="704"/>
                  </a:cubicBezTo>
                  <a:cubicBezTo>
                    <a:pt x="210" y="702"/>
                    <a:pt x="213" y="700"/>
                    <a:pt x="216" y="698"/>
                  </a:cubicBezTo>
                  <a:cubicBezTo>
                    <a:pt x="216" y="698"/>
                    <a:pt x="216" y="697"/>
                    <a:pt x="216" y="697"/>
                  </a:cubicBezTo>
                  <a:cubicBezTo>
                    <a:pt x="216" y="697"/>
                    <a:pt x="216" y="697"/>
                    <a:pt x="216" y="697"/>
                  </a:cubicBezTo>
                  <a:cubicBezTo>
                    <a:pt x="216" y="697"/>
                    <a:pt x="215" y="697"/>
                    <a:pt x="215" y="697"/>
                  </a:cubicBezTo>
                  <a:cubicBezTo>
                    <a:pt x="209" y="697"/>
                    <a:pt x="206" y="697"/>
                    <a:pt x="201" y="693"/>
                  </a:cubicBezTo>
                  <a:cubicBezTo>
                    <a:pt x="201" y="693"/>
                    <a:pt x="199" y="692"/>
                    <a:pt x="199" y="691"/>
                  </a:cubicBezTo>
                  <a:cubicBezTo>
                    <a:pt x="199" y="691"/>
                    <a:pt x="200" y="691"/>
                    <a:pt x="200" y="691"/>
                  </a:cubicBezTo>
                  <a:cubicBezTo>
                    <a:pt x="201" y="691"/>
                    <a:pt x="203" y="692"/>
                    <a:pt x="205" y="692"/>
                  </a:cubicBezTo>
                  <a:cubicBezTo>
                    <a:pt x="207" y="692"/>
                    <a:pt x="208" y="692"/>
                    <a:pt x="210" y="692"/>
                  </a:cubicBezTo>
                  <a:cubicBezTo>
                    <a:pt x="211" y="692"/>
                    <a:pt x="213" y="692"/>
                    <a:pt x="214" y="692"/>
                  </a:cubicBezTo>
                  <a:cubicBezTo>
                    <a:pt x="217" y="692"/>
                    <a:pt x="220" y="692"/>
                    <a:pt x="223" y="693"/>
                  </a:cubicBezTo>
                  <a:cubicBezTo>
                    <a:pt x="224" y="694"/>
                    <a:pt x="226" y="696"/>
                    <a:pt x="225" y="698"/>
                  </a:cubicBezTo>
                  <a:close/>
                  <a:moveTo>
                    <a:pt x="292" y="759"/>
                  </a:moveTo>
                  <a:cubicBezTo>
                    <a:pt x="291" y="761"/>
                    <a:pt x="289" y="762"/>
                    <a:pt x="288" y="764"/>
                  </a:cubicBezTo>
                  <a:cubicBezTo>
                    <a:pt x="287" y="766"/>
                    <a:pt x="286" y="768"/>
                    <a:pt x="286" y="770"/>
                  </a:cubicBezTo>
                  <a:cubicBezTo>
                    <a:pt x="285" y="772"/>
                    <a:pt x="284" y="773"/>
                    <a:pt x="284" y="775"/>
                  </a:cubicBezTo>
                  <a:cubicBezTo>
                    <a:pt x="282" y="780"/>
                    <a:pt x="279" y="788"/>
                    <a:pt x="275" y="791"/>
                  </a:cubicBezTo>
                  <a:cubicBezTo>
                    <a:pt x="274" y="791"/>
                    <a:pt x="273" y="791"/>
                    <a:pt x="272" y="790"/>
                  </a:cubicBezTo>
                  <a:cubicBezTo>
                    <a:pt x="271" y="789"/>
                    <a:pt x="268" y="783"/>
                    <a:pt x="268" y="782"/>
                  </a:cubicBezTo>
                  <a:cubicBezTo>
                    <a:pt x="268" y="782"/>
                    <a:pt x="268" y="782"/>
                    <a:pt x="269" y="782"/>
                  </a:cubicBezTo>
                  <a:cubicBezTo>
                    <a:pt x="269" y="782"/>
                    <a:pt x="269" y="782"/>
                    <a:pt x="269" y="782"/>
                  </a:cubicBezTo>
                  <a:cubicBezTo>
                    <a:pt x="269" y="783"/>
                    <a:pt x="270" y="783"/>
                    <a:pt x="270" y="784"/>
                  </a:cubicBezTo>
                  <a:cubicBezTo>
                    <a:pt x="271" y="785"/>
                    <a:pt x="272" y="785"/>
                    <a:pt x="274" y="786"/>
                  </a:cubicBezTo>
                  <a:cubicBezTo>
                    <a:pt x="274" y="786"/>
                    <a:pt x="275" y="785"/>
                    <a:pt x="276" y="785"/>
                  </a:cubicBezTo>
                  <a:cubicBezTo>
                    <a:pt x="276" y="784"/>
                    <a:pt x="277" y="783"/>
                    <a:pt x="277" y="782"/>
                  </a:cubicBezTo>
                  <a:cubicBezTo>
                    <a:pt x="278" y="781"/>
                    <a:pt x="279" y="779"/>
                    <a:pt x="280" y="777"/>
                  </a:cubicBezTo>
                  <a:cubicBezTo>
                    <a:pt x="281" y="774"/>
                    <a:pt x="282" y="772"/>
                    <a:pt x="283" y="769"/>
                  </a:cubicBezTo>
                  <a:cubicBezTo>
                    <a:pt x="284" y="768"/>
                    <a:pt x="285" y="766"/>
                    <a:pt x="286" y="764"/>
                  </a:cubicBezTo>
                  <a:cubicBezTo>
                    <a:pt x="287" y="762"/>
                    <a:pt x="287" y="761"/>
                    <a:pt x="288" y="760"/>
                  </a:cubicBezTo>
                  <a:cubicBezTo>
                    <a:pt x="289" y="759"/>
                    <a:pt x="289" y="758"/>
                    <a:pt x="290" y="757"/>
                  </a:cubicBezTo>
                  <a:cubicBezTo>
                    <a:pt x="290" y="755"/>
                    <a:pt x="292" y="753"/>
                    <a:pt x="292" y="751"/>
                  </a:cubicBezTo>
                  <a:cubicBezTo>
                    <a:pt x="291" y="750"/>
                    <a:pt x="278" y="751"/>
                    <a:pt x="276" y="752"/>
                  </a:cubicBezTo>
                  <a:cubicBezTo>
                    <a:pt x="273" y="752"/>
                    <a:pt x="270" y="754"/>
                    <a:pt x="267" y="755"/>
                  </a:cubicBezTo>
                  <a:cubicBezTo>
                    <a:pt x="267" y="755"/>
                    <a:pt x="264" y="755"/>
                    <a:pt x="264" y="755"/>
                  </a:cubicBezTo>
                  <a:cubicBezTo>
                    <a:pt x="264" y="756"/>
                    <a:pt x="264" y="756"/>
                    <a:pt x="264" y="756"/>
                  </a:cubicBezTo>
                  <a:cubicBezTo>
                    <a:pt x="267" y="756"/>
                    <a:pt x="269" y="756"/>
                    <a:pt x="271" y="755"/>
                  </a:cubicBezTo>
                  <a:cubicBezTo>
                    <a:pt x="272" y="755"/>
                    <a:pt x="273" y="754"/>
                    <a:pt x="273" y="754"/>
                  </a:cubicBezTo>
                  <a:cubicBezTo>
                    <a:pt x="274" y="753"/>
                    <a:pt x="277" y="755"/>
                    <a:pt x="278" y="756"/>
                  </a:cubicBezTo>
                  <a:cubicBezTo>
                    <a:pt x="279" y="758"/>
                    <a:pt x="274" y="760"/>
                    <a:pt x="272" y="761"/>
                  </a:cubicBezTo>
                  <a:cubicBezTo>
                    <a:pt x="272" y="761"/>
                    <a:pt x="270" y="762"/>
                    <a:pt x="270" y="762"/>
                  </a:cubicBezTo>
                  <a:cubicBezTo>
                    <a:pt x="269" y="762"/>
                    <a:pt x="269" y="762"/>
                    <a:pt x="269" y="762"/>
                  </a:cubicBezTo>
                  <a:cubicBezTo>
                    <a:pt x="269" y="762"/>
                    <a:pt x="269" y="762"/>
                    <a:pt x="270" y="762"/>
                  </a:cubicBezTo>
                  <a:cubicBezTo>
                    <a:pt x="270" y="764"/>
                    <a:pt x="271" y="765"/>
                    <a:pt x="271" y="766"/>
                  </a:cubicBezTo>
                  <a:cubicBezTo>
                    <a:pt x="272" y="767"/>
                    <a:pt x="271" y="769"/>
                    <a:pt x="270" y="771"/>
                  </a:cubicBezTo>
                  <a:cubicBezTo>
                    <a:pt x="269" y="771"/>
                    <a:pt x="268" y="772"/>
                    <a:pt x="267" y="772"/>
                  </a:cubicBezTo>
                  <a:cubicBezTo>
                    <a:pt x="266" y="774"/>
                    <a:pt x="265" y="776"/>
                    <a:pt x="264" y="778"/>
                  </a:cubicBezTo>
                  <a:cubicBezTo>
                    <a:pt x="263" y="779"/>
                    <a:pt x="263" y="780"/>
                    <a:pt x="262" y="781"/>
                  </a:cubicBezTo>
                  <a:cubicBezTo>
                    <a:pt x="262" y="781"/>
                    <a:pt x="262" y="781"/>
                    <a:pt x="261" y="781"/>
                  </a:cubicBezTo>
                  <a:cubicBezTo>
                    <a:pt x="261" y="778"/>
                    <a:pt x="262" y="776"/>
                    <a:pt x="263" y="773"/>
                  </a:cubicBezTo>
                  <a:cubicBezTo>
                    <a:pt x="263" y="773"/>
                    <a:pt x="262" y="773"/>
                    <a:pt x="262" y="773"/>
                  </a:cubicBezTo>
                  <a:cubicBezTo>
                    <a:pt x="261" y="773"/>
                    <a:pt x="259" y="774"/>
                    <a:pt x="258" y="773"/>
                  </a:cubicBezTo>
                  <a:cubicBezTo>
                    <a:pt x="258" y="773"/>
                    <a:pt x="258" y="772"/>
                    <a:pt x="258" y="772"/>
                  </a:cubicBezTo>
                  <a:cubicBezTo>
                    <a:pt x="259" y="768"/>
                    <a:pt x="263" y="768"/>
                    <a:pt x="265" y="765"/>
                  </a:cubicBezTo>
                  <a:cubicBezTo>
                    <a:pt x="265" y="765"/>
                    <a:pt x="265" y="764"/>
                    <a:pt x="265" y="763"/>
                  </a:cubicBezTo>
                  <a:cubicBezTo>
                    <a:pt x="265" y="763"/>
                    <a:pt x="265" y="762"/>
                    <a:pt x="265" y="762"/>
                  </a:cubicBezTo>
                  <a:cubicBezTo>
                    <a:pt x="265" y="761"/>
                    <a:pt x="265" y="761"/>
                    <a:pt x="265" y="760"/>
                  </a:cubicBezTo>
                  <a:cubicBezTo>
                    <a:pt x="261" y="762"/>
                    <a:pt x="263" y="757"/>
                    <a:pt x="259" y="757"/>
                  </a:cubicBezTo>
                  <a:cubicBezTo>
                    <a:pt x="259" y="757"/>
                    <a:pt x="258" y="757"/>
                    <a:pt x="257" y="757"/>
                  </a:cubicBezTo>
                  <a:cubicBezTo>
                    <a:pt x="256" y="757"/>
                    <a:pt x="254" y="757"/>
                    <a:pt x="253" y="758"/>
                  </a:cubicBezTo>
                  <a:cubicBezTo>
                    <a:pt x="250" y="759"/>
                    <a:pt x="247" y="764"/>
                    <a:pt x="245" y="767"/>
                  </a:cubicBezTo>
                  <a:cubicBezTo>
                    <a:pt x="245" y="768"/>
                    <a:pt x="244" y="769"/>
                    <a:pt x="244" y="769"/>
                  </a:cubicBezTo>
                  <a:cubicBezTo>
                    <a:pt x="243" y="770"/>
                    <a:pt x="243" y="770"/>
                    <a:pt x="243" y="771"/>
                  </a:cubicBezTo>
                  <a:cubicBezTo>
                    <a:pt x="243" y="770"/>
                    <a:pt x="242" y="770"/>
                    <a:pt x="242" y="770"/>
                  </a:cubicBezTo>
                  <a:cubicBezTo>
                    <a:pt x="242" y="769"/>
                    <a:pt x="241" y="767"/>
                    <a:pt x="242" y="765"/>
                  </a:cubicBezTo>
                  <a:cubicBezTo>
                    <a:pt x="243" y="763"/>
                    <a:pt x="245" y="761"/>
                    <a:pt x="246" y="760"/>
                  </a:cubicBezTo>
                  <a:cubicBezTo>
                    <a:pt x="247" y="760"/>
                    <a:pt x="248" y="760"/>
                    <a:pt x="248" y="759"/>
                  </a:cubicBezTo>
                  <a:cubicBezTo>
                    <a:pt x="250" y="758"/>
                    <a:pt x="251" y="757"/>
                    <a:pt x="252" y="756"/>
                  </a:cubicBezTo>
                  <a:cubicBezTo>
                    <a:pt x="255" y="754"/>
                    <a:pt x="258" y="752"/>
                    <a:pt x="261" y="751"/>
                  </a:cubicBezTo>
                  <a:cubicBezTo>
                    <a:pt x="263" y="750"/>
                    <a:pt x="272" y="748"/>
                    <a:pt x="273" y="747"/>
                  </a:cubicBezTo>
                  <a:cubicBezTo>
                    <a:pt x="273" y="747"/>
                    <a:pt x="273" y="747"/>
                    <a:pt x="273" y="747"/>
                  </a:cubicBezTo>
                  <a:cubicBezTo>
                    <a:pt x="273" y="746"/>
                    <a:pt x="273" y="746"/>
                    <a:pt x="273" y="746"/>
                  </a:cubicBezTo>
                  <a:cubicBezTo>
                    <a:pt x="273" y="746"/>
                    <a:pt x="273" y="746"/>
                    <a:pt x="273" y="746"/>
                  </a:cubicBezTo>
                  <a:cubicBezTo>
                    <a:pt x="271" y="747"/>
                    <a:pt x="269" y="746"/>
                    <a:pt x="266" y="746"/>
                  </a:cubicBezTo>
                  <a:cubicBezTo>
                    <a:pt x="265" y="746"/>
                    <a:pt x="264" y="746"/>
                    <a:pt x="263" y="746"/>
                  </a:cubicBezTo>
                  <a:cubicBezTo>
                    <a:pt x="263" y="746"/>
                    <a:pt x="262" y="746"/>
                    <a:pt x="262" y="745"/>
                  </a:cubicBezTo>
                  <a:cubicBezTo>
                    <a:pt x="261" y="745"/>
                    <a:pt x="261" y="745"/>
                    <a:pt x="260" y="745"/>
                  </a:cubicBezTo>
                  <a:cubicBezTo>
                    <a:pt x="259" y="745"/>
                    <a:pt x="259" y="744"/>
                    <a:pt x="258" y="744"/>
                  </a:cubicBezTo>
                  <a:cubicBezTo>
                    <a:pt x="257" y="744"/>
                    <a:pt x="256" y="743"/>
                    <a:pt x="256" y="742"/>
                  </a:cubicBezTo>
                  <a:cubicBezTo>
                    <a:pt x="255" y="742"/>
                    <a:pt x="255" y="742"/>
                    <a:pt x="255" y="742"/>
                  </a:cubicBezTo>
                  <a:cubicBezTo>
                    <a:pt x="255" y="742"/>
                    <a:pt x="255" y="742"/>
                    <a:pt x="255" y="741"/>
                  </a:cubicBezTo>
                  <a:cubicBezTo>
                    <a:pt x="255" y="741"/>
                    <a:pt x="255" y="741"/>
                    <a:pt x="255" y="741"/>
                  </a:cubicBezTo>
                  <a:cubicBezTo>
                    <a:pt x="255" y="741"/>
                    <a:pt x="256" y="741"/>
                    <a:pt x="256" y="741"/>
                  </a:cubicBezTo>
                  <a:cubicBezTo>
                    <a:pt x="258" y="741"/>
                    <a:pt x="261" y="741"/>
                    <a:pt x="263" y="741"/>
                  </a:cubicBezTo>
                  <a:cubicBezTo>
                    <a:pt x="266" y="741"/>
                    <a:pt x="269" y="740"/>
                    <a:pt x="272" y="740"/>
                  </a:cubicBezTo>
                  <a:cubicBezTo>
                    <a:pt x="274" y="740"/>
                    <a:pt x="276" y="740"/>
                    <a:pt x="278" y="740"/>
                  </a:cubicBezTo>
                  <a:cubicBezTo>
                    <a:pt x="279" y="739"/>
                    <a:pt x="280" y="737"/>
                    <a:pt x="281" y="736"/>
                  </a:cubicBezTo>
                  <a:cubicBezTo>
                    <a:pt x="282" y="735"/>
                    <a:pt x="282" y="734"/>
                    <a:pt x="283" y="733"/>
                  </a:cubicBezTo>
                  <a:cubicBezTo>
                    <a:pt x="285" y="731"/>
                    <a:pt x="287" y="729"/>
                    <a:pt x="289" y="728"/>
                  </a:cubicBezTo>
                  <a:cubicBezTo>
                    <a:pt x="290" y="727"/>
                    <a:pt x="291" y="726"/>
                    <a:pt x="292" y="725"/>
                  </a:cubicBezTo>
                  <a:cubicBezTo>
                    <a:pt x="292" y="726"/>
                    <a:pt x="292" y="727"/>
                    <a:pt x="292" y="727"/>
                  </a:cubicBezTo>
                  <a:cubicBezTo>
                    <a:pt x="292" y="728"/>
                    <a:pt x="292" y="729"/>
                    <a:pt x="292" y="730"/>
                  </a:cubicBezTo>
                  <a:cubicBezTo>
                    <a:pt x="292" y="731"/>
                    <a:pt x="291" y="732"/>
                    <a:pt x="290" y="733"/>
                  </a:cubicBezTo>
                  <a:cubicBezTo>
                    <a:pt x="290" y="734"/>
                    <a:pt x="289" y="736"/>
                    <a:pt x="288" y="737"/>
                  </a:cubicBezTo>
                  <a:cubicBezTo>
                    <a:pt x="288" y="738"/>
                    <a:pt x="287" y="738"/>
                    <a:pt x="287" y="739"/>
                  </a:cubicBezTo>
                  <a:cubicBezTo>
                    <a:pt x="287" y="739"/>
                    <a:pt x="287" y="739"/>
                    <a:pt x="287" y="739"/>
                  </a:cubicBezTo>
                  <a:cubicBezTo>
                    <a:pt x="287" y="739"/>
                    <a:pt x="287" y="739"/>
                    <a:pt x="287" y="739"/>
                  </a:cubicBezTo>
                  <a:cubicBezTo>
                    <a:pt x="287" y="739"/>
                    <a:pt x="287" y="739"/>
                    <a:pt x="287" y="739"/>
                  </a:cubicBezTo>
                  <a:cubicBezTo>
                    <a:pt x="287" y="739"/>
                    <a:pt x="287" y="739"/>
                    <a:pt x="287" y="739"/>
                  </a:cubicBezTo>
                  <a:cubicBezTo>
                    <a:pt x="287" y="739"/>
                    <a:pt x="287" y="739"/>
                    <a:pt x="287" y="739"/>
                  </a:cubicBezTo>
                  <a:cubicBezTo>
                    <a:pt x="288" y="739"/>
                    <a:pt x="290" y="740"/>
                    <a:pt x="291" y="739"/>
                  </a:cubicBezTo>
                  <a:cubicBezTo>
                    <a:pt x="292" y="739"/>
                    <a:pt x="292" y="738"/>
                    <a:pt x="293" y="737"/>
                  </a:cubicBezTo>
                  <a:cubicBezTo>
                    <a:pt x="293" y="737"/>
                    <a:pt x="293" y="736"/>
                    <a:pt x="293" y="736"/>
                  </a:cubicBezTo>
                  <a:cubicBezTo>
                    <a:pt x="294" y="736"/>
                    <a:pt x="295" y="738"/>
                    <a:pt x="295" y="738"/>
                  </a:cubicBezTo>
                  <a:cubicBezTo>
                    <a:pt x="296" y="739"/>
                    <a:pt x="296" y="740"/>
                    <a:pt x="295" y="741"/>
                  </a:cubicBezTo>
                  <a:cubicBezTo>
                    <a:pt x="294" y="742"/>
                    <a:pt x="293" y="742"/>
                    <a:pt x="292" y="743"/>
                  </a:cubicBezTo>
                  <a:cubicBezTo>
                    <a:pt x="290" y="743"/>
                    <a:pt x="289" y="744"/>
                    <a:pt x="287" y="744"/>
                  </a:cubicBezTo>
                  <a:cubicBezTo>
                    <a:pt x="285" y="744"/>
                    <a:pt x="277" y="745"/>
                    <a:pt x="276" y="747"/>
                  </a:cubicBezTo>
                  <a:cubicBezTo>
                    <a:pt x="276" y="747"/>
                    <a:pt x="276" y="747"/>
                    <a:pt x="276" y="747"/>
                  </a:cubicBezTo>
                  <a:cubicBezTo>
                    <a:pt x="278" y="747"/>
                    <a:pt x="280" y="747"/>
                    <a:pt x="282" y="746"/>
                  </a:cubicBezTo>
                  <a:cubicBezTo>
                    <a:pt x="285" y="746"/>
                    <a:pt x="288" y="746"/>
                    <a:pt x="291" y="747"/>
                  </a:cubicBezTo>
                  <a:cubicBezTo>
                    <a:pt x="292" y="747"/>
                    <a:pt x="293" y="747"/>
                    <a:pt x="294" y="747"/>
                  </a:cubicBezTo>
                  <a:cubicBezTo>
                    <a:pt x="295" y="747"/>
                    <a:pt x="296" y="748"/>
                    <a:pt x="297" y="749"/>
                  </a:cubicBezTo>
                  <a:cubicBezTo>
                    <a:pt x="298" y="751"/>
                    <a:pt x="293" y="757"/>
                    <a:pt x="292" y="759"/>
                  </a:cubicBezTo>
                  <a:close/>
                  <a:moveTo>
                    <a:pt x="366" y="764"/>
                  </a:moveTo>
                  <a:cubicBezTo>
                    <a:pt x="366" y="764"/>
                    <a:pt x="365" y="765"/>
                    <a:pt x="365" y="765"/>
                  </a:cubicBezTo>
                  <a:cubicBezTo>
                    <a:pt x="364" y="766"/>
                    <a:pt x="364" y="767"/>
                    <a:pt x="363" y="769"/>
                  </a:cubicBezTo>
                  <a:cubicBezTo>
                    <a:pt x="362" y="771"/>
                    <a:pt x="361" y="773"/>
                    <a:pt x="360" y="776"/>
                  </a:cubicBezTo>
                  <a:cubicBezTo>
                    <a:pt x="360" y="778"/>
                    <a:pt x="359" y="779"/>
                    <a:pt x="359" y="781"/>
                  </a:cubicBezTo>
                  <a:cubicBezTo>
                    <a:pt x="359" y="782"/>
                    <a:pt x="359" y="782"/>
                    <a:pt x="359" y="783"/>
                  </a:cubicBezTo>
                  <a:cubicBezTo>
                    <a:pt x="358" y="785"/>
                    <a:pt x="358" y="787"/>
                    <a:pt x="358" y="789"/>
                  </a:cubicBezTo>
                  <a:cubicBezTo>
                    <a:pt x="357" y="791"/>
                    <a:pt x="357" y="794"/>
                    <a:pt x="357" y="797"/>
                  </a:cubicBezTo>
                  <a:cubicBezTo>
                    <a:pt x="357" y="798"/>
                    <a:pt x="357" y="799"/>
                    <a:pt x="357" y="800"/>
                  </a:cubicBezTo>
                  <a:cubicBezTo>
                    <a:pt x="356" y="803"/>
                    <a:pt x="356" y="811"/>
                    <a:pt x="353" y="812"/>
                  </a:cubicBezTo>
                  <a:cubicBezTo>
                    <a:pt x="351" y="812"/>
                    <a:pt x="350" y="810"/>
                    <a:pt x="350" y="809"/>
                  </a:cubicBezTo>
                  <a:cubicBezTo>
                    <a:pt x="350" y="807"/>
                    <a:pt x="352" y="807"/>
                    <a:pt x="352" y="806"/>
                  </a:cubicBezTo>
                  <a:cubicBezTo>
                    <a:pt x="352" y="805"/>
                    <a:pt x="353" y="804"/>
                    <a:pt x="353" y="803"/>
                  </a:cubicBezTo>
                  <a:cubicBezTo>
                    <a:pt x="353" y="801"/>
                    <a:pt x="353" y="799"/>
                    <a:pt x="354" y="796"/>
                  </a:cubicBezTo>
                  <a:cubicBezTo>
                    <a:pt x="353" y="796"/>
                    <a:pt x="353" y="796"/>
                    <a:pt x="353" y="796"/>
                  </a:cubicBezTo>
                  <a:cubicBezTo>
                    <a:pt x="353" y="797"/>
                    <a:pt x="352" y="797"/>
                    <a:pt x="351" y="797"/>
                  </a:cubicBezTo>
                  <a:cubicBezTo>
                    <a:pt x="347" y="798"/>
                    <a:pt x="345" y="795"/>
                    <a:pt x="345" y="791"/>
                  </a:cubicBezTo>
                  <a:cubicBezTo>
                    <a:pt x="345" y="791"/>
                    <a:pt x="345" y="790"/>
                    <a:pt x="345" y="790"/>
                  </a:cubicBezTo>
                  <a:cubicBezTo>
                    <a:pt x="346" y="789"/>
                    <a:pt x="347" y="788"/>
                    <a:pt x="347" y="787"/>
                  </a:cubicBezTo>
                  <a:cubicBezTo>
                    <a:pt x="348" y="785"/>
                    <a:pt x="348" y="783"/>
                    <a:pt x="349" y="782"/>
                  </a:cubicBezTo>
                  <a:cubicBezTo>
                    <a:pt x="350" y="778"/>
                    <a:pt x="353" y="774"/>
                    <a:pt x="355" y="771"/>
                  </a:cubicBezTo>
                  <a:cubicBezTo>
                    <a:pt x="356" y="770"/>
                    <a:pt x="356" y="769"/>
                    <a:pt x="356" y="769"/>
                  </a:cubicBezTo>
                  <a:cubicBezTo>
                    <a:pt x="357" y="768"/>
                    <a:pt x="357" y="767"/>
                    <a:pt x="358" y="767"/>
                  </a:cubicBezTo>
                  <a:cubicBezTo>
                    <a:pt x="358" y="767"/>
                    <a:pt x="358" y="767"/>
                    <a:pt x="358" y="766"/>
                  </a:cubicBezTo>
                  <a:cubicBezTo>
                    <a:pt x="358" y="766"/>
                    <a:pt x="358" y="766"/>
                    <a:pt x="358" y="766"/>
                  </a:cubicBezTo>
                  <a:cubicBezTo>
                    <a:pt x="355" y="768"/>
                    <a:pt x="353" y="769"/>
                    <a:pt x="350" y="769"/>
                  </a:cubicBezTo>
                  <a:cubicBezTo>
                    <a:pt x="349" y="770"/>
                    <a:pt x="348" y="770"/>
                    <a:pt x="346" y="770"/>
                  </a:cubicBezTo>
                  <a:cubicBezTo>
                    <a:pt x="346" y="771"/>
                    <a:pt x="345" y="771"/>
                    <a:pt x="344" y="771"/>
                  </a:cubicBezTo>
                  <a:cubicBezTo>
                    <a:pt x="344" y="771"/>
                    <a:pt x="344" y="771"/>
                    <a:pt x="344" y="771"/>
                  </a:cubicBezTo>
                  <a:cubicBezTo>
                    <a:pt x="343" y="770"/>
                    <a:pt x="343" y="770"/>
                    <a:pt x="343" y="770"/>
                  </a:cubicBezTo>
                  <a:cubicBezTo>
                    <a:pt x="344" y="769"/>
                    <a:pt x="345" y="768"/>
                    <a:pt x="346" y="767"/>
                  </a:cubicBezTo>
                  <a:cubicBezTo>
                    <a:pt x="348" y="766"/>
                    <a:pt x="350" y="765"/>
                    <a:pt x="351" y="764"/>
                  </a:cubicBezTo>
                  <a:cubicBezTo>
                    <a:pt x="353" y="763"/>
                    <a:pt x="355" y="762"/>
                    <a:pt x="358" y="761"/>
                  </a:cubicBezTo>
                  <a:cubicBezTo>
                    <a:pt x="358" y="761"/>
                    <a:pt x="359" y="761"/>
                    <a:pt x="360" y="760"/>
                  </a:cubicBezTo>
                  <a:cubicBezTo>
                    <a:pt x="360" y="760"/>
                    <a:pt x="361" y="760"/>
                    <a:pt x="361" y="759"/>
                  </a:cubicBezTo>
                  <a:cubicBezTo>
                    <a:pt x="362" y="759"/>
                    <a:pt x="363" y="756"/>
                    <a:pt x="363" y="755"/>
                  </a:cubicBezTo>
                  <a:cubicBezTo>
                    <a:pt x="364" y="754"/>
                    <a:pt x="364" y="753"/>
                    <a:pt x="365" y="751"/>
                  </a:cubicBezTo>
                  <a:cubicBezTo>
                    <a:pt x="366" y="752"/>
                    <a:pt x="366" y="756"/>
                    <a:pt x="365" y="758"/>
                  </a:cubicBezTo>
                  <a:cubicBezTo>
                    <a:pt x="365" y="758"/>
                    <a:pt x="365" y="759"/>
                    <a:pt x="365" y="760"/>
                  </a:cubicBezTo>
                  <a:cubicBezTo>
                    <a:pt x="365" y="761"/>
                    <a:pt x="366" y="763"/>
                    <a:pt x="366" y="764"/>
                  </a:cubicBezTo>
                  <a:close/>
                  <a:moveTo>
                    <a:pt x="364" y="746"/>
                  </a:moveTo>
                  <a:cubicBezTo>
                    <a:pt x="364" y="745"/>
                    <a:pt x="364" y="744"/>
                    <a:pt x="364" y="744"/>
                  </a:cubicBezTo>
                  <a:cubicBezTo>
                    <a:pt x="365" y="743"/>
                    <a:pt x="365" y="743"/>
                    <a:pt x="366" y="742"/>
                  </a:cubicBezTo>
                  <a:cubicBezTo>
                    <a:pt x="368" y="740"/>
                    <a:pt x="370" y="738"/>
                    <a:pt x="372" y="736"/>
                  </a:cubicBezTo>
                  <a:cubicBezTo>
                    <a:pt x="373" y="735"/>
                    <a:pt x="374" y="734"/>
                    <a:pt x="375" y="733"/>
                  </a:cubicBezTo>
                  <a:cubicBezTo>
                    <a:pt x="376" y="734"/>
                    <a:pt x="377" y="735"/>
                    <a:pt x="377" y="736"/>
                  </a:cubicBezTo>
                  <a:cubicBezTo>
                    <a:pt x="378" y="741"/>
                    <a:pt x="373" y="742"/>
                    <a:pt x="370" y="744"/>
                  </a:cubicBezTo>
                  <a:cubicBezTo>
                    <a:pt x="368" y="745"/>
                    <a:pt x="367" y="745"/>
                    <a:pt x="366" y="746"/>
                  </a:cubicBezTo>
                  <a:cubicBezTo>
                    <a:pt x="366" y="746"/>
                    <a:pt x="365" y="746"/>
                    <a:pt x="364" y="746"/>
                  </a:cubicBezTo>
                  <a:close/>
                  <a:moveTo>
                    <a:pt x="378" y="754"/>
                  </a:moveTo>
                  <a:cubicBezTo>
                    <a:pt x="377" y="753"/>
                    <a:pt x="378" y="751"/>
                    <a:pt x="379" y="751"/>
                  </a:cubicBezTo>
                  <a:cubicBezTo>
                    <a:pt x="380" y="751"/>
                    <a:pt x="382" y="751"/>
                    <a:pt x="383" y="752"/>
                  </a:cubicBezTo>
                  <a:cubicBezTo>
                    <a:pt x="383" y="752"/>
                    <a:pt x="384" y="753"/>
                    <a:pt x="384" y="753"/>
                  </a:cubicBezTo>
                  <a:cubicBezTo>
                    <a:pt x="385" y="756"/>
                    <a:pt x="382" y="758"/>
                    <a:pt x="380" y="758"/>
                  </a:cubicBezTo>
                  <a:cubicBezTo>
                    <a:pt x="379" y="758"/>
                    <a:pt x="378" y="758"/>
                    <a:pt x="378" y="758"/>
                  </a:cubicBezTo>
                  <a:cubicBezTo>
                    <a:pt x="378" y="758"/>
                    <a:pt x="378" y="758"/>
                    <a:pt x="378" y="758"/>
                  </a:cubicBezTo>
                  <a:cubicBezTo>
                    <a:pt x="378" y="757"/>
                    <a:pt x="379" y="756"/>
                    <a:pt x="379" y="756"/>
                  </a:cubicBezTo>
                  <a:cubicBezTo>
                    <a:pt x="379" y="755"/>
                    <a:pt x="378" y="754"/>
                    <a:pt x="378" y="754"/>
                  </a:cubicBezTo>
                  <a:close/>
                  <a:moveTo>
                    <a:pt x="404" y="751"/>
                  </a:moveTo>
                  <a:cubicBezTo>
                    <a:pt x="403" y="753"/>
                    <a:pt x="403" y="755"/>
                    <a:pt x="403" y="757"/>
                  </a:cubicBezTo>
                  <a:cubicBezTo>
                    <a:pt x="402" y="757"/>
                    <a:pt x="402" y="758"/>
                    <a:pt x="402" y="759"/>
                  </a:cubicBezTo>
                  <a:cubicBezTo>
                    <a:pt x="401" y="760"/>
                    <a:pt x="401" y="761"/>
                    <a:pt x="401" y="761"/>
                  </a:cubicBezTo>
                  <a:cubicBezTo>
                    <a:pt x="399" y="764"/>
                    <a:pt x="398" y="766"/>
                    <a:pt x="396" y="768"/>
                  </a:cubicBezTo>
                  <a:cubicBezTo>
                    <a:pt x="396" y="768"/>
                    <a:pt x="396" y="769"/>
                    <a:pt x="395" y="769"/>
                  </a:cubicBezTo>
                  <a:cubicBezTo>
                    <a:pt x="394" y="771"/>
                    <a:pt x="392" y="773"/>
                    <a:pt x="391" y="776"/>
                  </a:cubicBezTo>
                  <a:cubicBezTo>
                    <a:pt x="389" y="780"/>
                    <a:pt x="390" y="784"/>
                    <a:pt x="389" y="788"/>
                  </a:cubicBezTo>
                  <a:cubicBezTo>
                    <a:pt x="388" y="794"/>
                    <a:pt x="388" y="799"/>
                    <a:pt x="387" y="805"/>
                  </a:cubicBezTo>
                  <a:cubicBezTo>
                    <a:pt x="386" y="808"/>
                    <a:pt x="384" y="811"/>
                    <a:pt x="383" y="814"/>
                  </a:cubicBezTo>
                  <a:cubicBezTo>
                    <a:pt x="382" y="817"/>
                    <a:pt x="382" y="820"/>
                    <a:pt x="382" y="823"/>
                  </a:cubicBezTo>
                  <a:cubicBezTo>
                    <a:pt x="382" y="823"/>
                    <a:pt x="381" y="824"/>
                    <a:pt x="381" y="825"/>
                  </a:cubicBezTo>
                  <a:cubicBezTo>
                    <a:pt x="381" y="827"/>
                    <a:pt x="380" y="830"/>
                    <a:pt x="379" y="832"/>
                  </a:cubicBezTo>
                  <a:cubicBezTo>
                    <a:pt x="379" y="833"/>
                    <a:pt x="379" y="833"/>
                    <a:pt x="379" y="834"/>
                  </a:cubicBezTo>
                  <a:cubicBezTo>
                    <a:pt x="379" y="834"/>
                    <a:pt x="379" y="834"/>
                    <a:pt x="378" y="834"/>
                  </a:cubicBezTo>
                  <a:cubicBezTo>
                    <a:pt x="379" y="829"/>
                    <a:pt x="379" y="824"/>
                    <a:pt x="380" y="819"/>
                  </a:cubicBezTo>
                  <a:cubicBezTo>
                    <a:pt x="380" y="817"/>
                    <a:pt x="380" y="815"/>
                    <a:pt x="380" y="814"/>
                  </a:cubicBezTo>
                  <a:cubicBezTo>
                    <a:pt x="380" y="812"/>
                    <a:pt x="381" y="811"/>
                    <a:pt x="381" y="809"/>
                  </a:cubicBezTo>
                  <a:cubicBezTo>
                    <a:pt x="381" y="807"/>
                    <a:pt x="381" y="805"/>
                    <a:pt x="382" y="802"/>
                  </a:cubicBezTo>
                  <a:cubicBezTo>
                    <a:pt x="382" y="802"/>
                    <a:pt x="382" y="801"/>
                    <a:pt x="383" y="801"/>
                  </a:cubicBezTo>
                  <a:cubicBezTo>
                    <a:pt x="383" y="798"/>
                    <a:pt x="383" y="795"/>
                    <a:pt x="384" y="792"/>
                  </a:cubicBezTo>
                  <a:cubicBezTo>
                    <a:pt x="384" y="788"/>
                    <a:pt x="385" y="785"/>
                    <a:pt x="385" y="781"/>
                  </a:cubicBezTo>
                  <a:cubicBezTo>
                    <a:pt x="385" y="780"/>
                    <a:pt x="386" y="780"/>
                    <a:pt x="385" y="780"/>
                  </a:cubicBezTo>
                  <a:cubicBezTo>
                    <a:pt x="385" y="780"/>
                    <a:pt x="385" y="779"/>
                    <a:pt x="385" y="779"/>
                  </a:cubicBezTo>
                  <a:cubicBezTo>
                    <a:pt x="385" y="779"/>
                    <a:pt x="385" y="779"/>
                    <a:pt x="385" y="779"/>
                  </a:cubicBezTo>
                  <a:cubicBezTo>
                    <a:pt x="385" y="779"/>
                    <a:pt x="385" y="780"/>
                    <a:pt x="385" y="780"/>
                  </a:cubicBezTo>
                  <a:cubicBezTo>
                    <a:pt x="384" y="780"/>
                    <a:pt x="383" y="781"/>
                    <a:pt x="383" y="782"/>
                  </a:cubicBezTo>
                  <a:cubicBezTo>
                    <a:pt x="380" y="784"/>
                    <a:pt x="378" y="786"/>
                    <a:pt x="375" y="788"/>
                  </a:cubicBezTo>
                  <a:cubicBezTo>
                    <a:pt x="375" y="789"/>
                    <a:pt x="374" y="789"/>
                    <a:pt x="374" y="790"/>
                  </a:cubicBezTo>
                  <a:cubicBezTo>
                    <a:pt x="372" y="790"/>
                    <a:pt x="370" y="790"/>
                    <a:pt x="369" y="788"/>
                  </a:cubicBezTo>
                  <a:cubicBezTo>
                    <a:pt x="365" y="784"/>
                    <a:pt x="372" y="778"/>
                    <a:pt x="374" y="775"/>
                  </a:cubicBezTo>
                  <a:cubicBezTo>
                    <a:pt x="375" y="774"/>
                    <a:pt x="376" y="772"/>
                    <a:pt x="377" y="771"/>
                  </a:cubicBezTo>
                  <a:cubicBezTo>
                    <a:pt x="377" y="771"/>
                    <a:pt x="377" y="771"/>
                    <a:pt x="377" y="770"/>
                  </a:cubicBezTo>
                  <a:cubicBezTo>
                    <a:pt x="377" y="770"/>
                    <a:pt x="375" y="768"/>
                    <a:pt x="374" y="767"/>
                  </a:cubicBezTo>
                  <a:cubicBezTo>
                    <a:pt x="374" y="766"/>
                    <a:pt x="374" y="765"/>
                    <a:pt x="374" y="764"/>
                  </a:cubicBezTo>
                  <a:cubicBezTo>
                    <a:pt x="374" y="764"/>
                    <a:pt x="373" y="764"/>
                    <a:pt x="374" y="764"/>
                  </a:cubicBezTo>
                  <a:cubicBezTo>
                    <a:pt x="374" y="763"/>
                    <a:pt x="375" y="763"/>
                    <a:pt x="375" y="763"/>
                  </a:cubicBezTo>
                  <a:cubicBezTo>
                    <a:pt x="377" y="762"/>
                    <a:pt x="381" y="764"/>
                    <a:pt x="382" y="765"/>
                  </a:cubicBezTo>
                  <a:cubicBezTo>
                    <a:pt x="383" y="766"/>
                    <a:pt x="383" y="767"/>
                    <a:pt x="384" y="767"/>
                  </a:cubicBezTo>
                  <a:cubicBezTo>
                    <a:pt x="384" y="768"/>
                    <a:pt x="383" y="770"/>
                    <a:pt x="383" y="770"/>
                  </a:cubicBezTo>
                  <a:cubicBezTo>
                    <a:pt x="382" y="771"/>
                    <a:pt x="381" y="771"/>
                    <a:pt x="381" y="771"/>
                  </a:cubicBezTo>
                  <a:cubicBezTo>
                    <a:pt x="378" y="774"/>
                    <a:pt x="375" y="778"/>
                    <a:pt x="374" y="781"/>
                  </a:cubicBezTo>
                  <a:cubicBezTo>
                    <a:pt x="374" y="781"/>
                    <a:pt x="374" y="782"/>
                    <a:pt x="374" y="782"/>
                  </a:cubicBezTo>
                  <a:cubicBezTo>
                    <a:pt x="374" y="782"/>
                    <a:pt x="374" y="782"/>
                    <a:pt x="374" y="782"/>
                  </a:cubicBezTo>
                  <a:cubicBezTo>
                    <a:pt x="376" y="781"/>
                    <a:pt x="378" y="779"/>
                    <a:pt x="379" y="778"/>
                  </a:cubicBezTo>
                  <a:cubicBezTo>
                    <a:pt x="381" y="776"/>
                    <a:pt x="383" y="774"/>
                    <a:pt x="385" y="772"/>
                  </a:cubicBezTo>
                  <a:cubicBezTo>
                    <a:pt x="386" y="771"/>
                    <a:pt x="386" y="771"/>
                    <a:pt x="387" y="770"/>
                  </a:cubicBezTo>
                  <a:cubicBezTo>
                    <a:pt x="387" y="769"/>
                    <a:pt x="388" y="768"/>
                    <a:pt x="388" y="768"/>
                  </a:cubicBezTo>
                  <a:cubicBezTo>
                    <a:pt x="389" y="765"/>
                    <a:pt x="389" y="763"/>
                    <a:pt x="390" y="760"/>
                  </a:cubicBezTo>
                  <a:cubicBezTo>
                    <a:pt x="391" y="756"/>
                    <a:pt x="393" y="753"/>
                    <a:pt x="393" y="749"/>
                  </a:cubicBezTo>
                  <a:cubicBezTo>
                    <a:pt x="394" y="747"/>
                    <a:pt x="394" y="746"/>
                    <a:pt x="395" y="744"/>
                  </a:cubicBezTo>
                  <a:cubicBezTo>
                    <a:pt x="395" y="742"/>
                    <a:pt x="395" y="740"/>
                    <a:pt x="396" y="739"/>
                  </a:cubicBezTo>
                  <a:cubicBezTo>
                    <a:pt x="396" y="738"/>
                    <a:pt x="398" y="737"/>
                    <a:pt x="399" y="736"/>
                  </a:cubicBezTo>
                  <a:cubicBezTo>
                    <a:pt x="399" y="737"/>
                    <a:pt x="400" y="737"/>
                    <a:pt x="400" y="737"/>
                  </a:cubicBezTo>
                  <a:cubicBezTo>
                    <a:pt x="402" y="739"/>
                    <a:pt x="403" y="744"/>
                    <a:pt x="403" y="746"/>
                  </a:cubicBezTo>
                  <a:cubicBezTo>
                    <a:pt x="403" y="747"/>
                    <a:pt x="404" y="749"/>
                    <a:pt x="404" y="750"/>
                  </a:cubicBezTo>
                  <a:cubicBezTo>
                    <a:pt x="404" y="750"/>
                    <a:pt x="404" y="751"/>
                    <a:pt x="404" y="751"/>
                  </a:cubicBezTo>
                  <a:close/>
                  <a:moveTo>
                    <a:pt x="517" y="809"/>
                  </a:moveTo>
                  <a:cubicBezTo>
                    <a:pt x="516" y="810"/>
                    <a:pt x="514" y="811"/>
                    <a:pt x="513" y="810"/>
                  </a:cubicBezTo>
                  <a:cubicBezTo>
                    <a:pt x="511" y="810"/>
                    <a:pt x="509" y="807"/>
                    <a:pt x="508" y="806"/>
                  </a:cubicBezTo>
                  <a:cubicBezTo>
                    <a:pt x="507" y="806"/>
                    <a:pt x="507" y="805"/>
                    <a:pt x="506" y="805"/>
                  </a:cubicBezTo>
                  <a:cubicBezTo>
                    <a:pt x="506" y="805"/>
                    <a:pt x="506" y="804"/>
                    <a:pt x="506" y="804"/>
                  </a:cubicBezTo>
                  <a:cubicBezTo>
                    <a:pt x="503" y="801"/>
                    <a:pt x="500" y="799"/>
                    <a:pt x="497" y="797"/>
                  </a:cubicBezTo>
                  <a:cubicBezTo>
                    <a:pt x="496" y="797"/>
                    <a:pt x="495" y="796"/>
                    <a:pt x="494" y="795"/>
                  </a:cubicBezTo>
                  <a:cubicBezTo>
                    <a:pt x="494" y="795"/>
                    <a:pt x="494" y="795"/>
                    <a:pt x="493" y="795"/>
                  </a:cubicBezTo>
                  <a:cubicBezTo>
                    <a:pt x="492" y="796"/>
                    <a:pt x="492" y="797"/>
                    <a:pt x="491" y="798"/>
                  </a:cubicBezTo>
                  <a:cubicBezTo>
                    <a:pt x="490" y="799"/>
                    <a:pt x="489" y="800"/>
                    <a:pt x="488" y="801"/>
                  </a:cubicBezTo>
                  <a:cubicBezTo>
                    <a:pt x="487" y="802"/>
                    <a:pt x="487" y="803"/>
                    <a:pt x="486" y="804"/>
                  </a:cubicBezTo>
                  <a:cubicBezTo>
                    <a:pt x="485" y="805"/>
                    <a:pt x="483" y="807"/>
                    <a:pt x="481" y="808"/>
                  </a:cubicBezTo>
                  <a:cubicBezTo>
                    <a:pt x="480" y="809"/>
                    <a:pt x="479" y="809"/>
                    <a:pt x="478" y="809"/>
                  </a:cubicBezTo>
                  <a:cubicBezTo>
                    <a:pt x="476" y="808"/>
                    <a:pt x="473" y="804"/>
                    <a:pt x="472" y="802"/>
                  </a:cubicBezTo>
                  <a:cubicBezTo>
                    <a:pt x="471" y="801"/>
                    <a:pt x="471" y="800"/>
                    <a:pt x="470" y="799"/>
                  </a:cubicBezTo>
                  <a:cubicBezTo>
                    <a:pt x="470" y="798"/>
                    <a:pt x="470" y="798"/>
                    <a:pt x="470" y="797"/>
                  </a:cubicBezTo>
                  <a:cubicBezTo>
                    <a:pt x="470" y="797"/>
                    <a:pt x="470" y="796"/>
                    <a:pt x="470" y="796"/>
                  </a:cubicBezTo>
                  <a:cubicBezTo>
                    <a:pt x="470" y="796"/>
                    <a:pt x="470" y="796"/>
                    <a:pt x="470" y="795"/>
                  </a:cubicBezTo>
                  <a:cubicBezTo>
                    <a:pt x="474" y="796"/>
                    <a:pt x="475" y="803"/>
                    <a:pt x="480" y="802"/>
                  </a:cubicBezTo>
                  <a:cubicBezTo>
                    <a:pt x="483" y="802"/>
                    <a:pt x="484" y="800"/>
                    <a:pt x="486" y="798"/>
                  </a:cubicBezTo>
                  <a:cubicBezTo>
                    <a:pt x="487" y="797"/>
                    <a:pt x="488" y="796"/>
                    <a:pt x="489" y="794"/>
                  </a:cubicBezTo>
                  <a:cubicBezTo>
                    <a:pt x="489" y="794"/>
                    <a:pt x="490" y="792"/>
                    <a:pt x="490" y="792"/>
                  </a:cubicBezTo>
                  <a:cubicBezTo>
                    <a:pt x="487" y="791"/>
                    <a:pt x="484" y="790"/>
                    <a:pt x="481" y="789"/>
                  </a:cubicBezTo>
                  <a:cubicBezTo>
                    <a:pt x="479" y="789"/>
                    <a:pt x="477" y="790"/>
                    <a:pt x="475" y="789"/>
                  </a:cubicBezTo>
                  <a:cubicBezTo>
                    <a:pt x="474" y="789"/>
                    <a:pt x="474" y="788"/>
                    <a:pt x="474" y="788"/>
                  </a:cubicBezTo>
                  <a:cubicBezTo>
                    <a:pt x="475" y="787"/>
                    <a:pt x="477" y="781"/>
                    <a:pt x="478" y="779"/>
                  </a:cubicBezTo>
                  <a:cubicBezTo>
                    <a:pt x="477" y="778"/>
                    <a:pt x="477" y="777"/>
                    <a:pt x="477" y="777"/>
                  </a:cubicBezTo>
                  <a:cubicBezTo>
                    <a:pt x="474" y="778"/>
                    <a:pt x="471" y="782"/>
                    <a:pt x="468" y="784"/>
                  </a:cubicBezTo>
                  <a:cubicBezTo>
                    <a:pt x="466" y="785"/>
                    <a:pt x="465" y="787"/>
                    <a:pt x="463" y="788"/>
                  </a:cubicBezTo>
                  <a:cubicBezTo>
                    <a:pt x="462" y="789"/>
                    <a:pt x="461" y="790"/>
                    <a:pt x="460" y="791"/>
                  </a:cubicBezTo>
                  <a:cubicBezTo>
                    <a:pt x="459" y="791"/>
                    <a:pt x="458" y="792"/>
                    <a:pt x="458" y="793"/>
                  </a:cubicBezTo>
                  <a:cubicBezTo>
                    <a:pt x="457" y="794"/>
                    <a:pt x="457" y="795"/>
                    <a:pt x="457" y="796"/>
                  </a:cubicBezTo>
                  <a:cubicBezTo>
                    <a:pt x="457" y="799"/>
                    <a:pt x="457" y="803"/>
                    <a:pt x="457" y="807"/>
                  </a:cubicBezTo>
                  <a:cubicBezTo>
                    <a:pt x="458" y="809"/>
                    <a:pt x="459" y="815"/>
                    <a:pt x="458" y="817"/>
                  </a:cubicBezTo>
                  <a:cubicBezTo>
                    <a:pt x="457" y="818"/>
                    <a:pt x="457" y="818"/>
                    <a:pt x="456" y="819"/>
                  </a:cubicBezTo>
                  <a:cubicBezTo>
                    <a:pt x="452" y="820"/>
                    <a:pt x="451" y="814"/>
                    <a:pt x="450" y="812"/>
                  </a:cubicBezTo>
                  <a:cubicBezTo>
                    <a:pt x="449" y="811"/>
                    <a:pt x="448" y="808"/>
                    <a:pt x="448" y="807"/>
                  </a:cubicBezTo>
                  <a:cubicBezTo>
                    <a:pt x="448" y="806"/>
                    <a:pt x="451" y="808"/>
                    <a:pt x="451" y="808"/>
                  </a:cubicBezTo>
                  <a:cubicBezTo>
                    <a:pt x="451" y="808"/>
                    <a:pt x="452" y="808"/>
                    <a:pt x="452" y="808"/>
                  </a:cubicBezTo>
                  <a:cubicBezTo>
                    <a:pt x="453" y="808"/>
                    <a:pt x="453" y="808"/>
                    <a:pt x="453" y="808"/>
                  </a:cubicBezTo>
                  <a:cubicBezTo>
                    <a:pt x="453" y="808"/>
                    <a:pt x="453" y="808"/>
                    <a:pt x="453" y="808"/>
                  </a:cubicBezTo>
                  <a:cubicBezTo>
                    <a:pt x="453" y="805"/>
                    <a:pt x="453" y="801"/>
                    <a:pt x="453" y="798"/>
                  </a:cubicBezTo>
                  <a:cubicBezTo>
                    <a:pt x="453" y="798"/>
                    <a:pt x="453" y="798"/>
                    <a:pt x="453" y="798"/>
                  </a:cubicBezTo>
                  <a:cubicBezTo>
                    <a:pt x="450" y="802"/>
                    <a:pt x="448" y="805"/>
                    <a:pt x="444" y="807"/>
                  </a:cubicBezTo>
                  <a:cubicBezTo>
                    <a:pt x="442" y="808"/>
                    <a:pt x="441" y="809"/>
                    <a:pt x="440" y="807"/>
                  </a:cubicBezTo>
                  <a:cubicBezTo>
                    <a:pt x="440" y="806"/>
                    <a:pt x="439" y="805"/>
                    <a:pt x="440" y="805"/>
                  </a:cubicBezTo>
                  <a:cubicBezTo>
                    <a:pt x="440" y="804"/>
                    <a:pt x="441" y="801"/>
                    <a:pt x="442" y="801"/>
                  </a:cubicBezTo>
                  <a:cubicBezTo>
                    <a:pt x="442" y="800"/>
                    <a:pt x="443" y="799"/>
                    <a:pt x="444" y="798"/>
                  </a:cubicBezTo>
                  <a:cubicBezTo>
                    <a:pt x="446" y="797"/>
                    <a:pt x="448" y="795"/>
                    <a:pt x="450" y="793"/>
                  </a:cubicBezTo>
                  <a:cubicBezTo>
                    <a:pt x="452" y="792"/>
                    <a:pt x="453" y="791"/>
                    <a:pt x="454" y="789"/>
                  </a:cubicBezTo>
                  <a:cubicBezTo>
                    <a:pt x="454" y="788"/>
                    <a:pt x="454" y="787"/>
                    <a:pt x="454" y="787"/>
                  </a:cubicBezTo>
                  <a:cubicBezTo>
                    <a:pt x="454" y="787"/>
                    <a:pt x="454" y="786"/>
                    <a:pt x="454" y="785"/>
                  </a:cubicBezTo>
                  <a:cubicBezTo>
                    <a:pt x="454" y="783"/>
                    <a:pt x="454" y="782"/>
                    <a:pt x="454" y="780"/>
                  </a:cubicBezTo>
                  <a:cubicBezTo>
                    <a:pt x="452" y="781"/>
                    <a:pt x="444" y="788"/>
                    <a:pt x="442" y="783"/>
                  </a:cubicBezTo>
                  <a:cubicBezTo>
                    <a:pt x="442" y="782"/>
                    <a:pt x="443" y="781"/>
                    <a:pt x="443" y="780"/>
                  </a:cubicBezTo>
                  <a:cubicBezTo>
                    <a:pt x="444" y="779"/>
                    <a:pt x="446" y="778"/>
                    <a:pt x="448" y="777"/>
                  </a:cubicBezTo>
                  <a:cubicBezTo>
                    <a:pt x="449" y="776"/>
                    <a:pt x="451" y="775"/>
                    <a:pt x="452" y="774"/>
                  </a:cubicBezTo>
                  <a:cubicBezTo>
                    <a:pt x="453" y="773"/>
                    <a:pt x="454" y="772"/>
                    <a:pt x="455" y="771"/>
                  </a:cubicBezTo>
                  <a:cubicBezTo>
                    <a:pt x="455" y="770"/>
                    <a:pt x="455" y="768"/>
                    <a:pt x="455" y="767"/>
                  </a:cubicBezTo>
                  <a:cubicBezTo>
                    <a:pt x="455" y="767"/>
                    <a:pt x="456" y="767"/>
                    <a:pt x="455" y="767"/>
                  </a:cubicBezTo>
                  <a:cubicBezTo>
                    <a:pt x="456" y="765"/>
                    <a:pt x="456" y="763"/>
                    <a:pt x="456" y="761"/>
                  </a:cubicBezTo>
                  <a:cubicBezTo>
                    <a:pt x="456" y="759"/>
                    <a:pt x="457" y="758"/>
                    <a:pt x="457" y="756"/>
                  </a:cubicBezTo>
                  <a:cubicBezTo>
                    <a:pt x="457" y="754"/>
                    <a:pt x="457" y="753"/>
                    <a:pt x="458" y="751"/>
                  </a:cubicBezTo>
                  <a:cubicBezTo>
                    <a:pt x="461" y="751"/>
                    <a:pt x="461" y="753"/>
                    <a:pt x="462" y="755"/>
                  </a:cubicBezTo>
                  <a:cubicBezTo>
                    <a:pt x="462" y="756"/>
                    <a:pt x="463" y="757"/>
                    <a:pt x="463" y="758"/>
                  </a:cubicBezTo>
                  <a:cubicBezTo>
                    <a:pt x="465" y="759"/>
                    <a:pt x="468" y="759"/>
                    <a:pt x="469" y="762"/>
                  </a:cubicBezTo>
                  <a:cubicBezTo>
                    <a:pt x="469" y="762"/>
                    <a:pt x="469" y="763"/>
                    <a:pt x="469" y="764"/>
                  </a:cubicBezTo>
                  <a:cubicBezTo>
                    <a:pt x="469" y="765"/>
                    <a:pt x="467" y="766"/>
                    <a:pt x="466" y="767"/>
                  </a:cubicBezTo>
                  <a:cubicBezTo>
                    <a:pt x="466" y="767"/>
                    <a:pt x="466" y="768"/>
                    <a:pt x="465" y="768"/>
                  </a:cubicBezTo>
                  <a:cubicBezTo>
                    <a:pt x="465" y="769"/>
                    <a:pt x="464" y="770"/>
                    <a:pt x="463" y="771"/>
                  </a:cubicBezTo>
                  <a:cubicBezTo>
                    <a:pt x="463" y="772"/>
                    <a:pt x="463" y="772"/>
                    <a:pt x="462" y="773"/>
                  </a:cubicBezTo>
                  <a:cubicBezTo>
                    <a:pt x="462" y="773"/>
                    <a:pt x="461" y="774"/>
                    <a:pt x="461" y="774"/>
                  </a:cubicBezTo>
                  <a:cubicBezTo>
                    <a:pt x="460" y="775"/>
                    <a:pt x="460" y="775"/>
                    <a:pt x="460" y="776"/>
                  </a:cubicBezTo>
                  <a:cubicBezTo>
                    <a:pt x="459" y="776"/>
                    <a:pt x="459" y="777"/>
                    <a:pt x="458" y="777"/>
                  </a:cubicBezTo>
                  <a:cubicBezTo>
                    <a:pt x="458" y="778"/>
                    <a:pt x="458" y="780"/>
                    <a:pt x="458" y="782"/>
                  </a:cubicBezTo>
                  <a:cubicBezTo>
                    <a:pt x="458" y="783"/>
                    <a:pt x="457" y="785"/>
                    <a:pt x="457" y="787"/>
                  </a:cubicBezTo>
                  <a:cubicBezTo>
                    <a:pt x="458" y="787"/>
                    <a:pt x="458" y="787"/>
                    <a:pt x="458" y="787"/>
                  </a:cubicBezTo>
                  <a:cubicBezTo>
                    <a:pt x="458" y="787"/>
                    <a:pt x="458" y="787"/>
                    <a:pt x="458" y="787"/>
                  </a:cubicBezTo>
                  <a:cubicBezTo>
                    <a:pt x="459" y="786"/>
                    <a:pt x="461" y="784"/>
                    <a:pt x="462" y="783"/>
                  </a:cubicBezTo>
                  <a:cubicBezTo>
                    <a:pt x="464" y="782"/>
                    <a:pt x="465" y="781"/>
                    <a:pt x="466" y="780"/>
                  </a:cubicBezTo>
                  <a:cubicBezTo>
                    <a:pt x="468" y="778"/>
                    <a:pt x="469" y="777"/>
                    <a:pt x="471" y="775"/>
                  </a:cubicBezTo>
                  <a:cubicBezTo>
                    <a:pt x="472" y="774"/>
                    <a:pt x="474" y="772"/>
                    <a:pt x="476" y="771"/>
                  </a:cubicBezTo>
                  <a:cubicBezTo>
                    <a:pt x="477" y="770"/>
                    <a:pt x="478" y="769"/>
                    <a:pt x="479" y="768"/>
                  </a:cubicBezTo>
                  <a:cubicBezTo>
                    <a:pt x="479" y="764"/>
                    <a:pt x="479" y="760"/>
                    <a:pt x="479" y="756"/>
                  </a:cubicBezTo>
                  <a:cubicBezTo>
                    <a:pt x="479" y="754"/>
                    <a:pt x="478" y="752"/>
                    <a:pt x="478" y="751"/>
                  </a:cubicBezTo>
                  <a:cubicBezTo>
                    <a:pt x="479" y="750"/>
                    <a:pt x="480" y="749"/>
                    <a:pt x="480" y="749"/>
                  </a:cubicBezTo>
                  <a:cubicBezTo>
                    <a:pt x="481" y="749"/>
                    <a:pt x="482" y="750"/>
                    <a:pt x="482" y="750"/>
                  </a:cubicBezTo>
                  <a:cubicBezTo>
                    <a:pt x="483" y="751"/>
                    <a:pt x="484" y="752"/>
                    <a:pt x="485" y="754"/>
                  </a:cubicBezTo>
                  <a:cubicBezTo>
                    <a:pt x="486" y="756"/>
                    <a:pt x="483" y="761"/>
                    <a:pt x="486" y="762"/>
                  </a:cubicBezTo>
                  <a:cubicBezTo>
                    <a:pt x="486" y="762"/>
                    <a:pt x="487" y="762"/>
                    <a:pt x="487" y="762"/>
                  </a:cubicBezTo>
                  <a:cubicBezTo>
                    <a:pt x="487" y="760"/>
                    <a:pt x="490" y="758"/>
                    <a:pt x="491" y="756"/>
                  </a:cubicBezTo>
                  <a:cubicBezTo>
                    <a:pt x="491" y="756"/>
                    <a:pt x="491" y="756"/>
                    <a:pt x="491" y="755"/>
                  </a:cubicBezTo>
                  <a:cubicBezTo>
                    <a:pt x="492" y="756"/>
                    <a:pt x="492" y="757"/>
                    <a:pt x="492" y="758"/>
                  </a:cubicBezTo>
                  <a:cubicBezTo>
                    <a:pt x="492" y="758"/>
                    <a:pt x="492" y="759"/>
                    <a:pt x="492" y="759"/>
                  </a:cubicBezTo>
                  <a:cubicBezTo>
                    <a:pt x="491" y="760"/>
                    <a:pt x="491" y="764"/>
                    <a:pt x="490" y="764"/>
                  </a:cubicBezTo>
                  <a:cubicBezTo>
                    <a:pt x="490" y="765"/>
                    <a:pt x="488" y="767"/>
                    <a:pt x="487" y="768"/>
                  </a:cubicBezTo>
                  <a:cubicBezTo>
                    <a:pt x="486" y="768"/>
                    <a:pt x="486" y="768"/>
                    <a:pt x="485" y="769"/>
                  </a:cubicBezTo>
                  <a:cubicBezTo>
                    <a:pt x="485" y="770"/>
                    <a:pt x="484" y="771"/>
                    <a:pt x="483" y="772"/>
                  </a:cubicBezTo>
                  <a:cubicBezTo>
                    <a:pt x="483" y="772"/>
                    <a:pt x="483" y="773"/>
                    <a:pt x="483" y="773"/>
                  </a:cubicBezTo>
                  <a:cubicBezTo>
                    <a:pt x="483" y="774"/>
                    <a:pt x="483" y="774"/>
                    <a:pt x="483" y="774"/>
                  </a:cubicBezTo>
                  <a:cubicBezTo>
                    <a:pt x="483" y="775"/>
                    <a:pt x="483" y="775"/>
                    <a:pt x="483" y="776"/>
                  </a:cubicBezTo>
                  <a:cubicBezTo>
                    <a:pt x="482" y="778"/>
                    <a:pt x="478" y="783"/>
                    <a:pt x="479" y="785"/>
                  </a:cubicBezTo>
                  <a:cubicBezTo>
                    <a:pt x="479" y="785"/>
                    <a:pt x="480" y="785"/>
                    <a:pt x="481" y="785"/>
                  </a:cubicBezTo>
                  <a:cubicBezTo>
                    <a:pt x="482" y="784"/>
                    <a:pt x="483" y="782"/>
                    <a:pt x="484" y="781"/>
                  </a:cubicBezTo>
                  <a:cubicBezTo>
                    <a:pt x="485" y="780"/>
                    <a:pt x="486" y="779"/>
                    <a:pt x="487" y="779"/>
                  </a:cubicBezTo>
                  <a:cubicBezTo>
                    <a:pt x="488" y="778"/>
                    <a:pt x="488" y="778"/>
                    <a:pt x="489" y="778"/>
                  </a:cubicBezTo>
                  <a:cubicBezTo>
                    <a:pt x="490" y="777"/>
                    <a:pt x="491" y="777"/>
                    <a:pt x="492" y="776"/>
                  </a:cubicBezTo>
                  <a:cubicBezTo>
                    <a:pt x="493" y="776"/>
                    <a:pt x="494" y="775"/>
                    <a:pt x="495" y="775"/>
                  </a:cubicBezTo>
                  <a:cubicBezTo>
                    <a:pt x="496" y="775"/>
                    <a:pt x="498" y="777"/>
                    <a:pt x="499" y="778"/>
                  </a:cubicBezTo>
                  <a:cubicBezTo>
                    <a:pt x="500" y="780"/>
                    <a:pt x="498" y="786"/>
                    <a:pt x="497" y="788"/>
                  </a:cubicBezTo>
                  <a:cubicBezTo>
                    <a:pt x="497" y="789"/>
                    <a:pt x="496" y="790"/>
                    <a:pt x="496" y="791"/>
                  </a:cubicBezTo>
                  <a:cubicBezTo>
                    <a:pt x="496" y="791"/>
                    <a:pt x="496" y="791"/>
                    <a:pt x="496" y="791"/>
                  </a:cubicBezTo>
                  <a:cubicBezTo>
                    <a:pt x="500" y="793"/>
                    <a:pt x="504" y="796"/>
                    <a:pt x="508" y="798"/>
                  </a:cubicBezTo>
                  <a:cubicBezTo>
                    <a:pt x="508" y="798"/>
                    <a:pt x="509" y="798"/>
                    <a:pt x="509" y="799"/>
                  </a:cubicBezTo>
                  <a:cubicBezTo>
                    <a:pt x="510" y="799"/>
                    <a:pt x="511" y="800"/>
                    <a:pt x="512" y="800"/>
                  </a:cubicBezTo>
                  <a:cubicBezTo>
                    <a:pt x="513" y="800"/>
                    <a:pt x="513" y="800"/>
                    <a:pt x="513" y="801"/>
                  </a:cubicBezTo>
                  <a:cubicBezTo>
                    <a:pt x="515" y="802"/>
                    <a:pt x="519" y="807"/>
                    <a:pt x="517" y="809"/>
                  </a:cubicBezTo>
                  <a:close/>
                  <a:moveTo>
                    <a:pt x="486" y="762"/>
                  </a:moveTo>
                  <a:cubicBezTo>
                    <a:pt x="486" y="762"/>
                    <a:pt x="486" y="762"/>
                    <a:pt x="486" y="762"/>
                  </a:cubicBezTo>
                  <a:cubicBezTo>
                    <a:pt x="486" y="762"/>
                    <a:pt x="486" y="762"/>
                    <a:pt x="486" y="762"/>
                  </a:cubicBezTo>
                  <a:cubicBezTo>
                    <a:pt x="486" y="762"/>
                    <a:pt x="486" y="762"/>
                    <a:pt x="486" y="762"/>
                  </a:cubicBezTo>
                  <a:close/>
                  <a:moveTo>
                    <a:pt x="605" y="767"/>
                  </a:moveTo>
                  <a:cubicBezTo>
                    <a:pt x="605" y="767"/>
                    <a:pt x="604" y="768"/>
                    <a:pt x="604" y="768"/>
                  </a:cubicBezTo>
                  <a:cubicBezTo>
                    <a:pt x="603" y="769"/>
                    <a:pt x="603" y="769"/>
                    <a:pt x="603" y="769"/>
                  </a:cubicBezTo>
                  <a:cubicBezTo>
                    <a:pt x="602" y="771"/>
                    <a:pt x="601" y="772"/>
                    <a:pt x="600" y="774"/>
                  </a:cubicBezTo>
                  <a:cubicBezTo>
                    <a:pt x="599" y="775"/>
                    <a:pt x="599" y="775"/>
                    <a:pt x="598" y="776"/>
                  </a:cubicBezTo>
                  <a:cubicBezTo>
                    <a:pt x="598" y="776"/>
                    <a:pt x="597" y="777"/>
                    <a:pt x="597" y="777"/>
                  </a:cubicBezTo>
                  <a:cubicBezTo>
                    <a:pt x="597" y="777"/>
                    <a:pt x="597" y="777"/>
                    <a:pt x="597" y="777"/>
                  </a:cubicBezTo>
                  <a:cubicBezTo>
                    <a:pt x="597" y="775"/>
                    <a:pt x="599" y="772"/>
                    <a:pt x="598" y="770"/>
                  </a:cubicBezTo>
                  <a:cubicBezTo>
                    <a:pt x="598" y="769"/>
                    <a:pt x="598" y="769"/>
                    <a:pt x="597" y="769"/>
                  </a:cubicBezTo>
                  <a:cubicBezTo>
                    <a:pt x="596" y="769"/>
                    <a:pt x="595" y="770"/>
                    <a:pt x="593" y="770"/>
                  </a:cubicBezTo>
                  <a:cubicBezTo>
                    <a:pt x="592" y="771"/>
                    <a:pt x="591" y="771"/>
                    <a:pt x="591" y="771"/>
                  </a:cubicBezTo>
                  <a:cubicBezTo>
                    <a:pt x="588" y="772"/>
                    <a:pt x="586" y="773"/>
                    <a:pt x="584" y="774"/>
                  </a:cubicBezTo>
                  <a:cubicBezTo>
                    <a:pt x="584" y="774"/>
                    <a:pt x="583" y="774"/>
                    <a:pt x="583" y="774"/>
                  </a:cubicBezTo>
                  <a:cubicBezTo>
                    <a:pt x="583" y="776"/>
                    <a:pt x="583" y="778"/>
                    <a:pt x="582" y="780"/>
                  </a:cubicBezTo>
                  <a:cubicBezTo>
                    <a:pt x="582" y="780"/>
                    <a:pt x="581" y="781"/>
                    <a:pt x="581" y="781"/>
                  </a:cubicBezTo>
                  <a:cubicBezTo>
                    <a:pt x="580" y="782"/>
                    <a:pt x="580" y="783"/>
                    <a:pt x="580" y="783"/>
                  </a:cubicBezTo>
                  <a:cubicBezTo>
                    <a:pt x="580" y="784"/>
                    <a:pt x="579" y="784"/>
                    <a:pt x="579" y="785"/>
                  </a:cubicBezTo>
                  <a:cubicBezTo>
                    <a:pt x="578" y="786"/>
                    <a:pt x="577" y="787"/>
                    <a:pt x="575" y="786"/>
                  </a:cubicBezTo>
                  <a:cubicBezTo>
                    <a:pt x="574" y="784"/>
                    <a:pt x="575" y="780"/>
                    <a:pt x="575" y="779"/>
                  </a:cubicBezTo>
                  <a:cubicBezTo>
                    <a:pt x="575" y="778"/>
                    <a:pt x="575" y="777"/>
                    <a:pt x="575" y="776"/>
                  </a:cubicBezTo>
                  <a:cubicBezTo>
                    <a:pt x="575" y="776"/>
                    <a:pt x="575" y="775"/>
                    <a:pt x="575" y="775"/>
                  </a:cubicBezTo>
                  <a:cubicBezTo>
                    <a:pt x="575" y="774"/>
                    <a:pt x="575" y="774"/>
                    <a:pt x="575" y="773"/>
                  </a:cubicBezTo>
                  <a:cubicBezTo>
                    <a:pt x="575" y="773"/>
                    <a:pt x="575" y="772"/>
                    <a:pt x="575" y="772"/>
                  </a:cubicBezTo>
                  <a:cubicBezTo>
                    <a:pt x="575" y="771"/>
                    <a:pt x="575" y="770"/>
                    <a:pt x="575" y="769"/>
                  </a:cubicBezTo>
                  <a:cubicBezTo>
                    <a:pt x="575" y="769"/>
                    <a:pt x="575" y="768"/>
                    <a:pt x="574" y="767"/>
                  </a:cubicBezTo>
                  <a:cubicBezTo>
                    <a:pt x="574" y="767"/>
                    <a:pt x="573" y="767"/>
                    <a:pt x="573" y="767"/>
                  </a:cubicBezTo>
                  <a:cubicBezTo>
                    <a:pt x="569" y="769"/>
                    <a:pt x="563" y="774"/>
                    <a:pt x="559" y="773"/>
                  </a:cubicBezTo>
                  <a:cubicBezTo>
                    <a:pt x="558" y="772"/>
                    <a:pt x="558" y="771"/>
                    <a:pt x="558" y="770"/>
                  </a:cubicBezTo>
                  <a:cubicBezTo>
                    <a:pt x="559" y="769"/>
                    <a:pt x="559" y="769"/>
                    <a:pt x="560" y="768"/>
                  </a:cubicBezTo>
                  <a:cubicBezTo>
                    <a:pt x="560" y="768"/>
                    <a:pt x="561" y="767"/>
                    <a:pt x="561" y="766"/>
                  </a:cubicBezTo>
                  <a:cubicBezTo>
                    <a:pt x="562" y="766"/>
                    <a:pt x="562" y="766"/>
                    <a:pt x="563" y="765"/>
                  </a:cubicBezTo>
                  <a:cubicBezTo>
                    <a:pt x="564" y="765"/>
                    <a:pt x="564" y="764"/>
                    <a:pt x="565" y="763"/>
                  </a:cubicBezTo>
                  <a:cubicBezTo>
                    <a:pt x="565" y="763"/>
                    <a:pt x="565" y="763"/>
                    <a:pt x="565" y="763"/>
                  </a:cubicBezTo>
                  <a:cubicBezTo>
                    <a:pt x="567" y="761"/>
                    <a:pt x="569" y="759"/>
                    <a:pt x="571" y="756"/>
                  </a:cubicBezTo>
                  <a:cubicBezTo>
                    <a:pt x="571" y="756"/>
                    <a:pt x="572" y="755"/>
                    <a:pt x="572" y="754"/>
                  </a:cubicBezTo>
                  <a:cubicBezTo>
                    <a:pt x="573" y="753"/>
                    <a:pt x="573" y="751"/>
                    <a:pt x="572" y="750"/>
                  </a:cubicBezTo>
                  <a:cubicBezTo>
                    <a:pt x="572" y="750"/>
                    <a:pt x="572" y="749"/>
                    <a:pt x="572" y="748"/>
                  </a:cubicBezTo>
                  <a:cubicBezTo>
                    <a:pt x="572" y="747"/>
                    <a:pt x="572" y="747"/>
                    <a:pt x="572" y="746"/>
                  </a:cubicBezTo>
                  <a:cubicBezTo>
                    <a:pt x="571" y="745"/>
                    <a:pt x="571" y="744"/>
                    <a:pt x="571" y="743"/>
                  </a:cubicBezTo>
                  <a:cubicBezTo>
                    <a:pt x="571" y="743"/>
                    <a:pt x="571" y="742"/>
                    <a:pt x="570" y="741"/>
                  </a:cubicBezTo>
                  <a:cubicBezTo>
                    <a:pt x="570" y="740"/>
                    <a:pt x="570" y="739"/>
                    <a:pt x="570" y="737"/>
                  </a:cubicBezTo>
                  <a:cubicBezTo>
                    <a:pt x="570" y="737"/>
                    <a:pt x="570" y="736"/>
                    <a:pt x="570" y="735"/>
                  </a:cubicBezTo>
                  <a:cubicBezTo>
                    <a:pt x="570" y="733"/>
                    <a:pt x="568" y="731"/>
                    <a:pt x="568" y="728"/>
                  </a:cubicBezTo>
                  <a:cubicBezTo>
                    <a:pt x="568" y="728"/>
                    <a:pt x="568" y="727"/>
                    <a:pt x="568" y="726"/>
                  </a:cubicBezTo>
                  <a:cubicBezTo>
                    <a:pt x="568" y="726"/>
                    <a:pt x="567" y="725"/>
                    <a:pt x="567" y="725"/>
                  </a:cubicBezTo>
                  <a:cubicBezTo>
                    <a:pt x="567" y="724"/>
                    <a:pt x="567" y="723"/>
                    <a:pt x="567" y="722"/>
                  </a:cubicBezTo>
                  <a:cubicBezTo>
                    <a:pt x="571" y="721"/>
                    <a:pt x="573" y="727"/>
                    <a:pt x="575" y="729"/>
                  </a:cubicBezTo>
                  <a:cubicBezTo>
                    <a:pt x="575" y="730"/>
                    <a:pt x="576" y="730"/>
                    <a:pt x="576" y="730"/>
                  </a:cubicBezTo>
                  <a:cubicBezTo>
                    <a:pt x="576" y="731"/>
                    <a:pt x="577" y="733"/>
                    <a:pt x="577" y="734"/>
                  </a:cubicBezTo>
                  <a:cubicBezTo>
                    <a:pt x="577" y="735"/>
                    <a:pt x="578" y="736"/>
                    <a:pt x="579" y="737"/>
                  </a:cubicBezTo>
                  <a:cubicBezTo>
                    <a:pt x="579" y="738"/>
                    <a:pt x="579" y="738"/>
                    <a:pt x="579" y="739"/>
                  </a:cubicBezTo>
                  <a:cubicBezTo>
                    <a:pt x="579" y="740"/>
                    <a:pt x="579" y="741"/>
                    <a:pt x="580" y="743"/>
                  </a:cubicBezTo>
                  <a:cubicBezTo>
                    <a:pt x="580" y="743"/>
                    <a:pt x="580" y="743"/>
                    <a:pt x="580" y="743"/>
                  </a:cubicBezTo>
                  <a:cubicBezTo>
                    <a:pt x="580" y="743"/>
                    <a:pt x="580" y="742"/>
                    <a:pt x="580" y="742"/>
                  </a:cubicBezTo>
                  <a:cubicBezTo>
                    <a:pt x="582" y="741"/>
                    <a:pt x="584" y="737"/>
                    <a:pt x="584" y="735"/>
                  </a:cubicBezTo>
                  <a:cubicBezTo>
                    <a:pt x="584" y="734"/>
                    <a:pt x="584" y="734"/>
                    <a:pt x="584" y="733"/>
                  </a:cubicBezTo>
                  <a:cubicBezTo>
                    <a:pt x="584" y="732"/>
                    <a:pt x="585" y="732"/>
                    <a:pt x="585" y="731"/>
                  </a:cubicBezTo>
                  <a:cubicBezTo>
                    <a:pt x="584" y="730"/>
                    <a:pt x="584" y="729"/>
                    <a:pt x="584" y="728"/>
                  </a:cubicBezTo>
                  <a:cubicBezTo>
                    <a:pt x="583" y="727"/>
                    <a:pt x="582" y="726"/>
                    <a:pt x="582" y="725"/>
                  </a:cubicBezTo>
                  <a:cubicBezTo>
                    <a:pt x="581" y="725"/>
                    <a:pt x="581" y="724"/>
                    <a:pt x="581" y="724"/>
                  </a:cubicBezTo>
                  <a:cubicBezTo>
                    <a:pt x="581" y="724"/>
                    <a:pt x="581" y="724"/>
                    <a:pt x="581" y="724"/>
                  </a:cubicBezTo>
                  <a:cubicBezTo>
                    <a:pt x="582" y="724"/>
                    <a:pt x="584" y="724"/>
                    <a:pt x="584" y="725"/>
                  </a:cubicBezTo>
                  <a:cubicBezTo>
                    <a:pt x="587" y="728"/>
                    <a:pt x="588" y="731"/>
                    <a:pt x="587" y="734"/>
                  </a:cubicBezTo>
                  <a:cubicBezTo>
                    <a:pt x="587" y="736"/>
                    <a:pt x="587" y="737"/>
                    <a:pt x="586" y="738"/>
                  </a:cubicBezTo>
                  <a:cubicBezTo>
                    <a:pt x="586" y="738"/>
                    <a:pt x="586" y="739"/>
                    <a:pt x="586" y="739"/>
                  </a:cubicBezTo>
                  <a:cubicBezTo>
                    <a:pt x="586" y="740"/>
                    <a:pt x="586" y="741"/>
                    <a:pt x="586" y="741"/>
                  </a:cubicBezTo>
                  <a:cubicBezTo>
                    <a:pt x="586" y="742"/>
                    <a:pt x="586" y="742"/>
                    <a:pt x="586" y="743"/>
                  </a:cubicBezTo>
                  <a:cubicBezTo>
                    <a:pt x="586" y="743"/>
                    <a:pt x="586" y="743"/>
                    <a:pt x="586" y="744"/>
                  </a:cubicBezTo>
                  <a:cubicBezTo>
                    <a:pt x="586" y="745"/>
                    <a:pt x="586" y="746"/>
                    <a:pt x="586" y="747"/>
                  </a:cubicBezTo>
                  <a:cubicBezTo>
                    <a:pt x="586" y="749"/>
                    <a:pt x="586" y="751"/>
                    <a:pt x="586" y="753"/>
                  </a:cubicBezTo>
                  <a:cubicBezTo>
                    <a:pt x="586" y="754"/>
                    <a:pt x="585" y="755"/>
                    <a:pt x="585" y="755"/>
                  </a:cubicBezTo>
                  <a:cubicBezTo>
                    <a:pt x="585" y="757"/>
                    <a:pt x="584" y="758"/>
                    <a:pt x="584" y="759"/>
                  </a:cubicBezTo>
                  <a:cubicBezTo>
                    <a:pt x="584" y="759"/>
                    <a:pt x="583" y="760"/>
                    <a:pt x="583" y="760"/>
                  </a:cubicBezTo>
                  <a:cubicBezTo>
                    <a:pt x="583" y="762"/>
                    <a:pt x="583" y="763"/>
                    <a:pt x="583" y="764"/>
                  </a:cubicBezTo>
                  <a:cubicBezTo>
                    <a:pt x="583" y="766"/>
                    <a:pt x="583" y="768"/>
                    <a:pt x="583" y="769"/>
                  </a:cubicBezTo>
                  <a:cubicBezTo>
                    <a:pt x="583" y="770"/>
                    <a:pt x="583" y="771"/>
                    <a:pt x="583" y="771"/>
                  </a:cubicBezTo>
                  <a:cubicBezTo>
                    <a:pt x="583" y="772"/>
                    <a:pt x="583" y="772"/>
                    <a:pt x="584" y="772"/>
                  </a:cubicBezTo>
                  <a:cubicBezTo>
                    <a:pt x="584" y="772"/>
                    <a:pt x="585" y="771"/>
                    <a:pt x="586" y="771"/>
                  </a:cubicBezTo>
                  <a:cubicBezTo>
                    <a:pt x="586" y="770"/>
                    <a:pt x="587" y="770"/>
                    <a:pt x="588" y="769"/>
                  </a:cubicBezTo>
                  <a:cubicBezTo>
                    <a:pt x="588" y="769"/>
                    <a:pt x="589" y="769"/>
                    <a:pt x="590" y="768"/>
                  </a:cubicBezTo>
                  <a:cubicBezTo>
                    <a:pt x="590" y="768"/>
                    <a:pt x="591" y="768"/>
                    <a:pt x="591" y="767"/>
                  </a:cubicBezTo>
                  <a:cubicBezTo>
                    <a:pt x="593" y="766"/>
                    <a:pt x="594" y="766"/>
                    <a:pt x="596" y="765"/>
                  </a:cubicBezTo>
                  <a:cubicBezTo>
                    <a:pt x="597" y="764"/>
                    <a:pt x="600" y="764"/>
                    <a:pt x="601" y="764"/>
                  </a:cubicBezTo>
                  <a:cubicBezTo>
                    <a:pt x="603" y="764"/>
                    <a:pt x="605" y="765"/>
                    <a:pt x="605" y="767"/>
                  </a:cubicBezTo>
                  <a:cubicBezTo>
                    <a:pt x="605" y="767"/>
                    <a:pt x="605" y="767"/>
                    <a:pt x="605" y="767"/>
                  </a:cubicBezTo>
                  <a:close/>
                  <a:moveTo>
                    <a:pt x="688" y="740"/>
                  </a:moveTo>
                  <a:cubicBezTo>
                    <a:pt x="687" y="740"/>
                    <a:pt x="687" y="740"/>
                    <a:pt x="687" y="740"/>
                  </a:cubicBezTo>
                  <a:cubicBezTo>
                    <a:pt x="687" y="740"/>
                    <a:pt x="688" y="740"/>
                    <a:pt x="688" y="739"/>
                  </a:cubicBezTo>
                  <a:cubicBezTo>
                    <a:pt x="688" y="740"/>
                    <a:pt x="688" y="740"/>
                    <a:pt x="688" y="740"/>
                  </a:cubicBezTo>
                  <a:close/>
                  <a:moveTo>
                    <a:pt x="692" y="736"/>
                  </a:moveTo>
                  <a:cubicBezTo>
                    <a:pt x="690" y="738"/>
                    <a:pt x="687" y="739"/>
                    <a:pt x="684" y="740"/>
                  </a:cubicBezTo>
                  <a:cubicBezTo>
                    <a:pt x="683" y="740"/>
                    <a:pt x="682" y="741"/>
                    <a:pt x="681" y="741"/>
                  </a:cubicBezTo>
                  <a:cubicBezTo>
                    <a:pt x="680" y="741"/>
                    <a:pt x="680" y="741"/>
                    <a:pt x="679" y="742"/>
                  </a:cubicBezTo>
                  <a:cubicBezTo>
                    <a:pt x="678" y="742"/>
                    <a:pt x="677" y="742"/>
                    <a:pt x="677" y="741"/>
                  </a:cubicBezTo>
                  <a:cubicBezTo>
                    <a:pt x="677" y="741"/>
                    <a:pt x="677" y="741"/>
                    <a:pt x="677" y="741"/>
                  </a:cubicBezTo>
                  <a:cubicBezTo>
                    <a:pt x="677" y="741"/>
                    <a:pt x="677" y="741"/>
                    <a:pt x="677" y="741"/>
                  </a:cubicBezTo>
                  <a:cubicBezTo>
                    <a:pt x="678" y="741"/>
                    <a:pt x="679" y="740"/>
                    <a:pt x="681" y="739"/>
                  </a:cubicBezTo>
                  <a:cubicBezTo>
                    <a:pt x="683" y="738"/>
                    <a:pt x="685" y="737"/>
                    <a:pt x="687" y="735"/>
                  </a:cubicBezTo>
                  <a:cubicBezTo>
                    <a:pt x="688" y="733"/>
                    <a:pt x="689" y="732"/>
                    <a:pt x="689" y="731"/>
                  </a:cubicBezTo>
                  <a:cubicBezTo>
                    <a:pt x="688" y="729"/>
                    <a:pt x="685" y="726"/>
                    <a:pt x="684" y="725"/>
                  </a:cubicBezTo>
                  <a:cubicBezTo>
                    <a:pt x="681" y="722"/>
                    <a:pt x="679" y="720"/>
                    <a:pt x="677" y="718"/>
                  </a:cubicBezTo>
                  <a:cubicBezTo>
                    <a:pt x="676" y="718"/>
                    <a:pt x="676" y="717"/>
                    <a:pt x="675" y="717"/>
                  </a:cubicBezTo>
                  <a:cubicBezTo>
                    <a:pt x="674" y="718"/>
                    <a:pt x="673" y="721"/>
                    <a:pt x="673" y="722"/>
                  </a:cubicBezTo>
                  <a:cubicBezTo>
                    <a:pt x="672" y="724"/>
                    <a:pt x="670" y="726"/>
                    <a:pt x="669" y="728"/>
                  </a:cubicBezTo>
                  <a:cubicBezTo>
                    <a:pt x="669" y="729"/>
                    <a:pt x="668" y="731"/>
                    <a:pt x="667" y="732"/>
                  </a:cubicBezTo>
                  <a:cubicBezTo>
                    <a:pt x="666" y="735"/>
                    <a:pt x="666" y="738"/>
                    <a:pt x="663" y="740"/>
                  </a:cubicBezTo>
                  <a:cubicBezTo>
                    <a:pt x="663" y="740"/>
                    <a:pt x="662" y="741"/>
                    <a:pt x="661" y="740"/>
                  </a:cubicBezTo>
                  <a:cubicBezTo>
                    <a:pt x="661" y="740"/>
                    <a:pt x="660" y="739"/>
                    <a:pt x="660" y="739"/>
                  </a:cubicBezTo>
                  <a:cubicBezTo>
                    <a:pt x="660" y="738"/>
                    <a:pt x="660" y="737"/>
                    <a:pt x="661" y="736"/>
                  </a:cubicBezTo>
                  <a:cubicBezTo>
                    <a:pt x="662" y="731"/>
                    <a:pt x="664" y="726"/>
                    <a:pt x="667" y="721"/>
                  </a:cubicBezTo>
                  <a:cubicBezTo>
                    <a:pt x="668" y="719"/>
                    <a:pt x="669" y="716"/>
                    <a:pt x="671" y="714"/>
                  </a:cubicBezTo>
                  <a:cubicBezTo>
                    <a:pt x="671" y="714"/>
                    <a:pt x="671" y="714"/>
                    <a:pt x="671" y="714"/>
                  </a:cubicBezTo>
                  <a:cubicBezTo>
                    <a:pt x="670" y="712"/>
                    <a:pt x="669" y="710"/>
                    <a:pt x="669" y="709"/>
                  </a:cubicBezTo>
                  <a:cubicBezTo>
                    <a:pt x="668" y="704"/>
                    <a:pt x="670" y="698"/>
                    <a:pt x="669" y="693"/>
                  </a:cubicBezTo>
                  <a:cubicBezTo>
                    <a:pt x="669" y="693"/>
                    <a:pt x="669" y="693"/>
                    <a:pt x="670" y="693"/>
                  </a:cubicBezTo>
                  <a:cubicBezTo>
                    <a:pt x="669" y="693"/>
                    <a:pt x="669" y="693"/>
                    <a:pt x="669" y="693"/>
                  </a:cubicBezTo>
                  <a:cubicBezTo>
                    <a:pt x="668" y="693"/>
                    <a:pt x="668" y="695"/>
                    <a:pt x="668" y="696"/>
                  </a:cubicBezTo>
                  <a:cubicBezTo>
                    <a:pt x="667" y="697"/>
                    <a:pt x="667" y="698"/>
                    <a:pt x="666" y="699"/>
                  </a:cubicBezTo>
                  <a:cubicBezTo>
                    <a:pt x="665" y="701"/>
                    <a:pt x="664" y="703"/>
                    <a:pt x="663" y="705"/>
                  </a:cubicBezTo>
                  <a:cubicBezTo>
                    <a:pt x="661" y="709"/>
                    <a:pt x="659" y="712"/>
                    <a:pt x="656" y="715"/>
                  </a:cubicBezTo>
                  <a:cubicBezTo>
                    <a:pt x="656" y="715"/>
                    <a:pt x="655" y="715"/>
                    <a:pt x="655" y="715"/>
                  </a:cubicBezTo>
                  <a:cubicBezTo>
                    <a:pt x="654" y="715"/>
                    <a:pt x="654" y="715"/>
                    <a:pt x="654" y="715"/>
                  </a:cubicBezTo>
                  <a:cubicBezTo>
                    <a:pt x="654" y="715"/>
                    <a:pt x="654" y="715"/>
                    <a:pt x="654" y="715"/>
                  </a:cubicBezTo>
                  <a:cubicBezTo>
                    <a:pt x="655" y="712"/>
                    <a:pt x="656" y="710"/>
                    <a:pt x="658" y="707"/>
                  </a:cubicBezTo>
                  <a:cubicBezTo>
                    <a:pt x="659" y="704"/>
                    <a:pt x="660" y="700"/>
                    <a:pt x="662" y="696"/>
                  </a:cubicBezTo>
                  <a:cubicBezTo>
                    <a:pt x="662" y="695"/>
                    <a:pt x="665" y="692"/>
                    <a:pt x="665" y="691"/>
                  </a:cubicBezTo>
                  <a:cubicBezTo>
                    <a:pt x="665" y="690"/>
                    <a:pt x="664" y="689"/>
                    <a:pt x="663" y="689"/>
                  </a:cubicBezTo>
                  <a:cubicBezTo>
                    <a:pt x="663" y="689"/>
                    <a:pt x="663" y="689"/>
                    <a:pt x="663" y="689"/>
                  </a:cubicBezTo>
                  <a:cubicBezTo>
                    <a:pt x="663" y="689"/>
                    <a:pt x="663" y="690"/>
                    <a:pt x="663" y="690"/>
                  </a:cubicBezTo>
                  <a:cubicBezTo>
                    <a:pt x="662" y="691"/>
                    <a:pt x="660" y="694"/>
                    <a:pt x="659" y="693"/>
                  </a:cubicBezTo>
                  <a:cubicBezTo>
                    <a:pt x="660" y="691"/>
                    <a:pt x="660" y="690"/>
                    <a:pt x="660" y="688"/>
                  </a:cubicBezTo>
                  <a:cubicBezTo>
                    <a:pt x="659" y="687"/>
                    <a:pt x="659" y="686"/>
                    <a:pt x="659" y="685"/>
                  </a:cubicBezTo>
                  <a:cubicBezTo>
                    <a:pt x="658" y="684"/>
                    <a:pt x="658" y="682"/>
                    <a:pt x="657" y="681"/>
                  </a:cubicBezTo>
                  <a:cubicBezTo>
                    <a:pt x="657" y="680"/>
                    <a:pt x="655" y="678"/>
                    <a:pt x="655" y="678"/>
                  </a:cubicBezTo>
                  <a:cubicBezTo>
                    <a:pt x="656" y="675"/>
                    <a:pt x="660" y="677"/>
                    <a:pt x="661" y="678"/>
                  </a:cubicBezTo>
                  <a:cubicBezTo>
                    <a:pt x="662" y="678"/>
                    <a:pt x="662" y="678"/>
                    <a:pt x="661" y="678"/>
                  </a:cubicBezTo>
                  <a:cubicBezTo>
                    <a:pt x="662" y="679"/>
                    <a:pt x="662" y="681"/>
                    <a:pt x="663" y="682"/>
                  </a:cubicBezTo>
                  <a:cubicBezTo>
                    <a:pt x="663" y="684"/>
                    <a:pt x="662" y="687"/>
                    <a:pt x="663" y="688"/>
                  </a:cubicBezTo>
                  <a:cubicBezTo>
                    <a:pt x="663" y="687"/>
                    <a:pt x="664" y="687"/>
                    <a:pt x="664" y="687"/>
                  </a:cubicBezTo>
                  <a:cubicBezTo>
                    <a:pt x="664" y="686"/>
                    <a:pt x="664" y="686"/>
                    <a:pt x="665" y="686"/>
                  </a:cubicBezTo>
                  <a:cubicBezTo>
                    <a:pt x="664" y="685"/>
                    <a:pt x="664" y="684"/>
                    <a:pt x="664" y="684"/>
                  </a:cubicBezTo>
                  <a:cubicBezTo>
                    <a:pt x="664" y="683"/>
                    <a:pt x="664" y="683"/>
                    <a:pt x="664" y="682"/>
                  </a:cubicBezTo>
                  <a:cubicBezTo>
                    <a:pt x="664" y="681"/>
                    <a:pt x="664" y="680"/>
                    <a:pt x="664" y="679"/>
                  </a:cubicBezTo>
                  <a:cubicBezTo>
                    <a:pt x="664" y="676"/>
                    <a:pt x="663" y="673"/>
                    <a:pt x="663" y="670"/>
                  </a:cubicBezTo>
                  <a:cubicBezTo>
                    <a:pt x="663" y="670"/>
                    <a:pt x="663" y="669"/>
                    <a:pt x="663" y="668"/>
                  </a:cubicBezTo>
                  <a:cubicBezTo>
                    <a:pt x="662" y="666"/>
                    <a:pt x="662" y="664"/>
                    <a:pt x="661" y="662"/>
                  </a:cubicBezTo>
                  <a:cubicBezTo>
                    <a:pt x="658" y="665"/>
                    <a:pt x="657" y="670"/>
                    <a:pt x="656" y="674"/>
                  </a:cubicBezTo>
                  <a:cubicBezTo>
                    <a:pt x="655" y="676"/>
                    <a:pt x="654" y="677"/>
                    <a:pt x="654" y="679"/>
                  </a:cubicBezTo>
                  <a:cubicBezTo>
                    <a:pt x="654" y="680"/>
                    <a:pt x="654" y="681"/>
                    <a:pt x="654" y="681"/>
                  </a:cubicBezTo>
                  <a:cubicBezTo>
                    <a:pt x="654" y="682"/>
                    <a:pt x="654" y="685"/>
                    <a:pt x="655" y="686"/>
                  </a:cubicBezTo>
                  <a:cubicBezTo>
                    <a:pt x="655" y="686"/>
                    <a:pt x="657" y="687"/>
                    <a:pt x="658" y="687"/>
                  </a:cubicBezTo>
                  <a:cubicBezTo>
                    <a:pt x="658" y="688"/>
                    <a:pt x="659" y="688"/>
                    <a:pt x="658" y="688"/>
                  </a:cubicBezTo>
                  <a:cubicBezTo>
                    <a:pt x="658" y="689"/>
                    <a:pt x="658" y="689"/>
                    <a:pt x="657" y="689"/>
                  </a:cubicBezTo>
                  <a:cubicBezTo>
                    <a:pt x="657" y="689"/>
                    <a:pt x="655" y="689"/>
                    <a:pt x="655" y="690"/>
                  </a:cubicBezTo>
                  <a:cubicBezTo>
                    <a:pt x="654" y="691"/>
                    <a:pt x="655" y="692"/>
                    <a:pt x="655" y="694"/>
                  </a:cubicBezTo>
                  <a:cubicBezTo>
                    <a:pt x="655" y="695"/>
                    <a:pt x="654" y="699"/>
                    <a:pt x="653" y="701"/>
                  </a:cubicBezTo>
                  <a:cubicBezTo>
                    <a:pt x="653" y="700"/>
                    <a:pt x="652" y="700"/>
                    <a:pt x="652" y="700"/>
                  </a:cubicBezTo>
                  <a:cubicBezTo>
                    <a:pt x="652" y="698"/>
                    <a:pt x="651" y="690"/>
                    <a:pt x="651" y="690"/>
                  </a:cubicBezTo>
                  <a:cubicBezTo>
                    <a:pt x="651" y="690"/>
                    <a:pt x="651" y="690"/>
                    <a:pt x="651" y="690"/>
                  </a:cubicBezTo>
                  <a:cubicBezTo>
                    <a:pt x="651" y="690"/>
                    <a:pt x="651" y="690"/>
                    <a:pt x="651" y="690"/>
                  </a:cubicBezTo>
                  <a:cubicBezTo>
                    <a:pt x="651" y="691"/>
                    <a:pt x="650" y="693"/>
                    <a:pt x="650" y="694"/>
                  </a:cubicBezTo>
                  <a:cubicBezTo>
                    <a:pt x="650" y="695"/>
                    <a:pt x="650" y="695"/>
                    <a:pt x="650" y="696"/>
                  </a:cubicBezTo>
                  <a:cubicBezTo>
                    <a:pt x="649" y="699"/>
                    <a:pt x="648" y="703"/>
                    <a:pt x="650" y="706"/>
                  </a:cubicBezTo>
                  <a:cubicBezTo>
                    <a:pt x="650" y="706"/>
                    <a:pt x="650" y="707"/>
                    <a:pt x="650" y="708"/>
                  </a:cubicBezTo>
                  <a:cubicBezTo>
                    <a:pt x="650" y="708"/>
                    <a:pt x="650" y="708"/>
                    <a:pt x="650" y="708"/>
                  </a:cubicBezTo>
                  <a:cubicBezTo>
                    <a:pt x="650" y="708"/>
                    <a:pt x="650" y="708"/>
                    <a:pt x="650" y="708"/>
                  </a:cubicBezTo>
                  <a:cubicBezTo>
                    <a:pt x="649" y="708"/>
                    <a:pt x="648" y="708"/>
                    <a:pt x="647" y="708"/>
                  </a:cubicBezTo>
                  <a:cubicBezTo>
                    <a:pt x="647" y="708"/>
                    <a:pt x="646" y="708"/>
                    <a:pt x="646" y="708"/>
                  </a:cubicBezTo>
                  <a:cubicBezTo>
                    <a:pt x="643" y="707"/>
                    <a:pt x="640" y="704"/>
                    <a:pt x="638" y="702"/>
                  </a:cubicBezTo>
                  <a:cubicBezTo>
                    <a:pt x="637" y="701"/>
                    <a:pt x="636" y="700"/>
                    <a:pt x="636" y="700"/>
                  </a:cubicBezTo>
                  <a:cubicBezTo>
                    <a:pt x="636" y="700"/>
                    <a:pt x="636" y="700"/>
                    <a:pt x="636" y="700"/>
                  </a:cubicBezTo>
                  <a:cubicBezTo>
                    <a:pt x="638" y="699"/>
                    <a:pt x="641" y="700"/>
                    <a:pt x="643" y="701"/>
                  </a:cubicBezTo>
                  <a:cubicBezTo>
                    <a:pt x="643" y="701"/>
                    <a:pt x="644" y="702"/>
                    <a:pt x="645" y="702"/>
                  </a:cubicBezTo>
                  <a:cubicBezTo>
                    <a:pt x="646" y="702"/>
                    <a:pt x="646" y="701"/>
                    <a:pt x="646" y="701"/>
                  </a:cubicBezTo>
                  <a:cubicBezTo>
                    <a:pt x="647" y="697"/>
                    <a:pt x="631" y="690"/>
                    <a:pt x="628" y="689"/>
                  </a:cubicBezTo>
                  <a:cubicBezTo>
                    <a:pt x="628" y="689"/>
                    <a:pt x="628" y="689"/>
                    <a:pt x="628" y="689"/>
                  </a:cubicBezTo>
                  <a:cubicBezTo>
                    <a:pt x="627" y="689"/>
                    <a:pt x="627" y="688"/>
                    <a:pt x="627" y="688"/>
                  </a:cubicBezTo>
                  <a:cubicBezTo>
                    <a:pt x="627" y="688"/>
                    <a:pt x="627" y="688"/>
                    <a:pt x="627" y="688"/>
                  </a:cubicBezTo>
                  <a:cubicBezTo>
                    <a:pt x="631" y="686"/>
                    <a:pt x="644" y="691"/>
                    <a:pt x="647" y="694"/>
                  </a:cubicBezTo>
                  <a:cubicBezTo>
                    <a:pt x="647" y="694"/>
                    <a:pt x="647" y="694"/>
                    <a:pt x="647" y="694"/>
                  </a:cubicBezTo>
                  <a:cubicBezTo>
                    <a:pt x="647" y="694"/>
                    <a:pt x="647" y="694"/>
                    <a:pt x="647" y="694"/>
                  </a:cubicBezTo>
                  <a:cubicBezTo>
                    <a:pt x="647" y="693"/>
                    <a:pt x="648" y="691"/>
                    <a:pt x="647" y="690"/>
                  </a:cubicBezTo>
                  <a:cubicBezTo>
                    <a:pt x="647" y="690"/>
                    <a:pt x="646" y="689"/>
                    <a:pt x="646" y="689"/>
                  </a:cubicBezTo>
                  <a:cubicBezTo>
                    <a:pt x="646" y="688"/>
                    <a:pt x="647" y="687"/>
                    <a:pt x="648" y="687"/>
                  </a:cubicBezTo>
                  <a:cubicBezTo>
                    <a:pt x="648" y="687"/>
                    <a:pt x="648" y="686"/>
                    <a:pt x="648" y="685"/>
                  </a:cubicBezTo>
                  <a:cubicBezTo>
                    <a:pt x="649" y="684"/>
                    <a:pt x="649" y="683"/>
                    <a:pt x="649" y="682"/>
                  </a:cubicBezTo>
                  <a:cubicBezTo>
                    <a:pt x="649" y="681"/>
                    <a:pt x="649" y="681"/>
                    <a:pt x="649" y="680"/>
                  </a:cubicBezTo>
                  <a:cubicBezTo>
                    <a:pt x="649" y="680"/>
                    <a:pt x="649" y="679"/>
                    <a:pt x="648" y="679"/>
                  </a:cubicBezTo>
                  <a:cubicBezTo>
                    <a:pt x="648" y="679"/>
                    <a:pt x="644" y="683"/>
                    <a:pt x="644" y="684"/>
                  </a:cubicBezTo>
                  <a:cubicBezTo>
                    <a:pt x="644" y="685"/>
                    <a:pt x="643" y="686"/>
                    <a:pt x="643" y="687"/>
                  </a:cubicBezTo>
                  <a:cubicBezTo>
                    <a:pt x="642" y="687"/>
                    <a:pt x="641" y="688"/>
                    <a:pt x="641" y="687"/>
                  </a:cubicBezTo>
                  <a:cubicBezTo>
                    <a:pt x="641" y="686"/>
                    <a:pt x="641" y="685"/>
                    <a:pt x="642" y="685"/>
                  </a:cubicBezTo>
                  <a:cubicBezTo>
                    <a:pt x="642" y="685"/>
                    <a:pt x="641" y="685"/>
                    <a:pt x="641" y="685"/>
                  </a:cubicBezTo>
                  <a:cubicBezTo>
                    <a:pt x="640" y="685"/>
                    <a:pt x="638" y="686"/>
                    <a:pt x="637" y="685"/>
                  </a:cubicBezTo>
                  <a:cubicBezTo>
                    <a:pt x="637" y="685"/>
                    <a:pt x="637" y="685"/>
                    <a:pt x="637" y="685"/>
                  </a:cubicBezTo>
                  <a:cubicBezTo>
                    <a:pt x="637" y="685"/>
                    <a:pt x="637" y="685"/>
                    <a:pt x="637" y="685"/>
                  </a:cubicBezTo>
                  <a:cubicBezTo>
                    <a:pt x="638" y="684"/>
                    <a:pt x="638" y="684"/>
                    <a:pt x="639" y="684"/>
                  </a:cubicBezTo>
                  <a:cubicBezTo>
                    <a:pt x="639" y="683"/>
                    <a:pt x="639" y="683"/>
                    <a:pt x="640" y="682"/>
                  </a:cubicBezTo>
                  <a:cubicBezTo>
                    <a:pt x="640" y="681"/>
                    <a:pt x="641" y="680"/>
                    <a:pt x="641" y="679"/>
                  </a:cubicBezTo>
                  <a:cubicBezTo>
                    <a:pt x="642" y="678"/>
                    <a:pt x="641" y="676"/>
                    <a:pt x="641" y="674"/>
                  </a:cubicBezTo>
                  <a:cubicBezTo>
                    <a:pt x="641" y="670"/>
                    <a:pt x="641" y="666"/>
                    <a:pt x="640" y="663"/>
                  </a:cubicBezTo>
                  <a:cubicBezTo>
                    <a:pt x="640" y="661"/>
                    <a:pt x="640" y="660"/>
                    <a:pt x="639" y="658"/>
                  </a:cubicBezTo>
                  <a:cubicBezTo>
                    <a:pt x="638" y="656"/>
                    <a:pt x="636" y="656"/>
                    <a:pt x="635" y="655"/>
                  </a:cubicBezTo>
                  <a:cubicBezTo>
                    <a:pt x="636" y="653"/>
                    <a:pt x="638" y="654"/>
                    <a:pt x="640" y="654"/>
                  </a:cubicBezTo>
                  <a:cubicBezTo>
                    <a:pt x="648" y="658"/>
                    <a:pt x="643" y="666"/>
                    <a:pt x="644" y="673"/>
                  </a:cubicBezTo>
                  <a:cubicBezTo>
                    <a:pt x="644" y="674"/>
                    <a:pt x="644" y="675"/>
                    <a:pt x="644" y="676"/>
                  </a:cubicBezTo>
                  <a:cubicBezTo>
                    <a:pt x="644" y="676"/>
                    <a:pt x="644" y="676"/>
                    <a:pt x="645" y="676"/>
                  </a:cubicBezTo>
                  <a:cubicBezTo>
                    <a:pt x="645" y="676"/>
                    <a:pt x="645" y="676"/>
                    <a:pt x="645" y="676"/>
                  </a:cubicBezTo>
                  <a:cubicBezTo>
                    <a:pt x="646" y="675"/>
                    <a:pt x="647" y="674"/>
                    <a:pt x="648" y="674"/>
                  </a:cubicBezTo>
                  <a:cubicBezTo>
                    <a:pt x="649" y="673"/>
                    <a:pt x="651" y="674"/>
                    <a:pt x="652" y="673"/>
                  </a:cubicBezTo>
                  <a:cubicBezTo>
                    <a:pt x="652" y="672"/>
                    <a:pt x="653" y="671"/>
                    <a:pt x="653" y="670"/>
                  </a:cubicBezTo>
                  <a:cubicBezTo>
                    <a:pt x="654" y="668"/>
                    <a:pt x="655" y="666"/>
                    <a:pt x="655" y="665"/>
                  </a:cubicBezTo>
                  <a:cubicBezTo>
                    <a:pt x="656" y="662"/>
                    <a:pt x="661" y="655"/>
                    <a:pt x="664" y="655"/>
                  </a:cubicBezTo>
                  <a:cubicBezTo>
                    <a:pt x="665" y="655"/>
                    <a:pt x="666" y="656"/>
                    <a:pt x="667" y="657"/>
                  </a:cubicBezTo>
                  <a:cubicBezTo>
                    <a:pt x="667" y="659"/>
                    <a:pt x="667" y="661"/>
                    <a:pt x="667" y="662"/>
                  </a:cubicBezTo>
                  <a:cubicBezTo>
                    <a:pt x="667" y="663"/>
                    <a:pt x="667" y="665"/>
                    <a:pt x="667" y="666"/>
                  </a:cubicBezTo>
                  <a:cubicBezTo>
                    <a:pt x="668" y="670"/>
                    <a:pt x="668" y="674"/>
                    <a:pt x="668" y="678"/>
                  </a:cubicBezTo>
                  <a:cubicBezTo>
                    <a:pt x="668" y="680"/>
                    <a:pt x="668" y="682"/>
                    <a:pt x="668" y="683"/>
                  </a:cubicBezTo>
                  <a:cubicBezTo>
                    <a:pt x="668" y="683"/>
                    <a:pt x="668" y="683"/>
                    <a:pt x="668" y="683"/>
                  </a:cubicBezTo>
                  <a:cubicBezTo>
                    <a:pt x="668" y="683"/>
                    <a:pt x="668" y="683"/>
                    <a:pt x="668" y="683"/>
                  </a:cubicBezTo>
                  <a:cubicBezTo>
                    <a:pt x="670" y="683"/>
                    <a:pt x="672" y="682"/>
                    <a:pt x="674" y="682"/>
                  </a:cubicBezTo>
                  <a:cubicBezTo>
                    <a:pt x="676" y="684"/>
                    <a:pt x="675" y="690"/>
                    <a:pt x="675" y="692"/>
                  </a:cubicBezTo>
                  <a:cubicBezTo>
                    <a:pt x="676" y="693"/>
                    <a:pt x="676" y="694"/>
                    <a:pt x="676" y="694"/>
                  </a:cubicBezTo>
                  <a:cubicBezTo>
                    <a:pt x="675" y="695"/>
                    <a:pt x="675" y="695"/>
                    <a:pt x="675" y="696"/>
                  </a:cubicBezTo>
                  <a:cubicBezTo>
                    <a:pt x="675" y="697"/>
                    <a:pt x="675" y="698"/>
                    <a:pt x="675" y="699"/>
                  </a:cubicBezTo>
                  <a:cubicBezTo>
                    <a:pt x="674" y="700"/>
                    <a:pt x="674" y="701"/>
                    <a:pt x="674" y="702"/>
                  </a:cubicBezTo>
                  <a:cubicBezTo>
                    <a:pt x="673" y="704"/>
                    <a:pt x="672" y="706"/>
                    <a:pt x="672" y="708"/>
                  </a:cubicBezTo>
                  <a:cubicBezTo>
                    <a:pt x="672" y="709"/>
                    <a:pt x="671" y="710"/>
                    <a:pt x="671" y="711"/>
                  </a:cubicBezTo>
                  <a:cubicBezTo>
                    <a:pt x="671" y="711"/>
                    <a:pt x="672" y="712"/>
                    <a:pt x="672" y="711"/>
                  </a:cubicBezTo>
                  <a:cubicBezTo>
                    <a:pt x="672" y="712"/>
                    <a:pt x="672" y="712"/>
                    <a:pt x="672" y="712"/>
                  </a:cubicBezTo>
                  <a:cubicBezTo>
                    <a:pt x="672" y="712"/>
                    <a:pt x="672" y="712"/>
                    <a:pt x="672" y="711"/>
                  </a:cubicBezTo>
                  <a:cubicBezTo>
                    <a:pt x="672" y="711"/>
                    <a:pt x="673" y="711"/>
                    <a:pt x="673" y="711"/>
                  </a:cubicBezTo>
                  <a:cubicBezTo>
                    <a:pt x="673" y="710"/>
                    <a:pt x="674" y="709"/>
                    <a:pt x="674" y="709"/>
                  </a:cubicBezTo>
                  <a:cubicBezTo>
                    <a:pt x="675" y="708"/>
                    <a:pt x="675" y="707"/>
                    <a:pt x="676" y="707"/>
                  </a:cubicBezTo>
                  <a:cubicBezTo>
                    <a:pt x="676" y="706"/>
                    <a:pt x="677" y="705"/>
                    <a:pt x="678" y="705"/>
                  </a:cubicBezTo>
                  <a:cubicBezTo>
                    <a:pt x="679" y="703"/>
                    <a:pt x="685" y="699"/>
                    <a:pt x="686" y="701"/>
                  </a:cubicBezTo>
                  <a:cubicBezTo>
                    <a:pt x="687" y="702"/>
                    <a:pt x="686" y="703"/>
                    <a:pt x="686" y="703"/>
                  </a:cubicBezTo>
                  <a:cubicBezTo>
                    <a:pt x="686" y="705"/>
                    <a:pt x="686" y="706"/>
                    <a:pt x="685" y="707"/>
                  </a:cubicBezTo>
                  <a:cubicBezTo>
                    <a:pt x="685" y="707"/>
                    <a:pt x="685" y="708"/>
                    <a:pt x="685" y="708"/>
                  </a:cubicBezTo>
                  <a:cubicBezTo>
                    <a:pt x="685" y="710"/>
                    <a:pt x="684" y="712"/>
                    <a:pt x="683" y="714"/>
                  </a:cubicBezTo>
                  <a:cubicBezTo>
                    <a:pt x="682" y="715"/>
                    <a:pt x="682" y="715"/>
                    <a:pt x="681" y="715"/>
                  </a:cubicBezTo>
                  <a:cubicBezTo>
                    <a:pt x="681" y="715"/>
                    <a:pt x="681" y="715"/>
                    <a:pt x="681" y="715"/>
                  </a:cubicBezTo>
                  <a:cubicBezTo>
                    <a:pt x="681" y="713"/>
                    <a:pt x="682" y="708"/>
                    <a:pt x="682" y="707"/>
                  </a:cubicBezTo>
                  <a:cubicBezTo>
                    <a:pt x="682" y="707"/>
                    <a:pt x="681" y="706"/>
                    <a:pt x="681" y="706"/>
                  </a:cubicBezTo>
                  <a:cubicBezTo>
                    <a:pt x="680" y="707"/>
                    <a:pt x="676" y="714"/>
                    <a:pt x="676" y="715"/>
                  </a:cubicBezTo>
                  <a:cubicBezTo>
                    <a:pt x="676" y="716"/>
                    <a:pt x="679" y="717"/>
                    <a:pt x="680" y="718"/>
                  </a:cubicBezTo>
                  <a:cubicBezTo>
                    <a:pt x="680" y="718"/>
                    <a:pt x="682" y="720"/>
                    <a:pt x="682" y="720"/>
                  </a:cubicBezTo>
                  <a:cubicBezTo>
                    <a:pt x="685" y="722"/>
                    <a:pt x="687" y="725"/>
                    <a:pt x="690" y="728"/>
                  </a:cubicBezTo>
                  <a:cubicBezTo>
                    <a:pt x="691" y="729"/>
                    <a:pt x="691" y="730"/>
                    <a:pt x="692" y="731"/>
                  </a:cubicBezTo>
                  <a:cubicBezTo>
                    <a:pt x="693" y="732"/>
                    <a:pt x="694" y="733"/>
                    <a:pt x="693" y="734"/>
                  </a:cubicBezTo>
                  <a:cubicBezTo>
                    <a:pt x="693" y="735"/>
                    <a:pt x="693" y="735"/>
                    <a:pt x="692" y="736"/>
                  </a:cubicBezTo>
                  <a:close/>
                  <a:moveTo>
                    <a:pt x="658" y="669"/>
                  </a:moveTo>
                  <a:cubicBezTo>
                    <a:pt x="658" y="669"/>
                    <a:pt x="658" y="669"/>
                    <a:pt x="658" y="669"/>
                  </a:cubicBezTo>
                  <a:cubicBezTo>
                    <a:pt x="658" y="669"/>
                    <a:pt x="658" y="669"/>
                    <a:pt x="658" y="669"/>
                  </a:cubicBezTo>
                  <a:cubicBezTo>
                    <a:pt x="658" y="669"/>
                    <a:pt x="658" y="669"/>
                    <a:pt x="658" y="669"/>
                  </a:cubicBezTo>
                  <a:cubicBezTo>
                    <a:pt x="658" y="669"/>
                    <a:pt x="658" y="669"/>
                    <a:pt x="658" y="669"/>
                  </a:cubicBezTo>
                  <a:close/>
                  <a:moveTo>
                    <a:pt x="423" y="724"/>
                  </a:moveTo>
                  <a:cubicBezTo>
                    <a:pt x="257" y="724"/>
                    <a:pt x="123" y="589"/>
                    <a:pt x="123" y="424"/>
                  </a:cubicBezTo>
                  <a:cubicBezTo>
                    <a:pt x="123" y="258"/>
                    <a:pt x="257" y="123"/>
                    <a:pt x="423" y="123"/>
                  </a:cubicBezTo>
                  <a:cubicBezTo>
                    <a:pt x="589" y="123"/>
                    <a:pt x="724" y="258"/>
                    <a:pt x="724" y="424"/>
                  </a:cubicBezTo>
                  <a:cubicBezTo>
                    <a:pt x="724" y="589"/>
                    <a:pt x="589" y="724"/>
                    <a:pt x="423" y="724"/>
                  </a:cubicBezTo>
                  <a:close/>
                  <a:moveTo>
                    <a:pt x="721" y="248"/>
                  </a:moveTo>
                  <a:cubicBezTo>
                    <a:pt x="718" y="247"/>
                    <a:pt x="716" y="245"/>
                    <a:pt x="714" y="242"/>
                  </a:cubicBezTo>
                  <a:cubicBezTo>
                    <a:pt x="711" y="238"/>
                    <a:pt x="711" y="234"/>
                    <a:pt x="712" y="231"/>
                  </a:cubicBezTo>
                  <a:cubicBezTo>
                    <a:pt x="712" y="227"/>
                    <a:pt x="715" y="224"/>
                    <a:pt x="719" y="221"/>
                  </a:cubicBezTo>
                  <a:cubicBezTo>
                    <a:pt x="724" y="218"/>
                    <a:pt x="728" y="217"/>
                    <a:pt x="732" y="218"/>
                  </a:cubicBezTo>
                  <a:cubicBezTo>
                    <a:pt x="735" y="218"/>
                    <a:pt x="739" y="220"/>
                    <a:pt x="741" y="224"/>
                  </a:cubicBezTo>
                  <a:cubicBezTo>
                    <a:pt x="743" y="227"/>
                    <a:pt x="744" y="231"/>
                    <a:pt x="743" y="235"/>
                  </a:cubicBezTo>
                  <a:cubicBezTo>
                    <a:pt x="742" y="239"/>
                    <a:pt x="739" y="242"/>
                    <a:pt x="735" y="245"/>
                  </a:cubicBezTo>
                  <a:cubicBezTo>
                    <a:pt x="735" y="245"/>
                    <a:pt x="734" y="245"/>
                    <a:pt x="734" y="245"/>
                  </a:cubicBezTo>
                  <a:cubicBezTo>
                    <a:pt x="721" y="226"/>
                    <a:pt x="721" y="226"/>
                    <a:pt x="721" y="226"/>
                  </a:cubicBezTo>
                  <a:cubicBezTo>
                    <a:pt x="719" y="228"/>
                    <a:pt x="717" y="230"/>
                    <a:pt x="716" y="233"/>
                  </a:cubicBezTo>
                  <a:cubicBezTo>
                    <a:pt x="716" y="235"/>
                    <a:pt x="716" y="237"/>
                    <a:pt x="718" y="240"/>
                  </a:cubicBezTo>
                  <a:cubicBezTo>
                    <a:pt x="719" y="241"/>
                    <a:pt x="720" y="242"/>
                    <a:pt x="721" y="243"/>
                  </a:cubicBezTo>
                  <a:cubicBezTo>
                    <a:pt x="723" y="243"/>
                    <a:pt x="725" y="243"/>
                    <a:pt x="727" y="243"/>
                  </a:cubicBezTo>
                  <a:cubicBezTo>
                    <a:pt x="730" y="248"/>
                    <a:pt x="730" y="248"/>
                    <a:pt x="730" y="248"/>
                  </a:cubicBezTo>
                  <a:cubicBezTo>
                    <a:pt x="727" y="249"/>
                    <a:pt x="724" y="249"/>
                    <a:pt x="721" y="248"/>
                  </a:cubicBezTo>
                  <a:close/>
                  <a:moveTo>
                    <a:pt x="757" y="601"/>
                  </a:moveTo>
                  <a:cubicBezTo>
                    <a:pt x="753" y="609"/>
                    <a:pt x="743" y="611"/>
                    <a:pt x="736" y="607"/>
                  </a:cubicBezTo>
                  <a:cubicBezTo>
                    <a:pt x="728" y="603"/>
                    <a:pt x="725" y="594"/>
                    <a:pt x="729" y="586"/>
                  </a:cubicBezTo>
                  <a:cubicBezTo>
                    <a:pt x="733" y="578"/>
                    <a:pt x="743" y="575"/>
                    <a:pt x="751" y="579"/>
                  </a:cubicBezTo>
                  <a:cubicBezTo>
                    <a:pt x="758" y="583"/>
                    <a:pt x="761" y="593"/>
                    <a:pt x="757" y="601"/>
                  </a:cubicBezTo>
                  <a:close/>
                  <a:moveTo>
                    <a:pt x="794" y="483"/>
                  </a:moveTo>
                  <a:cubicBezTo>
                    <a:pt x="775" y="487"/>
                    <a:pt x="775" y="487"/>
                    <a:pt x="775" y="487"/>
                  </a:cubicBezTo>
                  <a:cubicBezTo>
                    <a:pt x="772" y="487"/>
                    <a:pt x="770" y="488"/>
                    <a:pt x="767" y="488"/>
                  </a:cubicBezTo>
                  <a:cubicBezTo>
                    <a:pt x="770" y="489"/>
                    <a:pt x="772" y="490"/>
                    <a:pt x="774" y="491"/>
                  </a:cubicBezTo>
                  <a:cubicBezTo>
                    <a:pt x="791" y="500"/>
                    <a:pt x="791" y="500"/>
                    <a:pt x="791" y="500"/>
                  </a:cubicBezTo>
                  <a:cubicBezTo>
                    <a:pt x="790" y="506"/>
                    <a:pt x="790" y="506"/>
                    <a:pt x="790" y="506"/>
                  </a:cubicBezTo>
                  <a:cubicBezTo>
                    <a:pt x="761" y="489"/>
                    <a:pt x="761" y="489"/>
                    <a:pt x="761" y="489"/>
                  </a:cubicBezTo>
                  <a:cubicBezTo>
                    <a:pt x="758" y="487"/>
                    <a:pt x="755" y="486"/>
                    <a:pt x="754" y="485"/>
                  </a:cubicBezTo>
                  <a:cubicBezTo>
                    <a:pt x="753" y="484"/>
                    <a:pt x="752" y="483"/>
                    <a:pt x="751" y="481"/>
                  </a:cubicBezTo>
                  <a:cubicBezTo>
                    <a:pt x="750" y="480"/>
                    <a:pt x="750" y="478"/>
                    <a:pt x="750" y="477"/>
                  </a:cubicBezTo>
                  <a:cubicBezTo>
                    <a:pt x="751" y="476"/>
                    <a:pt x="751" y="475"/>
                    <a:pt x="752" y="474"/>
                  </a:cubicBezTo>
                  <a:cubicBezTo>
                    <a:pt x="757" y="474"/>
                    <a:pt x="757" y="474"/>
                    <a:pt x="757" y="474"/>
                  </a:cubicBezTo>
                  <a:cubicBezTo>
                    <a:pt x="756" y="475"/>
                    <a:pt x="756" y="476"/>
                    <a:pt x="756" y="477"/>
                  </a:cubicBezTo>
                  <a:cubicBezTo>
                    <a:pt x="755" y="478"/>
                    <a:pt x="756" y="479"/>
                    <a:pt x="756" y="479"/>
                  </a:cubicBezTo>
                  <a:cubicBezTo>
                    <a:pt x="756" y="480"/>
                    <a:pt x="757" y="481"/>
                    <a:pt x="757" y="481"/>
                  </a:cubicBezTo>
                  <a:cubicBezTo>
                    <a:pt x="758" y="482"/>
                    <a:pt x="759" y="483"/>
                    <a:pt x="761" y="484"/>
                  </a:cubicBezTo>
                  <a:cubicBezTo>
                    <a:pt x="761" y="484"/>
                    <a:pt x="761" y="484"/>
                    <a:pt x="762" y="484"/>
                  </a:cubicBezTo>
                  <a:cubicBezTo>
                    <a:pt x="794" y="478"/>
                    <a:pt x="794" y="478"/>
                    <a:pt x="794" y="478"/>
                  </a:cubicBezTo>
                  <a:lnTo>
                    <a:pt x="794" y="483"/>
                  </a:lnTo>
                  <a:close/>
                  <a:moveTo>
                    <a:pt x="796" y="464"/>
                  </a:moveTo>
                  <a:cubicBezTo>
                    <a:pt x="796" y="468"/>
                    <a:pt x="796" y="468"/>
                    <a:pt x="796" y="468"/>
                  </a:cubicBezTo>
                  <a:cubicBezTo>
                    <a:pt x="769" y="467"/>
                    <a:pt x="769" y="467"/>
                    <a:pt x="769" y="467"/>
                  </a:cubicBezTo>
                  <a:cubicBezTo>
                    <a:pt x="764" y="466"/>
                    <a:pt x="761" y="465"/>
                    <a:pt x="759" y="464"/>
                  </a:cubicBezTo>
                  <a:cubicBezTo>
                    <a:pt x="757" y="463"/>
                    <a:pt x="756" y="462"/>
                    <a:pt x="755" y="459"/>
                  </a:cubicBezTo>
                  <a:cubicBezTo>
                    <a:pt x="754" y="457"/>
                    <a:pt x="753" y="454"/>
                    <a:pt x="753" y="451"/>
                  </a:cubicBezTo>
                  <a:cubicBezTo>
                    <a:pt x="754" y="448"/>
                    <a:pt x="755" y="445"/>
                    <a:pt x="757" y="443"/>
                  </a:cubicBezTo>
                  <a:cubicBezTo>
                    <a:pt x="758" y="440"/>
                    <a:pt x="761" y="440"/>
                    <a:pt x="764" y="440"/>
                  </a:cubicBezTo>
                  <a:cubicBezTo>
                    <a:pt x="763" y="445"/>
                    <a:pt x="763" y="445"/>
                    <a:pt x="763" y="445"/>
                  </a:cubicBezTo>
                  <a:cubicBezTo>
                    <a:pt x="762" y="445"/>
                    <a:pt x="760" y="446"/>
                    <a:pt x="760" y="446"/>
                  </a:cubicBezTo>
                  <a:cubicBezTo>
                    <a:pt x="759" y="448"/>
                    <a:pt x="758" y="449"/>
                    <a:pt x="758" y="452"/>
                  </a:cubicBezTo>
                  <a:cubicBezTo>
                    <a:pt x="758" y="454"/>
                    <a:pt x="758" y="456"/>
                    <a:pt x="759" y="457"/>
                  </a:cubicBezTo>
                  <a:cubicBezTo>
                    <a:pt x="760" y="459"/>
                    <a:pt x="761" y="460"/>
                    <a:pt x="763" y="460"/>
                  </a:cubicBezTo>
                  <a:cubicBezTo>
                    <a:pt x="764" y="461"/>
                    <a:pt x="766" y="461"/>
                    <a:pt x="769" y="461"/>
                  </a:cubicBezTo>
                  <a:cubicBezTo>
                    <a:pt x="767" y="459"/>
                    <a:pt x="766" y="456"/>
                    <a:pt x="766" y="452"/>
                  </a:cubicBezTo>
                  <a:cubicBezTo>
                    <a:pt x="766" y="448"/>
                    <a:pt x="768" y="445"/>
                    <a:pt x="771" y="443"/>
                  </a:cubicBezTo>
                  <a:cubicBezTo>
                    <a:pt x="775" y="441"/>
                    <a:pt x="778" y="440"/>
                    <a:pt x="783" y="440"/>
                  </a:cubicBezTo>
                  <a:cubicBezTo>
                    <a:pt x="786" y="440"/>
                    <a:pt x="788" y="441"/>
                    <a:pt x="791" y="442"/>
                  </a:cubicBezTo>
                  <a:cubicBezTo>
                    <a:pt x="793" y="443"/>
                    <a:pt x="795" y="445"/>
                    <a:pt x="796" y="447"/>
                  </a:cubicBezTo>
                  <a:cubicBezTo>
                    <a:pt x="797" y="449"/>
                    <a:pt x="798" y="452"/>
                    <a:pt x="798" y="455"/>
                  </a:cubicBezTo>
                  <a:cubicBezTo>
                    <a:pt x="797" y="458"/>
                    <a:pt x="796" y="461"/>
                    <a:pt x="793" y="463"/>
                  </a:cubicBezTo>
                  <a:lnTo>
                    <a:pt x="796" y="464"/>
                  </a:lnTo>
                  <a:close/>
                  <a:moveTo>
                    <a:pt x="795" y="428"/>
                  </a:moveTo>
                  <a:cubicBezTo>
                    <a:pt x="792" y="431"/>
                    <a:pt x="788" y="432"/>
                    <a:pt x="783" y="433"/>
                  </a:cubicBezTo>
                  <a:cubicBezTo>
                    <a:pt x="779" y="433"/>
                    <a:pt x="776" y="432"/>
                    <a:pt x="774" y="431"/>
                  </a:cubicBezTo>
                  <a:cubicBezTo>
                    <a:pt x="771" y="430"/>
                    <a:pt x="770" y="428"/>
                    <a:pt x="768" y="426"/>
                  </a:cubicBezTo>
                  <a:cubicBezTo>
                    <a:pt x="767" y="424"/>
                    <a:pt x="766" y="421"/>
                    <a:pt x="766" y="418"/>
                  </a:cubicBezTo>
                  <a:cubicBezTo>
                    <a:pt x="766" y="414"/>
                    <a:pt x="767" y="410"/>
                    <a:pt x="770" y="408"/>
                  </a:cubicBezTo>
                  <a:cubicBezTo>
                    <a:pt x="773" y="405"/>
                    <a:pt x="777" y="404"/>
                    <a:pt x="782" y="404"/>
                  </a:cubicBezTo>
                  <a:cubicBezTo>
                    <a:pt x="788" y="403"/>
                    <a:pt x="792" y="405"/>
                    <a:pt x="795" y="408"/>
                  </a:cubicBezTo>
                  <a:cubicBezTo>
                    <a:pt x="797" y="411"/>
                    <a:pt x="799" y="414"/>
                    <a:pt x="799" y="418"/>
                  </a:cubicBezTo>
                  <a:cubicBezTo>
                    <a:pt x="799" y="422"/>
                    <a:pt x="797" y="426"/>
                    <a:pt x="795" y="428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901379F2-26B2-465A-812C-5D0D25F8B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6456363"/>
              <a:ext cx="58738" cy="44450"/>
            </a:xfrm>
            <a:custGeom>
              <a:avLst/>
              <a:gdLst>
                <a:gd name="T0" fmla="*/ 12 w 24"/>
                <a:gd name="T1" fmla="*/ 0 h 18"/>
                <a:gd name="T2" fmla="*/ 3 w 24"/>
                <a:gd name="T3" fmla="*/ 3 h 18"/>
                <a:gd name="T4" fmla="*/ 1 w 24"/>
                <a:gd name="T5" fmla="*/ 9 h 18"/>
                <a:gd name="T6" fmla="*/ 4 w 24"/>
                <a:gd name="T7" fmla="*/ 16 h 18"/>
                <a:gd name="T8" fmla="*/ 13 w 24"/>
                <a:gd name="T9" fmla="*/ 18 h 18"/>
                <a:gd name="T10" fmla="*/ 21 w 24"/>
                <a:gd name="T11" fmla="*/ 15 h 18"/>
                <a:gd name="T12" fmla="*/ 24 w 24"/>
                <a:gd name="T13" fmla="*/ 9 h 18"/>
                <a:gd name="T14" fmla="*/ 21 w 24"/>
                <a:gd name="T15" fmla="*/ 2 h 18"/>
                <a:gd name="T16" fmla="*/ 12 w 2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8">
                  <a:moveTo>
                    <a:pt x="12" y="0"/>
                  </a:moveTo>
                  <a:cubicBezTo>
                    <a:pt x="8" y="0"/>
                    <a:pt x="5" y="1"/>
                    <a:pt x="3" y="3"/>
                  </a:cubicBezTo>
                  <a:cubicBezTo>
                    <a:pt x="1" y="4"/>
                    <a:pt x="0" y="7"/>
                    <a:pt x="1" y="9"/>
                  </a:cubicBezTo>
                  <a:cubicBezTo>
                    <a:pt x="1" y="12"/>
                    <a:pt x="2" y="14"/>
                    <a:pt x="4" y="16"/>
                  </a:cubicBezTo>
                  <a:cubicBezTo>
                    <a:pt x="6" y="17"/>
                    <a:pt x="9" y="18"/>
                    <a:pt x="13" y="18"/>
                  </a:cubicBezTo>
                  <a:cubicBezTo>
                    <a:pt x="17" y="18"/>
                    <a:pt x="19" y="17"/>
                    <a:pt x="21" y="15"/>
                  </a:cubicBezTo>
                  <a:cubicBezTo>
                    <a:pt x="23" y="14"/>
                    <a:pt x="24" y="11"/>
                    <a:pt x="24" y="9"/>
                  </a:cubicBezTo>
                  <a:cubicBezTo>
                    <a:pt x="24" y="6"/>
                    <a:pt x="23" y="4"/>
                    <a:pt x="21" y="2"/>
                  </a:cubicBezTo>
                  <a:cubicBezTo>
                    <a:pt x="19" y="1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17565FB3-A6AD-484E-A091-3E5516232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5864225"/>
              <a:ext cx="34925" cy="36513"/>
            </a:xfrm>
            <a:custGeom>
              <a:avLst/>
              <a:gdLst>
                <a:gd name="T0" fmla="*/ 15 w 15"/>
                <a:gd name="T1" fmla="*/ 3 h 15"/>
                <a:gd name="T2" fmla="*/ 9 w 15"/>
                <a:gd name="T3" fmla="*/ 0 h 15"/>
                <a:gd name="T4" fmla="*/ 3 w 15"/>
                <a:gd name="T5" fmla="*/ 3 h 15"/>
                <a:gd name="T6" fmla="*/ 0 w 15"/>
                <a:gd name="T7" fmla="*/ 9 h 15"/>
                <a:gd name="T8" fmla="*/ 3 w 15"/>
                <a:gd name="T9" fmla="*/ 15 h 15"/>
                <a:gd name="T10" fmla="*/ 15 w 15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5" y="3"/>
                  </a:move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1"/>
                    <a:pt x="1" y="13"/>
                    <a:pt x="3" y="15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BAE6FC50-FFCF-44B1-816F-8644C91BC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8100" y="5605463"/>
              <a:ext cx="42863" cy="25400"/>
            </a:xfrm>
            <a:custGeom>
              <a:avLst/>
              <a:gdLst>
                <a:gd name="T0" fmla="*/ 16 w 18"/>
                <a:gd name="T1" fmla="*/ 5 h 11"/>
                <a:gd name="T2" fmla="*/ 10 w 18"/>
                <a:gd name="T3" fmla="*/ 1 h 11"/>
                <a:gd name="T4" fmla="*/ 4 w 18"/>
                <a:gd name="T5" fmla="*/ 2 h 11"/>
                <a:gd name="T6" fmla="*/ 0 w 18"/>
                <a:gd name="T7" fmla="*/ 8 h 11"/>
                <a:gd name="T8" fmla="*/ 18 w 18"/>
                <a:gd name="T9" fmla="*/ 11 h 11"/>
                <a:gd name="T10" fmla="*/ 16 w 18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5"/>
                  </a:moveTo>
                  <a:cubicBezTo>
                    <a:pt x="15" y="2"/>
                    <a:pt x="13" y="1"/>
                    <a:pt x="10" y="1"/>
                  </a:cubicBezTo>
                  <a:cubicBezTo>
                    <a:pt x="8" y="0"/>
                    <a:pt x="6" y="1"/>
                    <a:pt x="4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8"/>
                    <a:pt x="17" y="6"/>
                    <a:pt x="16" y="5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CCA10E1-2ABE-44DA-ACEB-87354A4F1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7575" y="5641975"/>
              <a:ext cx="47625" cy="57150"/>
            </a:xfrm>
            <a:custGeom>
              <a:avLst/>
              <a:gdLst>
                <a:gd name="T0" fmla="*/ 7 w 20"/>
                <a:gd name="T1" fmla="*/ 23 h 24"/>
                <a:gd name="T2" fmla="*/ 14 w 20"/>
                <a:gd name="T3" fmla="*/ 23 h 24"/>
                <a:gd name="T4" fmla="*/ 19 w 20"/>
                <a:gd name="T5" fmla="*/ 19 h 24"/>
                <a:gd name="T6" fmla="*/ 19 w 20"/>
                <a:gd name="T7" fmla="*/ 9 h 24"/>
                <a:gd name="T8" fmla="*/ 14 w 20"/>
                <a:gd name="T9" fmla="*/ 2 h 24"/>
                <a:gd name="T10" fmla="*/ 7 w 20"/>
                <a:gd name="T11" fmla="*/ 1 h 24"/>
                <a:gd name="T12" fmla="*/ 2 w 20"/>
                <a:gd name="T13" fmla="*/ 6 h 24"/>
                <a:gd name="T14" fmla="*/ 2 w 20"/>
                <a:gd name="T15" fmla="*/ 15 h 24"/>
                <a:gd name="T16" fmla="*/ 7 w 20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4">
                  <a:moveTo>
                    <a:pt x="7" y="23"/>
                  </a:moveTo>
                  <a:cubicBezTo>
                    <a:pt x="9" y="24"/>
                    <a:pt x="11" y="24"/>
                    <a:pt x="14" y="23"/>
                  </a:cubicBezTo>
                  <a:cubicBezTo>
                    <a:pt x="16" y="23"/>
                    <a:pt x="18" y="21"/>
                    <a:pt x="19" y="19"/>
                  </a:cubicBezTo>
                  <a:cubicBezTo>
                    <a:pt x="20" y="16"/>
                    <a:pt x="20" y="13"/>
                    <a:pt x="19" y="9"/>
                  </a:cubicBezTo>
                  <a:cubicBezTo>
                    <a:pt x="18" y="6"/>
                    <a:pt x="16" y="3"/>
                    <a:pt x="14" y="2"/>
                  </a:cubicBezTo>
                  <a:cubicBezTo>
                    <a:pt x="12" y="0"/>
                    <a:pt x="9" y="0"/>
                    <a:pt x="7" y="1"/>
                  </a:cubicBezTo>
                  <a:cubicBezTo>
                    <a:pt x="4" y="2"/>
                    <a:pt x="3" y="3"/>
                    <a:pt x="2" y="6"/>
                  </a:cubicBezTo>
                  <a:cubicBezTo>
                    <a:pt x="0" y="8"/>
                    <a:pt x="1" y="11"/>
                    <a:pt x="2" y="15"/>
                  </a:cubicBezTo>
                  <a:cubicBezTo>
                    <a:pt x="3" y="19"/>
                    <a:pt x="5" y="21"/>
                    <a:pt x="7" y="23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92DFE357-ECFD-4B3B-A70A-8F8079FC3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7188" y="6342063"/>
              <a:ext cx="23813" cy="39688"/>
            </a:xfrm>
            <a:custGeom>
              <a:avLst/>
              <a:gdLst>
                <a:gd name="T0" fmla="*/ 0 w 10"/>
                <a:gd name="T1" fmla="*/ 13 h 17"/>
                <a:gd name="T2" fmla="*/ 2 w 10"/>
                <a:gd name="T3" fmla="*/ 16 h 17"/>
                <a:gd name="T4" fmla="*/ 4 w 10"/>
                <a:gd name="T5" fmla="*/ 17 h 17"/>
                <a:gd name="T6" fmla="*/ 8 w 10"/>
                <a:gd name="T7" fmla="*/ 16 h 17"/>
                <a:gd name="T8" fmla="*/ 10 w 10"/>
                <a:gd name="T9" fmla="*/ 11 h 17"/>
                <a:gd name="T10" fmla="*/ 9 w 10"/>
                <a:gd name="T11" fmla="*/ 6 h 17"/>
                <a:gd name="T12" fmla="*/ 6 w 10"/>
                <a:gd name="T13" fmla="*/ 2 h 17"/>
                <a:gd name="T14" fmla="*/ 1 w 10"/>
                <a:gd name="T15" fmla="*/ 0 h 17"/>
                <a:gd name="T16" fmla="*/ 0 w 10"/>
                <a:gd name="T17" fmla="*/ 0 h 17"/>
                <a:gd name="T18" fmla="*/ 0 w 10"/>
                <a:gd name="T19" fmla="*/ 9 h 17"/>
                <a:gd name="T20" fmla="*/ 0 w 10"/>
                <a:gd name="T2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7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2" y="16"/>
                    <a:pt x="3" y="17"/>
                    <a:pt x="4" y="17"/>
                  </a:cubicBezTo>
                  <a:cubicBezTo>
                    <a:pt x="5" y="17"/>
                    <a:pt x="7" y="17"/>
                    <a:pt x="8" y="16"/>
                  </a:cubicBezTo>
                  <a:cubicBezTo>
                    <a:pt x="9" y="15"/>
                    <a:pt x="9" y="13"/>
                    <a:pt x="10" y="11"/>
                  </a:cubicBezTo>
                  <a:cubicBezTo>
                    <a:pt x="10" y="9"/>
                    <a:pt x="10" y="8"/>
                    <a:pt x="9" y="6"/>
                  </a:cubicBezTo>
                  <a:cubicBezTo>
                    <a:pt x="9" y="4"/>
                    <a:pt x="8" y="3"/>
                    <a:pt x="6" y="2"/>
                  </a:cubicBezTo>
                  <a:cubicBezTo>
                    <a:pt x="5" y="1"/>
                    <a:pt x="4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1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3F96CC74-3874-41A3-BC3B-C086C7AB2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7318375"/>
              <a:ext cx="1588" cy="4763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1B993A6B-B90B-4184-A8EE-C65447CC3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7099300"/>
              <a:ext cx="19050" cy="17463"/>
            </a:xfrm>
            <a:custGeom>
              <a:avLst/>
              <a:gdLst>
                <a:gd name="T0" fmla="*/ 4 w 8"/>
                <a:gd name="T1" fmla="*/ 7 h 7"/>
                <a:gd name="T2" fmla="*/ 8 w 8"/>
                <a:gd name="T3" fmla="*/ 0 h 7"/>
                <a:gd name="T4" fmla="*/ 4 w 8"/>
                <a:gd name="T5" fmla="*/ 4 h 7"/>
                <a:gd name="T6" fmla="*/ 0 w 8"/>
                <a:gd name="T7" fmla="*/ 7 h 7"/>
                <a:gd name="T8" fmla="*/ 1 w 8"/>
                <a:gd name="T9" fmla="*/ 7 h 7"/>
                <a:gd name="T10" fmla="*/ 4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7" y="7"/>
                    <a:pt x="8" y="2"/>
                    <a:pt x="8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3" y="5"/>
                    <a:pt x="1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60BFAB13-CB97-4A77-BC48-7E036C69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7248525"/>
              <a:ext cx="20638" cy="65088"/>
            </a:xfrm>
            <a:custGeom>
              <a:avLst/>
              <a:gdLst>
                <a:gd name="T0" fmla="*/ 6 w 9"/>
                <a:gd name="T1" fmla="*/ 2 h 27"/>
                <a:gd name="T2" fmla="*/ 6 w 9"/>
                <a:gd name="T3" fmla="*/ 5 h 27"/>
                <a:gd name="T4" fmla="*/ 4 w 9"/>
                <a:gd name="T5" fmla="*/ 10 h 27"/>
                <a:gd name="T6" fmla="*/ 2 w 9"/>
                <a:gd name="T7" fmla="*/ 19 h 27"/>
                <a:gd name="T8" fmla="*/ 1 w 9"/>
                <a:gd name="T9" fmla="*/ 24 h 27"/>
                <a:gd name="T10" fmla="*/ 0 w 9"/>
                <a:gd name="T11" fmla="*/ 27 h 27"/>
                <a:gd name="T12" fmla="*/ 0 w 9"/>
                <a:gd name="T13" fmla="*/ 27 h 27"/>
                <a:gd name="T14" fmla="*/ 0 w 9"/>
                <a:gd name="T15" fmla="*/ 27 h 27"/>
                <a:gd name="T16" fmla="*/ 0 w 9"/>
                <a:gd name="T17" fmla="*/ 27 h 27"/>
                <a:gd name="T18" fmla="*/ 0 w 9"/>
                <a:gd name="T19" fmla="*/ 27 h 27"/>
                <a:gd name="T20" fmla="*/ 7 w 9"/>
                <a:gd name="T21" fmla="*/ 16 h 27"/>
                <a:gd name="T22" fmla="*/ 8 w 9"/>
                <a:gd name="T23" fmla="*/ 15 h 27"/>
                <a:gd name="T24" fmla="*/ 7 w 9"/>
                <a:gd name="T25" fmla="*/ 0 h 27"/>
                <a:gd name="T26" fmla="*/ 6 w 9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7">
                  <a:moveTo>
                    <a:pt x="6" y="2"/>
                  </a:moveTo>
                  <a:cubicBezTo>
                    <a:pt x="6" y="3"/>
                    <a:pt x="6" y="4"/>
                    <a:pt x="6" y="5"/>
                  </a:cubicBezTo>
                  <a:cubicBezTo>
                    <a:pt x="5" y="6"/>
                    <a:pt x="5" y="8"/>
                    <a:pt x="4" y="10"/>
                  </a:cubicBezTo>
                  <a:cubicBezTo>
                    <a:pt x="3" y="13"/>
                    <a:pt x="3" y="16"/>
                    <a:pt x="2" y="19"/>
                  </a:cubicBezTo>
                  <a:cubicBezTo>
                    <a:pt x="2" y="21"/>
                    <a:pt x="1" y="23"/>
                    <a:pt x="1" y="24"/>
                  </a:cubicBezTo>
                  <a:cubicBezTo>
                    <a:pt x="0" y="25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4"/>
                    <a:pt x="6" y="21"/>
                    <a:pt x="7" y="16"/>
                  </a:cubicBezTo>
                  <a:cubicBezTo>
                    <a:pt x="7" y="16"/>
                    <a:pt x="8" y="15"/>
                    <a:pt x="8" y="15"/>
                  </a:cubicBezTo>
                  <a:cubicBezTo>
                    <a:pt x="9" y="12"/>
                    <a:pt x="9" y="2"/>
                    <a:pt x="7" y="0"/>
                  </a:cubicBezTo>
                  <a:cubicBezTo>
                    <a:pt x="7" y="1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1384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B388DC67-F0B0-41D4-8BDB-A282E631D084}"/>
              </a:ext>
            </a:extLst>
          </p:cNvPr>
          <p:cNvGrpSpPr/>
          <p:nvPr/>
        </p:nvGrpSpPr>
        <p:grpSpPr>
          <a:xfrm>
            <a:off x="2222500" y="2112168"/>
            <a:ext cx="8213726" cy="450850"/>
            <a:chOff x="2192338" y="2265363"/>
            <a:chExt cx="8213726" cy="45085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694C559-972B-4E00-A754-A93DA3462C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8951" y="2382838"/>
              <a:ext cx="7377113" cy="315913"/>
            </a:xfrm>
            <a:custGeom>
              <a:avLst/>
              <a:gdLst>
                <a:gd name="T0" fmla="*/ 239 w 2143"/>
                <a:gd name="T1" fmla="*/ 21 h 92"/>
                <a:gd name="T2" fmla="*/ 225 w 2143"/>
                <a:gd name="T3" fmla="*/ 58 h 92"/>
                <a:gd name="T4" fmla="*/ 46 w 2143"/>
                <a:gd name="T5" fmla="*/ 38 h 92"/>
                <a:gd name="T6" fmla="*/ 72 w 2143"/>
                <a:gd name="T7" fmla="*/ 21 h 92"/>
                <a:gd name="T8" fmla="*/ 117 w 2143"/>
                <a:gd name="T9" fmla="*/ 72 h 92"/>
                <a:gd name="T10" fmla="*/ 178 w 2143"/>
                <a:gd name="T11" fmla="*/ 72 h 92"/>
                <a:gd name="T12" fmla="*/ 255 w 2143"/>
                <a:gd name="T13" fmla="*/ 21 h 92"/>
                <a:gd name="T14" fmla="*/ 290 w 2143"/>
                <a:gd name="T15" fmla="*/ 33 h 92"/>
                <a:gd name="T16" fmla="*/ 1710 w 2143"/>
                <a:gd name="T17" fmla="*/ 66 h 92"/>
                <a:gd name="T18" fmla="*/ 1713 w 2143"/>
                <a:gd name="T19" fmla="*/ 46 h 92"/>
                <a:gd name="T20" fmla="*/ 1244 w 2143"/>
                <a:gd name="T21" fmla="*/ 32 h 92"/>
                <a:gd name="T22" fmla="*/ 1267 w 2143"/>
                <a:gd name="T23" fmla="*/ 66 h 92"/>
                <a:gd name="T24" fmla="*/ 1686 w 2143"/>
                <a:gd name="T25" fmla="*/ 26 h 92"/>
                <a:gd name="T26" fmla="*/ 1667 w 2143"/>
                <a:gd name="T27" fmla="*/ 27 h 92"/>
                <a:gd name="T28" fmla="*/ 597 w 2143"/>
                <a:gd name="T29" fmla="*/ 26 h 92"/>
                <a:gd name="T30" fmla="*/ 579 w 2143"/>
                <a:gd name="T31" fmla="*/ 27 h 92"/>
                <a:gd name="T32" fmla="*/ 1343 w 2143"/>
                <a:gd name="T33" fmla="*/ 26 h 92"/>
                <a:gd name="T34" fmla="*/ 1324 w 2143"/>
                <a:gd name="T35" fmla="*/ 27 h 92"/>
                <a:gd name="T36" fmla="*/ 850 w 2143"/>
                <a:gd name="T37" fmla="*/ 46 h 92"/>
                <a:gd name="T38" fmla="*/ 1881 w 2143"/>
                <a:gd name="T39" fmla="*/ 46 h 92"/>
                <a:gd name="T40" fmla="*/ 1906 w 2143"/>
                <a:gd name="T41" fmla="*/ 65 h 92"/>
                <a:gd name="T42" fmla="*/ 1553 w 2143"/>
                <a:gd name="T43" fmla="*/ 2 h 92"/>
                <a:gd name="T44" fmla="*/ 1544 w 2143"/>
                <a:gd name="T45" fmla="*/ 27 h 92"/>
                <a:gd name="T46" fmla="*/ 2103 w 2143"/>
                <a:gd name="T47" fmla="*/ 21 h 92"/>
                <a:gd name="T48" fmla="*/ 627 w 2143"/>
                <a:gd name="T49" fmla="*/ 21 h 92"/>
                <a:gd name="T50" fmla="*/ 2009 w 2143"/>
                <a:gd name="T51" fmla="*/ 27 h 92"/>
                <a:gd name="T52" fmla="*/ 2007 w 2143"/>
                <a:gd name="T53" fmla="*/ 44 h 92"/>
                <a:gd name="T54" fmla="*/ 354 w 2143"/>
                <a:gd name="T55" fmla="*/ 69 h 92"/>
                <a:gd name="T56" fmla="*/ 388 w 2143"/>
                <a:gd name="T57" fmla="*/ 1 h 92"/>
                <a:gd name="T58" fmla="*/ 517 w 2143"/>
                <a:gd name="T59" fmla="*/ 72 h 92"/>
                <a:gd name="T60" fmla="*/ 662 w 2143"/>
                <a:gd name="T61" fmla="*/ 55 h 92"/>
                <a:gd name="T62" fmla="*/ 660 w 2143"/>
                <a:gd name="T63" fmla="*/ 23 h 92"/>
                <a:gd name="T64" fmla="*/ 664 w 2143"/>
                <a:gd name="T65" fmla="*/ 36 h 92"/>
                <a:gd name="T66" fmla="*/ 711 w 2143"/>
                <a:gd name="T67" fmla="*/ 11 h 92"/>
                <a:gd name="T68" fmla="*/ 763 w 2143"/>
                <a:gd name="T69" fmla="*/ 72 h 92"/>
                <a:gd name="T70" fmla="*/ 753 w 2143"/>
                <a:gd name="T71" fmla="*/ 21 h 92"/>
                <a:gd name="T72" fmla="*/ 908 w 2143"/>
                <a:gd name="T73" fmla="*/ 27 h 92"/>
                <a:gd name="T74" fmla="*/ 924 w 2143"/>
                <a:gd name="T75" fmla="*/ 16 h 92"/>
                <a:gd name="T76" fmla="*/ 998 w 2143"/>
                <a:gd name="T77" fmla="*/ 64 h 92"/>
                <a:gd name="T78" fmla="*/ 983 w 2143"/>
                <a:gd name="T79" fmla="*/ 3 h 92"/>
                <a:gd name="T80" fmla="*/ 997 w 2143"/>
                <a:gd name="T81" fmla="*/ 30 h 92"/>
                <a:gd name="T82" fmla="*/ 1084 w 2143"/>
                <a:gd name="T83" fmla="*/ 54 h 92"/>
                <a:gd name="T84" fmla="*/ 1069 w 2143"/>
                <a:gd name="T85" fmla="*/ 29 h 92"/>
                <a:gd name="T86" fmla="*/ 1105 w 2143"/>
                <a:gd name="T87" fmla="*/ 11 h 92"/>
                <a:gd name="T88" fmla="*/ 1127 w 2143"/>
                <a:gd name="T89" fmla="*/ 66 h 92"/>
                <a:gd name="T90" fmla="*/ 1162 w 2143"/>
                <a:gd name="T91" fmla="*/ 55 h 92"/>
                <a:gd name="T92" fmla="*/ 1639 w 2143"/>
                <a:gd name="T93" fmla="*/ 2 h 92"/>
                <a:gd name="T94" fmla="*/ 1806 w 2143"/>
                <a:gd name="T95" fmla="*/ 28 h 92"/>
                <a:gd name="T96" fmla="*/ 1764 w 2143"/>
                <a:gd name="T97" fmla="*/ 72 h 92"/>
                <a:gd name="T98" fmla="*/ 2069 w 2143"/>
                <a:gd name="T99" fmla="*/ 76 h 92"/>
                <a:gd name="T100" fmla="*/ 2080 w 2143"/>
                <a:gd name="T101" fmla="*/ 65 h 92"/>
                <a:gd name="T102" fmla="*/ 2066 w 2143"/>
                <a:gd name="T103" fmla="*/ 31 h 92"/>
                <a:gd name="T104" fmla="*/ 459 w 2143"/>
                <a:gd name="T105" fmla="*/ 32 h 92"/>
                <a:gd name="T106" fmla="*/ 413 w 2143"/>
                <a:gd name="T107" fmla="*/ 72 h 92"/>
                <a:gd name="T108" fmla="*/ 1221 w 2143"/>
                <a:gd name="T109" fmla="*/ 72 h 92"/>
                <a:gd name="T110" fmla="*/ 1455 w 2143"/>
                <a:gd name="T111" fmla="*/ 21 h 92"/>
                <a:gd name="T112" fmla="*/ 1478 w 2143"/>
                <a:gd name="T113" fmla="*/ 29 h 92"/>
                <a:gd name="T114" fmla="*/ 1859 w 2143"/>
                <a:gd name="T115" fmla="*/ 21 h 92"/>
                <a:gd name="T116" fmla="*/ 1833 w 2143"/>
                <a:gd name="T117" fmla="*/ 44 h 92"/>
                <a:gd name="T118" fmla="*/ 1423 w 2143"/>
                <a:gd name="T119" fmla="*/ 27 h 92"/>
                <a:gd name="T120" fmla="*/ 1393 w 2143"/>
                <a:gd name="T121" fmla="*/ 59 h 92"/>
                <a:gd name="T122" fmla="*/ 794 w 2143"/>
                <a:gd name="T12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3" h="92">
                  <a:moveTo>
                    <a:pt x="231" y="63"/>
                  </a:moveTo>
                  <a:cubicBezTo>
                    <a:pt x="229" y="66"/>
                    <a:pt x="227" y="68"/>
                    <a:pt x="223" y="70"/>
                  </a:cubicBezTo>
                  <a:cubicBezTo>
                    <a:pt x="220" y="71"/>
                    <a:pt x="216" y="72"/>
                    <a:pt x="212" y="72"/>
                  </a:cubicBezTo>
                  <a:cubicBezTo>
                    <a:pt x="205" y="72"/>
                    <a:pt x="199" y="70"/>
                    <a:pt x="194" y="65"/>
                  </a:cubicBezTo>
                  <a:cubicBezTo>
                    <a:pt x="189" y="59"/>
                    <a:pt x="187" y="53"/>
                    <a:pt x="187" y="46"/>
                  </a:cubicBezTo>
                  <a:cubicBezTo>
                    <a:pt x="187" y="38"/>
                    <a:pt x="190" y="31"/>
                    <a:pt x="194" y="26"/>
                  </a:cubicBezTo>
                  <a:cubicBezTo>
                    <a:pt x="199" y="21"/>
                    <a:pt x="206" y="18"/>
                    <a:pt x="213" y="18"/>
                  </a:cubicBezTo>
                  <a:cubicBezTo>
                    <a:pt x="217" y="18"/>
                    <a:pt x="220" y="19"/>
                    <a:pt x="223" y="21"/>
                  </a:cubicBezTo>
                  <a:cubicBezTo>
                    <a:pt x="227" y="23"/>
                    <a:pt x="229" y="24"/>
                    <a:pt x="231" y="27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63"/>
                    <a:pt x="231" y="63"/>
                    <a:pt x="231" y="63"/>
                  </a:cubicBezTo>
                  <a:close/>
                  <a:moveTo>
                    <a:pt x="230" y="45"/>
                  </a:moveTo>
                  <a:cubicBezTo>
                    <a:pt x="230" y="40"/>
                    <a:pt x="228" y="36"/>
                    <a:pt x="225" y="32"/>
                  </a:cubicBezTo>
                  <a:cubicBezTo>
                    <a:pt x="221" y="29"/>
                    <a:pt x="217" y="27"/>
                    <a:pt x="213" y="27"/>
                  </a:cubicBezTo>
                  <a:cubicBezTo>
                    <a:pt x="208" y="27"/>
                    <a:pt x="204" y="29"/>
                    <a:pt x="201" y="32"/>
                  </a:cubicBezTo>
                  <a:cubicBezTo>
                    <a:pt x="198" y="36"/>
                    <a:pt x="196" y="40"/>
                    <a:pt x="196" y="46"/>
                  </a:cubicBezTo>
                  <a:cubicBezTo>
                    <a:pt x="196" y="51"/>
                    <a:pt x="198" y="55"/>
                    <a:pt x="201" y="59"/>
                  </a:cubicBezTo>
                  <a:cubicBezTo>
                    <a:pt x="204" y="62"/>
                    <a:pt x="208" y="64"/>
                    <a:pt x="213" y="64"/>
                  </a:cubicBezTo>
                  <a:cubicBezTo>
                    <a:pt x="217" y="64"/>
                    <a:pt x="221" y="62"/>
                    <a:pt x="225" y="58"/>
                  </a:cubicBezTo>
                  <a:cubicBezTo>
                    <a:pt x="228" y="55"/>
                    <a:pt x="230" y="50"/>
                    <a:pt x="230" y="45"/>
                  </a:cubicBezTo>
                  <a:close/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0" y="72"/>
                    <a:pt x="0" y="72"/>
                    <a:pt x="0" y="72"/>
                  </a:cubicBezTo>
                  <a:close/>
                  <a:moveTo>
                    <a:pt x="108" y="72"/>
                  </a:moveTo>
                  <a:cubicBezTo>
                    <a:pt x="108" y="64"/>
                    <a:pt x="108" y="64"/>
                    <a:pt x="108" y="64"/>
                  </a:cubicBezTo>
                  <a:cubicBezTo>
                    <a:pt x="104" y="70"/>
                    <a:pt x="98" y="73"/>
                    <a:pt x="91" y="73"/>
                  </a:cubicBezTo>
                  <a:cubicBezTo>
                    <a:pt x="87" y="73"/>
                    <a:pt x="84" y="72"/>
                    <a:pt x="81" y="71"/>
                  </a:cubicBezTo>
                  <a:cubicBezTo>
                    <a:pt x="79" y="70"/>
                    <a:pt x="77" y="68"/>
                    <a:pt x="75" y="67"/>
                  </a:cubicBezTo>
                  <a:cubicBezTo>
                    <a:pt x="74" y="65"/>
                    <a:pt x="73" y="63"/>
                    <a:pt x="72" y="60"/>
                  </a:cubicBezTo>
                  <a:cubicBezTo>
                    <a:pt x="72" y="59"/>
                    <a:pt x="72" y="56"/>
                    <a:pt x="72" y="52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53"/>
                    <a:pt x="81" y="56"/>
                    <a:pt x="82" y="58"/>
                  </a:cubicBezTo>
                  <a:cubicBezTo>
                    <a:pt x="82" y="60"/>
                    <a:pt x="84" y="62"/>
                    <a:pt x="85" y="63"/>
                  </a:cubicBezTo>
                  <a:cubicBezTo>
                    <a:pt x="87" y="65"/>
                    <a:pt x="90" y="65"/>
                    <a:pt x="93" y="65"/>
                  </a:cubicBezTo>
                  <a:cubicBezTo>
                    <a:pt x="95" y="65"/>
                    <a:pt x="98" y="65"/>
                    <a:pt x="101" y="63"/>
                  </a:cubicBezTo>
                  <a:cubicBezTo>
                    <a:pt x="103" y="62"/>
                    <a:pt x="105" y="60"/>
                    <a:pt x="106" y="58"/>
                  </a:cubicBezTo>
                  <a:cubicBezTo>
                    <a:pt x="107" y="56"/>
                    <a:pt x="107" y="52"/>
                    <a:pt x="107" y="48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08" y="72"/>
                    <a:pt x="108" y="72"/>
                    <a:pt x="108" y="72"/>
                  </a:cubicBezTo>
                  <a:close/>
                  <a:moveTo>
                    <a:pt x="132" y="72"/>
                  </a:moveTo>
                  <a:cubicBezTo>
                    <a:pt x="132" y="21"/>
                    <a:pt x="132" y="21"/>
                    <a:pt x="132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5" y="22"/>
                    <a:pt x="151" y="20"/>
                    <a:pt x="159" y="20"/>
                  </a:cubicBezTo>
                  <a:cubicBezTo>
                    <a:pt x="162" y="20"/>
                    <a:pt x="165" y="20"/>
                    <a:pt x="168" y="21"/>
                  </a:cubicBezTo>
                  <a:cubicBezTo>
                    <a:pt x="171" y="22"/>
                    <a:pt x="173" y="24"/>
                    <a:pt x="174" y="26"/>
                  </a:cubicBezTo>
                  <a:cubicBezTo>
                    <a:pt x="176" y="27"/>
                    <a:pt x="177" y="29"/>
                    <a:pt x="177" y="32"/>
                  </a:cubicBezTo>
                  <a:cubicBezTo>
                    <a:pt x="178" y="34"/>
                    <a:pt x="178" y="36"/>
                    <a:pt x="178" y="40"/>
                  </a:cubicBezTo>
                  <a:cubicBezTo>
                    <a:pt x="178" y="72"/>
                    <a:pt x="178" y="72"/>
                    <a:pt x="17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37"/>
                    <a:pt x="168" y="34"/>
                    <a:pt x="167" y="33"/>
                  </a:cubicBezTo>
                  <a:cubicBezTo>
                    <a:pt x="166" y="31"/>
                    <a:pt x="165" y="30"/>
                    <a:pt x="163" y="29"/>
                  </a:cubicBezTo>
                  <a:cubicBezTo>
                    <a:pt x="161" y="28"/>
                    <a:pt x="159" y="27"/>
                    <a:pt x="157" y="27"/>
                  </a:cubicBezTo>
                  <a:cubicBezTo>
                    <a:pt x="152" y="27"/>
                    <a:pt x="149" y="28"/>
                    <a:pt x="146" y="31"/>
                  </a:cubicBezTo>
                  <a:cubicBezTo>
                    <a:pt x="143" y="33"/>
                    <a:pt x="142" y="37"/>
                    <a:pt x="142" y="44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32" y="72"/>
                    <a:pt x="132" y="72"/>
                    <a:pt x="132" y="72"/>
                  </a:cubicBezTo>
                  <a:close/>
                  <a:moveTo>
                    <a:pt x="255" y="72"/>
                  </a:moveTo>
                  <a:cubicBezTo>
                    <a:pt x="255" y="21"/>
                    <a:pt x="255" y="21"/>
                    <a:pt x="255" y="21"/>
                  </a:cubicBezTo>
                  <a:cubicBezTo>
                    <a:pt x="263" y="21"/>
                    <a:pt x="263" y="21"/>
                    <a:pt x="263" y="21"/>
                  </a:cubicBezTo>
                  <a:cubicBezTo>
                    <a:pt x="263" y="28"/>
                    <a:pt x="263" y="28"/>
                    <a:pt x="263" y="28"/>
                  </a:cubicBezTo>
                  <a:cubicBezTo>
                    <a:pt x="267" y="22"/>
                    <a:pt x="273" y="20"/>
                    <a:pt x="281" y="20"/>
                  </a:cubicBezTo>
                  <a:cubicBezTo>
                    <a:pt x="284" y="20"/>
                    <a:pt x="288" y="20"/>
                    <a:pt x="290" y="21"/>
                  </a:cubicBezTo>
                  <a:cubicBezTo>
                    <a:pt x="293" y="22"/>
                    <a:pt x="295" y="24"/>
                    <a:pt x="297" y="26"/>
                  </a:cubicBezTo>
                  <a:cubicBezTo>
                    <a:pt x="298" y="27"/>
                    <a:pt x="299" y="29"/>
                    <a:pt x="300" y="32"/>
                  </a:cubicBezTo>
                  <a:cubicBezTo>
                    <a:pt x="300" y="34"/>
                    <a:pt x="300" y="36"/>
                    <a:pt x="300" y="40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1" y="72"/>
                    <a:pt x="291" y="72"/>
                    <a:pt x="291" y="72"/>
                  </a:cubicBezTo>
                  <a:cubicBezTo>
                    <a:pt x="291" y="41"/>
                    <a:pt x="291" y="41"/>
                    <a:pt x="291" y="41"/>
                  </a:cubicBezTo>
                  <a:cubicBezTo>
                    <a:pt x="291" y="37"/>
                    <a:pt x="290" y="34"/>
                    <a:pt x="290" y="33"/>
                  </a:cubicBezTo>
                  <a:cubicBezTo>
                    <a:pt x="289" y="31"/>
                    <a:pt x="288" y="30"/>
                    <a:pt x="286" y="29"/>
                  </a:cubicBezTo>
                  <a:cubicBezTo>
                    <a:pt x="284" y="28"/>
                    <a:pt x="282" y="27"/>
                    <a:pt x="279" y="27"/>
                  </a:cubicBezTo>
                  <a:cubicBezTo>
                    <a:pt x="275" y="27"/>
                    <a:pt x="271" y="28"/>
                    <a:pt x="269" y="31"/>
                  </a:cubicBezTo>
                  <a:cubicBezTo>
                    <a:pt x="266" y="33"/>
                    <a:pt x="264" y="37"/>
                    <a:pt x="264" y="44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55" y="72"/>
                    <a:pt x="255" y="72"/>
                    <a:pt x="255" y="72"/>
                  </a:cubicBezTo>
                  <a:close/>
                  <a:moveTo>
                    <a:pt x="1743" y="53"/>
                  </a:moveTo>
                  <a:cubicBezTo>
                    <a:pt x="1753" y="54"/>
                    <a:pt x="1753" y="54"/>
                    <a:pt x="1753" y="54"/>
                  </a:cubicBezTo>
                  <a:cubicBezTo>
                    <a:pt x="1752" y="60"/>
                    <a:pt x="1749" y="65"/>
                    <a:pt x="1745" y="68"/>
                  </a:cubicBezTo>
                  <a:cubicBezTo>
                    <a:pt x="1740" y="71"/>
                    <a:pt x="1735" y="73"/>
                    <a:pt x="1729" y="73"/>
                  </a:cubicBezTo>
                  <a:cubicBezTo>
                    <a:pt x="1721" y="73"/>
                    <a:pt x="1715" y="70"/>
                    <a:pt x="1710" y="66"/>
                  </a:cubicBezTo>
                  <a:cubicBezTo>
                    <a:pt x="1706" y="61"/>
                    <a:pt x="1703" y="55"/>
                    <a:pt x="1703" y="46"/>
                  </a:cubicBezTo>
                  <a:cubicBezTo>
                    <a:pt x="1703" y="41"/>
                    <a:pt x="1704" y="36"/>
                    <a:pt x="1706" y="32"/>
                  </a:cubicBezTo>
                  <a:cubicBezTo>
                    <a:pt x="1708" y="28"/>
                    <a:pt x="1711" y="25"/>
                    <a:pt x="1715" y="23"/>
                  </a:cubicBezTo>
                  <a:cubicBezTo>
                    <a:pt x="1720" y="21"/>
                    <a:pt x="1724" y="20"/>
                    <a:pt x="1729" y="20"/>
                  </a:cubicBezTo>
                  <a:cubicBezTo>
                    <a:pt x="1735" y="20"/>
                    <a:pt x="1740" y="21"/>
                    <a:pt x="1744" y="24"/>
                  </a:cubicBezTo>
                  <a:cubicBezTo>
                    <a:pt x="1748" y="27"/>
                    <a:pt x="1751" y="31"/>
                    <a:pt x="1752" y="36"/>
                  </a:cubicBezTo>
                  <a:cubicBezTo>
                    <a:pt x="1742" y="37"/>
                    <a:pt x="1742" y="37"/>
                    <a:pt x="1742" y="37"/>
                  </a:cubicBezTo>
                  <a:cubicBezTo>
                    <a:pt x="1741" y="34"/>
                    <a:pt x="1740" y="31"/>
                    <a:pt x="1738" y="29"/>
                  </a:cubicBezTo>
                  <a:cubicBezTo>
                    <a:pt x="1735" y="28"/>
                    <a:pt x="1733" y="27"/>
                    <a:pt x="1729" y="27"/>
                  </a:cubicBezTo>
                  <a:cubicBezTo>
                    <a:pt x="1725" y="27"/>
                    <a:pt x="1721" y="28"/>
                    <a:pt x="1718" y="31"/>
                  </a:cubicBezTo>
                  <a:cubicBezTo>
                    <a:pt x="1715" y="34"/>
                    <a:pt x="1713" y="39"/>
                    <a:pt x="1713" y="46"/>
                  </a:cubicBezTo>
                  <a:cubicBezTo>
                    <a:pt x="1713" y="53"/>
                    <a:pt x="1715" y="58"/>
                    <a:pt x="1717" y="61"/>
                  </a:cubicBezTo>
                  <a:cubicBezTo>
                    <a:pt x="1720" y="64"/>
                    <a:pt x="1724" y="66"/>
                    <a:pt x="1729" y="66"/>
                  </a:cubicBezTo>
                  <a:cubicBezTo>
                    <a:pt x="1733" y="66"/>
                    <a:pt x="1736" y="65"/>
                    <a:pt x="1738" y="63"/>
                  </a:cubicBezTo>
                  <a:cubicBezTo>
                    <a:pt x="1741" y="60"/>
                    <a:pt x="1742" y="57"/>
                    <a:pt x="1743" y="53"/>
                  </a:cubicBezTo>
                  <a:close/>
                  <a:moveTo>
                    <a:pt x="1281" y="53"/>
                  </a:moveTo>
                  <a:cubicBezTo>
                    <a:pt x="1291" y="54"/>
                    <a:pt x="1291" y="54"/>
                    <a:pt x="1291" y="54"/>
                  </a:cubicBezTo>
                  <a:cubicBezTo>
                    <a:pt x="1290" y="60"/>
                    <a:pt x="1287" y="65"/>
                    <a:pt x="1283" y="68"/>
                  </a:cubicBezTo>
                  <a:cubicBezTo>
                    <a:pt x="1278" y="71"/>
                    <a:pt x="1273" y="73"/>
                    <a:pt x="1267" y="73"/>
                  </a:cubicBezTo>
                  <a:cubicBezTo>
                    <a:pt x="1259" y="73"/>
                    <a:pt x="1253" y="70"/>
                    <a:pt x="1248" y="66"/>
                  </a:cubicBezTo>
                  <a:cubicBezTo>
                    <a:pt x="1243" y="61"/>
                    <a:pt x="1241" y="55"/>
                    <a:pt x="1241" y="46"/>
                  </a:cubicBezTo>
                  <a:cubicBezTo>
                    <a:pt x="1241" y="41"/>
                    <a:pt x="1242" y="36"/>
                    <a:pt x="1244" y="32"/>
                  </a:cubicBezTo>
                  <a:cubicBezTo>
                    <a:pt x="1246" y="28"/>
                    <a:pt x="1249" y="25"/>
                    <a:pt x="1253" y="23"/>
                  </a:cubicBezTo>
                  <a:cubicBezTo>
                    <a:pt x="1258" y="21"/>
                    <a:pt x="1262" y="20"/>
                    <a:pt x="1267" y="20"/>
                  </a:cubicBezTo>
                  <a:cubicBezTo>
                    <a:pt x="1273" y="20"/>
                    <a:pt x="1278" y="21"/>
                    <a:pt x="1282" y="24"/>
                  </a:cubicBezTo>
                  <a:cubicBezTo>
                    <a:pt x="1286" y="27"/>
                    <a:pt x="1289" y="31"/>
                    <a:pt x="1290" y="36"/>
                  </a:cubicBezTo>
                  <a:cubicBezTo>
                    <a:pt x="1280" y="37"/>
                    <a:pt x="1280" y="37"/>
                    <a:pt x="1280" y="37"/>
                  </a:cubicBezTo>
                  <a:cubicBezTo>
                    <a:pt x="1279" y="34"/>
                    <a:pt x="1278" y="31"/>
                    <a:pt x="1276" y="29"/>
                  </a:cubicBezTo>
                  <a:cubicBezTo>
                    <a:pt x="1273" y="28"/>
                    <a:pt x="1271" y="27"/>
                    <a:pt x="1267" y="27"/>
                  </a:cubicBezTo>
                  <a:cubicBezTo>
                    <a:pt x="1263" y="27"/>
                    <a:pt x="1259" y="28"/>
                    <a:pt x="1256" y="31"/>
                  </a:cubicBezTo>
                  <a:cubicBezTo>
                    <a:pt x="1253" y="34"/>
                    <a:pt x="1251" y="39"/>
                    <a:pt x="1251" y="46"/>
                  </a:cubicBezTo>
                  <a:cubicBezTo>
                    <a:pt x="1251" y="53"/>
                    <a:pt x="1252" y="58"/>
                    <a:pt x="1255" y="61"/>
                  </a:cubicBezTo>
                  <a:cubicBezTo>
                    <a:pt x="1258" y="64"/>
                    <a:pt x="1262" y="66"/>
                    <a:pt x="1267" y="66"/>
                  </a:cubicBezTo>
                  <a:cubicBezTo>
                    <a:pt x="1271" y="66"/>
                    <a:pt x="1274" y="65"/>
                    <a:pt x="1276" y="63"/>
                  </a:cubicBezTo>
                  <a:cubicBezTo>
                    <a:pt x="1279" y="60"/>
                    <a:pt x="1280" y="57"/>
                    <a:pt x="1281" y="53"/>
                  </a:cubicBezTo>
                  <a:close/>
                  <a:moveTo>
                    <a:pt x="1683" y="55"/>
                  </a:moveTo>
                  <a:cubicBezTo>
                    <a:pt x="1692" y="56"/>
                    <a:pt x="1692" y="56"/>
                    <a:pt x="1692" y="56"/>
                  </a:cubicBezTo>
                  <a:cubicBezTo>
                    <a:pt x="1691" y="62"/>
                    <a:pt x="1688" y="66"/>
                    <a:pt x="1684" y="68"/>
                  </a:cubicBezTo>
                  <a:cubicBezTo>
                    <a:pt x="1680" y="71"/>
                    <a:pt x="1674" y="73"/>
                    <a:pt x="1668" y="73"/>
                  </a:cubicBezTo>
                  <a:cubicBezTo>
                    <a:pt x="1659" y="73"/>
                    <a:pt x="1653" y="70"/>
                    <a:pt x="1648" y="66"/>
                  </a:cubicBezTo>
                  <a:cubicBezTo>
                    <a:pt x="1643" y="61"/>
                    <a:pt x="1641" y="55"/>
                    <a:pt x="1641" y="47"/>
                  </a:cubicBezTo>
                  <a:cubicBezTo>
                    <a:pt x="1641" y="38"/>
                    <a:pt x="1643" y="31"/>
                    <a:pt x="1648" y="27"/>
                  </a:cubicBezTo>
                  <a:cubicBezTo>
                    <a:pt x="1653" y="22"/>
                    <a:pt x="1659" y="20"/>
                    <a:pt x="1667" y="20"/>
                  </a:cubicBezTo>
                  <a:cubicBezTo>
                    <a:pt x="1675" y="20"/>
                    <a:pt x="1681" y="22"/>
                    <a:pt x="1686" y="26"/>
                  </a:cubicBezTo>
                  <a:cubicBezTo>
                    <a:pt x="1690" y="31"/>
                    <a:pt x="1693" y="38"/>
                    <a:pt x="1693" y="46"/>
                  </a:cubicBezTo>
                  <a:cubicBezTo>
                    <a:pt x="1693" y="47"/>
                    <a:pt x="1693" y="47"/>
                    <a:pt x="1693" y="48"/>
                  </a:cubicBezTo>
                  <a:cubicBezTo>
                    <a:pt x="1651" y="48"/>
                    <a:pt x="1651" y="48"/>
                    <a:pt x="1651" y="48"/>
                  </a:cubicBezTo>
                  <a:cubicBezTo>
                    <a:pt x="1651" y="54"/>
                    <a:pt x="1653" y="58"/>
                    <a:pt x="1656" y="61"/>
                  </a:cubicBezTo>
                  <a:cubicBezTo>
                    <a:pt x="1659" y="64"/>
                    <a:pt x="1663" y="66"/>
                    <a:pt x="1668" y="66"/>
                  </a:cubicBezTo>
                  <a:cubicBezTo>
                    <a:pt x="1671" y="66"/>
                    <a:pt x="1674" y="65"/>
                    <a:pt x="1677" y="63"/>
                  </a:cubicBezTo>
                  <a:cubicBezTo>
                    <a:pt x="1679" y="62"/>
                    <a:pt x="1681" y="59"/>
                    <a:pt x="1683" y="55"/>
                  </a:cubicBezTo>
                  <a:close/>
                  <a:moveTo>
                    <a:pt x="1651" y="41"/>
                  </a:moveTo>
                  <a:cubicBezTo>
                    <a:pt x="1683" y="41"/>
                    <a:pt x="1683" y="41"/>
                    <a:pt x="1683" y="41"/>
                  </a:cubicBezTo>
                  <a:cubicBezTo>
                    <a:pt x="1682" y="37"/>
                    <a:pt x="1681" y="34"/>
                    <a:pt x="1679" y="32"/>
                  </a:cubicBezTo>
                  <a:cubicBezTo>
                    <a:pt x="1676" y="28"/>
                    <a:pt x="1672" y="27"/>
                    <a:pt x="1667" y="27"/>
                  </a:cubicBezTo>
                  <a:cubicBezTo>
                    <a:pt x="1663" y="27"/>
                    <a:pt x="1659" y="28"/>
                    <a:pt x="1656" y="31"/>
                  </a:cubicBezTo>
                  <a:cubicBezTo>
                    <a:pt x="1653" y="33"/>
                    <a:pt x="1651" y="37"/>
                    <a:pt x="1651" y="41"/>
                  </a:cubicBezTo>
                  <a:close/>
                  <a:moveTo>
                    <a:pt x="594" y="55"/>
                  </a:moveTo>
                  <a:cubicBezTo>
                    <a:pt x="604" y="56"/>
                    <a:pt x="604" y="56"/>
                    <a:pt x="604" y="56"/>
                  </a:cubicBezTo>
                  <a:cubicBezTo>
                    <a:pt x="602" y="62"/>
                    <a:pt x="599" y="66"/>
                    <a:pt x="595" y="68"/>
                  </a:cubicBezTo>
                  <a:cubicBezTo>
                    <a:pt x="591" y="71"/>
                    <a:pt x="586" y="73"/>
                    <a:pt x="579" y="73"/>
                  </a:cubicBezTo>
                  <a:cubicBezTo>
                    <a:pt x="571" y="73"/>
                    <a:pt x="564" y="70"/>
                    <a:pt x="559" y="66"/>
                  </a:cubicBezTo>
                  <a:cubicBezTo>
                    <a:pt x="554" y="61"/>
                    <a:pt x="552" y="55"/>
                    <a:pt x="552" y="47"/>
                  </a:cubicBezTo>
                  <a:cubicBezTo>
                    <a:pt x="552" y="38"/>
                    <a:pt x="554" y="31"/>
                    <a:pt x="559" y="27"/>
                  </a:cubicBezTo>
                  <a:cubicBezTo>
                    <a:pt x="564" y="22"/>
                    <a:pt x="571" y="20"/>
                    <a:pt x="578" y="20"/>
                  </a:cubicBezTo>
                  <a:cubicBezTo>
                    <a:pt x="586" y="20"/>
                    <a:pt x="592" y="22"/>
                    <a:pt x="597" y="26"/>
                  </a:cubicBezTo>
                  <a:cubicBezTo>
                    <a:pt x="602" y="31"/>
                    <a:pt x="604" y="38"/>
                    <a:pt x="604" y="46"/>
                  </a:cubicBezTo>
                  <a:cubicBezTo>
                    <a:pt x="604" y="47"/>
                    <a:pt x="604" y="47"/>
                    <a:pt x="604" y="48"/>
                  </a:cubicBezTo>
                  <a:cubicBezTo>
                    <a:pt x="562" y="48"/>
                    <a:pt x="562" y="48"/>
                    <a:pt x="562" y="48"/>
                  </a:cubicBezTo>
                  <a:cubicBezTo>
                    <a:pt x="562" y="54"/>
                    <a:pt x="564" y="58"/>
                    <a:pt x="567" y="61"/>
                  </a:cubicBezTo>
                  <a:cubicBezTo>
                    <a:pt x="570" y="64"/>
                    <a:pt x="574" y="66"/>
                    <a:pt x="579" y="66"/>
                  </a:cubicBezTo>
                  <a:cubicBezTo>
                    <a:pt x="583" y="66"/>
                    <a:pt x="586" y="65"/>
                    <a:pt x="588" y="63"/>
                  </a:cubicBezTo>
                  <a:cubicBezTo>
                    <a:pt x="590" y="62"/>
                    <a:pt x="592" y="59"/>
                    <a:pt x="594" y="55"/>
                  </a:cubicBezTo>
                  <a:close/>
                  <a:moveTo>
                    <a:pt x="562" y="41"/>
                  </a:moveTo>
                  <a:cubicBezTo>
                    <a:pt x="594" y="41"/>
                    <a:pt x="594" y="41"/>
                    <a:pt x="594" y="41"/>
                  </a:cubicBezTo>
                  <a:cubicBezTo>
                    <a:pt x="594" y="37"/>
                    <a:pt x="592" y="34"/>
                    <a:pt x="590" y="32"/>
                  </a:cubicBezTo>
                  <a:cubicBezTo>
                    <a:pt x="587" y="28"/>
                    <a:pt x="583" y="27"/>
                    <a:pt x="579" y="27"/>
                  </a:cubicBezTo>
                  <a:cubicBezTo>
                    <a:pt x="574" y="27"/>
                    <a:pt x="570" y="28"/>
                    <a:pt x="567" y="31"/>
                  </a:cubicBezTo>
                  <a:cubicBezTo>
                    <a:pt x="564" y="33"/>
                    <a:pt x="563" y="37"/>
                    <a:pt x="562" y="41"/>
                  </a:cubicBezTo>
                  <a:close/>
                  <a:moveTo>
                    <a:pt x="1340" y="55"/>
                  </a:moveTo>
                  <a:cubicBezTo>
                    <a:pt x="1350" y="56"/>
                    <a:pt x="1350" y="56"/>
                    <a:pt x="1350" y="56"/>
                  </a:cubicBezTo>
                  <a:cubicBezTo>
                    <a:pt x="1348" y="62"/>
                    <a:pt x="1345" y="66"/>
                    <a:pt x="1341" y="68"/>
                  </a:cubicBezTo>
                  <a:cubicBezTo>
                    <a:pt x="1337" y="71"/>
                    <a:pt x="1331" y="73"/>
                    <a:pt x="1325" y="73"/>
                  </a:cubicBezTo>
                  <a:cubicBezTo>
                    <a:pt x="1316" y="73"/>
                    <a:pt x="1310" y="70"/>
                    <a:pt x="1305" y="66"/>
                  </a:cubicBezTo>
                  <a:cubicBezTo>
                    <a:pt x="1300" y="61"/>
                    <a:pt x="1298" y="55"/>
                    <a:pt x="1298" y="47"/>
                  </a:cubicBezTo>
                  <a:cubicBezTo>
                    <a:pt x="1298" y="38"/>
                    <a:pt x="1300" y="31"/>
                    <a:pt x="1305" y="27"/>
                  </a:cubicBezTo>
                  <a:cubicBezTo>
                    <a:pt x="1310" y="22"/>
                    <a:pt x="1316" y="20"/>
                    <a:pt x="1324" y="20"/>
                  </a:cubicBezTo>
                  <a:cubicBezTo>
                    <a:pt x="1332" y="20"/>
                    <a:pt x="1338" y="22"/>
                    <a:pt x="1343" y="26"/>
                  </a:cubicBezTo>
                  <a:cubicBezTo>
                    <a:pt x="1347" y="31"/>
                    <a:pt x="1350" y="38"/>
                    <a:pt x="1350" y="46"/>
                  </a:cubicBezTo>
                  <a:cubicBezTo>
                    <a:pt x="1350" y="47"/>
                    <a:pt x="1350" y="47"/>
                    <a:pt x="1350" y="48"/>
                  </a:cubicBezTo>
                  <a:cubicBezTo>
                    <a:pt x="1308" y="48"/>
                    <a:pt x="1308" y="48"/>
                    <a:pt x="1308" y="48"/>
                  </a:cubicBezTo>
                  <a:cubicBezTo>
                    <a:pt x="1308" y="54"/>
                    <a:pt x="1310" y="58"/>
                    <a:pt x="1313" y="61"/>
                  </a:cubicBezTo>
                  <a:cubicBezTo>
                    <a:pt x="1316" y="64"/>
                    <a:pt x="1320" y="66"/>
                    <a:pt x="1325" y="66"/>
                  </a:cubicBezTo>
                  <a:cubicBezTo>
                    <a:pt x="1328" y="66"/>
                    <a:pt x="1331" y="65"/>
                    <a:pt x="1334" y="63"/>
                  </a:cubicBezTo>
                  <a:cubicBezTo>
                    <a:pt x="1336" y="62"/>
                    <a:pt x="1338" y="59"/>
                    <a:pt x="1340" y="55"/>
                  </a:cubicBezTo>
                  <a:close/>
                  <a:moveTo>
                    <a:pt x="1308" y="41"/>
                  </a:moveTo>
                  <a:cubicBezTo>
                    <a:pt x="1340" y="41"/>
                    <a:pt x="1340" y="41"/>
                    <a:pt x="1340" y="41"/>
                  </a:cubicBezTo>
                  <a:cubicBezTo>
                    <a:pt x="1339" y="37"/>
                    <a:pt x="1338" y="34"/>
                    <a:pt x="1336" y="32"/>
                  </a:cubicBezTo>
                  <a:cubicBezTo>
                    <a:pt x="1333" y="28"/>
                    <a:pt x="1329" y="27"/>
                    <a:pt x="1324" y="27"/>
                  </a:cubicBezTo>
                  <a:cubicBezTo>
                    <a:pt x="1320" y="27"/>
                    <a:pt x="1316" y="28"/>
                    <a:pt x="1313" y="31"/>
                  </a:cubicBezTo>
                  <a:cubicBezTo>
                    <a:pt x="1310" y="33"/>
                    <a:pt x="1309" y="37"/>
                    <a:pt x="1308" y="41"/>
                  </a:cubicBezTo>
                  <a:close/>
                  <a:moveTo>
                    <a:pt x="850" y="46"/>
                  </a:moveTo>
                  <a:cubicBezTo>
                    <a:pt x="850" y="39"/>
                    <a:pt x="852" y="33"/>
                    <a:pt x="857" y="27"/>
                  </a:cubicBezTo>
                  <a:cubicBezTo>
                    <a:pt x="862" y="22"/>
                    <a:pt x="867" y="20"/>
                    <a:pt x="874" y="20"/>
                  </a:cubicBezTo>
                  <a:cubicBezTo>
                    <a:pt x="881" y="20"/>
                    <a:pt x="887" y="22"/>
                    <a:pt x="891" y="27"/>
                  </a:cubicBezTo>
                  <a:cubicBezTo>
                    <a:pt x="896" y="32"/>
                    <a:pt x="899" y="39"/>
                    <a:pt x="899" y="46"/>
                  </a:cubicBezTo>
                  <a:cubicBezTo>
                    <a:pt x="899" y="53"/>
                    <a:pt x="896" y="59"/>
                    <a:pt x="892" y="65"/>
                  </a:cubicBezTo>
                  <a:cubicBezTo>
                    <a:pt x="887" y="70"/>
                    <a:pt x="881" y="73"/>
                    <a:pt x="874" y="73"/>
                  </a:cubicBezTo>
                  <a:cubicBezTo>
                    <a:pt x="867" y="73"/>
                    <a:pt x="862" y="70"/>
                    <a:pt x="857" y="65"/>
                  </a:cubicBezTo>
                  <a:cubicBezTo>
                    <a:pt x="852" y="60"/>
                    <a:pt x="850" y="54"/>
                    <a:pt x="850" y="46"/>
                  </a:cubicBezTo>
                  <a:close/>
                  <a:moveTo>
                    <a:pt x="858" y="46"/>
                  </a:moveTo>
                  <a:cubicBezTo>
                    <a:pt x="858" y="52"/>
                    <a:pt x="860" y="56"/>
                    <a:pt x="863" y="60"/>
                  </a:cubicBezTo>
                  <a:cubicBezTo>
                    <a:pt x="866" y="64"/>
                    <a:pt x="870" y="65"/>
                    <a:pt x="874" y="65"/>
                  </a:cubicBezTo>
                  <a:cubicBezTo>
                    <a:pt x="879" y="65"/>
                    <a:pt x="883" y="64"/>
                    <a:pt x="886" y="60"/>
                  </a:cubicBezTo>
                  <a:cubicBezTo>
                    <a:pt x="889" y="56"/>
                    <a:pt x="890" y="52"/>
                    <a:pt x="890" y="46"/>
                  </a:cubicBezTo>
                  <a:cubicBezTo>
                    <a:pt x="890" y="45"/>
                    <a:pt x="890" y="45"/>
                    <a:pt x="890" y="44"/>
                  </a:cubicBezTo>
                  <a:cubicBezTo>
                    <a:pt x="890" y="39"/>
                    <a:pt x="888" y="35"/>
                    <a:pt x="886" y="32"/>
                  </a:cubicBezTo>
                  <a:cubicBezTo>
                    <a:pt x="882" y="29"/>
                    <a:pt x="879" y="27"/>
                    <a:pt x="874" y="27"/>
                  </a:cubicBezTo>
                  <a:cubicBezTo>
                    <a:pt x="869" y="27"/>
                    <a:pt x="866" y="29"/>
                    <a:pt x="863" y="32"/>
                  </a:cubicBezTo>
                  <a:cubicBezTo>
                    <a:pt x="860" y="36"/>
                    <a:pt x="858" y="41"/>
                    <a:pt x="858" y="46"/>
                  </a:cubicBezTo>
                  <a:close/>
                  <a:moveTo>
                    <a:pt x="1881" y="46"/>
                  </a:moveTo>
                  <a:cubicBezTo>
                    <a:pt x="1881" y="39"/>
                    <a:pt x="1883" y="33"/>
                    <a:pt x="1888" y="27"/>
                  </a:cubicBezTo>
                  <a:cubicBezTo>
                    <a:pt x="1893" y="22"/>
                    <a:pt x="1899" y="20"/>
                    <a:pt x="1905" y="20"/>
                  </a:cubicBezTo>
                  <a:cubicBezTo>
                    <a:pt x="1912" y="20"/>
                    <a:pt x="1918" y="22"/>
                    <a:pt x="1923" y="27"/>
                  </a:cubicBezTo>
                  <a:cubicBezTo>
                    <a:pt x="1928" y="32"/>
                    <a:pt x="1930" y="39"/>
                    <a:pt x="1930" y="46"/>
                  </a:cubicBezTo>
                  <a:cubicBezTo>
                    <a:pt x="1930" y="53"/>
                    <a:pt x="1928" y="59"/>
                    <a:pt x="1923" y="65"/>
                  </a:cubicBezTo>
                  <a:cubicBezTo>
                    <a:pt x="1918" y="70"/>
                    <a:pt x="1912" y="73"/>
                    <a:pt x="1906" y="73"/>
                  </a:cubicBezTo>
                  <a:cubicBezTo>
                    <a:pt x="1899" y="73"/>
                    <a:pt x="1893" y="70"/>
                    <a:pt x="1888" y="65"/>
                  </a:cubicBezTo>
                  <a:cubicBezTo>
                    <a:pt x="1883" y="60"/>
                    <a:pt x="1881" y="54"/>
                    <a:pt x="1881" y="46"/>
                  </a:cubicBezTo>
                  <a:close/>
                  <a:moveTo>
                    <a:pt x="1890" y="46"/>
                  </a:moveTo>
                  <a:cubicBezTo>
                    <a:pt x="1890" y="52"/>
                    <a:pt x="1891" y="56"/>
                    <a:pt x="1894" y="60"/>
                  </a:cubicBezTo>
                  <a:cubicBezTo>
                    <a:pt x="1897" y="64"/>
                    <a:pt x="1901" y="65"/>
                    <a:pt x="1906" y="65"/>
                  </a:cubicBezTo>
                  <a:cubicBezTo>
                    <a:pt x="1910" y="65"/>
                    <a:pt x="1914" y="64"/>
                    <a:pt x="1917" y="60"/>
                  </a:cubicBezTo>
                  <a:cubicBezTo>
                    <a:pt x="1920" y="56"/>
                    <a:pt x="1922" y="52"/>
                    <a:pt x="1922" y="46"/>
                  </a:cubicBezTo>
                  <a:cubicBezTo>
                    <a:pt x="1922" y="45"/>
                    <a:pt x="1922" y="45"/>
                    <a:pt x="1922" y="44"/>
                  </a:cubicBezTo>
                  <a:cubicBezTo>
                    <a:pt x="1921" y="39"/>
                    <a:pt x="1920" y="35"/>
                    <a:pt x="1917" y="32"/>
                  </a:cubicBezTo>
                  <a:cubicBezTo>
                    <a:pt x="1914" y="29"/>
                    <a:pt x="1910" y="27"/>
                    <a:pt x="1905" y="27"/>
                  </a:cubicBezTo>
                  <a:cubicBezTo>
                    <a:pt x="1901" y="27"/>
                    <a:pt x="1897" y="29"/>
                    <a:pt x="1894" y="32"/>
                  </a:cubicBezTo>
                  <a:cubicBezTo>
                    <a:pt x="1891" y="36"/>
                    <a:pt x="1890" y="41"/>
                    <a:pt x="1890" y="46"/>
                  </a:cubicBezTo>
                  <a:close/>
                  <a:moveTo>
                    <a:pt x="1544" y="27"/>
                  </a:moveTo>
                  <a:cubicBezTo>
                    <a:pt x="1544" y="15"/>
                    <a:pt x="1544" y="15"/>
                    <a:pt x="1544" y="15"/>
                  </a:cubicBezTo>
                  <a:cubicBezTo>
                    <a:pt x="1544" y="2"/>
                    <a:pt x="1544" y="2"/>
                    <a:pt x="1544" y="2"/>
                  </a:cubicBezTo>
                  <a:cubicBezTo>
                    <a:pt x="1553" y="2"/>
                    <a:pt x="1553" y="2"/>
                    <a:pt x="1553" y="2"/>
                  </a:cubicBezTo>
                  <a:cubicBezTo>
                    <a:pt x="1553" y="71"/>
                    <a:pt x="1553" y="71"/>
                    <a:pt x="1553" y="71"/>
                  </a:cubicBezTo>
                  <a:cubicBezTo>
                    <a:pt x="1544" y="71"/>
                    <a:pt x="1544" y="71"/>
                    <a:pt x="1544" y="71"/>
                  </a:cubicBezTo>
                  <a:cubicBezTo>
                    <a:pt x="1544" y="63"/>
                    <a:pt x="1544" y="63"/>
                    <a:pt x="1544" y="63"/>
                  </a:cubicBezTo>
                  <a:cubicBezTo>
                    <a:pt x="1542" y="66"/>
                    <a:pt x="1539" y="69"/>
                    <a:pt x="1536" y="70"/>
                  </a:cubicBezTo>
                  <a:cubicBezTo>
                    <a:pt x="1532" y="72"/>
                    <a:pt x="1529" y="73"/>
                    <a:pt x="1526" y="73"/>
                  </a:cubicBezTo>
                  <a:cubicBezTo>
                    <a:pt x="1519" y="73"/>
                    <a:pt x="1513" y="70"/>
                    <a:pt x="1508" y="65"/>
                  </a:cubicBezTo>
                  <a:cubicBezTo>
                    <a:pt x="1504" y="59"/>
                    <a:pt x="1502" y="53"/>
                    <a:pt x="1502" y="45"/>
                  </a:cubicBezTo>
                  <a:cubicBezTo>
                    <a:pt x="1502" y="38"/>
                    <a:pt x="1504" y="32"/>
                    <a:pt x="1508" y="26"/>
                  </a:cubicBezTo>
                  <a:cubicBezTo>
                    <a:pt x="1513" y="21"/>
                    <a:pt x="1519" y="19"/>
                    <a:pt x="1526" y="19"/>
                  </a:cubicBezTo>
                  <a:cubicBezTo>
                    <a:pt x="1529" y="19"/>
                    <a:pt x="1533" y="19"/>
                    <a:pt x="1536" y="21"/>
                  </a:cubicBezTo>
                  <a:cubicBezTo>
                    <a:pt x="1539" y="23"/>
                    <a:pt x="1542" y="25"/>
                    <a:pt x="1544" y="27"/>
                  </a:cubicBezTo>
                  <a:close/>
                  <a:moveTo>
                    <a:pt x="1542" y="46"/>
                  </a:moveTo>
                  <a:cubicBezTo>
                    <a:pt x="1542" y="41"/>
                    <a:pt x="1540" y="37"/>
                    <a:pt x="1537" y="33"/>
                  </a:cubicBezTo>
                  <a:cubicBezTo>
                    <a:pt x="1534" y="30"/>
                    <a:pt x="1530" y="28"/>
                    <a:pt x="1526" y="28"/>
                  </a:cubicBezTo>
                  <a:cubicBezTo>
                    <a:pt x="1522" y="28"/>
                    <a:pt x="1518" y="30"/>
                    <a:pt x="1515" y="33"/>
                  </a:cubicBezTo>
                  <a:cubicBezTo>
                    <a:pt x="1512" y="36"/>
                    <a:pt x="1510" y="40"/>
                    <a:pt x="1510" y="45"/>
                  </a:cubicBezTo>
                  <a:cubicBezTo>
                    <a:pt x="1510" y="50"/>
                    <a:pt x="1512" y="55"/>
                    <a:pt x="1515" y="58"/>
                  </a:cubicBezTo>
                  <a:cubicBezTo>
                    <a:pt x="1518" y="61"/>
                    <a:pt x="1522" y="63"/>
                    <a:pt x="1526" y="63"/>
                  </a:cubicBezTo>
                  <a:cubicBezTo>
                    <a:pt x="1530" y="63"/>
                    <a:pt x="1534" y="61"/>
                    <a:pt x="1537" y="58"/>
                  </a:cubicBezTo>
                  <a:cubicBezTo>
                    <a:pt x="1540" y="55"/>
                    <a:pt x="1542" y="51"/>
                    <a:pt x="1542" y="46"/>
                  </a:cubicBezTo>
                  <a:close/>
                  <a:moveTo>
                    <a:pt x="2093" y="21"/>
                  </a:moveTo>
                  <a:cubicBezTo>
                    <a:pt x="2103" y="21"/>
                    <a:pt x="2103" y="21"/>
                    <a:pt x="2103" y="21"/>
                  </a:cubicBezTo>
                  <a:cubicBezTo>
                    <a:pt x="2119" y="59"/>
                    <a:pt x="2119" y="59"/>
                    <a:pt x="2119" y="59"/>
                  </a:cubicBezTo>
                  <a:cubicBezTo>
                    <a:pt x="2134" y="21"/>
                    <a:pt x="2134" y="21"/>
                    <a:pt x="2134" y="21"/>
                  </a:cubicBezTo>
                  <a:cubicBezTo>
                    <a:pt x="2143" y="21"/>
                    <a:pt x="2143" y="21"/>
                    <a:pt x="2143" y="21"/>
                  </a:cubicBezTo>
                  <a:cubicBezTo>
                    <a:pt x="2115" y="92"/>
                    <a:pt x="2115" y="92"/>
                    <a:pt x="2115" y="92"/>
                  </a:cubicBezTo>
                  <a:cubicBezTo>
                    <a:pt x="2105" y="92"/>
                    <a:pt x="2105" y="92"/>
                    <a:pt x="2105" y="92"/>
                  </a:cubicBezTo>
                  <a:cubicBezTo>
                    <a:pt x="2114" y="72"/>
                    <a:pt x="2114" y="72"/>
                    <a:pt x="2114" y="72"/>
                  </a:cubicBezTo>
                  <a:cubicBezTo>
                    <a:pt x="2093" y="21"/>
                    <a:pt x="2093" y="21"/>
                    <a:pt x="2093" y="21"/>
                  </a:cubicBezTo>
                  <a:close/>
                  <a:moveTo>
                    <a:pt x="628" y="72"/>
                  </a:moveTo>
                  <a:cubicBezTo>
                    <a:pt x="618" y="72"/>
                    <a:pt x="618" y="72"/>
                    <a:pt x="618" y="72"/>
                  </a:cubicBezTo>
                  <a:cubicBezTo>
                    <a:pt x="618" y="21"/>
                    <a:pt x="618" y="21"/>
                    <a:pt x="618" y="21"/>
                  </a:cubicBezTo>
                  <a:cubicBezTo>
                    <a:pt x="627" y="21"/>
                    <a:pt x="627" y="21"/>
                    <a:pt x="627" y="21"/>
                  </a:cubicBezTo>
                  <a:cubicBezTo>
                    <a:pt x="627" y="26"/>
                    <a:pt x="627" y="26"/>
                    <a:pt x="627" y="26"/>
                  </a:cubicBezTo>
                  <a:cubicBezTo>
                    <a:pt x="629" y="24"/>
                    <a:pt x="633" y="22"/>
                    <a:pt x="635" y="21"/>
                  </a:cubicBezTo>
                  <a:cubicBezTo>
                    <a:pt x="638" y="20"/>
                    <a:pt x="642" y="20"/>
                    <a:pt x="645" y="20"/>
                  </a:cubicBezTo>
                  <a:cubicBezTo>
                    <a:pt x="645" y="29"/>
                    <a:pt x="645" y="29"/>
                    <a:pt x="645" y="29"/>
                  </a:cubicBezTo>
                  <a:cubicBezTo>
                    <a:pt x="639" y="28"/>
                    <a:pt x="635" y="30"/>
                    <a:pt x="632" y="32"/>
                  </a:cubicBezTo>
                  <a:cubicBezTo>
                    <a:pt x="630" y="34"/>
                    <a:pt x="628" y="37"/>
                    <a:pt x="628" y="42"/>
                  </a:cubicBezTo>
                  <a:cubicBezTo>
                    <a:pt x="628" y="72"/>
                    <a:pt x="628" y="72"/>
                    <a:pt x="628" y="72"/>
                  </a:cubicBezTo>
                  <a:close/>
                  <a:moveTo>
                    <a:pt x="1967" y="46"/>
                  </a:moveTo>
                  <a:cubicBezTo>
                    <a:pt x="1967" y="39"/>
                    <a:pt x="1969" y="33"/>
                    <a:pt x="1974" y="27"/>
                  </a:cubicBezTo>
                  <a:cubicBezTo>
                    <a:pt x="1979" y="22"/>
                    <a:pt x="1984" y="20"/>
                    <a:pt x="1991" y="20"/>
                  </a:cubicBezTo>
                  <a:cubicBezTo>
                    <a:pt x="1998" y="20"/>
                    <a:pt x="2004" y="22"/>
                    <a:pt x="2009" y="27"/>
                  </a:cubicBezTo>
                  <a:cubicBezTo>
                    <a:pt x="2013" y="32"/>
                    <a:pt x="2016" y="39"/>
                    <a:pt x="2016" y="46"/>
                  </a:cubicBezTo>
                  <a:cubicBezTo>
                    <a:pt x="2016" y="53"/>
                    <a:pt x="2014" y="59"/>
                    <a:pt x="2009" y="65"/>
                  </a:cubicBezTo>
                  <a:cubicBezTo>
                    <a:pt x="2004" y="70"/>
                    <a:pt x="1998" y="73"/>
                    <a:pt x="1991" y="73"/>
                  </a:cubicBezTo>
                  <a:cubicBezTo>
                    <a:pt x="1985" y="73"/>
                    <a:pt x="1979" y="70"/>
                    <a:pt x="1974" y="65"/>
                  </a:cubicBezTo>
                  <a:cubicBezTo>
                    <a:pt x="1969" y="60"/>
                    <a:pt x="1967" y="54"/>
                    <a:pt x="1967" y="46"/>
                  </a:cubicBezTo>
                  <a:close/>
                  <a:moveTo>
                    <a:pt x="1975" y="46"/>
                  </a:moveTo>
                  <a:cubicBezTo>
                    <a:pt x="1975" y="52"/>
                    <a:pt x="1977" y="56"/>
                    <a:pt x="1980" y="60"/>
                  </a:cubicBezTo>
                  <a:cubicBezTo>
                    <a:pt x="1983" y="64"/>
                    <a:pt x="1987" y="65"/>
                    <a:pt x="1991" y="65"/>
                  </a:cubicBezTo>
                  <a:cubicBezTo>
                    <a:pt x="1996" y="65"/>
                    <a:pt x="2000" y="64"/>
                    <a:pt x="2003" y="60"/>
                  </a:cubicBezTo>
                  <a:cubicBezTo>
                    <a:pt x="2006" y="56"/>
                    <a:pt x="2007" y="52"/>
                    <a:pt x="2007" y="46"/>
                  </a:cubicBezTo>
                  <a:cubicBezTo>
                    <a:pt x="2007" y="45"/>
                    <a:pt x="2007" y="45"/>
                    <a:pt x="2007" y="44"/>
                  </a:cubicBezTo>
                  <a:cubicBezTo>
                    <a:pt x="2007" y="39"/>
                    <a:pt x="2005" y="35"/>
                    <a:pt x="2003" y="32"/>
                  </a:cubicBezTo>
                  <a:cubicBezTo>
                    <a:pt x="2000" y="29"/>
                    <a:pt x="1996" y="27"/>
                    <a:pt x="1991" y="27"/>
                  </a:cubicBezTo>
                  <a:cubicBezTo>
                    <a:pt x="1987" y="27"/>
                    <a:pt x="1983" y="29"/>
                    <a:pt x="1980" y="32"/>
                  </a:cubicBezTo>
                  <a:cubicBezTo>
                    <a:pt x="1977" y="36"/>
                    <a:pt x="1975" y="41"/>
                    <a:pt x="1975" y="46"/>
                  </a:cubicBezTo>
                  <a:close/>
                  <a:moveTo>
                    <a:pt x="388" y="1"/>
                  </a:moveTo>
                  <a:cubicBezTo>
                    <a:pt x="397" y="1"/>
                    <a:pt x="397" y="1"/>
                    <a:pt x="397" y="1"/>
                  </a:cubicBezTo>
                  <a:cubicBezTo>
                    <a:pt x="397" y="42"/>
                    <a:pt x="397" y="42"/>
                    <a:pt x="397" y="42"/>
                  </a:cubicBezTo>
                  <a:cubicBezTo>
                    <a:pt x="397" y="49"/>
                    <a:pt x="396" y="55"/>
                    <a:pt x="395" y="59"/>
                  </a:cubicBezTo>
                  <a:cubicBezTo>
                    <a:pt x="393" y="63"/>
                    <a:pt x="390" y="66"/>
                    <a:pt x="386" y="69"/>
                  </a:cubicBezTo>
                  <a:cubicBezTo>
                    <a:pt x="382" y="72"/>
                    <a:pt x="377" y="73"/>
                    <a:pt x="370" y="73"/>
                  </a:cubicBezTo>
                  <a:cubicBezTo>
                    <a:pt x="363" y="73"/>
                    <a:pt x="358" y="72"/>
                    <a:pt x="354" y="69"/>
                  </a:cubicBezTo>
                  <a:cubicBezTo>
                    <a:pt x="349" y="67"/>
                    <a:pt x="346" y="64"/>
                    <a:pt x="345" y="60"/>
                  </a:cubicBezTo>
                  <a:cubicBezTo>
                    <a:pt x="343" y="55"/>
                    <a:pt x="342" y="49"/>
                    <a:pt x="342" y="42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1" y="48"/>
                    <a:pt x="352" y="53"/>
                    <a:pt x="353" y="55"/>
                  </a:cubicBezTo>
                  <a:cubicBezTo>
                    <a:pt x="354" y="58"/>
                    <a:pt x="356" y="61"/>
                    <a:pt x="359" y="62"/>
                  </a:cubicBezTo>
                  <a:cubicBezTo>
                    <a:pt x="362" y="64"/>
                    <a:pt x="365" y="64"/>
                    <a:pt x="369" y="64"/>
                  </a:cubicBezTo>
                  <a:cubicBezTo>
                    <a:pt x="376" y="64"/>
                    <a:pt x="381" y="63"/>
                    <a:pt x="384" y="60"/>
                  </a:cubicBezTo>
                  <a:cubicBezTo>
                    <a:pt x="386" y="57"/>
                    <a:pt x="388" y="51"/>
                    <a:pt x="388" y="42"/>
                  </a:cubicBezTo>
                  <a:cubicBezTo>
                    <a:pt x="388" y="1"/>
                    <a:pt x="388" y="1"/>
                    <a:pt x="388" y="1"/>
                  </a:cubicBezTo>
                  <a:close/>
                  <a:moveTo>
                    <a:pt x="475" y="11"/>
                  </a:moveTo>
                  <a:cubicBezTo>
                    <a:pt x="475" y="1"/>
                    <a:pt x="475" y="1"/>
                    <a:pt x="475" y="1"/>
                  </a:cubicBezTo>
                  <a:cubicBezTo>
                    <a:pt x="484" y="1"/>
                    <a:pt x="484" y="1"/>
                    <a:pt x="484" y="1"/>
                  </a:cubicBezTo>
                  <a:cubicBezTo>
                    <a:pt x="484" y="11"/>
                    <a:pt x="484" y="11"/>
                    <a:pt x="484" y="11"/>
                  </a:cubicBezTo>
                  <a:cubicBezTo>
                    <a:pt x="475" y="11"/>
                    <a:pt x="475" y="11"/>
                    <a:pt x="475" y="11"/>
                  </a:cubicBezTo>
                  <a:close/>
                  <a:moveTo>
                    <a:pt x="475" y="72"/>
                  </a:moveTo>
                  <a:cubicBezTo>
                    <a:pt x="475" y="21"/>
                    <a:pt x="475" y="21"/>
                    <a:pt x="475" y="21"/>
                  </a:cubicBezTo>
                  <a:cubicBezTo>
                    <a:pt x="484" y="21"/>
                    <a:pt x="484" y="21"/>
                    <a:pt x="484" y="21"/>
                  </a:cubicBezTo>
                  <a:cubicBezTo>
                    <a:pt x="484" y="72"/>
                    <a:pt x="484" y="72"/>
                    <a:pt x="484" y="72"/>
                  </a:cubicBezTo>
                  <a:cubicBezTo>
                    <a:pt x="475" y="72"/>
                    <a:pt x="475" y="72"/>
                    <a:pt x="475" y="72"/>
                  </a:cubicBezTo>
                  <a:close/>
                  <a:moveTo>
                    <a:pt x="517" y="72"/>
                  </a:moveTo>
                  <a:cubicBezTo>
                    <a:pt x="497" y="21"/>
                    <a:pt x="497" y="21"/>
                    <a:pt x="497" y="21"/>
                  </a:cubicBezTo>
                  <a:cubicBezTo>
                    <a:pt x="506" y="21"/>
                    <a:pt x="506" y="21"/>
                    <a:pt x="506" y="21"/>
                  </a:cubicBezTo>
                  <a:cubicBezTo>
                    <a:pt x="517" y="51"/>
                    <a:pt x="517" y="51"/>
                    <a:pt x="517" y="51"/>
                  </a:cubicBezTo>
                  <a:cubicBezTo>
                    <a:pt x="519" y="54"/>
                    <a:pt x="520" y="58"/>
                    <a:pt x="521" y="61"/>
                  </a:cubicBezTo>
                  <a:cubicBezTo>
                    <a:pt x="521" y="59"/>
                    <a:pt x="522" y="56"/>
                    <a:pt x="524" y="52"/>
                  </a:cubicBezTo>
                  <a:cubicBezTo>
                    <a:pt x="535" y="21"/>
                    <a:pt x="535" y="21"/>
                    <a:pt x="535" y="21"/>
                  </a:cubicBezTo>
                  <a:cubicBezTo>
                    <a:pt x="544" y="21"/>
                    <a:pt x="544" y="21"/>
                    <a:pt x="544" y="21"/>
                  </a:cubicBezTo>
                  <a:cubicBezTo>
                    <a:pt x="525" y="72"/>
                    <a:pt x="525" y="72"/>
                    <a:pt x="525" y="72"/>
                  </a:cubicBezTo>
                  <a:cubicBezTo>
                    <a:pt x="517" y="72"/>
                    <a:pt x="517" y="72"/>
                    <a:pt x="517" y="72"/>
                  </a:cubicBezTo>
                  <a:close/>
                  <a:moveTo>
                    <a:pt x="653" y="56"/>
                  </a:moveTo>
                  <a:cubicBezTo>
                    <a:pt x="662" y="55"/>
                    <a:pt x="662" y="55"/>
                    <a:pt x="662" y="55"/>
                  </a:cubicBezTo>
                  <a:cubicBezTo>
                    <a:pt x="662" y="58"/>
                    <a:pt x="663" y="61"/>
                    <a:pt x="666" y="63"/>
                  </a:cubicBezTo>
                  <a:cubicBezTo>
                    <a:pt x="668" y="65"/>
                    <a:pt x="671" y="66"/>
                    <a:pt x="675" y="66"/>
                  </a:cubicBezTo>
                  <a:cubicBezTo>
                    <a:pt x="679" y="66"/>
                    <a:pt x="682" y="65"/>
                    <a:pt x="684" y="63"/>
                  </a:cubicBezTo>
                  <a:cubicBezTo>
                    <a:pt x="686" y="62"/>
                    <a:pt x="687" y="60"/>
                    <a:pt x="687" y="58"/>
                  </a:cubicBezTo>
                  <a:cubicBezTo>
                    <a:pt x="687" y="56"/>
                    <a:pt x="686" y="54"/>
                    <a:pt x="684" y="53"/>
                  </a:cubicBezTo>
                  <a:cubicBezTo>
                    <a:pt x="683" y="52"/>
                    <a:pt x="680" y="51"/>
                    <a:pt x="675" y="50"/>
                  </a:cubicBezTo>
                  <a:cubicBezTo>
                    <a:pt x="669" y="48"/>
                    <a:pt x="664" y="47"/>
                    <a:pt x="662" y="46"/>
                  </a:cubicBezTo>
                  <a:cubicBezTo>
                    <a:pt x="660" y="45"/>
                    <a:pt x="658" y="43"/>
                    <a:pt x="656" y="41"/>
                  </a:cubicBezTo>
                  <a:cubicBezTo>
                    <a:pt x="655" y="39"/>
                    <a:pt x="655" y="37"/>
                    <a:pt x="655" y="34"/>
                  </a:cubicBezTo>
                  <a:cubicBezTo>
                    <a:pt x="655" y="32"/>
                    <a:pt x="655" y="30"/>
                    <a:pt x="656" y="28"/>
                  </a:cubicBezTo>
                  <a:cubicBezTo>
                    <a:pt x="657" y="26"/>
                    <a:pt x="659" y="24"/>
                    <a:pt x="660" y="23"/>
                  </a:cubicBezTo>
                  <a:cubicBezTo>
                    <a:pt x="662" y="22"/>
                    <a:pt x="664" y="21"/>
                    <a:pt x="666" y="21"/>
                  </a:cubicBezTo>
                  <a:cubicBezTo>
                    <a:pt x="668" y="20"/>
                    <a:pt x="671" y="20"/>
                    <a:pt x="673" y="20"/>
                  </a:cubicBezTo>
                  <a:cubicBezTo>
                    <a:pt x="677" y="20"/>
                    <a:pt x="681" y="20"/>
                    <a:pt x="684" y="21"/>
                  </a:cubicBezTo>
                  <a:cubicBezTo>
                    <a:pt x="687" y="22"/>
                    <a:pt x="689" y="24"/>
                    <a:pt x="691" y="26"/>
                  </a:cubicBezTo>
                  <a:cubicBezTo>
                    <a:pt x="692" y="28"/>
                    <a:pt x="693" y="31"/>
                    <a:pt x="693" y="34"/>
                  </a:cubicBezTo>
                  <a:cubicBezTo>
                    <a:pt x="685" y="35"/>
                    <a:pt x="685" y="35"/>
                    <a:pt x="685" y="35"/>
                  </a:cubicBezTo>
                  <a:cubicBezTo>
                    <a:pt x="685" y="32"/>
                    <a:pt x="684" y="30"/>
                    <a:pt x="682" y="29"/>
                  </a:cubicBezTo>
                  <a:cubicBezTo>
                    <a:pt x="680" y="27"/>
                    <a:pt x="677" y="27"/>
                    <a:pt x="674" y="27"/>
                  </a:cubicBezTo>
                  <a:cubicBezTo>
                    <a:pt x="670" y="27"/>
                    <a:pt x="667" y="27"/>
                    <a:pt x="665" y="29"/>
                  </a:cubicBezTo>
                  <a:cubicBezTo>
                    <a:pt x="664" y="30"/>
                    <a:pt x="663" y="31"/>
                    <a:pt x="663" y="33"/>
                  </a:cubicBezTo>
                  <a:cubicBezTo>
                    <a:pt x="663" y="34"/>
                    <a:pt x="663" y="35"/>
                    <a:pt x="664" y="36"/>
                  </a:cubicBezTo>
                  <a:cubicBezTo>
                    <a:pt x="665" y="37"/>
                    <a:pt x="666" y="38"/>
                    <a:pt x="667" y="39"/>
                  </a:cubicBezTo>
                  <a:cubicBezTo>
                    <a:pt x="668" y="39"/>
                    <a:pt x="671" y="40"/>
                    <a:pt x="675" y="41"/>
                  </a:cubicBezTo>
                  <a:cubicBezTo>
                    <a:pt x="681" y="42"/>
                    <a:pt x="685" y="44"/>
                    <a:pt x="688" y="45"/>
                  </a:cubicBezTo>
                  <a:cubicBezTo>
                    <a:pt x="690" y="46"/>
                    <a:pt x="692" y="47"/>
                    <a:pt x="693" y="49"/>
                  </a:cubicBezTo>
                  <a:cubicBezTo>
                    <a:pt x="695" y="51"/>
                    <a:pt x="695" y="54"/>
                    <a:pt x="695" y="57"/>
                  </a:cubicBezTo>
                  <a:cubicBezTo>
                    <a:pt x="695" y="60"/>
                    <a:pt x="695" y="62"/>
                    <a:pt x="693" y="65"/>
                  </a:cubicBezTo>
                  <a:cubicBezTo>
                    <a:pt x="691" y="67"/>
                    <a:pt x="689" y="69"/>
                    <a:pt x="686" y="71"/>
                  </a:cubicBezTo>
                  <a:cubicBezTo>
                    <a:pt x="682" y="72"/>
                    <a:pt x="679" y="73"/>
                    <a:pt x="675" y="73"/>
                  </a:cubicBezTo>
                  <a:cubicBezTo>
                    <a:pt x="668" y="73"/>
                    <a:pt x="663" y="71"/>
                    <a:pt x="660" y="69"/>
                  </a:cubicBezTo>
                  <a:cubicBezTo>
                    <a:pt x="656" y="66"/>
                    <a:pt x="654" y="62"/>
                    <a:pt x="653" y="56"/>
                  </a:cubicBezTo>
                  <a:close/>
                  <a:moveTo>
                    <a:pt x="711" y="11"/>
                  </a:moveTo>
                  <a:cubicBezTo>
                    <a:pt x="711" y="1"/>
                    <a:pt x="711" y="1"/>
                    <a:pt x="711" y="1"/>
                  </a:cubicBezTo>
                  <a:cubicBezTo>
                    <a:pt x="720" y="1"/>
                    <a:pt x="720" y="1"/>
                    <a:pt x="720" y="1"/>
                  </a:cubicBezTo>
                  <a:cubicBezTo>
                    <a:pt x="720" y="11"/>
                    <a:pt x="720" y="11"/>
                    <a:pt x="720" y="11"/>
                  </a:cubicBezTo>
                  <a:cubicBezTo>
                    <a:pt x="711" y="11"/>
                    <a:pt x="711" y="11"/>
                    <a:pt x="711" y="11"/>
                  </a:cubicBezTo>
                  <a:close/>
                  <a:moveTo>
                    <a:pt x="711" y="72"/>
                  </a:moveTo>
                  <a:cubicBezTo>
                    <a:pt x="711" y="21"/>
                    <a:pt x="711" y="21"/>
                    <a:pt x="711" y="21"/>
                  </a:cubicBezTo>
                  <a:cubicBezTo>
                    <a:pt x="720" y="21"/>
                    <a:pt x="720" y="21"/>
                    <a:pt x="720" y="21"/>
                  </a:cubicBezTo>
                  <a:cubicBezTo>
                    <a:pt x="720" y="72"/>
                    <a:pt x="720" y="72"/>
                    <a:pt x="720" y="72"/>
                  </a:cubicBezTo>
                  <a:cubicBezTo>
                    <a:pt x="711" y="72"/>
                    <a:pt x="711" y="72"/>
                    <a:pt x="711" y="72"/>
                  </a:cubicBezTo>
                  <a:close/>
                  <a:moveTo>
                    <a:pt x="763" y="64"/>
                  </a:moveTo>
                  <a:cubicBezTo>
                    <a:pt x="763" y="72"/>
                    <a:pt x="763" y="72"/>
                    <a:pt x="763" y="72"/>
                  </a:cubicBezTo>
                  <a:cubicBezTo>
                    <a:pt x="760" y="72"/>
                    <a:pt x="758" y="72"/>
                    <a:pt x="756" y="72"/>
                  </a:cubicBezTo>
                  <a:cubicBezTo>
                    <a:pt x="753" y="72"/>
                    <a:pt x="751" y="72"/>
                    <a:pt x="749" y="71"/>
                  </a:cubicBezTo>
                  <a:cubicBezTo>
                    <a:pt x="747" y="70"/>
                    <a:pt x="746" y="69"/>
                    <a:pt x="745" y="67"/>
                  </a:cubicBezTo>
                  <a:cubicBezTo>
                    <a:pt x="744" y="65"/>
                    <a:pt x="744" y="62"/>
                    <a:pt x="744" y="57"/>
                  </a:cubicBezTo>
                  <a:cubicBezTo>
                    <a:pt x="744" y="27"/>
                    <a:pt x="744" y="27"/>
                    <a:pt x="744" y="27"/>
                  </a:cubicBezTo>
                  <a:cubicBezTo>
                    <a:pt x="738" y="27"/>
                    <a:pt x="738" y="27"/>
                    <a:pt x="738" y="27"/>
                  </a:cubicBezTo>
                  <a:cubicBezTo>
                    <a:pt x="738" y="21"/>
                    <a:pt x="738" y="21"/>
                    <a:pt x="738" y="21"/>
                  </a:cubicBezTo>
                  <a:cubicBezTo>
                    <a:pt x="744" y="21"/>
                    <a:pt x="744" y="21"/>
                    <a:pt x="744" y="21"/>
                  </a:cubicBezTo>
                  <a:cubicBezTo>
                    <a:pt x="744" y="8"/>
                    <a:pt x="744" y="8"/>
                    <a:pt x="744" y="8"/>
                  </a:cubicBezTo>
                  <a:cubicBezTo>
                    <a:pt x="753" y="3"/>
                    <a:pt x="753" y="3"/>
                    <a:pt x="753" y="3"/>
                  </a:cubicBezTo>
                  <a:cubicBezTo>
                    <a:pt x="753" y="21"/>
                    <a:pt x="753" y="21"/>
                    <a:pt x="753" y="21"/>
                  </a:cubicBezTo>
                  <a:cubicBezTo>
                    <a:pt x="761" y="21"/>
                    <a:pt x="761" y="21"/>
                    <a:pt x="761" y="21"/>
                  </a:cubicBezTo>
                  <a:cubicBezTo>
                    <a:pt x="761" y="27"/>
                    <a:pt x="761" y="27"/>
                    <a:pt x="761" y="27"/>
                  </a:cubicBezTo>
                  <a:cubicBezTo>
                    <a:pt x="753" y="27"/>
                    <a:pt x="753" y="27"/>
                    <a:pt x="753" y="27"/>
                  </a:cubicBezTo>
                  <a:cubicBezTo>
                    <a:pt x="753" y="57"/>
                    <a:pt x="753" y="57"/>
                    <a:pt x="753" y="57"/>
                  </a:cubicBezTo>
                  <a:cubicBezTo>
                    <a:pt x="753" y="60"/>
                    <a:pt x="753" y="61"/>
                    <a:pt x="753" y="62"/>
                  </a:cubicBezTo>
                  <a:cubicBezTo>
                    <a:pt x="753" y="63"/>
                    <a:pt x="754" y="63"/>
                    <a:pt x="755" y="64"/>
                  </a:cubicBezTo>
                  <a:cubicBezTo>
                    <a:pt x="755" y="64"/>
                    <a:pt x="756" y="64"/>
                    <a:pt x="758" y="64"/>
                  </a:cubicBezTo>
                  <a:cubicBezTo>
                    <a:pt x="759" y="64"/>
                    <a:pt x="761" y="64"/>
                    <a:pt x="763" y="64"/>
                  </a:cubicBezTo>
                  <a:close/>
                  <a:moveTo>
                    <a:pt x="916" y="72"/>
                  </a:moveTo>
                  <a:cubicBezTo>
                    <a:pt x="916" y="27"/>
                    <a:pt x="916" y="27"/>
                    <a:pt x="916" y="27"/>
                  </a:cubicBezTo>
                  <a:cubicBezTo>
                    <a:pt x="908" y="27"/>
                    <a:pt x="908" y="27"/>
                    <a:pt x="908" y="27"/>
                  </a:cubicBezTo>
                  <a:cubicBezTo>
                    <a:pt x="908" y="21"/>
                    <a:pt x="908" y="21"/>
                    <a:pt x="908" y="21"/>
                  </a:cubicBezTo>
                  <a:cubicBezTo>
                    <a:pt x="916" y="21"/>
                    <a:pt x="916" y="21"/>
                    <a:pt x="916" y="21"/>
                  </a:cubicBezTo>
                  <a:cubicBezTo>
                    <a:pt x="916" y="15"/>
                    <a:pt x="916" y="15"/>
                    <a:pt x="916" y="15"/>
                  </a:cubicBezTo>
                  <a:cubicBezTo>
                    <a:pt x="916" y="12"/>
                    <a:pt x="916" y="9"/>
                    <a:pt x="917" y="8"/>
                  </a:cubicBezTo>
                  <a:cubicBezTo>
                    <a:pt x="917" y="5"/>
                    <a:pt x="919" y="4"/>
                    <a:pt x="921" y="2"/>
                  </a:cubicBezTo>
                  <a:cubicBezTo>
                    <a:pt x="923" y="1"/>
                    <a:pt x="926" y="0"/>
                    <a:pt x="930" y="0"/>
                  </a:cubicBezTo>
                  <a:cubicBezTo>
                    <a:pt x="932" y="0"/>
                    <a:pt x="934" y="0"/>
                    <a:pt x="937" y="0"/>
                  </a:cubicBezTo>
                  <a:cubicBezTo>
                    <a:pt x="937" y="8"/>
                    <a:pt x="937" y="8"/>
                    <a:pt x="937" y="8"/>
                  </a:cubicBezTo>
                  <a:cubicBezTo>
                    <a:pt x="934" y="8"/>
                    <a:pt x="933" y="8"/>
                    <a:pt x="931" y="8"/>
                  </a:cubicBezTo>
                  <a:cubicBezTo>
                    <a:pt x="929" y="8"/>
                    <a:pt x="927" y="8"/>
                    <a:pt x="926" y="10"/>
                  </a:cubicBezTo>
                  <a:cubicBezTo>
                    <a:pt x="925" y="11"/>
                    <a:pt x="924" y="13"/>
                    <a:pt x="924" y="16"/>
                  </a:cubicBezTo>
                  <a:cubicBezTo>
                    <a:pt x="924" y="21"/>
                    <a:pt x="924" y="21"/>
                    <a:pt x="924" y="21"/>
                  </a:cubicBezTo>
                  <a:cubicBezTo>
                    <a:pt x="934" y="21"/>
                    <a:pt x="934" y="21"/>
                    <a:pt x="934" y="21"/>
                  </a:cubicBezTo>
                  <a:cubicBezTo>
                    <a:pt x="934" y="27"/>
                    <a:pt x="934" y="27"/>
                    <a:pt x="934" y="27"/>
                  </a:cubicBezTo>
                  <a:cubicBezTo>
                    <a:pt x="924" y="27"/>
                    <a:pt x="924" y="27"/>
                    <a:pt x="924" y="27"/>
                  </a:cubicBezTo>
                  <a:cubicBezTo>
                    <a:pt x="924" y="72"/>
                    <a:pt x="924" y="72"/>
                    <a:pt x="924" y="72"/>
                  </a:cubicBezTo>
                  <a:cubicBezTo>
                    <a:pt x="916" y="72"/>
                    <a:pt x="916" y="72"/>
                    <a:pt x="916" y="72"/>
                  </a:cubicBezTo>
                  <a:close/>
                  <a:moveTo>
                    <a:pt x="968" y="49"/>
                  </a:moveTo>
                  <a:cubicBezTo>
                    <a:pt x="977" y="48"/>
                    <a:pt x="977" y="48"/>
                    <a:pt x="977" y="48"/>
                  </a:cubicBezTo>
                  <a:cubicBezTo>
                    <a:pt x="977" y="52"/>
                    <a:pt x="978" y="55"/>
                    <a:pt x="980" y="57"/>
                  </a:cubicBezTo>
                  <a:cubicBezTo>
                    <a:pt x="981" y="59"/>
                    <a:pt x="984" y="61"/>
                    <a:pt x="987" y="62"/>
                  </a:cubicBezTo>
                  <a:cubicBezTo>
                    <a:pt x="990" y="64"/>
                    <a:pt x="994" y="64"/>
                    <a:pt x="998" y="64"/>
                  </a:cubicBezTo>
                  <a:cubicBezTo>
                    <a:pt x="1001" y="64"/>
                    <a:pt x="1004" y="64"/>
                    <a:pt x="1007" y="63"/>
                  </a:cubicBezTo>
                  <a:cubicBezTo>
                    <a:pt x="1010" y="62"/>
                    <a:pt x="1012" y="60"/>
                    <a:pt x="1013" y="59"/>
                  </a:cubicBezTo>
                  <a:cubicBezTo>
                    <a:pt x="1014" y="57"/>
                    <a:pt x="1015" y="55"/>
                    <a:pt x="1015" y="53"/>
                  </a:cubicBezTo>
                  <a:cubicBezTo>
                    <a:pt x="1015" y="50"/>
                    <a:pt x="1014" y="48"/>
                    <a:pt x="1013" y="47"/>
                  </a:cubicBezTo>
                  <a:cubicBezTo>
                    <a:pt x="1012" y="45"/>
                    <a:pt x="1010" y="44"/>
                    <a:pt x="1007" y="43"/>
                  </a:cubicBezTo>
                  <a:cubicBezTo>
                    <a:pt x="1005" y="42"/>
                    <a:pt x="1001" y="41"/>
                    <a:pt x="994" y="39"/>
                  </a:cubicBezTo>
                  <a:cubicBezTo>
                    <a:pt x="988" y="38"/>
                    <a:pt x="983" y="36"/>
                    <a:pt x="981" y="35"/>
                  </a:cubicBezTo>
                  <a:cubicBezTo>
                    <a:pt x="977" y="33"/>
                    <a:pt x="975" y="31"/>
                    <a:pt x="973" y="28"/>
                  </a:cubicBezTo>
                  <a:cubicBezTo>
                    <a:pt x="972" y="26"/>
                    <a:pt x="971" y="23"/>
                    <a:pt x="971" y="19"/>
                  </a:cubicBezTo>
                  <a:cubicBezTo>
                    <a:pt x="971" y="16"/>
                    <a:pt x="972" y="13"/>
                    <a:pt x="974" y="10"/>
                  </a:cubicBezTo>
                  <a:cubicBezTo>
                    <a:pt x="976" y="6"/>
                    <a:pt x="979" y="4"/>
                    <a:pt x="983" y="3"/>
                  </a:cubicBezTo>
                  <a:cubicBezTo>
                    <a:pt x="987" y="1"/>
                    <a:pt x="991" y="0"/>
                    <a:pt x="996" y="0"/>
                  </a:cubicBezTo>
                  <a:cubicBezTo>
                    <a:pt x="1001" y="0"/>
                    <a:pt x="1005" y="1"/>
                    <a:pt x="1009" y="3"/>
                  </a:cubicBezTo>
                  <a:cubicBezTo>
                    <a:pt x="1013" y="4"/>
                    <a:pt x="1016" y="7"/>
                    <a:pt x="1019" y="10"/>
                  </a:cubicBezTo>
                  <a:cubicBezTo>
                    <a:pt x="1021" y="13"/>
                    <a:pt x="1022" y="17"/>
                    <a:pt x="1022" y="21"/>
                  </a:cubicBezTo>
                  <a:cubicBezTo>
                    <a:pt x="1013" y="22"/>
                    <a:pt x="1013" y="22"/>
                    <a:pt x="1013" y="22"/>
                  </a:cubicBezTo>
                  <a:cubicBezTo>
                    <a:pt x="1013" y="17"/>
                    <a:pt x="1011" y="14"/>
                    <a:pt x="1008" y="12"/>
                  </a:cubicBezTo>
                  <a:cubicBezTo>
                    <a:pt x="1005" y="9"/>
                    <a:pt x="1001" y="8"/>
                    <a:pt x="996" y="8"/>
                  </a:cubicBezTo>
                  <a:cubicBezTo>
                    <a:pt x="990" y="8"/>
                    <a:pt x="986" y="9"/>
                    <a:pt x="984" y="11"/>
                  </a:cubicBezTo>
                  <a:cubicBezTo>
                    <a:pt x="981" y="13"/>
                    <a:pt x="980" y="16"/>
                    <a:pt x="980" y="19"/>
                  </a:cubicBezTo>
                  <a:cubicBezTo>
                    <a:pt x="980" y="21"/>
                    <a:pt x="981" y="23"/>
                    <a:pt x="983" y="25"/>
                  </a:cubicBezTo>
                  <a:cubicBezTo>
                    <a:pt x="984" y="27"/>
                    <a:pt x="989" y="28"/>
                    <a:pt x="997" y="30"/>
                  </a:cubicBezTo>
                  <a:cubicBezTo>
                    <a:pt x="1004" y="32"/>
                    <a:pt x="1009" y="33"/>
                    <a:pt x="1012" y="35"/>
                  </a:cubicBezTo>
                  <a:cubicBezTo>
                    <a:pt x="1016" y="36"/>
                    <a:pt x="1019" y="39"/>
                    <a:pt x="1021" y="42"/>
                  </a:cubicBezTo>
                  <a:cubicBezTo>
                    <a:pt x="1023" y="45"/>
                    <a:pt x="1024" y="48"/>
                    <a:pt x="1024" y="52"/>
                  </a:cubicBezTo>
                  <a:cubicBezTo>
                    <a:pt x="1024" y="56"/>
                    <a:pt x="1023" y="59"/>
                    <a:pt x="1021" y="62"/>
                  </a:cubicBezTo>
                  <a:cubicBezTo>
                    <a:pt x="1019" y="66"/>
                    <a:pt x="1016" y="68"/>
                    <a:pt x="1012" y="70"/>
                  </a:cubicBezTo>
                  <a:cubicBezTo>
                    <a:pt x="1008" y="72"/>
                    <a:pt x="1003" y="73"/>
                    <a:pt x="998" y="73"/>
                  </a:cubicBezTo>
                  <a:cubicBezTo>
                    <a:pt x="992" y="73"/>
                    <a:pt x="986" y="72"/>
                    <a:pt x="982" y="70"/>
                  </a:cubicBezTo>
                  <a:cubicBezTo>
                    <a:pt x="978" y="68"/>
                    <a:pt x="974" y="65"/>
                    <a:pt x="972" y="62"/>
                  </a:cubicBezTo>
                  <a:cubicBezTo>
                    <a:pt x="970" y="58"/>
                    <a:pt x="968" y="54"/>
                    <a:pt x="968" y="49"/>
                  </a:cubicBezTo>
                  <a:close/>
                  <a:moveTo>
                    <a:pt x="1075" y="53"/>
                  </a:moveTo>
                  <a:cubicBezTo>
                    <a:pt x="1084" y="54"/>
                    <a:pt x="1084" y="54"/>
                    <a:pt x="1084" y="54"/>
                  </a:cubicBezTo>
                  <a:cubicBezTo>
                    <a:pt x="1083" y="60"/>
                    <a:pt x="1080" y="65"/>
                    <a:pt x="1076" y="68"/>
                  </a:cubicBezTo>
                  <a:cubicBezTo>
                    <a:pt x="1072" y="71"/>
                    <a:pt x="1067" y="73"/>
                    <a:pt x="1061" y="73"/>
                  </a:cubicBezTo>
                  <a:cubicBezTo>
                    <a:pt x="1053" y="73"/>
                    <a:pt x="1047" y="70"/>
                    <a:pt x="1042" y="66"/>
                  </a:cubicBezTo>
                  <a:cubicBezTo>
                    <a:pt x="1037" y="61"/>
                    <a:pt x="1035" y="55"/>
                    <a:pt x="1035" y="46"/>
                  </a:cubicBezTo>
                  <a:cubicBezTo>
                    <a:pt x="1035" y="41"/>
                    <a:pt x="1036" y="36"/>
                    <a:pt x="1038" y="32"/>
                  </a:cubicBezTo>
                  <a:cubicBezTo>
                    <a:pt x="1040" y="28"/>
                    <a:pt x="1043" y="25"/>
                    <a:pt x="1047" y="23"/>
                  </a:cubicBezTo>
                  <a:cubicBezTo>
                    <a:pt x="1051" y="21"/>
                    <a:pt x="1056" y="20"/>
                    <a:pt x="1061" y="20"/>
                  </a:cubicBezTo>
                  <a:cubicBezTo>
                    <a:pt x="1067" y="20"/>
                    <a:pt x="1072" y="21"/>
                    <a:pt x="1076" y="24"/>
                  </a:cubicBezTo>
                  <a:cubicBezTo>
                    <a:pt x="1080" y="27"/>
                    <a:pt x="1082" y="31"/>
                    <a:pt x="1083" y="36"/>
                  </a:cubicBezTo>
                  <a:cubicBezTo>
                    <a:pt x="1074" y="37"/>
                    <a:pt x="1074" y="37"/>
                    <a:pt x="1074" y="37"/>
                  </a:cubicBezTo>
                  <a:cubicBezTo>
                    <a:pt x="1073" y="34"/>
                    <a:pt x="1071" y="31"/>
                    <a:pt x="1069" y="29"/>
                  </a:cubicBezTo>
                  <a:cubicBezTo>
                    <a:pt x="1067" y="28"/>
                    <a:pt x="1064" y="27"/>
                    <a:pt x="1061" y="27"/>
                  </a:cubicBezTo>
                  <a:cubicBezTo>
                    <a:pt x="1056" y="27"/>
                    <a:pt x="1052" y="28"/>
                    <a:pt x="1049" y="31"/>
                  </a:cubicBezTo>
                  <a:cubicBezTo>
                    <a:pt x="1046" y="34"/>
                    <a:pt x="1045" y="39"/>
                    <a:pt x="1045" y="46"/>
                  </a:cubicBezTo>
                  <a:cubicBezTo>
                    <a:pt x="1045" y="53"/>
                    <a:pt x="1046" y="58"/>
                    <a:pt x="1049" y="61"/>
                  </a:cubicBezTo>
                  <a:cubicBezTo>
                    <a:pt x="1052" y="64"/>
                    <a:pt x="1056" y="66"/>
                    <a:pt x="1060" y="66"/>
                  </a:cubicBezTo>
                  <a:cubicBezTo>
                    <a:pt x="1064" y="66"/>
                    <a:pt x="1067" y="65"/>
                    <a:pt x="1070" y="63"/>
                  </a:cubicBezTo>
                  <a:cubicBezTo>
                    <a:pt x="1072" y="60"/>
                    <a:pt x="1074" y="57"/>
                    <a:pt x="1075" y="53"/>
                  </a:cubicBezTo>
                  <a:close/>
                  <a:moveTo>
                    <a:pt x="1097" y="11"/>
                  </a:moveTo>
                  <a:cubicBezTo>
                    <a:pt x="1097" y="1"/>
                    <a:pt x="1097" y="1"/>
                    <a:pt x="1097" y="1"/>
                  </a:cubicBezTo>
                  <a:cubicBezTo>
                    <a:pt x="1105" y="1"/>
                    <a:pt x="1105" y="1"/>
                    <a:pt x="1105" y="1"/>
                  </a:cubicBezTo>
                  <a:cubicBezTo>
                    <a:pt x="1105" y="11"/>
                    <a:pt x="1105" y="11"/>
                    <a:pt x="1105" y="11"/>
                  </a:cubicBezTo>
                  <a:cubicBezTo>
                    <a:pt x="1097" y="11"/>
                    <a:pt x="1097" y="11"/>
                    <a:pt x="1097" y="11"/>
                  </a:cubicBezTo>
                  <a:close/>
                  <a:moveTo>
                    <a:pt x="1097" y="72"/>
                  </a:moveTo>
                  <a:cubicBezTo>
                    <a:pt x="1097" y="21"/>
                    <a:pt x="1097" y="21"/>
                    <a:pt x="1097" y="21"/>
                  </a:cubicBezTo>
                  <a:cubicBezTo>
                    <a:pt x="1105" y="21"/>
                    <a:pt x="1105" y="21"/>
                    <a:pt x="1105" y="21"/>
                  </a:cubicBezTo>
                  <a:cubicBezTo>
                    <a:pt x="1105" y="72"/>
                    <a:pt x="1105" y="72"/>
                    <a:pt x="1105" y="72"/>
                  </a:cubicBezTo>
                  <a:cubicBezTo>
                    <a:pt x="1097" y="72"/>
                    <a:pt x="1097" y="72"/>
                    <a:pt x="1097" y="72"/>
                  </a:cubicBezTo>
                  <a:close/>
                  <a:moveTo>
                    <a:pt x="1162" y="55"/>
                  </a:moveTo>
                  <a:cubicBezTo>
                    <a:pt x="1172" y="56"/>
                    <a:pt x="1172" y="56"/>
                    <a:pt x="1172" y="56"/>
                  </a:cubicBezTo>
                  <a:cubicBezTo>
                    <a:pt x="1170" y="62"/>
                    <a:pt x="1167" y="66"/>
                    <a:pt x="1163" y="68"/>
                  </a:cubicBezTo>
                  <a:cubicBezTo>
                    <a:pt x="1159" y="71"/>
                    <a:pt x="1153" y="73"/>
                    <a:pt x="1147" y="73"/>
                  </a:cubicBezTo>
                  <a:cubicBezTo>
                    <a:pt x="1139" y="73"/>
                    <a:pt x="1132" y="70"/>
                    <a:pt x="1127" y="66"/>
                  </a:cubicBezTo>
                  <a:cubicBezTo>
                    <a:pt x="1122" y="61"/>
                    <a:pt x="1120" y="55"/>
                    <a:pt x="1120" y="47"/>
                  </a:cubicBezTo>
                  <a:cubicBezTo>
                    <a:pt x="1120" y="38"/>
                    <a:pt x="1122" y="31"/>
                    <a:pt x="1127" y="27"/>
                  </a:cubicBezTo>
                  <a:cubicBezTo>
                    <a:pt x="1132" y="22"/>
                    <a:pt x="1139" y="20"/>
                    <a:pt x="1146" y="20"/>
                  </a:cubicBezTo>
                  <a:cubicBezTo>
                    <a:pt x="1154" y="20"/>
                    <a:pt x="1160" y="22"/>
                    <a:pt x="1165" y="26"/>
                  </a:cubicBezTo>
                  <a:cubicBezTo>
                    <a:pt x="1170" y="31"/>
                    <a:pt x="1172" y="38"/>
                    <a:pt x="1172" y="46"/>
                  </a:cubicBezTo>
                  <a:cubicBezTo>
                    <a:pt x="1172" y="47"/>
                    <a:pt x="1172" y="47"/>
                    <a:pt x="1172" y="48"/>
                  </a:cubicBezTo>
                  <a:cubicBezTo>
                    <a:pt x="1130" y="48"/>
                    <a:pt x="1130" y="48"/>
                    <a:pt x="1130" y="48"/>
                  </a:cubicBezTo>
                  <a:cubicBezTo>
                    <a:pt x="1130" y="54"/>
                    <a:pt x="1132" y="58"/>
                    <a:pt x="1135" y="61"/>
                  </a:cubicBezTo>
                  <a:cubicBezTo>
                    <a:pt x="1138" y="64"/>
                    <a:pt x="1142" y="66"/>
                    <a:pt x="1147" y="66"/>
                  </a:cubicBezTo>
                  <a:cubicBezTo>
                    <a:pt x="1150" y="66"/>
                    <a:pt x="1153" y="65"/>
                    <a:pt x="1156" y="63"/>
                  </a:cubicBezTo>
                  <a:cubicBezTo>
                    <a:pt x="1158" y="62"/>
                    <a:pt x="1160" y="59"/>
                    <a:pt x="1162" y="55"/>
                  </a:cubicBezTo>
                  <a:close/>
                  <a:moveTo>
                    <a:pt x="1130" y="41"/>
                  </a:moveTo>
                  <a:cubicBezTo>
                    <a:pt x="1162" y="41"/>
                    <a:pt x="1162" y="41"/>
                    <a:pt x="1162" y="41"/>
                  </a:cubicBezTo>
                  <a:cubicBezTo>
                    <a:pt x="1162" y="37"/>
                    <a:pt x="1160" y="34"/>
                    <a:pt x="1158" y="32"/>
                  </a:cubicBezTo>
                  <a:cubicBezTo>
                    <a:pt x="1155" y="28"/>
                    <a:pt x="1151" y="27"/>
                    <a:pt x="1147" y="27"/>
                  </a:cubicBezTo>
                  <a:cubicBezTo>
                    <a:pt x="1142" y="27"/>
                    <a:pt x="1138" y="28"/>
                    <a:pt x="1135" y="31"/>
                  </a:cubicBezTo>
                  <a:cubicBezTo>
                    <a:pt x="1132" y="33"/>
                    <a:pt x="1131" y="37"/>
                    <a:pt x="1130" y="41"/>
                  </a:cubicBezTo>
                  <a:close/>
                  <a:moveTo>
                    <a:pt x="1607" y="72"/>
                  </a:moveTo>
                  <a:cubicBezTo>
                    <a:pt x="1607" y="10"/>
                    <a:pt x="1607" y="10"/>
                    <a:pt x="1607" y="10"/>
                  </a:cubicBezTo>
                  <a:cubicBezTo>
                    <a:pt x="1584" y="10"/>
                    <a:pt x="1584" y="10"/>
                    <a:pt x="1584" y="10"/>
                  </a:cubicBezTo>
                  <a:cubicBezTo>
                    <a:pt x="1584" y="2"/>
                    <a:pt x="1584" y="2"/>
                    <a:pt x="1584" y="2"/>
                  </a:cubicBezTo>
                  <a:cubicBezTo>
                    <a:pt x="1639" y="2"/>
                    <a:pt x="1639" y="2"/>
                    <a:pt x="1639" y="2"/>
                  </a:cubicBezTo>
                  <a:cubicBezTo>
                    <a:pt x="1639" y="10"/>
                    <a:pt x="1639" y="10"/>
                    <a:pt x="1639" y="10"/>
                  </a:cubicBezTo>
                  <a:cubicBezTo>
                    <a:pt x="1616" y="10"/>
                    <a:pt x="1616" y="10"/>
                    <a:pt x="1616" y="10"/>
                  </a:cubicBezTo>
                  <a:cubicBezTo>
                    <a:pt x="1616" y="72"/>
                    <a:pt x="1616" y="72"/>
                    <a:pt x="1616" y="72"/>
                  </a:cubicBezTo>
                  <a:cubicBezTo>
                    <a:pt x="1607" y="72"/>
                    <a:pt x="1607" y="72"/>
                    <a:pt x="1607" y="72"/>
                  </a:cubicBezTo>
                  <a:close/>
                  <a:moveTo>
                    <a:pt x="1764" y="72"/>
                  </a:moveTo>
                  <a:cubicBezTo>
                    <a:pt x="1764" y="1"/>
                    <a:pt x="1764" y="1"/>
                    <a:pt x="1764" y="1"/>
                  </a:cubicBezTo>
                  <a:cubicBezTo>
                    <a:pt x="1773" y="1"/>
                    <a:pt x="1773" y="1"/>
                    <a:pt x="1773" y="1"/>
                  </a:cubicBezTo>
                  <a:cubicBezTo>
                    <a:pt x="1773" y="27"/>
                    <a:pt x="1773" y="27"/>
                    <a:pt x="1773" y="27"/>
                  </a:cubicBezTo>
                  <a:cubicBezTo>
                    <a:pt x="1778" y="22"/>
                    <a:pt x="1783" y="20"/>
                    <a:pt x="1789" y="20"/>
                  </a:cubicBezTo>
                  <a:cubicBezTo>
                    <a:pt x="1793" y="20"/>
                    <a:pt x="1797" y="20"/>
                    <a:pt x="1800" y="22"/>
                  </a:cubicBezTo>
                  <a:cubicBezTo>
                    <a:pt x="1803" y="23"/>
                    <a:pt x="1805" y="25"/>
                    <a:pt x="1806" y="28"/>
                  </a:cubicBezTo>
                  <a:cubicBezTo>
                    <a:pt x="1807" y="31"/>
                    <a:pt x="1808" y="34"/>
                    <a:pt x="1808" y="39"/>
                  </a:cubicBezTo>
                  <a:cubicBezTo>
                    <a:pt x="1808" y="72"/>
                    <a:pt x="1808" y="72"/>
                    <a:pt x="1808" y="72"/>
                  </a:cubicBezTo>
                  <a:cubicBezTo>
                    <a:pt x="1799" y="72"/>
                    <a:pt x="1799" y="72"/>
                    <a:pt x="1799" y="72"/>
                  </a:cubicBezTo>
                  <a:cubicBezTo>
                    <a:pt x="1799" y="39"/>
                    <a:pt x="1799" y="39"/>
                    <a:pt x="1799" y="39"/>
                  </a:cubicBezTo>
                  <a:cubicBezTo>
                    <a:pt x="1799" y="35"/>
                    <a:pt x="1798" y="32"/>
                    <a:pt x="1796" y="30"/>
                  </a:cubicBezTo>
                  <a:cubicBezTo>
                    <a:pt x="1794" y="28"/>
                    <a:pt x="1791" y="27"/>
                    <a:pt x="1787" y="27"/>
                  </a:cubicBezTo>
                  <a:cubicBezTo>
                    <a:pt x="1785" y="27"/>
                    <a:pt x="1782" y="28"/>
                    <a:pt x="1780" y="29"/>
                  </a:cubicBezTo>
                  <a:cubicBezTo>
                    <a:pt x="1778" y="30"/>
                    <a:pt x="1776" y="32"/>
                    <a:pt x="1775" y="34"/>
                  </a:cubicBezTo>
                  <a:cubicBezTo>
                    <a:pt x="1774" y="37"/>
                    <a:pt x="1773" y="40"/>
                    <a:pt x="1773" y="44"/>
                  </a:cubicBezTo>
                  <a:cubicBezTo>
                    <a:pt x="1773" y="72"/>
                    <a:pt x="1773" y="72"/>
                    <a:pt x="1773" y="72"/>
                  </a:cubicBezTo>
                  <a:cubicBezTo>
                    <a:pt x="1764" y="72"/>
                    <a:pt x="1764" y="72"/>
                    <a:pt x="1764" y="72"/>
                  </a:cubicBezTo>
                  <a:close/>
                  <a:moveTo>
                    <a:pt x="1944" y="72"/>
                  </a:moveTo>
                  <a:cubicBezTo>
                    <a:pt x="1944" y="1"/>
                    <a:pt x="1944" y="1"/>
                    <a:pt x="1944" y="1"/>
                  </a:cubicBezTo>
                  <a:cubicBezTo>
                    <a:pt x="1953" y="1"/>
                    <a:pt x="1953" y="1"/>
                    <a:pt x="1953" y="1"/>
                  </a:cubicBezTo>
                  <a:cubicBezTo>
                    <a:pt x="1953" y="72"/>
                    <a:pt x="1953" y="72"/>
                    <a:pt x="1953" y="72"/>
                  </a:cubicBezTo>
                  <a:cubicBezTo>
                    <a:pt x="1944" y="72"/>
                    <a:pt x="1944" y="72"/>
                    <a:pt x="1944" y="72"/>
                  </a:cubicBezTo>
                  <a:close/>
                  <a:moveTo>
                    <a:pt x="2031" y="76"/>
                  </a:moveTo>
                  <a:cubicBezTo>
                    <a:pt x="2040" y="76"/>
                    <a:pt x="2040" y="76"/>
                    <a:pt x="2040" y="76"/>
                  </a:cubicBezTo>
                  <a:cubicBezTo>
                    <a:pt x="2040" y="78"/>
                    <a:pt x="2042" y="82"/>
                    <a:pt x="2043" y="83"/>
                  </a:cubicBezTo>
                  <a:cubicBezTo>
                    <a:pt x="2046" y="84"/>
                    <a:pt x="2049" y="85"/>
                    <a:pt x="2053" y="85"/>
                  </a:cubicBezTo>
                  <a:cubicBezTo>
                    <a:pt x="2058" y="85"/>
                    <a:pt x="2062" y="84"/>
                    <a:pt x="2064" y="83"/>
                  </a:cubicBezTo>
                  <a:cubicBezTo>
                    <a:pt x="2067" y="81"/>
                    <a:pt x="2068" y="79"/>
                    <a:pt x="2069" y="76"/>
                  </a:cubicBezTo>
                  <a:cubicBezTo>
                    <a:pt x="2070" y="74"/>
                    <a:pt x="2070" y="71"/>
                    <a:pt x="2070" y="65"/>
                  </a:cubicBezTo>
                  <a:cubicBezTo>
                    <a:pt x="2065" y="69"/>
                    <a:pt x="2060" y="72"/>
                    <a:pt x="2054" y="72"/>
                  </a:cubicBezTo>
                  <a:cubicBezTo>
                    <a:pt x="2046" y="72"/>
                    <a:pt x="2039" y="69"/>
                    <a:pt x="2035" y="64"/>
                  </a:cubicBezTo>
                  <a:cubicBezTo>
                    <a:pt x="2031" y="59"/>
                    <a:pt x="2028" y="53"/>
                    <a:pt x="2028" y="46"/>
                  </a:cubicBezTo>
                  <a:cubicBezTo>
                    <a:pt x="2028" y="41"/>
                    <a:pt x="2029" y="37"/>
                    <a:pt x="2031" y="32"/>
                  </a:cubicBezTo>
                  <a:cubicBezTo>
                    <a:pt x="2033" y="28"/>
                    <a:pt x="2036" y="25"/>
                    <a:pt x="2040" y="23"/>
                  </a:cubicBezTo>
                  <a:cubicBezTo>
                    <a:pt x="2044" y="21"/>
                    <a:pt x="2049" y="20"/>
                    <a:pt x="2054" y="20"/>
                  </a:cubicBezTo>
                  <a:cubicBezTo>
                    <a:pt x="2061" y="20"/>
                    <a:pt x="2066" y="22"/>
                    <a:pt x="2071" y="27"/>
                  </a:cubicBezTo>
                  <a:cubicBezTo>
                    <a:pt x="2071" y="21"/>
                    <a:pt x="2071" y="21"/>
                    <a:pt x="2071" y="21"/>
                  </a:cubicBezTo>
                  <a:cubicBezTo>
                    <a:pt x="2080" y="21"/>
                    <a:pt x="2080" y="21"/>
                    <a:pt x="2080" y="21"/>
                  </a:cubicBezTo>
                  <a:cubicBezTo>
                    <a:pt x="2080" y="65"/>
                    <a:pt x="2080" y="65"/>
                    <a:pt x="2080" y="65"/>
                  </a:cubicBezTo>
                  <a:cubicBezTo>
                    <a:pt x="2080" y="73"/>
                    <a:pt x="2079" y="78"/>
                    <a:pt x="2077" y="82"/>
                  </a:cubicBezTo>
                  <a:cubicBezTo>
                    <a:pt x="2075" y="85"/>
                    <a:pt x="2072" y="88"/>
                    <a:pt x="2068" y="89"/>
                  </a:cubicBezTo>
                  <a:cubicBezTo>
                    <a:pt x="2064" y="91"/>
                    <a:pt x="2059" y="92"/>
                    <a:pt x="2053" y="92"/>
                  </a:cubicBezTo>
                  <a:cubicBezTo>
                    <a:pt x="2047" y="92"/>
                    <a:pt x="2041" y="91"/>
                    <a:pt x="2037" y="88"/>
                  </a:cubicBezTo>
                  <a:cubicBezTo>
                    <a:pt x="2032" y="85"/>
                    <a:pt x="2031" y="81"/>
                    <a:pt x="2031" y="76"/>
                  </a:cubicBezTo>
                  <a:close/>
                  <a:moveTo>
                    <a:pt x="2039" y="45"/>
                  </a:moveTo>
                  <a:cubicBezTo>
                    <a:pt x="2039" y="52"/>
                    <a:pt x="2040" y="57"/>
                    <a:pt x="2043" y="60"/>
                  </a:cubicBezTo>
                  <a:cubicBezTo>
                    <a:pt x="2046" y="63"/>
                    <a:pt x="2050" y="64"/>
                    <a:pt x="2055" y="64"/>
                  </a:cubicBezTo>
                  <a:cubicBezTo>
                    <a:pt x="2059" y="64"/>
                    <a:pt x="2063" y="63"/>
                    <a:pt x="2066" y="60"/>
                  </a:cubicBezTo>
                  <a:cubicBezTo>
                    <a:pt x="2069" y="57"/>
                    <a:pt x="2071" y="52"/>
                    <a:pt x="2071" y="46"/>
                  </a:cubicBezTo>
                  <a:cubicBezTo>
                    <a:pt x="2071" y="39"/>
                    <a:pt x="2069" y="35"/>
                    <a:pt x="2066" y="31"/>
                  </a:cubicBezTo>
                  <a:cubicBezTo>
                    <a:pt x="2063" y="28"/>
                    <a:pt x="2059" y="27"/>
                    <a:pt x="2054" y="27"/>
                  </a:cubicBezTo>
                  <a:cubicBezTo>
                    <a:pt x="2050" y="27"/>
                    <a:pt x="2046" y="28"/>
                    <a:pt x="2043" y="31"/>
                  </a:cubicBezTo>
                  <a:cubicBezTo>
                    <a:pt x="2040" y="34"/>
                    <a:pt x="2039" y="39"/>
                    <a:pt x="2039" y="45"/>
                  </a:cubicBezTo>
                  <a:close/>
                  <a:moveTo>
                    <a:pt x="413" y="72"/>
                  </a:moveTo>
                  <a:cubicBezTo>
                    <a:pt x="413" y="21"/>
                    <a:pt x="413" y="21"/>
                    <a:pt x="413" y="21"/>
                  </a:cubicBezTo>
                  <a:cubicBezTo>
                    <a:pt x="422" y="21"/>
                    <a:pt x="422" y="21"/>
                    <a:pt x="422" y="21"/>
                  </a:cubicBezTo>
                  <a:cubicBezTo>
                    <a:pt x="422" y="28"/>
                    <a:pt x="422" y="28"/>
                    <a:pt x="422" y="28"/>
                  </a:cubicBezTo>
                  <a:cubicBezTo>
                    <a:pt x="426" y="22"/>
                    <a:pt x="432" y="20"/>
                    <a:pt x="440" y="20"/>
                  </a:cubicBezTo>
                  <a:cubicBezTo>
                    <a:pt x="443" y="20"/>
                    <a:pt x="446" y="20"/>
                    <a:pt x="449" y="21"/>
                  </a:cubicBezTo>
                  <a:cubicBezTo>
                    <a:pt x="452" y="22"/>
                    <a:pt x="454" y="24"/>
                    <a:pt x="456" y="26"/>
                  </a:cubicBezTo>
                  <a:cubicBezTo>
                    <a:pt x="457" y="27"/>
                    <a:pt x="458" y="29"/>
                    <a:pt x="459" y="32"/>
                  </a:cubicBezTo>
                  <a:cubicBezTo>
                    <a:pt x="459" y="34"/>
                    <a:pt x="459" y="36"/>
                    <a:pt x="459" y="40"/>
                  </a:cubicBezTo>
                  <a:cubicBezTo>
                    <a:pt x="459" y="72"/>
                    <a:pt x="459" y="72"/>
                    <a:pt x="459" y="72"/>
                  </a:cubicBezTo>
                  <a:cubicBezTo>
                    <a:pt x="450" y="72"/>
                    <a:pt x="450" y="72"/>
                    <a:pt x="450" y="72"/>
                  </a:cubicBezTo>
                  <a:cubicBezTo>
                    <a:pt x="450" y="41"/>
                    <a:pt x="450" y="41"/>
                    <a:pt x="450" y="41"/>
                  </a:cubicBezTo>
                  <a:cubicBezTo>
                    <a:pt x="450" y="37"/>
                    <a:pt x="449" y="34"/>
                    <a:pt x="449" y="33"/>
                  </a:cubicBezTo>
                  <a:cubicBezTo>
                    <a:pt x="448" y="31"/>
                    <a:pt x="446" y="30"/>
                    <a:pt x="445" y="29"/>
                  </a:cubicBezTo>
                  <a:cubicBezTo>
                    <a:pt x="443" y="28"/>
                    <a:pt x="440" y="27"/>
                    <a:pt x="438" y="27"/>
                  </a:cubicBezTo>
                  <a:cubicBezTo>
                    <a:pt x="434" y="27"/>
                    <a:pt x="430" y="28"/>
                    <a:pt x="427" y="31"/>
                  </a:cubicBezTo>
                  <a:cubicBezTo>
                    <a:pt x="424" y="33"/>
                    <a:pt x="423" y="37"/>
                    <a:pt x="423" y="44"/>
                  </a:cubicBezTo>
                  <a:cubicBezTo>
                    <a:pt x="423" y="72"/>
                    <a:pt x="423" y="72"/>
                    <a:pt x="423" y="72"/>
                  </a:cubicBezTo>
                  <a:cubicBezTo>
                    <a:pt x="413" y="72"/>
                    <a:pt x="413" y="72"/>
                    <a:pt x="413" y="72"/>
                  </a:cubicBezTo>
                  <a:close/>
                  <a:moveTo>
                    <a:pt x="1184" y="72"/>
                  </a:moveTo>
                  <a:cubicBezTo>
                    <a:pt x="1184" y="21"/>
                    <a:pt x="1184" y="21"/>
                    <a:pt x="1184" y="21"/>
                  </a:cubicBezTo>
                  <a:cubicBezTo>
                    <a:pt x="1193" y="21"/>
                    <a:pt x="1193" y="21"/>
                    <a:pt x="1193" y="21"/>
                  </a:cubicBezTo>
                  <a:cubicBezTo>
                    <a:pt x="1193" y="28"/>
                    <a:pt x="1193" y="28"/>
                    <a:pt x="1193" y="28"/>
                  </a:cubicBezTo>
                  <a:cubicBezTo>
                    <a:pt x="1197" y="22"/>
                    <a:pt x="1203" y="20"/>
                    <a:pt x="1211" y="20"/>
                  </a:cubicBezTo>
                  <a:cubicBezTo>
                    <a:pt x="1214" y="20"/>
                    <a:pt x="1217" y="20"/>
                    <a:pt x="1220" y="21"/>
                  </a:cubicBezTo>
                  <a:cubicBezTo>
                    <a:pt x="1223" y="22"/>
                    <a:pt x="1225" y="24"/>
                    <a:pt x="1227" y="26"/>
                  </a:cubicBezTo>
                  <a:cubicBezTo>
                    <a:pt x="1228" y="27"/>
                    <a:pt x="1229" y="29"/>
                    <a:pt x="1230" y="32"/>
                  </a:cubicBezTo>
                  <a:cubicBezTo>
                    <a:pt x="1230" y="34"/>
                    <a:pt x="1230" y="36"/>
                    <a:pt x="1230" y="40"/>
                  </a:cubicBezTo>
                  <a:cubicBezTo>
                    <a:pt x="1230" y="72"/>
                    <a:pt x="1230" y="72"/>
                    <a:pt x="1230" y="72"/>
                  </a:cubicBezTo>
                  <a:cubicBezTo>
                    <a:pt x="1221" y="72"/>
                    <a:pt x="1221" y="72"/>
                    <a:pt x="1221" y="72"/>
                  </a:cubicBezTo>
                  <a:cubicBezTo>
                    <a:pt x="1221" y="41"/>
                    <a:pt x="1221" y="41"/>
                    <a:pt x="1221" y="41"/>
                  </a:cubicBezTo>
                  <a:cubicBezTo>
                    <a:pt x="1221" y="37"/>
                    <a:pt x="1220" y="34"/>
                    <a:pt x="1220" y="33"/>
                  </a:cubicBezTo>
                  <a:cubicBezTo>
                    <a:pt x="1219" y="31"/>
                    <a:pt x="1217" y="30"/>
                    <a:pt x="1216" y="29"/>
                  </a:cubicBezTo>
                  <a:cubicBezTo>
                    <a:pt x="1214" y="28"/>
                    <a:pt x="1211" y="27"/>
                    <a:pt x="1209" y="27"/>
                  </a:cubicBezTo>
                  <a:cubicBezTo>
                    <a:pt x="1205" y="27"/>
                    <a:pt x="1201" y="28"/>
                    <a:pt x="1198" y="31"/>
                  </a:cubicBezTo>
                  <a:cubicBezTo>
                    <a:pt x="1195" y="33"/>
                    <a:pt x="1194" y="37"/>
                    <a:pt x="1194" y="44"/>
                  </a:cubicBezTo>
                  <a:cubicBezTo>
                    <a:pt x="1194" y="72"/>
                    <a:pt x="1194" y="72"/>
                    <a:pt x="1194" y="72"/>
                  </a:cubicBezTo>
                  <a:cubicBezTo>
                    <a:pt x="1184" y="72"/>
                    <a:pt x="1184" y="72"/>
                    <a:pt x="1184" y="72"/>
                  </a:cubicBezTo>
                  <a:close/>
                  <a:moveTo>
                    <a:pt x="1446" y="72"/>
                  </a:moveTo>
                  <a:cubicBezTo>
                    <a:pt x="1446" y="21"/>
                    <a:pt x="1446" y="21"/>
                    <a:pt x="1446" y="21"/>
                  </a:cubicBezTo>
                  <a:cubicBezTo>
                    <a:pt x="1455" y="21"/>
                    <a:pt x="1455" y="21"/>
                    <a:pt x="1455" y="21"/>
                  </a:cubicBezTo>
                  <a:cubicBezTo>
                    <a:pt x="1455" y="28"/>
                    <a:pt x="1455" y="28"/>
                    <a:pt x="1455" y="28"/>
                  </a:cubicBezTo>
                  <a:cubicBezTo>
                    <a:pt x="1459" y="22"/>
                    <a:pt x="1465" y="20"/>
                    <a:pt x="1473" y="20"/>
                  </a:cubicBezTo>
                  <a:cubicBezTo>
                    <a:pt x="1476" y="20"/>
                    <a:pt x="1479" y="20"/>
                    <a:pt x="1482" y="21"/>
                  </a:cubicBezTo>
                  <a:cubicBezTo>
                    <a:pt x="1485" y="22"/>
                    <a:pt x="1487" y="24"/>
                    <a:pt x="1489" y="26"/>
                  </a:cubicBezTo>
                  <a:cubicBezTo>
                    <a:pt x="1490" y="27"/>
                    <a:pt x="1491" y="29"/>
                    <a:pt x="1492" y="32"/>
                  </a:cubicBezTo>
                  <a:cubicBezTo>
                    <a:pt x="1492" y="34"/>
                    <a:pt x="1492" y="36"/>
                    <a:pt x="1492" y="40"/>
                  </a:cubicBezTo>
                  <a:cubicBezTo>
                    <a:pt x="1492" y="72"/>
                    <a:pt x="1492" y="72"/>
                    <a:pt x="1492" y="72"/>
                  </a:cubicBezTo>
                  <a:cubicBezTo>
                    <a:pt x="1483" y="72"/>
                    <a:pt x="1483" y="72"/>
                    <a:pt x="1483" y="72"/>
                  </a:cubicBezTo>
                  <a:cubicBezTo>
                    <a:pt x="1483" y="41"/>
                    <a:pt x="1483" y="41"/>
                    <a:pt x="1483" y="41"/>
                  </a:cubicBezTo>
                  <a:cubicBezTo>
                    <a:pt x="1483" y="37"/>
                    <a:pt x="1482" y="34"/>
                    <a:pt x="1482" y="33"/>
                  </a:cubicBezTo>
                  <a:cubicBezTo>
                    <a:pt x="1481" y="31"/>
                    <a:pt x="1479" y="30"/>
                    <a:pt x="1478" y="29"/>
                  </a:cubicBezTo>
                  <a:cubicBezTo>
                    <a:pt x="1476" y="28"/>
                    <a:pt x="1473" y="27"/>
                    <a:pt x="1471" y="27"/>
                  </a:cubicBezTo>
                  <a:cubicBezTo>
                    <a:pt x="1467" y="27"/>
                    <a:pt x="1463" y="28"/>
                    <a:pt x="1460" y="31"/>
                  </a:cubicBezTo>
                  <a:cubicBezTo>
                    <a:pt x="1457" y="33"/>
                    <a:pt x="1456" y="37"/>
                    <a:pt x="1456" y="44"/>
                  </a:cubicBezTo>
                  <a:cubicBezTo>
                    <a:pt x="1456" y="72"/>
                    <a:pt x="1456" y="72"/>
                    <a:pt x="1456" y="72"/>
                  </a:cubicBezTo>
                  <a:cubicBezTo>
                    <a:pt x="1446" y="72"/>
                    <a:pt x="1446" y="72"/>
                    <a:pt x="1446" y="72"/>
                  </a:cubicBezTo>
                  <a:close/>
                  <a:moveTo>
                    <a:pt x="1823" y="72"/>
                  </a:moveTo>
                  <a:cubicBezTo>
                    <a:pt x="1823" y="21"/>
                    <a:pt x="1823" y="21"/>
                    <a:pt x="1823" y="21"/>
                  </a:cubicBezTo>
                  <a:cubicBezTo>
                    <a:pt x="1832" y="21"/>
                    <a:pt x="1832" y="21"/>
                    <a:pt x="1832" y="21"/>
                  </a:cubicBezTo>
                  <a:cubicBezTo>
                    <a:pt x="1832" y="28"/>
                    <a:pt x="1832" y="28"/>
                    <a:pt x="1832" y="28"/>
                  </a:cubicBezTo>
                  <a:cubicBezTo>
                    <a:pt x="1836" y="22"/>
                    <a:pt x="1842" y="20"/>
                    <a:pt x="1850" y="20"/>
                  </a:cubicBezTo>
                  <a:cubicBezTo>
                    <a:pt x="1853" y="20"/>
                    <a:pt x="1856" y="20"/>
                    <a:pt x="1859" y="21"/>
                  </a:cubicBezTo>
                  <a:cubicBezTo>
                    <a:pt x="1862" y="22"/>
                    <a:pt x="1864" y="24"/>
                    <a:pt x="1865" y="26"/>
                  </a:cubicBezTo>
                  <a:cubicBezTo>
                    <a:pt x="1867" y="27"/>
                    <a:pt x="1868" y="29"/>
                    <a:pt x="1868" y="32"/>
                  </a:cubicBezTo>
                  <a:cubicBezTo>
                    <a:pt x="1869" y="34"/>
                    <a:pt x="1869" y="36"/>
                    <a:pt x="1869" y="40"/>
                  </a:cubicBezTo>
                  <a:cubicBezTo>
                    <a:pt x="1869" y="72"/>
                    <a:pt x="1869" y="72"/>
                    <a:pt x="1869" y="72"/>
                  </a:cubicBezTo>
                  <a:cubicBezTo>
                    <a:pt x="1859" y="72"/>
                    <a:pt x="1859" y="72"/>
                    <a:pt x="1859" y="72"/>
                  </a:cubicBezTo>
                  <a:cubicBezTo>
                    <a:pt x="1859" y="41"/>
                    <a:pt x="1859" y="41"/>
                    <a:pt x="1859" y="41"/>
                  </a:cubicBezTo>
                  <a:cubicBezTo>
                    <a:pt x="1859" y="37"/>
                    <a:pt x="1859" y="34"/>
                    <a:pt x="1858" y="33"/>
                  </a:cubicBezTo>
                  <a:cubicBezTo>
                    <a:pt x="1857" y="31"/>
                    <a:pt x="1856" y="30"/>
                    <a:pt x="1854" y="29"/>
                  </a:cubicBezTo>
                  <a:cubicBezTo>
                    <a:pt x="1852" y="28"/>
                    <a:pt x="1850" y="27"/>
                    <a:pt x="1848" y="27"/>
                  </a:cubicBezTo>
                  <a:cubicBezTo>
                    <a:pt x="1843" y="27"/>
                    <a:pt x="1840" y="28"/>
                    <a:pt x="1837" y="31"/>
                  </a:cubicBezTo>
                  <a:cubicBezTo>
                    <a:pt x="1834" y="33"/>
                    <a:pt x="1833" y="37"/>
                    <a:pt x="1833" y="44"/>
                  </a:cubicBezTo>
                  <a:cubicBezTo>
                    <a:pt x="1833" y="72"/>
                    <a:pt x="1833" y="72"/>
                    <a:pt x="1833" y="72"/>
                  </a:cubicBezTo>
                  <a:cubicBezTo>
                    <a:pt x="1823" y="72"/>
                    <a:pt x="1823" y="72"/>
                    <a:pt x="1823" y="72"/>
                  </a:cubicBezTo>
                  <a:close/>
                  <a:moveTo>
                    <a:pt x="1423" y="63"/>
                  </a:moveTo>
                  <a:cubicBezTo>
                    <a:pt x="1421" y="66"/>
                    <a:pt x="1419" y="68"/>
                    <a:pt x="1416" y="70"/>
                  </a:cubicBezTo>
                  <a:cubicBezTo>
                    <a:pt x="1412" y="71"/>
                    <a:pt x="1409" y="72"/>
                    <a:pt x="1405" y="72"/>
                  </a:cubicBezTo>
                  <a:cubicBezTo>
                    <a:pt x="1397" y="72"/>
                    <a:pt x="1391" y="70"/>
                    <a:pt x="1387" y="65"/>
                  </a:cubicBezTo>
                  <a:cubicBezTo>
                    <a:pt x="1382" y="59"/>
                    <a:pt x="1379" y="53"/>
                    <a:pt x="1379" y="46"/>
                  </a:cubicBezTo>
                  <a:cubicBezTo>
                    <a:pt x="1379" y="38"/>
                    <a:pt x="1382" y="31"/>
                    <a:pt x="1387" y="26"/>
                  </a:cubicBezTo>
                  <a:cubicBezTo>
                    <a:pt x="1392" y="21"/>
                    <a:pt x="1398" y="18"/>
                    <a:pt x="1405" y="18"/>
                  </a:cubicBezTo>
                  <a:cubicBezTo>
                    <a:pt x="1409" y="18"/>
                    <a:pt x="1413" y="19"/>
                    <a:pt x="1416" y="21"/>
                  </a:cubicBezTo>
                  <a:cubicBezTo>
                    <a:pt x="1419" y="23"/>
                    <a:pt x="1421" y="24"/>
                    <a:pt x="1423" y="27"/>
                  </a:cubicBezTo>
                  <a:cubicBezTo>
                    <a:pt x="1423" y="21"/>
                    <a:pt x="1423" y="21"/>
                    <a:pt x="1423" y="21"/>
                  </a:cubicBezTo>
                  <a:cubicBezTo>
                    <a:pt x="1432" y="21"/>
                    <a:pt x="1432" y="21"/>
                    <a:pt x="1432" y="21"/>
                  </a:cubicBezTo>
                  <a:cubicBezTo>
                    <a:pt x="1432" y="72"/>
                    <a:pt x="1432" y="72"/>
                    <a:pt x="1432" y="72"/>
                  </a:cubicBezTo>
                  <a:cubicBezTo>
                    <a:pt x="1423" y="72"/>
                    <a:pt x="1423" y="72"/>
                    <a:pt x="1423" y="72"/>
                  </a:cubicBezTo>
                  <a:cubicBezTo>
                    <a:pt x="1423" y="63"/>
                    <a:pt x="1423" y="63"/>
                    <a:pt x="1423" y="63"/>
                  </a:cubicBezTo>
                  <a:close/>
                  <a:moveTo>
                    <a:pt x="1422" y="45"/>
                  </a:moveTo>
                  <a:cubicBezTo>
                    <a:pt x="1422" y="40"/>
                    <a:pt x="1420" y="36"/>
                    <a:pt x="1417" y="32"/>
                  </a:cubicBezTo>
                  <a:cubicBezTo>
                    <a:pt x="1414" y="29"/>
                    <a:pt x="1410" y="27"/>
                    <a:pt x="1405" y="27"/>
                  </a:cubicBezTo>
                  <a:cubicBezTo>
                    <a:pt x="1401" y="27"/>
                    <a:pt x="1397" y="29"/>
                    <a:pt x="1393" y="32"/>
                  </a:cubicBezTo>
                  <a:cubicBezTo>
                    <a:pt x="1390" y="36"/>
                    <a:pt x="1388" y="40"/>
                    <a:pt x="1388" y="46"/>
                  </a:cubicBezTo>
                  <a:cubicBezTo>
                    <a:pt x="1388" y="51"/>
                    <a:pt x="1390" y="55"/>
                    <a:pt x="1393" y="59"/>
                  </a:cubicBezTo>
                  <a:cubicBezTo>
                    <a:pt x="1397" y="62"/>
                    <a:pt x="1401" y="64"/>
                    <a:pt x="1405" y="64"/>
                  </a:cubicBezTo>
                  <a:cubicBezTo>
                    <a:pt x="1410" y="64"/>
                    <a:pt x="1414" y="62"/>
                    <a:pt x="1417" y="58"/>
                  </a:cubicBezTo>
                  <a:cubicBezTo>
                    <a:pt x="1420" y="55"/>
                    <a:pt x="1422" y="50"/>
                    <a:pt x="1422" y="45"/>
                  </a:cubicBezTo>
                  <a:close/>
                  <a:moveTo>
                    <a:pt x="773" y="21"/>
                  </a:moveTo>
                  <a:cubicBezTo>
                    <a:pt x="782" y="21"/>
                    <a:pt x="782" y="21"/>
                    <a:pt x="782" y="21"/>
                  </a:cubicBezTo>
                  <a:cubicBezTo>
                    <a:pt x="798" y="59"/>
                    <a:pt x="798" y="59"/>
                    <a:pt x="798" y="59"/>
                  </a:cubicBezTo>
                  <a:cubicBezTo>
                    <a:pt x="814" y="21"/>
                    <a:pt x="814" y="21"/>
                    <a:pt x="814" y="21"/>
                  </a:cubicBezTo>
                  <a:cubicBezTo>
                    <a:pt x="823" y="21"/>
                    <a:pt x="823" y="21"/>
                    <a:pt x="823" y="21"/>
                  </a:cubicBezTo>
                  <a:cubicBezTo>
                    <a:pt x="795" y="92"/>
                    <a:pt x="795" y="92"/>
                    <a:pt x="795" y="92"/>
                  </a:cubicBezTo>
                  <a:cubicBezTo>
                    <a:pt x="785" y="92"/>
                    <a:pt x="785" y="92"/>
                    <a:pt x="785" y="92"/>
                  </a:cubicBezTo>
                  <a:cubicBezTo>
                    <a:pt x="794" y="72"/>
                    <a:pt x="794" y="72"/>
                    <a:pt x="794" y="72"/>
                  </a:cubicBezTo>
                  <a:lnTo>
                    <a:pt x="773" y="2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1B15105A-B4A6-45DC-BE4D-1D9515161B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265363"/>
              <a:ext cx="730250" cy="450850"/>
            </a:xfrm>
            <a:custGeom>
              <a:avLst/>
              <a:gdLst>
                <a:gd name="T0" fmla="*/ 0 w 460"/>
                <a:gd name="T1" fmla="*/ 178 h 284"/>
                <a:gd name="T2" fmla="*/ 143 w 460"/>
                <a:gd name="T3" fmla="*/ 13 h 284"/>
                <a:gd name="T4" fmla="*/ 173 w 460"/>
                <a:gd name="T5" fmla="*/ 35 h 284"/>
                <a:gd name="T6" fmla="*/ 0 w 460"/>
                <a:gd name="T7" fmla="*/ 180 h 284"/>
                <a:gd name="T8" fmla="*/ 0 w 460"/>
                <a:gd name="T9" fmla="*/ 178 h 284"/>
                <a:gd name="T10" fmla="*/ 0 w 460"/>
                <a:gd name="T11" fmla="*/ 178 h 284"/>
                <a:gd name="T12" fmla="*/ 221 w 460"/>
                <a:gd name="T13" fmla="*/ 0 h 284"/>
                <a:gd name="T14" fmla="*/ 0 w 460"/>
                <a:gd name="T15" fmla="*/ 227 h 284"/>
                <a:gd name="T16" fmla="*/ 0 w 460"/>
                <a:gd name="T17" fmla="*/ 227 h 284"/>
                <a:gd name="T18" fmla="*/ 0 w 460"/>
                <a:gd name="T19" fmla="*/ 227 h 284"/>
                <a:gd name="T20" fmla="*/ 0 w 460"/>
                <a:gd name="T21" fmla="*/ 227 h 284"/>
                <a:gd name="T22" fmla="*/ 0 w 460"/>
                <a:gd name="T23" fmla="*/ 227 h 284"/>
                <a:gd name="T24" fmla="*/ 0 w 460"/>
                <a:gd name="T25" fmla="*/ 230 h 284"/>
                <a:gd name="T26" fmla="*/ 4 w 460"/>
                <a:gd name="T27" fmla="*/ 227 h 284"/>
                <a:gd name="T28" fmla="*/ 4 w 460"/>
                <a:gd name="T29" fmla="*/ 227 h 284"/>
                <a:gd name="T30" fmla="*/ 256 w 460"/>
                <a:gd name="T31" fmla="*/ 37 h 284"/>
                <a:gd name="T32" fmla="*/ 221 w 460"/>
                <a:gd name="T33" fmla="*/ 0 h 284"/>
                <a:gd name="T34" fmla="*/ 221 w 460"/>
                <a:gd name="T35" fmla="*/ 0 h 284"/>
                <a:gd name="T36" fmla="*/ 295 w 460"/>
                <a:gd name="T37" fmla="*/ 20 h 284"/>
                <a:gd name="T38" fmla="*/ 0 w 460"/>
                <a:gd name="T39" fmla="*/ 284 h 284"/>
                <a:gd name="T40" fmla="*/ 0 w 460"/>
                <a:gd name="T41" fmla="*/ 284 h 284"/>
                <a:gd name="T42" fmla="*/ 110 w 460"/>
                <a:gd name="T43" fmla="*/ 284 h 284"/>
                <a:gd name="T44" fmla="*/ 306 w 460"/>
                <a:gd name="T45" fmla="*/ 137 h 284"/>
                <a:gd name="T46" fmla="*/ 429 w 460"/>
                <a:gd name="T47" fmla="*/ 227 h 284"/>
                <a:gd name="T48" fmla="*/ 429 w 460"/>
                <a:gd name="T49" fmla="*/ 227 h 284"/>
                <a:gd name="T50" fmla="*/ 460 w 460"/>
                <a:gd name="T51" fmla="*/ 227 h 284"/>
                <a:gd name="T52" fmla="*/ 460 w 460"/>
                <a:gd name="T53" fmla="*/ 227 h 284"/>
                <a:gd name="T54" fmla="*/ 295 w 460"/>
                <a:gd name="T55" fmla="*/ 17 h 284"/>
                <a:gd name="T56" fmla="*/ 295 w 460"/>
                <a:gd name="T57" fmla="*/ 20 h 284"/>
                <a:gd name="T58" fmla="*/ 295 w 460"/>
                <a:gd name="T59" fmla="*/ 2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284">
                  <a:moveTo>
                    <a:pt x="0" y="178"/>
                  </a:moveTo>
                  <a:lnTo>
                    <a:pt x="143" y="13"/>
                  </a:lnTo>
                  <a:lnTo>
                    <a:pt x="173" y="35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close/>
                  <a:moveTo>
                    <a:pt x="221" y="0"/>
                  </a:move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4" y="227"/>
                  </a:lnTo>
                  <a:lnTo>
                    <a:pt x="4" y="227"/>
                  </a:lnTo>
                  <a:lnTo>
                    <a:pt x="256" y="37"/>
                  </a:lnTo>
                  <a:lnTo>
                    <a:pt x="221" y="0"/>
                  </a:lnTo>
                  <a:lnTo>
                    <a:pt x="221" y="0"/>
                  </a:lnTo>
                  <a:close/>
                  <a:moveTo>
                    <a:pt x="295" y="20"/>
                  </a:moveTo>
                  <a:lnTo>
                    <a:pt x="0" y="284"/>
                  </a:lnTo>
                  <a:lnTo>
                    <a:pt x="0" y="284"/>
                  </a:lnTo>
                  <a:lnTo>
                    <a:pt x="110" y="284"/>
                  </a:lnTo>
                  <a:lnTo>
                    <a:pt x="306" y="137"/>
                  </a:lnTo>
                  <a:lnTo>
                    <a:pt x="429" y="227"/>
                  </a:lnTo>
                  <a:lnTo>
                    <a:pt x="429" y="227"/>
                  </a:lnTo>
                  <a:lnTo>
                    <a:pt x="460" y="227"/>
                  </a:lnTo>
                  <a:lnTo>
                    <a:pt x="460" y="227"/>
                  </a:lnTo>
                  <a:lnTo>
                    <a:pt x="295" y="17"/>
                  </a:lnTo>
                  <a:lnTo>
                    <a:pt x="295" y="20"/>
                  </a:lnTo>
                  <a:lnTo>
                    <a:pt x="295" y="20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125A2BC-64AB-4057-B1AC-1045D088D15A}"/>
              </a:ext>
            </a:extLst>
          </p:cNvPr>
          <p:cNvGrpSpPr/>
          <p:nvPr/>
        </p:nvGrpSpPr>
        <p:grpSpPr>
          <a:xfrm>
            <a:off x="2095501" y="3225007"/>
            <a:ext cx="7092950" cy="1003300"/>
            <a:chOff x="1974851" y="3805238"/>
            <a:chExt cx="7092950" cy="100330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61123B12-FD21-4A8C-B5A4-AA56074AE9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851" y="3805238"/>
              <a:ext cx="1625600" cy="1003300"/>
            </a:xfrm>
            <a:custGeom>
              <a:avLst/>
              <a:gdLst>
                <a:gd name="T0" fmla="*/ 0 w 1024"/>
                <a:gd name="T1" fmla="*/ 396 h 632"/>
                <a:gd name="T2" fmla="*/ 319 w 1024"/>
                <a:gd name="T3" fmla="*/ 31 h 632"/>
                <a:gd name="T4" fmla="*/ 384 w 1024"/>
                <a:gd name="T5" fmla="*/ 80 h 632"/>
                <a:gd name="T6" fmla="*/ 0 w 1024"/>
                <a:gd name="T7" fmla="*/ 403 h 632"/>
                <a:gd name="T8" fmla="*/ 0 w 1024"/>
                <a:gd name="T9" fmla="*/ 396 h 632"/>
                <a:gd name="T10" fmla="*/ 0 w 1024"/>
                <a:gd name="T11" fmla="*/ 396 h 632"/>
                <a:gd name="T12" fmla="*/ 490 w 1024"/>
                <a:gd name="T13" fmla="*/ 0 h 632"/>
                <a:gd name="T14" fmla="*/ 0 w 1024"/>
                <a:gd name="T15" fmla="*/ 509 h 632"/>
                <a:gd name="T16" fmla="*/ 0 w 1024"/>
                <a:gd name="T17" fmla="*/ 509 h 632"/>
                <a:gd name="T18" fmla="*/ 0 w 1024"/>
                <a:gd name="T19" fmla="*/ 509 h 632"/>
                <a:gd name="T20" fmla="*/ 0 w 1024"/>
                <a:gd name="T21" fmla="*/ 509 h 632"/>
                <a:gd name="T22" fmla="*/ 0 w 1024"/>
                <a:gd name="T23" fmla="*/ 509 h 632"/>
                <a:gd name="T24" fmla="*/ 0 w 1024"/>
                <a:gd name="T25" fmla="*/ 516 h 632"/>
                <a:gd name="T26" fmla="*/ 7 w 1024"/>
                <a:gd name="T27" fmla="*/ 509 h 632"/>
                <a:gd name="T28" fmla="*/ 7 w 1024"/>
                <a:gd name="T29" fmla="*/ 509 h 632"/>
                <a:gd name="T30" fmla="*/ 573 w 1024"/>
                <a:gd name="T31" fmla="*/ 85 h 632"/>
                <a:gd name="T32" fmla="*/ 490 w 1024"/>
                <a:gd name="T33" fmla="*/ 0 h 632"/>
                <a:gd name="T34" fmla="*/ 490 w 1024"/>
                <a:gd name="T35" fmla="*/ 0 h 632"/>
                <a:gd name="T36" fmla="*/ 655 w 1024"/>
                <a:gd name="T37" fmla="*/ 41 h 632"/>
                <a:gd name="T38" fmla="*/ 0 w 1024"/>
                <a:gd name="T39" fmla="*/ 632 h 632"/>
                <a:gd name="T40" fmla="*/ 0 w 1024"/>
                <a:gd name="T41" fmla="*/ 632 h 632"/>
                <a:gd name="T42" fmla="*/ 245 w 1024"/>
                <a:gd name="T43" fmla="*/ 632 h 632"/>
                <a:gd name="T44" fmla="*/ 681 w 1024"/>
                <a:gd name="T45" fmla="*/ 303 h 632"/>
                <a:gd name="T46" fmla="*/ 954 w 1024"/>
                <a:gd name="T47" fmla="*/ 509 h 632"/>
                <a:gd name="T48" fmla="*/ 957 w 1024"/>
                <a:gd name="T49" fmla="*/ 509 h 632"/>
                <a:gd name="T50" fmla="*/ 1024 w 1024"/>
                <a:gd name="T51" fmla="*/ 509 h 632"/>
                <a:gd name="T52" fmla="*/ 1022 w 1024"/>
                <a:gd name="T53" fmla="*/ 509 h 632"/>
                <a:gd name="T54" fmla="*/ 657 w 1024"/>
                <a:gd name="T55" fmla="*/ 41 h 632"/>
                <a:gd name="T56" fmla="*/ 655 w 1024"/>
                <a:gd name="T57" fmla="*/ 41 h 632"/>
                <a:gd name="T58" fmla="*/ 655 w 1024"/>
                <a:gd name="T59" fmla="*/ 41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4" h="632">
                  <a:moveTo>
                    <a:pt x="0" y="396"/>
                  </a:moveTo>
                  <a:lnTo>
                    <a:pt x="319" y="31"/>
                  </a:lnTo>
                  <a:lnTo>
                    <a:pt x="384" y="80"/>
                  </a:lnTo>
                  <a:lnTo>
                    <a:pt x="0" y="403"/>
                  </a:lnTo>
                  <a:lnTo>
                    <a:pt x="0" y="396"/>
                  </a:lnTo>
                  <a:lnTo>
                    <a:pt x="0" y="396"/>
                  </a:lnTo>
                  <a:close/>
                  <a:moveTo>
                    <a:pt x="490" y="0"/>
                  </a:moveTo>
                  <a:lnTo>
                    <a:pt x="0" y="509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6"/>
                  </a:lnTo>
                  <a:lnTo>
                    <a:pt x="7" y="509"/>
                  </a:lnTo>
                  <a:lnTo>
                    <a:pt x="7" y="509"/>
                  </a:lnTo>
                  <a:lnTo>
                    <a:pt x="573" y="85"/>
                  </a:lnTo>
                  <a:lnTo>
                    <a:pt x="490" y="0"/>
                  </a:lnTo>
                  <a:lnTo>
                    <a:pt x="490" y="0"/>
                  </a:lnTo>
                  <a:close/>
                  <a:moveTo>
                    <a:pt x="655" y="41"/>
                  </a:moveTo>
                  <a:lnTo>
                    <a:pt x="0" y="632"/>
                  </a:lnTo>
                  <a:lnTo>
                    <a:pt x="0" y="632"/>
                  </a:lnTo>
                  <a:lnTo>
                    <a:pt x="245" y="632"/>
                  </a:lnTo>
                  <a:lnTo>
                    <a:pt x="681" y="303"/>
                  </a:lnTo>
                  <a:lnTo>
                    <a:pt x="954" y="509"/>
                  </a:lnTo>
                  <a:lnTo>
                    <a:pt x="957" y="509"/>
                  </a:lnTo>
                  <a:lnTo>
                    <a:pt x="1024" y="509"/>
                  </a:lnTo>
                  <a:lnTo>
                    <a:pt x="1022" y="509"/>
                  </a:lnTo>
                  <a:lnTo>
                    <a:pt x="657" y="41"/>
                  </a:lnTo>
                  <a:lnTo>
                    <a:pt x="655" y="41"/>
                  </a:lnTo>
                  <a:lnTo>
                    <a:pt x="65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6065167-BF69-4724-B637-F534A29A5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6" y="3894138"/>
              <a:ext cx="3373438" cy="371475"/>
            </a:xfrm>
            <a:custGeom>
              <a:avLst/>
              <a:gdLst>
                <a:gd name="T0" fmla="*/ 222 w 980"/>
                <a:gd name="T1" fmla="*/ 53 h 108"/>
                <a:gd name="T2" fmla="*/ 274 w 980"/>
                <a:gd name="T3" fmla="*/ 23 h 108"/>
                <a:gd name="T4" fmla="*/ 273 w 980"/>
                <a:gd name="T5" fmla="*/ 52 h 108"/>
                <a:gd name="T6" fmla="*/ 239 w 980"/>
                <a:gd name="T7" fmla="*/ 68 h 108"/>
                <a:gd name="T8" fmla="*/ 0 w 980"/>
                <a:gd name="T9" fmla="*/ 0 h 108"/>
                <a:gd name="T10" fmla="*/ 65 w 980"/>
                <a:gd name="T11" fmla="*/ 0 h 108"/>
                <a:gd name="T12" fmla="*/ 11 w 980"/>
                <a:gd name="T13" fmla="*/ 84 h 108"/>
                <a:gd name="T14" fmla="*/ 96 w 980"/>
                <a:gd name="T15" fmla="*/ 83 h 108"/>
                <a:gd name="T16" fmla="*/ 96 w 980"/>
                <a:gd name="T17" fmla="*/ 23 h 108"/>
                <a:gd name="T18" fmla="*/ 119 w 980"/>
                <a:gd name="T19" fmla="*/ 74 h 108"/>
                <a:gd name="T20" fmla="*/ 138 w 980"/>
                <a:gd name="T21" fmla="*/ 84 h 108"/>
                <a:gd name="T22" fmla="*/ 167 w 980"/>
                <a:gd name="T23" fmla="*/ 32 h 108"/>
                <a:gd name="T24" fmla="*/ 211 w 980"/>
                <a:gd name="T25" fmla="*/ 46 h 108"/>
                <a:gd name="T26" fmla="*/ 194 w 980"/>
                <a:gd name="T27" fmla="*/ 32 h 108"/>
                <a:gd name="T28" fmla="*/ 156 w 980"/>
                <a:gd name="T29" fmla="*/ 84 h 108"/>
                <a:gd name="T30" fmla="*/ 334 w 980"/>
                <a:gd name="T31" fmla="*/ 22 h 108"/>
                <a:gd name="T32" fmla="*/ 357 w 980"/>
                <a:gd name="T33" fmla="*/ 84 h 108"/>
                <a:gd name="T34" fmla="*/ 332 w 980"/>
                <a:gd name="T35" fmla="*/ 31 h 108"/>
                <a:gd name="T36" fmla="*/ 707 w 980"/>
                <a:gd name="T37" fmla="*/ 64 h 108"/>
                <a:gd name="T38" fmla="*/ 657 w 980"/>
                <a:gd name="T39" fmla="*/ 54 h 108"/>
                <a:gd name="T40" fmla="*/ 719 w 980"/>
                <a:gd name="T41" fmla="*/ 56 h 108"/>
                <a:gd name="T42" fmla="*/ 707 w 980"/>
                <a:gd name="T43" fmla="*/ 64 h 108"/>
                <a:gd name="T44" fmla="*/ 675 w 980"/>
                <a:gd name="T45" fmla="*/ 35 h 108"/>
                <a:gd name="T46" fmla="*/ 746 w 980"/>
                <a:gd name="T47" fmla="*/ 23 h 108"/>
                <a:gd name="T48" fmla="*/ 752 w 980"/>
                <a:gd name="T49" fmla="*/ 36 h 108"/>
                <a:gd name="T50" fmla="*/ 472 w 980"/>
                <a:gd name="T51" fmla="*/ 48 h 108"/>
                <a:gd name="T52" fmla="*/ 410 w 980"/>
                <a:gd name="T53" fmla="*/ 69 h 108"/>
                <a:gd name="T54" fmla="*/ 420 w 980"/>
                <a:gd name="T55" fmla="*/ 64 h 108"/>
                <a:gd name="T56" fmla="*/ 461 w 980"/>
                <a:gd name="T57" fmla="*/ 0 h 108"/>
                <a:gd name="T58" fmla="*/ 565 w 980"/>
                <a:gd name="T59" fmla="*/ 12 h 108"/>
                <a:gd name="T60" fmla="*/ 565 w 980"/>
                <a:gd name="T61" fmla="*/ 84 h 108"/>
                <a:gd name="T62" fmla="*/ 619 w 980"/>
                <a:gd name="T63" fmla="*/ 72 h 108"/>
                <a:gd name="T64" fmla="*/ 615 w 980"/>
                <a:gd name="T65" fmla="*/ 84 h 108"/>
                <a:gd name="T66" fmla="*/ 813 w 980"/>
                <a:gd name="T67" fmla="*/ 74 h 108"/>
                <a:gd name="T68" fmla="*/ 781 w 980"/>
                <a:gd name="T69" fmla="*/ 47 h 108"/>
                <a:gd name="T70" fmla="*/ 801 w 980"/>
                <a:gd name="T71" fmla="*/ 22 h 108"/>
                <a:gd name="T72" fmla="*/ 811 w 980"/>
                <a:gd name="T73" fmla="*/ 33 h 108"/>
                <a:gd name="T74" fmla="*/ 794 w 980"/>
                <a:gd name="T75" fmla="*/ 44 h 108"/>
                <a:gd name="T76" fmla="*/ 824 w 980"/>
                <a:gd name="T77" fmla="*/ 76 h 108"/>
                <a:gd name="T78" fmla="*/ 846 w 980"/>
                <a:gd name="T79" fmla="*/ 12 h 108"/>
                <a:gd name="T80" fmla="*/ 846 w 980"/>
                <a:gd name="T81" fmla="*/ 84 h 108"/>
                <a:gd name="T82" fmla="*/ 908 w 980"/>
                <a:gd name="T83" fmla="*/ 74 h 108"/>
                <a:gd name="T84" fmla="*/ 885 w 980"/>
                <a:gd name="T85" fmla="*/ 66 h 108"/>
                <a:gd name="T86" fmla="*/ 885 w 980"/>
                <a:gd name="T87" fmla="*/ 8 h 108"/>
                <a:gd name="T88" fmla="*/ 896 w 980"/>
                <a:gd name="T89" fmla="*/ 31 h 108"/>
                <a:gd name="T90" fmla="*/ 908 w 980"/>
                <a:gd name="T91" fmla="*/ 74 h 108"/>
                <a:gd name="T92" fmla="*/ 523 w 980"/>
                <a:gd name="T93" fmla="*/ 22 h 108"/>
                <a:gd name="T94" fmla="*/ 546 w 980"/>
                <a:gd name="T95" fmla="*/ 84 h 108"/>
                <a:gd name="T96" fmla="*/ 521 w 980"/>
                <a:gd name="T97" fmla="*/ 31 h 108"/>
                <a:gd name="T98" fmla="*/ 919 w 980"/>
                <a:gd name="T99" fmla="*/ 23 h 108"/>
                <a:gd name="T100" fmla="*/ 946 w 980"/>
                <a:gd name="T10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80" h="108">
                  <a:moveTo>
                    <a:pt x="274" y="74"/>
                  </a:moveTo>
                  <a:cubicBezTo>
                    <a:pt x="272" y="77"/>
                    <a:pt x="269" y="80"/>
                    <a:pt x="265" y="82"/>
                  </a:cubicBezTo>
                  <a:cubicBezTo>
                    <a:pt x="261" y="84"/>
                    <a:pt x="257" y="85"/>
                    <a:pt x="252" y="85"/>
                  </a:cubicBezTo>
                  <a:cubicBezTo>
                    <a:pt x="244" y="85"/>
                    <a:pt x="236" y="81"/>
                    <a:pt x="231" y="75"/>
                  </a:cubicBezTo>
                  <a:cubicBezTo>
                    <a:pt x="225" y="69"/>
                    <a:pt x="222" y="62"/>
                    <a:pt x="222" y="53"/>
                  </a:cubicBezTo>
                  <a:cubicBezTo>
                    <a:pt x="222" y="43"/>
                    <a:pt x="225" y="36"/>
                    <a:pt x="231" y="30"/>
                  </a:cubicBezTo>
                  <a:cubicBezTo>
                    <a:pt x="237" y="23"/>
                    <a:pt x="244" y="20"/>
                    <a:pt x="253" y="20"/>
                  </a:cubicBezTo>
                  <a:cubicBezTo>
                    <a:pt x="257" y="20"/>
                    <a:pt x="261" y="21"/>
                    <a:pt x="265" y="23"/>
                  </a:cubicBezTo>
                  <a:cubicBezTo>
                    <a:pt x="269" y="25"/>
                    <a:pt x="271" y="27"/>
                    <a:pt x="274" y="31"/>
                  </a:cubicBezTo>
                  <a:cubicBezTo>
                    <a:pt x="274" y="23"/>
                    <a:pt x="274" y="23"/>
                    <a:pt x="274" y="23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4" y="84"/>
                    <a:pt x="284" y="84"/>
                    <a:pt x="284" y="84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4" y="74"/>
                    <a:pt x="274" y="74"/>
                    <a:pt x="274" y="74"/>
                  </a:cubicBezTo>
                  <a:close/>
                  <a:moveTo>
                    <a:pt x="273" y="52"/>
                  </a:moveTo>
                  <a:cubicBezTo>
                    <a:pt x="273" y="46"/>
                    <a:pt x="271" y="41"/>
                    <a:pt x="267" y="37"/>
                  </a:cubicBezTo>
                  <a:cubicBezTo>
                    <a:pt x="263" y="32"/>
                    <a:pt x="258" y="30"/>
                    <a:pt x="253" y="30"/>
                  </a:cubicBezTo>
                  <a:cubicBezTo>
                    <a:pt x="247" y="30"/>
                    <a:pt x="243" y="33"/>
                    <a:pt x="239" y="37"/>
                  </a:cubicBezTo>
                  <a:cubicBezTo>
                    <a:pt x="235" y="41"/>
                    <a:pt x="233" y="47"/>
                    <a:pt x="233" y="53"/>
                  </a:cubicBezTo>
                  <a:cubicBezTo>
                    <a:pt x="233" y="59"/>
                    <a:pt x="235" y="64"/>
                    <a:pt x="239" y="68"/>
                  </a:cubicBezTo>
                  <a:cubicBezTo>
                    <a:pt x="243" y="72"/>
                    <a:pt x="247" y="75"/>
                    <a:pt x="253" y="75"/>
                  </a:cubicBezTo>
                  <a:cubicBezTo>
                    <a:pt x="258" y="75"/>
                    <a:pt x="263" y="72"/>
                    <a:pt x="267" y="68"/>
                  </a:cubicBezTo>
                  <a:cubicBezTo>
                    <a:pt x="271" y="64"/>
                    <a:pt x="273" y="58"/>
                    <a:pt x="273" y="52"/>
                  </a:cubicBezTo>
                  <a:close/>
                  <a:moveTo>
                    <a:pt x="0" y="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0" y="84"/>
                    <a:pt x="0" y="84"/>
                    <a:pt x="0" y="84"/>
                  </a:cubicBezTo>
                  <a:close/>
                  <a:moveTo>
                    <a:pt x="128" y="84"/>
                  </a:moveTo>
                  <a:cubicBezTo>
                    <a:pt x="128" y="75"/>
                    <a:pt x="128" y="75"/>
                    <a:pt x="128" y="75"/>
                  </a:cubicBezTo>
                  <a:cubicBezTo>
                    <a:pt x="123" y="82"/>
                    <a:pt x="116" y="85"/>
                    <a:pt x="107" y="85"/>
                  </a:cubicBezTo>
                  <a:cubicBezTo>
                    <a:pt x="103" y="85"/>
                    <a:pt x="100" y="84"/>
                    <a:pt x="96" y="83"/>
                  </a:cubicBezTo>
                  <a:cubicBezTo>
                    <a:pt x="93" y="82"/>
                    <a:pt x="90" y="80"/>
                    <a:pt x="89" y="78"/>
                  </a:cubicBezTo>
                  <a:cubicBezTo>
                    <a:pt x="87" y="76"/>
                    <a:pt x="86" y="73"/>
                    <a:pt x="85" y="70"/>
                  </a:cubicBezTo>
                  <a:cubicBezTo>
                    <a:pt x="85" y="68"/>
                    <a:pt x="85" y="65"/>
                    <a:pt x="85" y="61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62"/>
                    <a:pt x="96" y="66"/>
                    <a:pt x="96" y="68"/>
                  </a:cubicBezTo>
                  <a:cubicBezTo>
                    <a:pt x="97" y="70"/>
                    <a:pt x="99" y="72"/>
                    <a:pt x="101" y="74"/>
                  </a:cubicBezTo>
                  <a:cubicBezTo>
                    <a:pt x="103" y="75"/>
                    <a:pt x="106" y="76"/>
                    <a:pt x="109" y="76"/>
                  </a:cubicBezTo>
                  <a:cubicBezTo>
                    <a:pt x="113" y="76"/>
                    <a:pt x="116" y="75"/>
                    <a:pt x="119" y="74"/>
                  </a:cubicBezTo>
                  <a:cubicBezTo>
                    <a:pt x="122" y="72"/>
                    <a:pt x="124" y="70"/>
                    <a:pt x="125" y="67"/>
                  </a:cubicBezTo>
                  <a:cubicBezTo>
                    <a:pt x="127" y="65"/>
                    <a:pt x="127" y="61"/>
                    <a:pt x="127" y="56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28" y="84"/>
                    <a:pt x="128" y="84"/>
                    <a:pt x="128" y="84"/>
                  </a:cubicBezTo>
                  <a:close/>
                  <a:moveTo>
                    <a:pt x="156" y="84"/>
                  </a:moveTo>
                  <a:cubicBezTo>
                    <a:pt x="156" y="23"/>
                    <a:pt x="156" y="23"/>
                    <a:pt x="156" y="23"/>
                  </a:cubicBezTo>
                  <a:cubicBezTo>
                    <a:pt x="167" y="23"/>
                    <a:pt x="167" y="23"/>
                    <a:pt x="167" y="23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72" y="25"/>
                    <a:pt x="179" y="22"/>
                    <a:pt x="188" y="22"/>
                  </a:cubicBezTo>
                  <a:cubicBezTo>
                    <a:pt x="192" y="22"/>
                    <a:pt x="196" y="22"/>
                    <a:pt x="199" y="24"/>
                  </a:cubicBezTo>
                  <a:cubicBezTo>
                    <a:pt x="203" y="25"/>
                    <a:pt x="205" y="27"/>
                    <a:pt x="207" y="29"/>
                  </a:cubicBezTo>
                  <a:cubicBezTo>
                    <a:pt x="209" y="31"/>
                    <a:pt x="210" y="33"/>
                    <a:pt x="210" y="36"/>
                  </a:cubicBezTo>
                  <a:cubicBezTo>
                    <a:pt x="211" y="38"/>
                    <a:pt x="211" y="42"/>
                    <a:pt x="211" y="46"/>
                  </a:cubicBezTo>
                  <a:cubicBezTo>
                    <a:pt x="211" y="84"/>
                    <a:pt x="211" y="84"/>
                    <a:pt x="211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47"/>
                    <a:pt x="200" y="47"/>
                    <a:pt x="200" y="47"/>
                  </a:cubicBezTo>
                  <a:cubicBezTo>
                    <a:pt x="200" y="43"/>
                    <a:pt x="199" y="39"/>
                    <a:pt x="198" y="37"/>
                  </a:cubicBezTo>
                  <a:cubicBezTo>
                    <a:pt x="197" y="35"/>
                    <a:pt x="196" y="34"/>
                    <a:pt x="194" y="32"/>
                  </a:cubicBezTo>
                  <a:cubicBezTo>
                    <a:pt x="191" y="31"/>
                    <a:pt x="189" y="31"/>
                    <a:pt x="186" y="31"/>
                  </a:cubicBezTo>
                  <a:cubicBezTo>
                    <a:pt x="181" y="31"/>
                    <a:pt x="177" y="32"/>
                    <a:pt x="173" y="35"/>
                  </a:cubicBezTo>
                  <a:cubicBezTo>
                    <a:pt x="170" y="38"/>
                    <a:pt x="168" y="43"/>
                    <a:pt x="168" y="51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56" y="84"/>
                    <a:pt x="156" y="84"/>
                    <a:pt x="156" y="84"/>
                  </a:cubicBezTo>
                  <a:close/>
                  <a:moveTo>
                    <a:pt x="302" y="84"/>
                  </a:moveTo>
                  <a:cubicBezTo>
                    <a:pt x="302" y="23"/>
                    <a:pt x="302" y="23"/>
                    <a:pt x="302" y="23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8" y="25"/>
                    <a:pt x="325" y="22"/>
                    <a:pt x="334" y="22"/>
                  </a:cubicBezTo>
                  <a:cubicBezTo>
                    <a:pt x="338" y="22"/>
                    <a:pt x="342" y="22"/>
                    <a:pt x="345" y="24"/>
                  </a:cubicBezTo>
                  <a:cubicBezTo>
                    <a:pt x="349" y="25"/>
                    <a:pt x="351" y="27"/>
                    <a:pt x="353" y="29"/>
                  </a:cubicBezTo>
                  <a:cubicBezTo>
                    <a:pt x="354" y="31"/>
                    <a:pt x="356" y="33"/>
                    <a:pt x="356" y="36"/>
                  </a:cubicBezTo>
                  <a:cubicBezTo>
                    <a:pt x="357" y="38"/>
                    <a:pt x="357" y="42"/>
                    <a:pt x="357" y="46"/>
                  </a:cubicBezTo>
                  <a:cubicBezTo>
                    <a:pt x="357" y="84"/>
                    <a:pt x="357" y="84"/>
                    <a:pt x="357" y="84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6" y="47"/>
                    <a:pt x="346" y="47"/>
                    <a:pt x="346" y="47"/>
                  </a:cubicBezTo>
                  <a:cubicBezTo>
                    <a:pt x="346" y="43"/>
                    <a:pt x="345" y="39"/>
                    <a:pt x="344" y="37"/>
                  </a:cubicBezTo>
                  <a:cubicBezTo>
                    <a:pt x="343" y="35"/>
                    <a:pt x="342" y="34"/>
                    <a:pt x="340" y="32"/>
                  </a:cubicBezTo>
                  <a:cubicBezTo>
                    <a:pt x="337" y="31"/>
                    <a:pt x="335" y="31"/>
                    <a:pt x="332" y="31"/>
                  </a:cubicBezTo>
                  <a:cubicBezTo>
                    <a:pt x="327" y="31"/>
                    <a:pt x="323" y="32"/>
                    <a:pt x="319" y="35"/>
                  </a:cubicBezTo>
                  <a:cubicBezTo>
                    <a:pt x="315" y="38"/>
                    <a:pt x="314" y="43"/>
                    <a:pt x="314" y="51"/>
                  </a:cubicBezTo>
                  <a:cubicBezTo>
                    <a:pt x="314" y="84"/>
                    <a:pt x="314" y="84"/>
                    <a:pt x="314" y="84"/>
                  </a:cubicBezTo>
                  <a:cubicBezTo>
                    <a:pt x="302" y="84"/>
                    <a:pt x="302" y="84"/>
                    <a:pt x="302" y="84"/>
                  </a:cubicBezTo>
                  <a:close/>
                  <a:moveTo>
                    <a:pt x="707" y="64"/>
                  </a:moveTo>
                  <a:cubicBezTo>
                    <a:pt x="718" y="65"/>
                    <a:pt x="718" y="65"/>
                    <a:pt x="718" y="65"/>
                  </a:cubicBezTo>
                  <a:cubicBezTo>
                    <a:pt x="716" y="72"/>
                    <a:pt x="713" y="77"/>
                    <a:pt x="708" y="80"/>
                  </a:cubicBezTo>
                  <a:cubicBezTo>
                    <a:pt x="703" y="83"/>
                    <a:pt x="697" y="85"/>
                    <a:pt x="689" y="85"/>
                  </a:cubicBezTo>
                  <a:cubicBezTo>
                    <a:pt x="679" y="85"/>
                    <a:pt x="671" y="82"/>
                    <a:pt x="665" y="77"/>
                  </a:cubicBezTo>
                  <a:cubicBezTo>
                    <a:pt x="660" y="71"/>
                    <a:pt x="657" y="64"/>
                    <a:pt x="657" y="54"/>
                  </a:cubicBezTo>
                  <a:cubicBezTo>
                    <a:pt x="657" y="44"/>
                    <a:pt x="660" y="36"/>
                    <a:pt x="665" y="30"/>
                  </a:cubicBezTo>
                  <a:cubicBezTo>
                    <a:pt x="671" y="24"/>
                    <a:pt x="679" y="22"/>
                    <a:pt x="688" y="22"/>
                  </a:cubicBezTo>
                  <a:cubicBezTo>
                    <a:pt x="697" y="22"/>
                    <a:pt x="704" y="24"/>
                    <a:pt x="710" y="30"/>
                  </a:cubicBezTo>
                  <a:cubicBezTo>
                    <a:pt x="716" y="35"/>
                    <a:pt x="719" y="43"/>
                    <a:pt x="719" y="53"/>
                  </a:cubicBezTo>
                  <a:cubicBezTo>
                    <a:pt x="719" y="54"/>
                    <a:pt x="719" y="55"/>
                    <a:pt x="719" y="56"/>
                  </a:cubicBezTo>
                  <a:cubicBezTo>
                    <a:pt x="668" y="56"/>
                    <a:pt x="668" y="56"/>
                    <a:pt x="668" y="56"/>
                  </a:cubicBezTo>
                  <a:cubicBezTo>
                    <a:pt x="669" y="63"/>
                    <a:pt x="671" y="68"/>
                    <a:pt x="675" y="71"/>
                  </a:cubicBezTo>
                  <a:cubicBezTo>
                    <a:pt x="679" y="75"/>
                    <a:pt x="683" y="77"/>
                    <a:pt x="689" y="77"/>
                  </a:cubicBezTo>
                  <a:cubicBezTo>
                    <a:pt x="693" y="77"/>
                    <a:pt x="697" y="76"/>
                    <a:pt x="699" y="74"/>
                  </a:cubicBezTo>
                  <a:cubicBezTo>
                    <a:pt x="702" y="72"/>
                    <a:pt x="705" y="69"/>
                    <a:pt x="707" y="64"/>
                  </a:cubicBezTo>
                  <a:close/>
                  <a:moveTo>
                    <a:pt x="669" y="48"/>
                  </a:moveTo>
                  <a:cubicBezTo>
                    <a:pt x="707" y="48"/>
                    <a:pt x="707" y="48"/>
                    <a:pt x="707" y="48"/>
                  </a:cubicBezTo>
                  <a:cubicBezTo>
                    <a:pt x="706" y="42"/>
                    <a:pt x="705" y="39"/>
                    <a:pt x="702" y="36"/>
                  </a:cubicBezTo>
                  <a:cubicBezTo>
                    <a:pt x="699" y="32"/>
                    <a:pt x="694" y="30"/>
                    <a:pt x="688" y="30"/>
                  </a:cubicBezTo>
                  <a:cubicBezTo>
                    <a:pt x="683" y="30"/>
                    <a:pt x="679" y="32"/>
                    <a:pt x="675" y="35"/>
                  </a:cubicBezTo>
                  <a:cubicBezTo>
                    <a:pt x="671" y="38"/>
                    <a:pt x="669" y="42"/>
                    <a:pt x="669" y="48"/>
                  </a:cubicBezTo>
                  <a:close/>
                  <a:moveTo>
                    <a:pt x="747" y="84"/>
                  </a:moveTo>
                  <a:cubicBezTo>
                    <a:pt x="736" y="84"/>
                    <a:pt x="736" y="84"/>
                    <a:pt x="736" y="84"/>
                  </a:cubicBezTo>
                  <a:cubicBezTo>
                    <a:pt x="736" y="23"/>
                    <a:pt x="736" y="23"/>
                    <a:pt x="736" y="23"/>
                  </a:cubicBezTo>
                  <a:cubicBezTo>
                    <a:pt x="746" y="23"/>
                    <a:pt x="746" y="23"/>
                    <a:pt x="746" y="23"/>
                  </a:cubicBezTo>
                  <a:cubicBezTo>
                    <a:pt x="746" y="30"/>
                    <a:pt x="746" y="30"/>
                    <a:pt x="746" y="30"/>
                  </a:cubicBezTo>
                  <a:cubicBezTo>
                    <a:pt x="749" y="27"/>
                    <a:pt x="753" y="25"/>
                    <a:pt x="756" y="23"/>
                  </a:cubicBezTo>
                  <a:cubicBezTo>
                    <a:pt x="759" y="22"/>
                    <a:pt x="763" y="22"/>
                    <a:pt x="768" y="23"/>
                  </a:cubicBezTo>
                  <a:cubicBezTo>
                    <a:pt x="768" y="33"/>
                    <a:pt x="768" y="33"/>
                    <a:pt x="768" y="33"/>
                  </a:cubicBezTo>
                  <a:cubicBezTo>
                    <a:pt x="761" y="32"/>
                    <a:pt x="755" y="34"/>
                    <a:pt x="752" y="36"/>
                  </a:cubicBezTo>
                  <a:cubicBezTo>
                    <a:pt x="749" y="39"/>
                    <a:pt x="747" y="43"/>
                    <a:pt x="747" y="49"/>
                  </a:cubicBezTo>
                  <a:cubicBezTo>
                    <a:pt x="747" y="84"/>
                    <a:pt x="747" y="84"/>
                    <a:pt x="747" y="84"/>
                  </a:cubicBezTo>
                  <a:close/>
                  <a:moveTo>
                    <a:pt x="461" y="0"/>
                  </a:moveTo>
                  <a:cubicBezTo>
                    <a:pt x="472" y="0"/>
                    <a:pt x="472" y="0"/>
                    <a:pt x="472" y="0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57"/>
                    <a:pt x="471" y="63"/>
                    <a:pt x="469" y="68"/>
                  </a:cubicBezTo>
                  <a:cubicBezTo>
                    <a:pt x="467" y="73"/>
                    <a:pt x="464" y="77"/>
                    <a:pt x="459" y="80"/>
                  </a:cubicBezTo>
                  <a:cubicBezTo>
                    <a:pt x="454" y="84"/>
                    <a:pt x="448" y="85"/>
                    <a:pt x="440" y="85"/>
                  </a:cubicBezTo>
                  <a:cubicBezTo>
                    <a:pt x="432" y="85"/>
                    <a:pt x="425" y="84"/>
                    <a:pt x="420" y="81"/>
                  </a:cubicBezTo>
                  <a:cubicBezTo>
                    <a:pt x="415" y="78"/>
                    <a:pt x="412" y="74"/>
                    <a:pt x="410" y="69"/>
                  </a:cubicBezTo>
                  <a:cubicBezTo>
                    <a:pt x="408" y="64"/>
                    <a:pt x="406" y="57"/>
                    <a:pt x="406" y="48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56"/>
                    <a:pt x="418" y="61"/>
                    <a:pt x="420" y="64"/>
                  </a:cubicBezTo>
                  <a:cubicBezTo>
                    <a:pt x="421" y="68"/>
                    <a:pt x="423" y="70"/>
                    <a:pt x="427" y="72"/>
                  </a:cubicBezTo>
                  <a:cubicBezTo>
                    <a:pt x="430" y="74"/>
                    <a:pt x="434" y="75"/>
                    <a:pt x="439" y="75"/>
                  </a:cubicBezTo>
                  <a:cubicBezTo>
                    <a:pt x="447" y="75"/>
                    <a:pt x="453" y="73"/>
                    <a:pt x="456" y="70"/>
                  </a:cubicBezTo>
                  <a:cubicBezTo>
                    <a:pt x="459" y="66"/>
                    <a:pt x="461" y="59"/>
                    <a:pt x="461" y="48"/>
                  </a:cubicBezTo>
                  <a:cubicBezTo>
                    <a:pt x="461" y="0"/>
                    <a:pt x="461" y="0"/>
                    <a:pt x="461" y="0"/>
                  </a:cubicBezTo>
                  <a:close/>
                  <a:moveTo>
                    <a:pt x="565" y="12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576" y="12"/>
                    <a:pt x="576" y="12"/>
                    <a:pt x="576" y="12"/>
                  </a:cubicBezTo>
                  <a:cubicBezTo>
                    <a:pt x="565" y="12"/>
                    <a:pt x="565" y="12"/>
                    <a:pt x="565" y="12"/>
                  </a:cubicBezTo>
                  <a:close/>
                  <a:moveTo>
                    <a:pt x="565" y="84"/>
                  </a:moveTo>
                  <a:cubicBezTo>
                    <a:pt x="565" y="23"/>
                    <a:pt x="565" y="23"/>
                    <a:pt x="565" y="23"/>
                  </a:cubicBezTo>
                  <a:cubicBezTo>
                    <a:pt x="576" y="23"/>
                    <a:pt x="576" y="23"/>
                    <a:pt x="576" y="23"/>
                  </a:cubicBezTo>
                  <a:cubicBezTo>
                    <a:pt x="576" y="84"/>
                    <a:pt x="576" y="84"/>
                    <a:pt x="576" y="84"/>
                  </a:cubicBezTo>
                  <a:cubicBezTo>
                    <a:pt x="565" y="84"/>
                    <a:pt x="565" y="84"/>
                    <a:pt x="565" y="84"/>
                  </a:cubicBezTo>
                  <a:close/>
                  <a:moveTo>
                    <a:pt x="615" y="84"/>
                  </a:moveTo>
                  <a:cubicBezTo>
                    <a:pt x="592" y="23"/>
                    <a:pt x="592" y="23"/>
                    <a:pt x="592" y="23"/>
                  </a:cubicBezTo>
                  <a:cubicBezTo>
                    <a:pt x="602" y="23"/>
                    <a:pt x="602" y="23"/>
                    <a:pt x="602" y="23"/>
                  </a:cubicBezTo>
                  <a:cubicBezTo>
                    <a:pt x="615" y="59"/>
                    <a:pt x="615" y="59"/>
                    <a:pt x="615" y="59"/>
                  </a:cubicBezTo>
                  <a:cubicBezTo>
                    <a:pt x="617" y="63"/>
                    <a:pt x="618" y="67"/>
                    <a:pt x="619" y="72"/>
                  </a:cubicBezTo>
                  <a:cubicBezTo>
                    <a:pt x="620" y="68"/>
                    <a:pt x="621" y="65"/>
                    <a:pt x="623" y="60"/>
                  </a:cubicBezTo>
                  <a:cubicBezTo>
                    <a:pt x="637" y="23"/>
                    <a:pt x="637" y="23"/>
                    <a:pt x="637" y="23"/>
                  </a:cubicBezTo>
                  <a:cubicBezTo>
                    <a:pt x="647" y="23"/>
                    <a:pt x="647" y="23"/>
                    <a:pt x="647" y="23"/>
                  </a:cubicBezTo>
                  <a:cubicBezTo>
                    <a:pt x="624" y="84"/>
                    <a:pt x="624" y="84"/>
                    <a:pt x="624" y="84"/>
                  </a:cubicBezTo>
                  <a:cubicBezTo>
                    <a:pt x="615" y="84"/>
                    <a:pt x="615" y="84"/>
                    <a:pt x="615" y="84"/>
                  </a:cubicBezTo>
                  <a:close/>
                  <a:moveTo>
                    <a:pt x="777" y="66"/>
                  </a:moveTo>
                  <a:cubicBezTo>
                    <a:pt x="787" y="64"/>
                    <a:pt x="787" y="64"/>
                    <a:pt x="787" y="64"/>
                  </a:cubicBezTo>
                  <a:cubicBezTo>
                    <a:pt x="788" y="68"/>
                    <a:pt x="789" y="71"/>
                    <a:pt x="792" y="73"/>
                  </a:cubicBezTo>
                  <a:cubicBezTo>
                    <a:pt x="795" y="76"/>
                    <a:pt x="798" y="77"/>
                    <a:pt x="803" y="77"/>
                  </a:cubicBezTo>
                  <a:cubicBezTo>
                    <a:pt x="808" y="77"/>
                    <a:pt x="811" y="76"/>
                    <a:pt x="813" y="74"/>
                  </a:cubicBezTo>
                  <a:cubicBezTo>
                    <a:pt x="816" y="72"/>
                    <a:pt x="817" y="70"/>
                    <a:pt x="817" y="67"/>
                  </a:cubicBezTo>
                  <a:cubicBezTo>
                    <a:pt x="817" y="65"/>
                    <a:pt x="816" y="63"/>
                    <a:pt x="814" y="61"/>
                  </a:cubicBezTo>
                  <a:cubicBezTo>
                    <a:pt x="812" y="61"/>
                    <a:pt x="809" y="59"/>
                    <a:pt x="803" y="58"/>
                  </a:cubicBezTo>
                  <a:cubicBezTo>
                    <a:pt x="796" y="56"/>
                    <a:pt x="791" y="54"/>
                    <a:pt x="788" y="53"/>
                  </a:cubicBezTo>
                  <a:cubicBezTo>
                    <a:pt x="785" y="52"/>
                    <a:pt x="783" y="50"/>
                    <a:pt x="781" y="47"/>
                  </a:cubicBezTo>
                  <a:cubicBezTo>
                    <a:pt x="780" y="45"/>
                    <a:pt x="779" y="42"/>
                    <a:pt x="779" y="39"/>
                  </a:cubicBezTo>
                  <a:cubicBezTo>
                    <a:pt x="779" y="36"/>
                    <a:pt x="779" y="34"/>
                    <a:pt x="781" y="32"/>
                  </a:cubicBezTo>
                  <a:cubicBezTo>
                    <a:pt x="782" y="29"/>
                    <a:pt x="784" y="27"/>
                    <a:pt x="786" y="26"/>
                  </a:cubicBezTo>
                  <a:cubicBezTo>
                    <a:pt x="787" y="25"/>
                    <a:pt x="790" y="24"/>
                    <a:pt x="792" y="23"/>
                  </a:cubicBezTo>
                  <a:cubicBezTo>
                    <a:pt x="795" y="22"/>
                    <a:pt x="798" y="22"/>
                    <a:pt x="801" y="22"/>
                  </a:cubicBezTo>
                  <a:cubicBezTo>
                    <a:pt x="806" y="22"/>
                    <a:pt x="810" y="22"/>
                    <a:pt x="814" y="24"/>
                  </a:cubicBezTo>
                  <a:cubicBezTo>
                    <a:pt x="817" y="25"/>
                    <a:pt x="820" y="27"/>
                    <a:pt x="822" y="29"/>
                  </a:cubicBezTo>
                  <a:cubicBezTo>
                    <a:pt x="823" y="32"/>
                    <a:pt x="824" y="35"/>
                    <a:pt x="825" y="39"/>
                  </a:cubicBezTo>
                  <a:cubicBezTo>
                    <a:pt x="815" y="40"/>
                    <a:pt x="815" y="40"/>
                    <a:pt x="815" y="40"/>
                  </a:cubicBezTo>
                  <a:cubicBezTo>
                    <a:pt x="815" y="37"/>
                    <a:pt x="813" y="35"/>
                    <a:pt x="811" y="33"/>
                  </a:cubicBezTo>
                  <a:cubicBezTo>
                    <a:pt x="809" y="31"/>
                    <a:pt x="806" y="30"/>
                    <a:pt x="802" y="30"/>
                  </a:cubicBezTo>
                  <a:cubicBezTo>
                    <a:pt x="797" y="30"/>
                    <a:pt x="794" y="31"/>
                    <a:pt x="792" y="32"/>
                  </a:cubicBezTo>
                  <a:cubicBezTo>
                    <a:pt x="790" y="34"/>
                    <a:pt x="789" y="36"/>
                    <a:pt x="789" y="38"/>
                  </a:cubicBezTo>
                  <a:cubicBezTo>
                    <a:pt x="789" y="39"/>
                    <a:pt x="789" y="40"/>
                    <a:pt x="790" y="42"/>
                  </a:cubicBezTo>
                  <a:cubicBezTo>
                    <a:pt x="791" y="43"/>
                    <a:pt x="792" y="44"/>
                    <a:pt x="794" y="44"/>
                  </a:cubicBezTo>
                  <a:cubicBezTo>
                    <a:pt x="795" y="45"/>
                    <a:pt x="798" y="46"/>
                    <a:pt x="803" y="47"/>
                  </a:cubicBezTo>
                  <a:cubicBezTo>
                    <a:pt x="810" y="49"/>
                    <a:pt x="815" y="50"/>
                    <a:pt x="818" y="52"/>
                  </a:cubicBezTo>
                  <a:cubicBezTo>
                    <a:pt x="821" y="53"/>
                    <a:pt x="823" y="55"/>
                    <a:pt x="825" y="57"/>
                  </a:cubicBezTo>
                  <a:cubicBezTo>
                    <a:pt x="827" y="59"/>
                    <a:pt x="827" y="62"/>
                    <a:pt x="827" y="66"/>
                  </a:cubicBezTo>
                  <a:cubicBezTo>
                    <a:pt x="827" y="69"/>
                    <a:pt x="826" y="73"/>
                    <a:pt x="824" y="76"/>
                  </a:cubicBezTo>
                  <a:cubicBezTo>
                    <a:pt x="822" y="79"/>
                    <a:pt x="820" y="81"/>
                    <a:pt x="816" y="83"/>
                  </a:cubicBezTo>
                  <a:cubicBezTo>
                    <a:pt x="812" y="84"/>
                    <a:pt x="808" y="85"/>
                    <a:pt x="803" y="85"/>
                  </a:cubicBezTo>
                  <a:cubicBezTo>
                    <a:pt x="795" y="85"/>
                    <a:pt x="789" y="83"/>
                    <a:pt x="785" y="80"/>
                  </a:cubicBezTo>
                  <a:cubicBezTo>
                    <a:pt x="781" y="77"/>
                    <a:pt x="778" y="72"/>
                    <a:pt x="777" y="66"/>
                  </a:cubicBezTo>
                  <a:close/>
                  <a:moveTo>
                    <a:pt x="846" y="12"/>
                  </a:moveTo>
                  <a:cubicBezTo>
                    <a:pt x="846" y="0"/>
                    <a:pt x="846" y="0"/>
                    <a:pt x="846" y="0"/>
                  </a:cubicBezTo>
                  <a:cubicBezTo>
                    <a:pt x="856" y="0"/>
                    <a:pt x="856" y="0"/>
                    <a:pt x="856" y="0"/>
                  </a:cubicBezTo>
                  <a:cubicBezTo>
                    <a:pt x="856" y="12"/>
                    <a:pt x="856" y="12"/>
                    <a:pt x="856" y="12"/>
                  </a:cubicBezTo>
                  <a:cubicBezTo>
                    <a:pt x="846" y="12"/>
                    <a:pt x="846" y="12"/>
                    <a:pt x="846" y="12"/>
                  </a:cubicBezTo>
                  <a:close/>
                  <a:moveTo>
                    <a:pt x="846" y="84"/>
                  </a:moveTo>
                  <a:cubicBezTo>
                    <a:pt x="846" y="23"/>
                    <a:pt x="846" y="23"/>
                    <a:pt x="846" y="23"/>
                  </a:cubicBezTo>
                  <a:cubicBezTo>
                    <a:pt x="856" y="23"/>
                    <a:pt x="856" y="23"/>
                    <a:pt x="856" y="23"/>
                  </a:cubicBezTo>
                  <a:cubicBezTo>
                    <a:pt x="856" y="84"/>
                    <a:pt x="856" y="84"/>
                    <a:pt x="856" y="84"/>
                  </a:cubicBezTo>
                  <a:cubicBezTo>
                    <a:pt x="846" y="84"/>
                    <a:pt x="846" y="84"/>
                    <a:pt x="846" y="84"/>
                  </a:cubicBezTo>
                  <a:close/>
                  <a:moveTo>
                    <a:pt x="908" y="74"/>
                  </a:moveTo>
                  <a:cubicBezTo>
                    <a:pt x="907" y="84"/>
                    <a:pt x="907" y="84"/>
                    <a:pt x="907" y="84"/>
                  </a:cubicBezTo>
                  <a:cubicBezTo>
                    <a:pt x="905" y="84"/>
                    <a:pt x="902" y="85"/>
                    <a:pt x="900" y="85"/>
                  </a:cubicBezTo>
                  <a:cubicBezTo>
                    <a:pt x="896" y="85"/>
                    <a:pt x="893" y="84"/>
                    <a:pt x="891" y="83"/>
                  </a:cubicBezTo>
                  <a:cubicBezTo>
                    <a:pt x="889" y="82"/>
                    <a:pt x="888" y="80"/>
                    <a:pt x="887" y="78"/>
                  </a:cubicBezTo>
                  <a:cubicBezTo>
                    <a:pt x="886" y="76"/>
                    <a:pt x="885" y="72"/>
                    <a:pt x="885" y="66"/>
                  </a:cubicBezTo>
                  <a:cubicBezTo>
                    <a:pt x="885" y="31"/>
                    <a:pt x="885" y="31"/>
                    <a:pt x="885" y="31"/>
                  </a:cubicBezTo>
                  <a:cubicBezTo>
                    <a:pt x="878" y="31"/>
                    <a:pt x="878" y="31"/>
                    <a:pt x="878" y="31"/>
                  </a:cubicBezTo>
                  <a:cubicBezTo>
                    <a:pt x="878" y="23"/>
                    <a:pt x="878" y="23"/>
                    <a:pt x="878" y="23"/>
                  </a:cubicBezTo>
                  <a:cubicBezTo>
                    <a:pt x="885" y="23"/>
                    <a:pt x="885" y="23"/>
                    <a:pt x="885" y="23"/>
                  </a:cubicBezTo>
                  <a:cubicBezTo>
                    <a:pt x="885" y="8"/>
                    <a:pt x="885" y="8"/>
                    <a:pt x="885" y="8"/>
                  </a:cubicBezTo>
                  <a:cubicBezTo>
                    <a:pt x="896" y="2"/>
                    <a:pt x="896" y="2"/>
                    <a:pt x="896" y="2"/>
                  </a:cubicBezTo>
                  <a:cubicBezTo>
                    <a:pt x="896" y="23"/>
                    <a:pt x="896" y="23"/>
                    <a:pt x="896" y="23"/>
                  </a:cubicBezTo>
                  <a:cubicBezTo>
                    <a:pt x="906" y="23"/>
                    <a:pt x="906" y="23"/>
                    <a:pt x="906" y="23"/>
                  </a:cubicBezTo>
                  <a:cubicBezTo>
                    <a:pt x="906" y="31"/>
                    <a:pt x="906" y="31"/>
                    <a:pt x="906" y="31"/>
                  </a:cubicBezTo>
                  <a:cubicBezTo>
                    <a:pt x="896" y="31"/>
                    <a:pt x="896" y="31"/>
                    <a:pt x="896" y="31"/>
                  </a:cubicBezTo>
                  <a:cubicBezTo>
                    <a:pt x="896" y="67"/>
                    <a:pt x="896" y="67"/>
                    <a:pt x="896" y="67"/>
                  </a:cubicBezTo>
                  <a:cubicBezTo>
                    <a:pt x="896" y="69"/>
                    <a:pt x="896" y="71"/>
                    <a:pt x="896" y="72"/>
                  </a:cubicBezTo>
                  <a:cubicBezTo>
                    <a:pt x="897" y="73"/>
                    <a:pt x="897" y="74"/>
                    <a:pt x="898" y="74"/>
                  </a:cubicBezTo>
                  <a:cubicBezTo>
                    <a:pt x="899" y="75"/>
                    <a:pt x="900" y="75"/>
                    <a:pt x="901" y="75"/>
                  </a:cubicBezTo>
                  <a:cubicBezTo>
                    <a:pt x="903" y="75"/>
                    <a:pt x="906" y="75"/>
                    <a:pt x="908" y="74"/>
                  </a:cubicBezTo>
                  <a:close/>
                  <a:moveTo>
                    <a:pt x="492" y="84"/>
                  </a:moveTo>
                  <a:cubicBezTo>
                    <a:pt x="492" y="23"/>
                    <a:pt x="492" y="23"/>
                    <a:pt x="492" y="23"/>
                  </a:cubicBezTo>
                  <a:cubicBezTo>
                    <a:pt x="502" y="23"/>
                    <a:pt x="502" y="23"/>
                    <a:pt x="502" y="2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507" y="25"/>
                    <a:pt x="514" y="22"/>
                    <a:pt x="523" y="22"/>
                  </a:cubicBezTo>
                  <a:cubicBezTo>
                    <a:pt x="527" y="22"/>
                    <a:pt x="531" y="22"/>
                    <a:pt x="534" y="24"/>
                  </a:cubicBezTo>
                  <a:cubicBezTo>
                    <a:pt x="538" y="25"/>
                    <a:pt x="540" y="27"/>
                    <a:pt x="542" y="29"/>
                  </a:cubicBezTo>
                  <a:cubicBezTo>
                    <a:pt x="544" y="31"/>
                    <a:pt x="545" y="33"/>
                    <a:pt x="545" y="36"/>
                  </a:cubicBezTo>
                  <a:cubicBezTo>
                    <a:pt x="546" y="38"/>
                    <a:pt x="546" y="42"/>
                    <a:pt x="546" y="46"/>
                  </a:cubicBezTo>
                  <a:cubicBezTo>
                    <a:pt x="546" y="84"/>
                    <a:pt x="546" y="84"/>
                    <a:pt x="546" y="84"/>
                  </a:cubicBezTo>
                  <a:cubicBezTo>
                    <a:pt x="535" y="84"/>
                    <a:pt x="535" y="84"/>
                    <a:pt x="535" y="84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3"/>
                    <a:pt x="534" y="39"/>
                    <a:pt x="533" y="37"/>
                  </a:cubicBezTo>
                  <a:cubicBezTo>
                    <a:pt x="533" y="35"/>
                    <a:pt x="531" y="34"/>
                    <a:pt x="529" y="32"/>
                  </a:cubicBezTo>
                  <a:cubicBezTo>
                    <a:pt x="526" y="31"/>
                    <a:pt x="524" y="31"/>
                    <a:pt x="521" y="31"/>
                  </a:cubicBezTo>
                  <a:cubicBezTo>
                    <a:pt x="516" y="31"/>
                    <a:pt x="512" y="32"/>
                    <a:pt x="508" y="35"/>
                  </a:cubicBezTo>
                  <a:cubicBezTo>
                    <a:pt x="505" y="38"/>
                    <a:pt x="503" y="43"/>
                    <a:pt x="503" y="51"/>
                  </a:cubicBezTo>
                  <a:cubicBezTo>
                    <a:pt x="503" y="84"/>
                    <a:pt x="503" y="84"/>
                    <a:pt x="503" y="84"/>
                  </a:cubicBezTo>
                  <a:cubicBezTo>
                    <a:pt x="492" y="84"/>
                    <a:pt x="492" y="84"/>
                    <a:pt x="492" y="84"/>
                  </a:cubicBezTo>
                  <a:close/>
                  <a:moveTo>
                    <a:pt x="919" y="23"/>
                  </a:moveTo>
                  <a:cubicBezTo>
                    <a:pt x="931" y="23"/>
                    <a:pt x="931" y="23"/>
                    <a:pt x="931" y="23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969" y="23"/>
                    <a:pt x="969" y="23"/>
                    <a:pt x="969" y="23"/>
                  </a:cubicBezTo>
                  <a:cubicBezTo>
                    <a:pt x="980" y="23"/>
                    <a:pt x="980" y="23"/>
                    <a:pt x="980" y="23"/>
                  </a:cubicBezTo>
                  <a:cubicBezTo>
                    <a:pt x="946" y="108"/>
                    <a:pt x="946" y="108"/>
                    <a:pt x="946" y="108"/>
                  </a:cubicBezTo>
                  <a:cubicBezTo>
                    <a:pt x="935" y="108"/>
                    <a:pt x="935" y="108"/>
                    <a:pt x="935" y="108"/>
                  </a:cubicBezTo>
                  <a:cubicBezTo>
                    <a:pt x="944" y="84"/>
                    <a:pt x="944" y="84"/>
                    <a:pt x="944" y="84"/>
                  </a:cubicBezTo>
                  <a:lnTo>
                    <a:pt x="919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C08E413-D851-498B-864F-15C047E48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76" y="4421188"/>
              <a:ext cx="5305425" cy="377825"/>
            </a:xfrm>
            <a:custGeom>
              <a:avLst/>
              <a:gdLst>
                <a:gd name="T0" fmla="*/ 1020 w 1541"/>
                <a:gd name="T1" fmla="*/ 38 h 110"/>
                <a:gd name="T2" fmla="*/ 1047 w 1541"/>
                <a:gd name="T3" fmla="*/ 32 h 110"/>
                <a:gd name="T4" fmla="*/ 514 w 1541"/>
                <a:gd name="T5" fmla="*/ 63 h 110"/>
                <a:gd name="T6" fmla="*/ 481 w 1541"/>
                <a:gd name="T7" fmla="*/ 27 h 110"/>
                <a:gd name="T8" fmla="*/ 483 w 1541"/>
                <a:gd name="T9" fmla="*/ 38 h 110"/>
                <a:gd name="T10" fmla="*/ 1003 w 1541"/>
                <a:gd name="T11" fmla="*/ 67 h 110"/>
                <a:gd name="T12" fmla="*/ 995 w 1541"/>
                <a:gd name="T13" fmla="*/ 32 h 110"/>
                <a:gd name="T14" fmla="*/ 992 w 1541"/>
                <a:gd name="T15" fmla="*/ 66 h 110"/>
                <a:gd name="T16" fmla="*/ 583 w 1541"/>
                <a:gd name="T17" fmla="*/ 66 h 110"/>
                <a:gd name="T18" fmla="*/ 565 w 1541"/>
                <a:gd name="T19" fmla="*/ 24 h 110"/>
                <a:gd name="T20" fmla="*/ 576 w 1541"/>
                <a:gd name="T21" fmla="*/ 76 h 110"/>
                <a:gd name="T22" fmla="*/ 546 w 1541"/>
                <a:gd name="T23" fmla="*/ 49 h 110"/>
                <a:gd name="T24" fmla="*/ 29 w 1541"/>
                <a:gd name="T25" fmla="*/ 87 h 110"/>
                <a:gd name="T26" fmla="*/ 48 w 1541"/>
                <a:gd name="T27" fmla="*/ 55 h 110"/>
                <a:gd name="T28" fmla="*/ 1237 w 1541"/>
                <a:gd name="T29" fmla="*/ 33 h 110"/>
                <a:gd name="T30" fmla="*/ 1228 w 1541"/>
                <a:gd name="T31" fmla="*/ 55 h 110"/>
                <a:gd name="T32" fmla="*/ 1271 w 1541"/>
                <a:gd name="T33" fmla="*/ 39 h 110"/>
                <a:gd name="T34" fmla="*/ 837 w 1541"/>
                <a:gd name="T35" fmla="*/ 2 h 110"/>
                <a:gd name="T36" fmla="*/ 776 w 1541"/>
                <a:gd name="T37" fmla="*/ 54 h 110"/>
                <a:gd name="T38" fmla="*/ 805 w 1541"/>
                <a:gd name="T39" fmla="*/ 34 h 110"/>
                <a:gd name="T40" fmla="*/ 1480 w 1541"/>
                <a:gd name="T41" fmla="*/ 25 h 110"/>
                <a:gd name="T42" fmla="*/ 1505 w 1541"/>
                <a:gd name="T43" fmla="*/ 86 h 110"/>
                <a:gd name="T44" fmla="*/ 1380 w 1541"/>
                <a:gd name="T45" fmla="*/ 77 h 110"/>
                <a:gd name="T46" fmla="*/ 1373 w 1541"/>
                <a:gd name="T47" fmla="*/ 72 h 110"/>
                <a:gd name="T48" fmla="*/ 78 w 1541"/>
                <a:gd name="T49" fmla="*/ 86 h 110"/>
                <a:gd name="T50" fmla="*/ 85 w 1541"/>
                <a:gd name="T51" fmla="*/ 3 h 110"/>
                <a:gd name="T52" fmla="*/ 89 w 1541"/>
                <a:gd name="T53" fmla="*/ 25 h 110"/>
                <a:gd name="T54" fmla="*/ 151 w 1541"/>
                <a:gd name="T55" fmla="*/ 58 h 110"/>
                <a:gd name="T56" fmla="*/ 194 w 1541"/>
                <a:gd name="T57" fmla="*/ 56 h 110"/>
                <a:gd name="T58" fmla="*/ 158 w 1541"/>
                <a:gd name="T59" fmla="*/ 3 h 110"/>
                <a:gd name="T60" fmla="*/ 174 w 1541"/>
                <a:gd name="T61" fmla="*/ 10 h 110"/>
                <a:gd name="T62" fmla="*/ 207 w 1541"/>
                <a:gd name="T63" fmla="*/ 62 h 110"/>
                <a:gd name="T64" fmla="*/ 268 w 1541"/>
                <a:gd name="T65" fmla="*/ 63 h 110"/>
                <a:gd name="T66" fmla="*/ 235 w 1541"/>
                <a:gd name="T67" fmla="*/ 27 h 110"/>
                <a:gd name="T68" fmla="*/ 237 w 1541"/>
                <a:gd name="T69" fmla="*/ 38 h 110"/>
                <a:gd name="T70" fmla="*/ 294 w 1541"/>
                <a:gd name="T71" fmla="*/ 2 h 110"/>
                <a:gd name="T72" fmla="*/ 304 w 1541"/>
                <a:gd name="T73" fmla="*/ 86 h 110"/>
                <a:gd name="T74" fmla="*/ 322 w 1541"/>
                <a:gd name="T75" fmla="*/ 56 h 110"/>
                <a:gd name="T76" fmla="*/ 340 w 1541"/>
                <a:gd name="T77" fmla="*/ 73 h 110"/>
                <a:gd name="T78" fmla="*/ 353 w 1541"/>
                <a:gd name="T79" fmla="*/ 32 h 110"/>
                <a:gd name="T80" fmla="*/ 940 w 1541"/>
                <a:gd name="T81" fmla="*/ 2 h 110"/>
                <a:gd name="T82" fmla="*/ 1100 w 1541"/>
                <a:gd name="T83" fmla="*/ 2 h 110"/>
                <a:gd name="T84" fmla="*/ 1130 w 1541"/>
                <a:gd name="T85" fmla="*/ 86 h 110"/>
                <a:gd name="T86" fmla="*/ 1100 w 1541"/>
                <a:gd name="T87" fmla="*/ 86 h 110"/>
                <a:gd name="T88" fmla="*/ 1406 w 1541"/>
                <a:gd name="T89" fmla="*/ 91 h 110"/>
                <a:gd name="T90" fmla="*/ 1434 w 1541"/>
                <a:gd name="T91" fmla="*/ 86 h 110"/>
                <a:gd name="T92" fmla="*/ 1454 w 1541"/>
                <a:gd name="T93" fmla="*/ 25 h 110"/>
                <a:gd name="T94" fmla="*/ 1406 w 1541"/>
                <a:gd name="T95" fmla="*/ 91 h 110"/>
                <a:gd name="T96" fmla="*/ 1435 w 1541"/>
                <a:gd name="T97" fmla="*/ 32 h 110"/>
                <a:gd name="T98" fmla="*/ 430 w 1541"/>
                <a:gd name="T99" fmla="*/ 24 h 110"/>
                <a:gd name="T100" fmla="*/ 442 w 1541"/>
                <a:gd name="T101" fmla="*/ 49 h 110"/>
                <a:gd name="T102" fmla="*/ 398 w 1541"/>
                <a:gd name="T103" fmla="*/ 86 h 110"/>
                <a:gd name="T104" fmla="*/ 761 w 1541"/>
                <a:gd name="T105" fmla="*/ 31 h 110"/>
                <a:gd name="T106" fmla="*/ 748 w 1541"/>
                <a:gd name="T107" fmla="*/ 34 h 110"/>
                <a:gd name="T108" fmla="*/ 1159 w 1541"/>
                <a:gd name="T109" fmla="*/ 25 h 110"/>
                <a:gd name="T110" fmla="*/ 1214 w 1541"/>
                <a:gd name="T111" fmla="*/ 48 h 110"/>
                <a:gd name="T112" fmla="*/ 1176 w 1541"/>
                <a:gd name="T113" fmla="*/ 37 h 110"/>
                <a:gd name="T114" fmla="*/ 639 w 1541"/>
                <a:gd name="T115" fmla="*/ 77 h 110"/>
                <a:gd name="T116" fmla="*/ 693 w 1541"/>
                <a:gd name="T117" fmla="*/ 25 h 110"/>
                <a:gd name="T118" fmla="*/ 647 w 1541"/>
                <a:gd name="T119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41" h="110">
                  <a:moveTo>
                    <a:pt x="1064" y="63"/>
                  </a:moveTo>
                  <a:cubicBezTo>
                    <a:pt x="1075" y="65"/>
                    <a:pt x="1075" y="65"/>
                    <a:pt x="1075" y="65"/>
                  </a:cubicBezTo>
                  <a:cubicBezTo>
                    <a:pt x="1074" y="72"/>
                    <a:pt x="1071" y="77"/>
                    <a:pt x="1066" y="81"/>
                  </a:cubicBezTo>
                  <a:cubicBezTo>
                    <a:pt x="1061" y="85"/>
                    <a:pt x="1054" y="87"/>
                    <a:pt x="1047" y="87"/>
                  </a:cubicBezTo>
                  <a:cubicBezTo>
                    <a:pt x="1038" y="87"/>
                    <a:pt x="1030" y="84"/>
                    <a:pt x="1025" y="79"/>
                  </a:cubicBezTo>
                  <a:cubicBezTo>
                    <a:pt x="1019" y="73"/>
                    <a:pt x="1016" y="66"/>
                    <a:pt x="1016" y="56"/>
                  </a:cubicBezTo>
                  <a:cubicBezTo>
                    <a:pt x="1016" y="49"/>
                    <a:pt x="1017" y="43"/>
                    <a:pt x="1020" y="38"/>
                  </a:cubicBezTo>
                  <a:cubicBezTo>
                    <a:pt x="1022" y="33"/>
                    <a:pt x="1026" y="30"/>
                    <a:pt x="1031" y="27"/>
                  </a:cubicBezTo>
                  <a:cubicBezTo>
                    <a:pt x="1036" y="25"/>
                    <a:pt x="1041" y="24"/>
                    <a:pt x="1047" y="24"/>
                  </a:cubicBezTo>
                  <a:cubicBezTo>
                    <a:pt x="1054" y="24"/>
                    <a:pt x="1060" y="25"/>
                    <a:pt x="1065" y="29"/>
                  </a:cubicBezTo>
                  <a:cubicBezTo>
                    <a:pt x="1070" y="32"/>
                    <a:pt x="1073" y="37"/>
                    <a:pt x="1074" y="43"/>
                  </a:cubicBezTo>
                  <a:cubicBezTo>
                    <a:pt x="1063" y="44"/>
                    <a:pt x="1063" y="44"/>
                    <a:pt x="1063" y="44"/>
                  </a:cubicBezTo>
                  <a:cubicBezTo>
                    <a:pt x="1062" y="40"/>
                    <a:pt x="1060" y="37"/>
                    <a:pt x="1057" y="35"/>
                  </a:cubicBezTo>
                  <a:cubicBezTo>
                    <a:pt x="1055" y="33"/>
                    <a:pt x="1051" y="32"/>
                    <a:pt x="1047" y="32"/>
                  </a:cubicBezTo>
                  <a:cubicBezTo>
                    <a:pt x="1042" y="32"/>
                    <a:pt x="1037" y="34"/>
                    <a:pt x="1033" y="38"/>
                  </a:cubicBezTo>
                  <a:cubicBezTo>
                    <a:pt x="1030" y="41"/>
                    <a:pt x="1028" y="47"/>
                    <a:pt x="1028" y="55"/>
                  </a:cubicBezTo>
                  <a:cubicBezTo>
                    <a:pt x="1028" y="63"/>
                    <a:pt x="1030" y="69"/>
                    <a:pt x="1033" y="73"/>
                  </a:cubicBezTo>
                  <a:cubicBezTo>
                    <a:pt x="1037" y="77"/>
                    <a:pt x="1041" y="79"/>
                    <a:pt x="1047" y="79"/>
                  </a:cubicBezTo>
                  <a:cubicBezTo>
                    <a:pt x="1051" y="79"/>
                    <a:pt x="1055" y="77"/>
                    <a:pt x="1058" y="75"/>
                  </a:cubicBezTo>
                  <a:cubicBezTo>
                    <a:pt x="1061" y="72"/>
                    <a:pt x="1063" y="69"/>
                    <a:pt x="1064" y="63"/>
                  </a:cubicBezTo>
                  <a:close/>
                  <a:moveTo>
                    <a:pt x="514" y="63"/>
                  </a:moveTo>
                  <a:cubicBezTo>
                    <a:pt x="525" y="65"/>
                    <a:pt x="525" y="65"/>
                    <a:pt x="525" y="65"/>
                  </a:cubicBezTo>
                  <a:cubicBezTo>
                    <a:pt x="524" y="72"/>
                    <a:pt x="520" y="77"/>
                    <a:pt x="515" y="81"/>
                  </a:cubicBezTo>
                  <a:cubicBezTo>
                    <a:pt x="510" y="85"/>
                    <a:pt x="504" y="87"/>
                    <a:pt x="497" y="87"/>
                  </a:cubicBezTo>
                  <a:cubicBezTo>
                    <a:pt x="487" y="87"/>
                    <a:pt x="480" y="84"/>
                    <a:pt x="474" y="79"/>
                  </a:cubicBezTo>
                  <a:cubicBezTo>
                    <a:pt x="469" y="73"/>
                    <a:pt x="466" y="66"/>
                    <a:pt x="466" y="56"/>
                  </a:cubicBezTo>
                  <a:cubicBezTo>
                    <a:pt x="466" y="49"/>
                    <a:pt x="467" y="43"/>
                    <a:pt x="470" y="38"/>
                  </a:cubicBezTo>
                  <a:cubicBezTo>
                    <a:pt x="472" y="33"/>
                    <a:pt x="476" y="30"/>
                    <a:pt x="481" y="27"/>
                  </a:cubicBezTo>
                  <a:cubicBezTo>
                    <a:pt x="486" y="25"/>
                    <a:pt x="491" y="24"/>
                    <a:pt x="497" y="24"/>
                  </a:cubicBezTo>
                  <a:cubicBezTo>
                    <a:pt x="504" y="24"/>
                    <a:pt x="510" y="25"/>
                    <a:pt x="515" y="29"/>
                  </a:cubicBezTo>
                  <a:cubicBezTo>
                    <a:pt x="519" y="32"/>
                    <a:pt x="522" y="37"/>
                    <a:pt x="524" y="43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2" y="40"/>
                    <a:pt x="510" y="37"/>
                    <a:pt x="507" y="35"/>
                  </a:cubicBezTo>
                  <a:cubicBezTo>
                    <a:pt x="504" y="33"/>
                    <a:pt x="501" y="32"/>
                    <a:pt x="497" y="32"/>
                  </a:cubicBezTo>
                  <a:cubicBezTo>
                    <a:pt x="491" y="32"/>
                    <a:pt x="487" y="34"/>
                    <a:pt x="483" y="38"/>
                  </a:cubicBezTo>
                  <a:cubicBezTo>
                    <a:pt x="480" y="41"/>
                    <a:pt x="478" y="47"/>
                    <a:pt x="478" y="55"/>
                  </a:cubicBezTo>
                  <a:cubicBezTo>
                    <a:pt x="478" y="63"/>
                    <a:pt x="479" y="69"/>
                    <a:pt x="483" y="73"/>
                  </a:cubicBezTo>
                  <a:cubicBezTo>
                    <a:pt x="486" y="77"/>
                    <a:pt x="491" y="79"/>
                    <a:pt x="497" y="79"/>
                  </a:cubicBezTo>
                  <a:cubicBezTo>
                    <a:pt x="501" y="79"/>
                    <a:pt x="505" y="77"/>
                    <a:pt x="508" y="75"/>
                  </a:cubicBezTo>
                  <a:cubicBezTo>
                    <a:pt x="511" y="72"/>
                    <a:pt x="513" y="69"/>
                    <a:pt x="514" y="63"/>
                  </a:cubicBezTo>
                  <a:close/>
                  <a:moveTo>
                    <a:pt x="992" y="66"/>
                  </a:moveTo>
                  <a:cubicBezTo>
                    <a:pt x="1003" y="67"/>
                    <a:pt x="1003" y="67"/>
                    <a:pt x="1003" y="67"/>
                  </a:cubicBezTo>
                  <a:cubicBezTo>
                    <a:pt x="1002" y="74"/>
                    <a:pt x="998" y="78"/>
                    <a:pt x="993" y="82"/>
                  </a:cubicBezTo>
                  <a:cubicBezTo>
                    <a:pt x="988" y="85"/>
                    <a:pt x="982" y="87"/>
                    <a:pt x="974" y="87"/>
                  </a:cubicBezTo>
                  <a:cubicBezTo>
                    <a:pt x="964" y="87"/>
                    <a:pt x="956" y="84"/>
                    <a:pt x="950" y="79"/>
                  </a:cubicBezTo>
                  <a:cubicBezTo>
                    <a:pt x="945" y="73"/>
                    <a:pt x="942" y="66"/>
                    <a:pt x="942" y="56"/>
                  </a:cubicBezTo>
                  <a:cubicBezTo>
                    <a:pt x="942" y="46"/>
                    <a:pt x="945" y="38"/>
                    <a:pt x="951" y="32"/>
                  </a:cubicBezTo>
                  <a:cubicBezTo>
                    <a:pt x="956" y="26"/>
                    <a:pt x="964" y="24"/>
                    <a:pt x="973" y="24"/>
                  </a:cubicBezTo>
                  <a:cubicBezTo>
                    <a:pt x="982" y="24"/>
                    <a:pt x="990" y="26"/>
                    <a:pt x="995" y="32"/>
                  </a:cubicBezTo>
                  <a:cubicBezTo>
                    <a:pt x="1001" y="37"/>
                    <a:pt x="1004" y="45"/>
                    <a:pt x="1004" y="55"/>
                  </a:cubicBezTo>
                  <a:cubicBezTo>
                    <a:pt x="1004" y="56"/>
                    <a:pt x="1004" y="57"/>
                    <a:pt x="1004" y="58"/>
                  </a:cubicBezTo>
                  <a:cubicBezTo>
                    <a:pt x="954" y="58"/>
                    <a:pt x="954" y="58"/>
                    <a:pt x="954" y="58"/>
                  </a:cubicBezTo>
                  <a:cubicBezTo>
                    <a:pt x="954" y="65"/>
                    <a:pt x="956" y="70"/>
                    <a:pt x="960" y="73"/>
                  </a:cubicBezTo>
                  <a:cubicBezTo>
                    <a:pt x="964" y="77"/>
                    <a:pt x="968" y="79"/>
                    <a:pt x="974" y="79"/>
                  </a:cubicBezTo>
                  <a:cubicBezTo>
                    <a:pt x="978" y="79"/>
                    <a:pt x="982" y="78"/>
                    <a:pt x="985" y="76"/>
                  </a:cubicBezTo>
                  <a:cubicBezTo>
                    <a:pt x="988" y="74"/>
                    <a:pt x="990" y="70"/>
                    <a:pt x="992" y="66"/>
                  </a:cubicBezTo>
                  <a:close/>
                  <a:moveTo>
                    <a:pt x="954" y="49"/>
                  </a:moveTo>
                  <a:cubicBezTo>
                    <a:pt x="992" y="49"/>
                    <a:pt x="992" y="49"/>
                    <a:pt x="992" y="49"/>
                  </a:cubicBezTo>
                  <a:cubicBezTo>
                    <a:pt x="991" y="44"/>
                    <a:pt x="990" y="41"/>
                    <a:pt x="987" y="38"/>
                  </a:cubicBezTo>
                  <a:cubicBezTo>
                    <a:pt x="984" y="34"/>
                    <a:pt x="979" y="32"/>
                    <a:pt x="973" y="32"/>
                  </a:cubicBezTo>
                  <a:cubicBezTo>
                    <a:pt x="968" y="32"/>
                    <a:pt x="964" y="34"/>
                    <a:pt x="960" y="37"/>
                  </a:cubicBezTo>
                  <a:cubicBezTo>
                    <a:pt x="957" y="40"/>
                    <a:pt x="955" y="44"/>
                    <a:pt x="954" y="49"/>
                  </a:cubicBezTo>
                  <a:close/>
                  <a:moveTo>
                    <a:pt x="583" y="66"/>
                  </a:moveTo>
                  <a:cubicBezTo>
                    <a:pt x="595" y="67"/>
                    <a:pt x="595" y="67"/>
                    <a:pt x="595" y="67"/>
                  </a:cubicBezTo>
                  <a:cubicBezTo>
                    <a:pt x="593" y="74"/>
                    <a:pt x="590" y="78"/>
                    <a:pt x="585" y="82"/>
                  </a:cubicBezTo>
                  <a:cubicBezTo>
                    <a:pt x="580" y="85"/>
                    <a:pt x="573" y="87"/>
                    <a:pt x="566" y="87"/>
                  </a:cubicBezTo>
                  <a:cubicBezTo>
                    <a:pt x="556" y="87"/>
                    <a:pt x="548" y="84"/>
                    <a:pt x="542" y="79"/>
                  </a:cubicBezTo>
                  <a:cubicBezTo>
                    <a:pt x="536" y="73"/>
                    <a:pt x="533" y="66"/>
                    <a:pt x="533" y="56"/>
                  </a:cubicBezTo>
                  <a:cubicBezTo>
                    <a:pt x="533" y="46"/>
                    <a:pt x="536" y="38"/>
                    <a:pt x="542" y="32"/>
                  </a:cubicBezTo>
                  <a:cubicBezTo>
                    <a:pt x="548" y="26"/>
                    <a:pt x="556" y="24"/>
                    <a:pt x="565" y="24"/>
                  </a:cubicBezTo>
                  <a:cubicBezTo>
                    <a:pt x="574" y="24"/>
                    <a:pt x="581" y="26"/>
                    <a:pt x="587" y="32"/>
                  </a:cubicBezTo>
                  <a:cubicBezTo>
                    <a:pt x="593" y="37"/>
                    <a:pt x="595" y="45"/>
                    <a:pt x="595" y="55"/>
                  </a:cubicBezTo>
                  <a:cubicBezTo>
                    <a:pt x="595" y="56"/>
                    <a:pt x="595" y="57"/>
                    <a:pt x="595" y="58"/>
                  </a:cubicBezTo>
                  <a:cubicBezTo>
                    <a:pt x="545" y="58"/>
                    <a:pt x="545" y="58"/>
                    <a:pt x="545" y="58"/>
                  </a:cubicBezTo>
                  <a:cubicBezTo>
                    <a:pt x="546" y="65"/>
                    <a:pt x="548" y="70"/>
                    <a:pt x="552" y="73"/>
                  </a:cubicBezTo>
                  <a:cubicBezTo>
                    <a:pt x="555" y="77"/>
                    <a:pt x="560" y="79"/>
                    <a:pt x="566" y="79"/>
                  </a:cubicBezTo>
                  <a:cubicBezTo>
                    <a:pt x="570" y="79"/>
                    <a:pt x="573" y="78"/>
                    <a:pt x="576" y="76"/>
                  </a:cubicBezTo>
                  <a:cubicBezTo>
                    <a:pt x="579" y="74"/>
                    <a:pt x="582" y="70"/>
                    <a:pt x="583" y="66"/>
                  </a:cubicBezTo>
                  <a:close/>
                  <a:moveTo>
                    <a:pt x="546" y="49"/>
                  </a:moveTo>
                  <a:cubicBezTo>
                    <a:pt x="583" y="49"/>
                    <a:pt x="583" y="49"/>
                    <a:pt x="583" y="49"/>
                  </a:cubicBezTo>
                  <a:cubicBezTo>
                    <a:pt x="583" y="44"/>
                    <a:pt x="581" y="41"/>
                    <a:pt x="579" y="38"/>
                  </a:cubicBezTo>
                  <a:cubicBezTo>
                    <a:pt x="575" y="34"/>
                    <a:pt x="571" y="32"/>
                    <a:pt x="565" y="32"/>
                  </a:cubicBezTo>
                  <a:cubicBezTo>
                    <a:pt x="560" y="32"/>
                    <a:pt x="555" y="34"/>
                    <a:pt x="552" y="37"/>
                  </a:cubicBezTo>
                  <a:cubicBezTo>
                    <a:pt x="548" y="40"/>
                    <a:pt x="546" y="44"/>
                    <a:pt x="546" y="49"/>
                  </a:cubicBezTo>
                  <a:close/>
                  <a:moveTo>
                    <a:pt x="0" y="55"/>
                  </a:moveTo>
                  <a:cubicBezTo>
                    <a:pt x="0" y="47"/>
                    <a:pt x="3" y="39"/>
                    <a:pt x="8" y="33"/>
                  </a:cubicBezTo>
                  <a:cubicBezTo>
                    <a:pt x="14" y="27"/>
                    <a:pt x="21" y="24"/>
                    <a:pt x="28" y="24"/>
                  </a:cubicBezTo>
                  <a:cubicBezTo>
                    <a:pt x="37" y="24"/>
                    <a:pt x="44" y="27"/>
                    <a:pt x="49" y="33"/>
                  </a:cubicBezTo>
                  <a:cubicBezTo>
                    <a:pt x="55" y="39"/>
                    <a:pt x="58" y="46"/>
                    <a:pt x="58" y="55"/>
                  </a:cubicBezTo>
                  <a:cubicBezTo>
                    <a:pt x="58" y="64"/>
                    <a:pt x="55" y="71"/>
                    <a:pt x="50" y="77"/>
                  </a:cubicBezTo>
                  <a:cubicBezTo>
                    <a:pt x="44" y="84"/>
                    <a:pt x="37" y="87"/>
                    <a:pt x="29" y="87"/>
                  </a:cubicBezTo>
                  <a:cubicBezTo>
                    <a:pt x="21" y="87"/>
                    <a:pt x="14" y="84"/>
                    <a:pt x="8" y="78"/>
                  </a:cubicBezTo>
                  <a:cubicBezTo>
                    <a:pt x="3" y="71"/>
                    <a:pt x="0" y="64"/>
                    <a:pt x="0" y="55"/>
                  </a:cubicBezTo>
                  <a:close/>
                  <a:moveTo>
                    <a:pt x="10" y="55"/>
                  </a:moveTo>
                  <a:cubicBezTo>
                    <a:pt x="10" y="62"/>
                    <a:pt x="12" y="67"/>
                    <a:pt x="15" y="72"/>
                  </a:cubicBezTo>
                  <a:cubicBezTo>
                    <a:pt x="19" y="76"/>
                    <a:pt x="24" y="78"/>
                    <a:pt x="29" y="78"/>
                  </a:cubicBezTo>
                  <a:cubicBezTo>
                    <a:pt x="34" y="78"/>
                    <a:pt x="39" y="76"/>
                    <a:pt x="43" y="72"/>
                  </a:cubicBezTo>
                  <a:cubicBezTo>
                    <a:pt x="46" y="67"/>
                    <a:pt x="48" y="62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47"/>
                    <a:pt x="46" y="42"/>
                    <a:pt x="42" y="39"/>
                  </a:cubicBezTo>
                  <a:cubicBezTo>
                    <a:pt x="39" y="34"/>
                    <a:pt x="34" y="32"/>
                    <a:pt x="28" y="32"/>
                  </a:cubicBezTo>
                  <a:cubicBezTo>
                    <a:pt x="23" y="32"/>
                    <a:pt x="19" y="34"/>
                    <a:pt x="15" y="39"/>
                  </a:cubicBezTo>
                  <a:cubicBezTo>
                    <a:pt x="12" y="43"/>
                    <a:pt x="10" y="49"/>
                    <a:pt x="10" y="55"/>
                  </a:cubicBezTo>
                  <a:close/>
                  <a:moveTo>
                    <a:pt x="1228" y="55"/>
                  </a:moveTo>
                  <a:cubicBezTo>
                    <a:pt x="1228" y="47"/>
                    <a:pt x="1231" y="39"/>
                    <a:pt x="1237" y="33"/>
                  </a:cubicBezTo>
                  <a:cubicBezTo>
                    <a:pt x="1242" y="27"/>
                    <a:pt x="1249" y="24"/>
                    <a:pt x="1257" y="24"/>
                  </a:cubicBezTo>
                  <a:cubicBezTo>
                    <a:pt x="1265" y="24"/>
                    <a:pt x="1272" y="27"/>
                    <a:pt x="1278" y="33"/>
                  </a:cubicBezTo>
                  <a:cubicBezTo>
                    <a:pt x="1284" y="39"/>
                    <a:pt x="1287" y="46"/>
                    <a:pt x="1287" y="55"/>
                  </a:cubicBezTo>
                  <a:cubicBezTo>
                    <a:pt x="1287" y="64"/>
                    <a:pt x="1284" y="71"/>
                    <a:pt x="1278" y="77"/>
                  </a:cubicBezTo>
                  <a:cubicBezTo>
                    <a:pt x="1272" y="84"/>
                    <a:pt x="1266" y="87"/>
                    <a:pt x="1257" y="87"/>
                  </a:cubicBezTo>
                  <a:cubicBezTo>
                    <a:pt x="1249" y="87"/>
                    <a:pt x="1242" y="84"/>
                    <a:pt x="1237" y="78"/>
                  </a:cubicBezTo>
                  <a:cubicBezTo>
                    <a:pt x="1231" y="72"/>
                    <a:pt x="1228" y="64"/>
                    <a:pt x="1228" y="55"/>
                  </a:cubicBezTo>
                  <a:close/>
                  <a:moveTo>
                    <a:pt x="1238" y="55"/>
                  </a:moveTo>
                  <a:cubicBezTo>
                    <a:pt x="1238" y="62"/>
                    <a:pt x="1240" y="67"/>
                    <a:pt x="1244" y="72"/>
                  </a:cubicBezTo>
                  <a:cubicBezTo>
                    <a:pt x="1247" y="76"/>
                    <a:pt x="1252" y="78"/>
                    <a:pt x="1257" y="78"/>
                  </a:cubicBezTo>
                  <a:cubicBezTo>
                    <a:pt x="1263" y="78"/>
                    <a:pt x="1267" y="76"/>
                    <a:pt x="1271" y="72"/>
                  </a:cubicBezTo>
                  <a:cubicBezTo>
                    <a:pt x="1275" y="67"/>
                    <a:pt x="1276" y="62"/>
                    <a:pt x="1276" y="55"/>
                  </a:cubicBezTo>
                  <a:cubicBezTo>
                    <a:pt x="1276" y="54"/>
                    <a:pt x="1276" y="54"/>
                    <a:pt x="1276" y="53"/>
                  </a:cubicBezTo>
                  <a:cubicBezTo>
                    <a:pt x="1276" y="47"/>
                    <a:pt x="1274" y="42"/>
                    <a:pt x="1271" y="39"/>
                  </a:cubicBezTo>
                  <a:cubicBezTo>
                    <a:pt x="1267" y="34"/>
                    <a:pt x="1263" y="32"/>
                    <a:pt x="1257" y="32"/>
                  </a:cubicBezTo>
                  <a:cubicBezTo>
                    <a:pt x="1252" y="32"/>
                    <a:pt x="1247" y="34"/>
                    <a:pt x="1244" y="39"/>
                  </a:cubicBezTo>
                  <a:cubicBezTo>
                    <a:pt x="1240" y="43"/>
                    <a:pt x="1238" y="49"/>
                    <a:pt x="1238" y="55"/>
                  </a:cubicBezTo>
                  <a:close/>
                  <a:moveTo>
                    <a:pt x="827" y="33"/>
                  </a:moveTo>
                  <a:cubicBezTo>
                    <a:pt x="827" y="19"/>
                    <a:pt x="827" y="19"/>
                    <a:pt x="827" y="19"/>
                  </a:cubicBezTo>
                  <a:cubicBezTo>
                    <a:pt x="827" y="2"/>
                    <a:pt x="827" y="2"/>
                    <a:pt x="827" y="2"/>
                  </a:cubicBezTo>
                  <a:cubicBezTo>
                    <a:pt x="837" y="2"/>
                    <a:pt x="837" y="2"/>
                    <a:pt x="837" y="2"/>
                  </a:cubicBezTo>
                  <a:cubicBezTo>
                    <a:pt x="837" y="85"/>
                    <a:pt x="837" y="85"/>
                    <a:pt x="837" y="85"/>
                  </a:cubicBezTo>
                  <a:cubicBezTo>
                    <a:pt x="827" y="85"/>
                    <a:pt x="827" y="85"/>
                    <a:pt x="827" y="85"/>
                  </a:cubicBezTo>
                  <a:cubicBezTo>
                    <a:pt x="827" y="76"/>
                    <a:pt x="827" y="76"/>
                    <a:pt x="827" y="76"/>
                  </a:cubicBezTo>
                  <a:cubicBezTo>
                    <a:pt x="824" y="79"/>
                    <a:pt x="820" y="82"/>
                    <a:pt x="817" y="84"/>
                  </a:cubicBezTo>
                  <a:cubicBezTo>
                    <a:pt x="813" y="86"/>
                    <a:pt x="809" y="87"/>
                    <a:pt x="805" y="87"/>
                  </a:cubicBezTo>
                  <a:cubicBezTo>
                    <a:pt x="797" y="87"/>
                    <a:pt x="790" y="84"/>
                    <a:pt x="784" y="77"/>
                  </a:cubicBezTo>
                  <a:cubicBezTo>
                    <a:pt x="779" y="71"/>
                    <a:pt x="776" y="63"/>
                    <a:pt x="776" y="54"/>
                  </a:cubicBezTo>
                  <a:cubicBezTo>
                    <a:pt x="776" y="45"/>
                    <a:pt x="779" y="38"/>
                    <a:pt x="784" y="32"/>
                  </a:cubicBezTo>
                  <a:cubicBezTo>
                    <a:pt x="790" y="26"/>
                    <a:pt x="797" y="23"/>
                    <a:pt x="805" y="23"/>
                  </a:cubicBezTo>
                  <a:cubicBezTo>
                    <a:pt x="809" y="23"/>
                    <a:pt x="813" y="24"/>
                    <a:pt x="817" y="25"/>
                  </a:cubicBezTo>
                  <a:cubicBezTo>
                    <a:pt x="820" y="27"/>
                    <a:pt x="824" y="30"/>
                    <a:pt x="827" y="33"/>
                  </a:cubicBezTo>
                  <a:close/>
                  <a:moveTo>
                    <a:pt x="824" y="55"/>
                  </a:moveTo>
                  <a:cubicBezTo>
                    <a:pt x="824" y="49"/>
                    <a:pt x="822" y="44"/>
                    <a:pt x="818" y="40"/>
                  </a:cubicBezTo>
                  <a:cubicBezTo>
                    <a:pt x="815" y="36"/>
                    <a:pt x="810" y="34"/>
                    <a:pt x="805" y="34"/>
                  </a:cubicBezTo>
                  <a:cubicBezTo>
                    <a:pt x="800" y="34"/>
                    <a:pt x="796" y="36"/>
                    <a:pt x="792" y="40"/>
                  </a:cubicBezTo>
                  <a:cubicBezTo>
                    <a:pt x="788" y="44"/>
                    <a:pt x="787" y="49"/>
                    <a:pt x="787" y="54"/>
                  </a:cubicBezTo>
                  <a:cubicBezTo>
                    <a:pt x="787" y="60"/>
                    <a:pt x="788" y="65"/>
                    <a:pt x="792" y="69"/>
                  </a:cubicBezTo>
                  <a:cubicBezTo>
                    <a:pt x="796" y="74"/>
                    <a:pt x="800" y="76"/>
                    <a:pt x="806" y="76"/>
                  </a:cubicBezTo>
                  <a:cubicBezTo>
                    <a:pt x="810" y="76"/>
                    <a:pt x="815" y="74"/>
                    <a:pt x="818" y="69"/>
                  </a:cubicBezTo>
                  <a:cubicBezTo>
                    <a:pt x="822" y="65"/>
                    <a:pt x="824" y="61"/>
                    <a:pt x="824" y="55"/>
                  </a:cubicBezTo>
                  <a:close/>
                  <a:moveTo>
                    <a:pt x="1480" y="25"/>
                  </a:moveTo>
                  <a:cubicBezTo>
                    <a:pt x="1492" y="25"/>
                    <a:pt x="1492" y="25"/>
                    <a:pt x="1492" y="25"/>
                  </a:cubicBezTo>
                  <a:cubicBezTo>
                    <a:pt x="1511" y="71"/>
                    <a:pt x="1511" y="71"/>
                    <a:pt x="1511" y="71"/>
                  </a:cubicBezTo>
                  <a:cubicBezTo>
                    <a:pt x="1530" y="25"/>
                    <a:pt x="1530" y="25"/>
                    <a:pt x="1530" y="25"/>
                  </a:cubicBezTo>
                  <a:cubicBezTo>
                    <a:pt x="1541" y="25"/>
                    <a:pt x="1541" y="25"/>
                    <a:pt x="1541" y="25"/>
                  </a:cubicBezTo>
                  <a:cubicBezTo>
                    <a:pt x="1506" y="110"/>
                    <a:pt x="1506" y="110"/>
                    <a:pt x="1506" y="110"/>
                  </a:cubicBezTo>
                  <a:cubicBezTo>
                    <a:pt x="1495" y="110"/>
                    <a:pt x="1495" y="110"/>
                    <a:pt x="1495" y="110"/>
                  </a:cubicBezTo>
                  <a:cubicBezTo>
                    <a:pt x="1505" y="86"/>
                    <a:pt x="1505" y="86"/>
                    <a:pt x="1505" y="86"/>
                  </a:cubicBezTo>
                  <a:cubicBezTo>
                    <a:pt x="1480" y="25"/>
                    <a:pt x="1480" y="25"/>
                    <a:pt x="1480" y="25"/>
                  </a:cubicBezTo>
                  <a:close/>
                  <a:moveTo>
                    <a:pt x="1330" y="55"/>
                  </a:moveTo>
                  <a:cubicBezTo>
                    <a:pt x="1330" y="47"/>
                    <a:pt x="1333" y="39"/>
                    <a:pt x="1339" y="33"/>
                  </a:cubicBezTo>
                  <a:cubicBezTo>
                    <a:pt x="1344" y="27"/>
                    <a:pt x="1351" y="24"/>
                    <a:pt x="1359" y="24"/>
                  </a:cubicBezTo>
                  <a:cubicBezTo>
                    <a:pt x="1367" y="24"/>
                    <a:pt x="1374" y="27"/>
                    <a:pt x="1380" y="33"/>
                  </a:cubicBezTo>
                  <a:cubicBezTo>
                    <a:pt x="1386" y="39"/>
                    <a:pt x="1389" y="46"/>
                    <a:pt x="1389" y="55"/>
                  </a:cubicBezTo>
                  <a:cubicBezTo>
                    <a:pt x="1389" y="64"/>
                    <a:pt x="1386" y="71"/>
                    <a:pt x="1380" y="77"/>
                  </a:cubicBezTo>
                  <a:cubicBezTo>
                    <a:pt x="1375" y="84"/>
                    <a:pt x="1368" y="87"/>
                    <a:pt x="1360" y="87"/>
                  </a:cubicBezTo>
                  <a:cubicBezTo>
                    <a:pt x="1351" y="87"/>
                    <a:pt x="1344" y="84"/>
                    <a:pt x="1339" y="78"/>
                  </a:cubicBezTo>
                  <a:cubicBezTo>
                    <a:pt x="1333" y="72"/>
                    <a:pt x="1330" y="64"/>
                    <a:pt x="1330" y="55"/>
                  </a:cubicBezTo>
                  <a:close/>
                  <a:moveTo>
                    <a:pt x="1340" y="55"/>
                  </a:moveTo>
                  <a:cubicBezTo>
                    <a:pt x="1340" y="62"/>
                    <a:pt x="1342" y="67"/>
                    <a:pt x="1346" y="72"/>
                  </a:cubicBezTo>
                  <a:cubicBezTo>
                    <a:pt x="1350" y="76"/>
                    <a:pt x="1354" y="78"/>
                    <a:pt x="1360" y="78"/>
                  </a:cubicBezTo>
                  <a:cubicBezTo>
                    <a:pt x="1365" y="78"/>
                    <a:pt x="1370" y="76"/>
                    <a:pt x="1373" y="72"/>
                  </a:cubicBezTo>
                  <a:cubicBezTo>
                    <a:pt x="1377" y="67"/>
                    <a:pt x="1379" y="62"/>
                    <a:pt x="1379" y="55"/>
                  </a:cubicBezTo>
                  <a:cubicBezTo>
                    <a:pt x="1379" y="54"/>
                    <a:pt x="1379" y="54"/>
                    <a:pt x="1379" y="53"/>
                  </a:cubicBezTo>
                  <a:cubicBezTo>
                    <a:pt x="1378" y="47"/>
                    <a:pt x="1376" y="42"/>
                    <a:pt x="1373" y="39"/>
                  </a:cubicBezTo>
                  <a:cubicBezTo>
                    <a:pt x="1369" y="34"/>
                    <a:pt x="1365" y="32"/>
                    <a:pt x="1359" y="32"/>
                  </a:cubicBezTo>
                  <a:cubicBezTo>
                    <a:pt x="1354" y="32"/>
                    <a:pt x="1350" y="34"/>
                    <a:pt x="1346" y="39"/>
                  </a:cubicBezTo>
                  <a:cubicBezTo>
                    <a:pt x="1342" y="43"/>
                    <a:pt x="1340" y="49"/>
                    <a:pt x="1340" y="55"/>
                  </a:cubicBezTo>
                  <a:close/>
                  <a:moveTo>
                    <a:pt x="78" y="86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4"/>
                    <a:pt x="79" y="11"/>
                    <a:pt x="79" y="9"/>
                  </a:cubicBezTo>
                  <a:cubicBezTo>
                    <a:pt x="80" y="7"/>
                    <a:pt x="82" y="5"/>
                    <a:pt x="85" y="3"/>
                  </a:cubicBezTo>
                  <a:cubicBezTo>
                    <a:pt x="87" y="1"/>
                    <a:pt x="91" y="1"/>
                    <a:pt x="95" y="0"/>
                  </a:cubicBezTo>
                  <a:cubicBezTo>
                    <a:pt x="97" y="0"/>
                    <a:pt x="100" y="0"/>
                    <a:pt x="104" y="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0" y="10"/>
                    <a:pt x="99" y="10"/>
                    <a:pt x="97" y="10"/>
                  </a:cubicBezTo>
                  <a:cubicBezTo>
                    <a:pt x="94" y="10"/>
                    <a:pt x="92" y="10"/>
                    <a:pt x="90" y="12"/>
                  </a:cubicBezTo>
                  <a:cubicBezTo>
                    <a:pt x="89" y="13"/>
                    <a:pt x="89" y="16"/>
                    <a:pt x="89" y="19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78" y="86"/>
                    <a:pt x="78" y="86"/>
                    <a:pt x="78" y="86"/>
                  </a:cubicBezTo>
                  <a:close/>
                  <a:moveTo>
                    <a:pt x="141" y="59"/>
                  </a:moveTo>
                  <a:cubicBezTo>
                    <a:pt x="151" y="58"/>
                    <a:pt x="151" y="58"/>
                    <a:pt x="151" y="58"/>
                  </a:cubicBezTo>
                  <a:cubicBezTo>
                    <a:pt x="152" y="62"/>
                    <a:pt x="153" y="65"/>
                    <a:pt x="155" y="68"/>
                  </a:cubicBezTo>
                  <a:cubicBezTo>
                    <a:pt x="157" y="71"/>
                    <a:pt x="159" y="73"/>
                    <a:pt x="163" y="75"/>
                  </a:cubicBezTo>
                  <a:cubicBezTo>
                    <a:pt x="167" y="76"/>
                    <a:pt x="171" y="77"/>
                    <a:pt x="176" y="77"/>
                  </a:cubicBezTo>
                  <a:cubicBezTo>
                    <a:pt x="180" y="77"/>
                    <a:pt x="184" y="77"/>
                    <a:pt x="187" y="75"/>
                  </a:cubicBezTo>
                  <a:cubicBezTo>
                    <a:pt x="190" y="74"/>
                    <a:pt x="193" y="72"/>
                    <a:pt x="194" y="70"/>
                  </a:cubicBezTo>
                  <a:cubicBezTo>
                    <a:pt x="196" y="68"/>
                    <a:pt x="197" y="66"/>
                    <a:pt x="197" y="63"/>
                  </a:cubicBezTo>
                  <a:cubicBezTo>
                    <a:pt x="197" y="60"/>
                    <a:pt x="196" y="58"/>
                    <a:pt x="194" y="56"/>
                  </a:cubicBezTo>
                  <a:cubicBezTo>
                    <a:pt x="193" y="54"/>
                    <a:pt x="190" y="52"/>
                    <a:pt x="187" y="51"/>
                  </a:cubicBezTo>
                  <a:cubicBezTo>
                    <a:pt x="185" y="50"/>
                    <a:pt x="180" y="49"/>
                    <a:pt x="172" y="47"/>
                  </a:cubicBezTo>
                  <a:cubicBezTo>
                    <a:pt x="164" y="45"/>
                    <a:pt x="159" y="43"/>
                    <a:pt x="156" y="42"/>
                  </a:cubicBezTo>
                  <a:cubicBezTo>
                    <a:pt x="152" y="40"/>
                    <a:pt x="149" y="37"/>
                    <a:pt x="147" y="34"/>
                  </a:cubicBezTo>
                  <a:cubicBezTo>
                    <a:pt x="145" y="31"/>
                    <a:pt x="144" y="27"/>
                    <a:pt x="144" y="24"/>
                  </a:cubicBezTo>
                  <a:cubicBezTo>
                    <a:pt x="144" y="19"/>
                    <a:pt x="145" y="15"/>
                    <a:pt x="148" y="12"/>
                  </a:cubicBezTo>
                  <a:cubicBezTo>
                    <a:pt x="150" y="8"/>
                    <a:pt x="154" y="5"/>
                    <a:pt x="158" y="3"/>
                  </a:cubicBezTo>
                  <a:cubicBezTo>
                    <a:pt x="163" y="1"/>
                    <a:pt x="168" y="0"/>
                    <a:pt x="173" y="0"/>
                  </a:cubicBezTo>
                  <a:cubicBezTo>
                    <a:pt x="180" y="0"/>
                    <a:pt x="185" y="1"/>
                    <a:pt x="190" y="3"/>
                  </a:cubicBezTo>
                  <a:cubicBezTo>
                    <a:pt x="195" y="5"/>
                    <a:pt x="198" y="8"/>
                    <a:pt x="201" y="12"/>
                  </a:cubicBezTo>
                  <a:cubicBezTo>
                    <a:pt x="203" y="16"/>
                    <a:pt x="205" y="21"/>
                    <a:pt x="205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194" y="21"/>
                    <a:pt x="192" y="17"/>
                    <a:pt x="188" y="14"/>
                  </a:cubicBezTo>
                  <a:cubicBezTo>
                    <a:pt x="185" y="12"/>
                    <a:pt x="180" y="10"/>
                    <a:pt x="174" y="10"/>
                  </a:cubicBezTo>
                  <a:cubicBezTo>
                    <a:pt x="167" y="10"/>
                    <a:pt x="162" y="11"/>
                    <a:pt x="159" y="14"/>
                  </a:cubicBezTo>
                  <a:cubicBezTo>
                    <a:pt x="156" y="16"/>
                    <a:pt x="155" y="19"/>
                    <a:pt x="155" y="23"/>
                  </a:cubicBezTo>
                  <a:cubicBezTo>
                    <a:pt x="155" y="26"/>
                    <a:pt x="156" y="28"/>
                    <a:pt x="158" y="30"/>
                  </a:cubicBezTo>
                  <a:cubicBezTo>
                    <a:pt x="160" y="32"/>
                    <a:pt x="166" y="34"/>
                    <a:pt x="175" y="36"/>
                  </a:cubicBezTo>
                  <a:cubicBezTo>
                    <a:pt x="184" y="38"/>
                    <a:pt x="190" y="40"/>
                    <a:pt x="193" y="42"/>
                  </a:cubicBezTo>
                  <a:cubicBezTo>
                    <a:pt x="198" y="44"/>
                    <a:pt x="202" y="47"/>
                    <a:pt x="204" y="50"/>
                  </a:cubicBezTo>
                  <a:cubicBezTo>
                    <a:pt x="206" y="54"/>
                    <a:pt x="207" y="58"/>
                    <a:pt x="207" y="62"/>
                  </a:cubicBezTo>
                  <a:cubicBezTo>
                    <a:pt x="207" y="66"/>
                    <a:pt x="206" y="71"/>
                    <a:pt x="204" y="75"/>
                  </a:cubicBezTo>
                  <a:cubicBezTo>
                    <a:pt x="201" y="79"/>
                    <a:pt x="197" y="82"/>
                    <a:pt x="193" y="84"/>
                  </a:cubicBezTo>
                  <a:cubicBezTo>
                    <a:pt x="188" y="86"/>
                    <a:pt x="182" y="87"/>
                    <a:pt x="177" y="87"/>
                  </a:cubicBezTo>
                  <a:cubicBezTo>
                    <a:pt x="169" y="87"/>
                    <a:pt x="163" y="86"/>
                    <a:pt x="157" y="84"/>
                  </a:cubicBezTo>
                  <a:cubicBezTo>
                    <a:pt x="152" y="82"/>
                    <a:pt x="148" y="78"/>
                    <a:pt x="145" y="74"/>
                  </a:cubicBezTo>
                  <a:cubicBezTo>
                    <a:pt x="143" y="69"/>
                    <a:pt x="141" y="64"/>
                    <a:pt x="141" y="59"/>
                  </a:cubicBezTo>
                  <a:close/>
                  <a:moveTo>
                    <a:pt x="268" y="63"/>
                  </a:moveTo>
                  <a:cubicBezTo>
                    <a:pt x="279" y="65"/>
                    <a:pt x="279" y="65"/>
                    <a:pt x="279" y="65"/>
                  </a:cubicBezTo>
                  <a:cubicBezTo>
                    <a:pt x="278" y="72"/>
                    <a:pt x="275" y="77"/>
                    <a:pt x="270" y="81"/>
                  </a:cubicBezTo>
                  <a:cubicBezTo>
                    <a:pt x="264" y="85"/>
                    <a:pt x="258" y="87"/>
                    <a:pt x="251" y="87"/>
                  </a:cubicBezTo>
                  <a:cubicBezTo>
                    <a:pt x="242" y="87"/>
                    <a:pt x="234" y="84"/>
                    <a:pt x="229" y="79"/>
                  </a:cubicBezTo>
                  <a:cubicBezTo>
                    <a:pt x="223" y="73"/>
                    <a:pt x="220" y="66"/>
                    <a:pt x="220" y="56"/>
                  </a:cubicBezTo>
                  <a:cubicBezTo>
                    <a:pt x="220" y="49"/>
                    <a:pt x="221" y="43"/>
                    <a:pt x="224" y="38"/>
                  </a:cubicBezTo>
                  <a:cubicBezTo>
                    <a:pt x="226" y="33"/>
                    <a:pt x="230" y="30"/>
                    <a:pt x="235" y="27"/>
                  </a:cubicBezTo>
                  <a:cubicBezTo>
                    <a:pt x="240" y="25"/>
                    <a:pt x="245" y="24"/>
                    <a:pt x="251" y="24"/>
                  </a:cubicBezTo>
                  <a:cubicBezTo>
                    <a:pt x="258" y="24"/>
                    <a:pt x="264" y="25"/>
                    <a:pt x="269" y="29"/>
                  </a:cubicBezTo>
                  <a:cubicBezTo>
                    <a:pt x="274" y="32"/>
                    <a:pt x="277" y="37"/>
                    <a:pt x="278" y="4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6" y="40"/>
                    <a:pt x="264" y="37"/>
                    <a:pt x="261" y="35"/>
                  </a:cubicBezTo>
                  <a:cubicBezTo>
                    <a:pt x="258" y="33"/>
                    <a:pt x="255" y="32"/>
                    <a:pt x="251" y="32"/>
                  </a:cubicBezTo>
                  <a:cubicBezTo>
                    <a:pt x="246" y="32"/>
                    <a:pt x="241" y="34"/>
                    <a:pt x="237" y="38"/>
                  </a:cubicBezTo>
                  <a:cubicBezTo>
                    <a:pt x="234" y="41"/>
                    <a:pt x="232" y="47"/>
                    <a:pt x="232" y="55"/>
                  </a:cubicBezTo>
                  <a:cubicBezTo>
                    <a:pt x="232" y="63"/>
                    <a:pt x="234" y="69"/>
                    <a:pt x="237" y="73"/>
                  </a:cubicBezTo>
                  <a:cubicBezTo>
                    <a:pt x="241" y="77"/>
                    <a:pt x="245" y="79"/>
                    <a:pt x="251" y="79"/>
                  </a:cubicBezTo>
                  <a:cubicBezTo>
                    <a:pt x="255" y="79"/>
                    <a:pt x="259" y="77"/>
                    <a:pt x="262" y="75"/>
                  </a:cubicBezTo>
                  <a:cubicBezTo>
                    <a:pt x="265" y="72"/>
                    <a:pt x="267" y="69"/>
                    <a:pt x="268" y="63"/>
                  </a:cubicBezTo>
                  <a:close/>
                  <a:moveTo>
                    <a:pt x="294" y="14"/>
                  </a:moveTo>
                  <a:cubicBezTo>
                    <a:pt x="294" y="2"/>
                    <a:pt x="294" y="2"/>
                    <a:pt x="294" y="2"/>
                  </a:cubicBezTo>
                  <a:cubicBezTo>
                    <a:pt x="304" y="2"/>
                    <a:pt x="304" y="2"/>
                    <a:pt x="304" y="2"/>
                  </a:cubicBezTo>
                  <a:cubicBezTo>
                    <a:pt x="304" y="14"/>
                    <a:pt x="304" y="14"/>
                    <a:pt x="304" y="14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4" y="86"/>
                  </a:moveTo>
                  <a:cubicBezTo>
                    <a:pt x="294" y="25"/>
                    <a:pt x="294" y="25"/>
                    <a:pt x="294" y="25"/>
                  </a:cubicBezTo>
                  <a:cubicBezTo>
                    <a:pt x="304" y="25"/>
                    <a:pt x="304" y="25"/>
                    <a:pt x="304" y="25"/>
                  </a:cubicBezTo>
                  <a:cubicBezTo>
                    <a:pt x="304" y="86"/>
                    <a:pt x="304" y="86"/>
                    <a:pt x="304" y="86"/>
                  </a:cubicBezTo>
                  <a:cubicBezTo>
                    <a:pt x="294" y="86"/>
                    <a:pt x="294" y="86"/>
                    <a:pt x="294" y="86"/>
                  </a:cubicBezTo>
                  <a:close/>
                  <a:moveTo>
                    <a:pt x="372" y="66"/>
                  </a:moveTo>
                  <a:cubicBezTo>
                    <a:pt x="383" y="67"/>
                    <a:pt x="383" y="67"/>
                    <a:pt x="383" y="67"/>
                  </a:cubicBezTo>
                  <a:cubicBezTo>
                    <a:pt x="381" y="74"/>
                    <a:pt x="378" y="78"/>
                    <a:pt x="373" y="82"/>
                  </a:cubicBezTo>
                  <a:cubicBezTo>
                    <a:pt x="368" y="85"/>
                    <a:pt x="362" y="87"/>
                    <a:pt x="354" y="87"/>
                  </a:cubicBezTo>
                  <a:cubicBezTo>
                    <a:pt x="344" y="87"/>
                    <a:pt x="336" y="84"/>
                    <a:pt x="330" y="79"/>
                  </a:cubicBezTo>
                  <a:cubicBezTo>
                    <a:pt x="325" y="73"/>
                    <a:pt x="322" y="66"/>
                    <a:pt x="322" y="56"/>
                  </a:cubicBezTo>
                  <a:cubicBezTo>
                    <a:pt x="322" y="46"/>
                    <a:pt x="325" y="38"/>
                    <a:pt x="330" y="32"/>
                  </a:cubicBezTo>
                  <a:cubicBezTo>
                    <a:pt x="336" y="26"/>
                    <a:pt x="344" y="24"/>
                    <a:pt x="353" y="24"/>
                  </a:cubicBezTo>
                  <a:cubicBezTo>
                    <a:pt x="362" y="24"/>
                    <a:pt x="369" y="26"/>
                    <a:pt x="375" y="32"/>
                  </a:cubicBezTo>
                  <a:cubicBezTo>
                    <a:pt x="381" y="37"/>
                    <a:pt x="384" y="45"/>
                    <a:pt x="384" y="55"/>
                  </a:cubicBezTo>
                  <a:cubicBezTo>
                    <a:pt x="384" y="56"/>
                    <a:pt x="384" y="57"/>
                    <a:pt x="384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65"/>
                    <a:pt x="336" y="70"/>
                    <a:pt x="340" y="73"/>
                  </a:cubicBezTo>
                  <a:cubicBezTo>
                    <a:pt x="344" y="77"/>
                    <a:pt x="348" y="79"/>
                    <a:pt x="354" y="79"/>
                  </a:cubicBezTo>
                  <a:cubicBezTo>
                    <a:pt x="358" y="79"/>
                    <a:pt x="362" y="78"/>
                    <a:pt x="365" y="76"/>
                  </a:cubicBezTo>
                  <a:cubicBezTo>
                    <a:pt x="367" y="74"/>
                    <a:pt x="370" y="70"/>
                    <a:pt x="372" y="66"/>
                  </a:cubicBezTo>
                  <a:close/>
                  <a:moveTo>
                    <a:pt x="334" y="49"/>
                  </a:moveTo>
                  <a:cubicBezTo>
                    <a:pt x="372" y="49"/>
                    <a:pt x="372" y="49"/>
                    <a:pt x="372" y="49"/>
                  </a:cubicBezTo>
                  <a:cubicBezTo>
                    <a:pt x="371" y="44"/>
                    <a:pt x="370" y="41"/>
                    <a:pt x="367" y="38"/>
                  </a:cubicBezTo>
                  <a:cubicBezTo>
                    <a:pt x="364" y="34"/>
                    <a:pt x="359" y="32"/>
                    <a:pt x="353" y="32"/>
                  </a:cubicBezTo>
                  <a:cubicBezTo>
                    <a:pt x="348" y="32"/>
                    <a:pt x="344" y="34"/>
                    <a:pt x="340" y="37"/>
                  </a:cubicBezTo>
                  <a:cubicBezTo>
                    <a:pt x="336" y="40"/>
                    <a:pt x="334" y="44"/>
                    <a:pt x="334" y="49"/>
                  </a:cubicBezTo>
                  <a:close/>
                  <a:moveTo>
                    <a:pt x="902" y="86"/>
                  </a:moveTo>
                  <a:cubicBezTo>
                    <a:pt x="902" y="12"/>
                    <a:pt x="902" y="12"/>
                    <a:pt x="902" y="12"/>
                  </a:cubicBezTo>
                  <a:cubicBezTo>
                    <a:pt x="874" y="12"/>
                    <a:pt x="874" y="12"/>
                    <a:pt x="874" y="12"/>
                  </a:cubicBezTo>
                  <a:cubicBezTo>
                    <a:pt x="874" y="2"/>
                    <a:pt x="874" y="2"/>
                    <a:pt x="874" y="2"/>
                  </a:cubicBezTo>
                  <a:cubicBezTo>
                    <a:pt x="940" y="2"/>
                    <a:pt x="940" y="2"/>
                    <a:pt x="940" y="2"/>
                  </a:cubicBezTo>
                  <a:cubicBezTo>
                    <a:pt x="940" y="12"/>
                    <a:pt x="940" y="12"/>
                    <a:pt x="940" y="12"/>
                  </a:cubicBezTo>
                  <a:cubicBezTo>
                    <a:pt x="913" y="12"/>
                    <a:pt x="913" y="12"/>
                    <a:pt x="913" y="12"/>
                  </a:cubicBezTo>
                  <a:cubicBezTo>
                    <a:pt x="913" y="86"/>
                    <a:pt x="913" y="86"/>
                    <a:pt x="913" y="86"/>
                  </a:cubicBezTo>
                  <a:cubicBezTo>
                    <a:pt x="902" y="86"/>
                    <a:pt x="902" y="86"/>
                    <a:pt x="902" y="86"/>
                  </a:cubicBezTo>
                  <a:close/>
                  <a:moveTo>
                    <a:pt x="1089" y="86"/>
                  </a:moveTo>
                  <a:cubicBezTo>
                    <a:pt x="1089" y="2"/>
                    <a:pt x="1089" y="2"/>
                    <a:pt x="1089" y="2"/>
                  </a:cubicBezTo>
                  <a:cubicBezTo>
                    <a:pt x="1100" y="2"/>
                    <a:pt x="1100" y="2"/>
                    <a:pt x="1100" y="2"/>
                  </a:cubicBezTo>
                  <a:cubicBezTo>
                    <a:pt x="1100" y="32"/>
                    <a:pt x="1100" y="32"/>
                    <a:pt x="1100" y="32"/>
                  </a:cubicBezTo>
                  <a:cubicBezTo>
                    <a:pt x="1105" y="26"/>
                    <a:pt x="1111" y="24"/>
                    <a:pt x="1119" y="24"/>
                  </a:cubicBezTo>
                  <a:cubicBezTo>
                    <a:pt x="1124" y="24"/>
                    <a:pt x="1128" y="25"/>
                    <a:pt x="1131" y="26"/>
                  </a:cubicBezTo>
                  <a:cubicBezTo>
                    <a:pt x="1135" y="28"/>
                    <a:pt x="1137" y="31"/>
                    <a:pt x="1139" y="34"/>
                  </a:cubicBezTo>
                  <a:cubicBezTo>
                    <a:pt x="1140" y="37"/>
                    <a:pt x="1141" y="41"/>
                    <a:pt x="1141" y="47"/>
                  </a:cubicBezTo>
                  <a:cubicBezTo>
                    <a:pt x="1141" y="86"/>
                    <a:pt x="1141" y="86"/>
                    <a:pt x="1141" y="86"/>
                  </a:cubicBezTo>
                  <a:cubicBezTo>
                    <a:pt x="1130" y="86"/>
                    <a:pt x="1130" y="86"/>
                    <a:pt x="1130" y="86"/>
                  </a:cubicBezTo>
                  <a:cubicBezTo>
                    <a:pt x="1130" y="47"/>
                    <a:pt x="1130" y="47"/>
                    <a:pt x="1130" y="47"/>
                  </a:cubicBezTo>
                  <a:cubicBezTo>
                    <a:pt x="1130" y="42"/>
                    <a:pt x="1129" y="38"/>
                    <a:pt x="1127" y="36"/>
                  </a:cubicBezTo>
                  <a:cubicBezTo>
                    <a:pt x="1124" y="34"/>
                    <a:pt x="1121" y="32"/>
                    <a:pt x="1117" y="32"/>
                  </a:cubicBezTo>
                  <a:cubicBezTo>
                    <a:pt x="1113" y="32"/>
                    <a:pt x="1110" y="33"/>
                    <a:pt x="1108" y="35"/>
                  </a:cubicBezTo>
                  <a:cubicBezTo>
                    <a:pt x="1105" y="36"/>
                    <a:pt x="1103" y="39"/>
                    <a:pt x="1102" y="41"/>
                  </a:cubicBezTo>
                  <a:cubicBezTo>
                    <a:pt x="1100" y="44"/>
                    <a:pt x="1100" y="48"/>
                    <a:pt x="1100" y="52"/>
                  </a:cubicBezTo>
                  <a:cubicBezTo>
                    <a:pt x="1100" y="86"/>
                    <a:pt x="1100" y="86"/>
                    <a:pt x="1100" y="86"/>
                  </a:cubicBezTo>
                  <a:cubicBezTo>
                    <a:pt x="1089" y="86"/>
                    <a:pt x="1089" y="86"/>
                    <a:pt x="1089" y="86"/>
                  </a:cubicBezTo>
                  <a:close/>
                  <a:moveTo>
                    <a:pt x="1303" y="86"/>
                  </a:moveTo>
                  <a:cubicBezTo>
                    <a:pt x="1303" y="2"/>
                    <a:pt x="1303" y="2"/>
                    <a:pt x="1303" y="2"/>
                  </a:cubicBezTo>
                  <a:cubicBezTo>
                    <a:pt x="1313" y="2"/>
                    <a:pt x="1313" y="2"/>
                    <a:pt x="1313" y="2"/>
                  </a:cubicBezTo>
                  <a:cubicBezTo>
                    <a:pt x="1313" y="86"/>
                    <a:pt x="1313" y="86"/>
                    <a:pt x="1313" y="86"/>
                  </a:cubicBezTo>
                  <a:cubicBezTo>
                    <a:pt x="1303" y="86"/>
                    <a:pt x="1303" y="86"/>
                    <a:pt x="1303" y="86"/>
                  </a:cubicBezTo>
                  <a:close/>
                  <a:moveTo>
                    <a:pt x="1406" y="91"/>
                  </a:moveTo>
                  <a:cubicBezTo>
                    <a:pt x="1417" y="91"/>
                    <a:pt x="1417" y="91"/>
                    <a:pt x="1417" y="91"/>
                  </a:cubicBezTo>
                  <a:cubicBezTo>
                    <a:pt x="1418" y="94"/>
                    <a:pt x="1419" y="98"/>
                    <a:pt x="1421" y="99"/>
                  </a:cubicBezTo>
                  <a:cubicBezTo>
                    <a:pt x="1424" y="101"/>
                    <a:pt x="1428" y="102"/>
                    <a:pt x="1433" y="102"/>
                  </a:cubicBezTo>
                  <a:cubicBezTo>
                    <a:pt x="1439" y="102"/>
                    <a:pt x="1443" y="101"/>
                    <a:pt x="1446" y="99"/>
                  </a:cubicBezTo>
                  <a:cubicBezTo>
                    <a:pt x="1449" y="97"/>
                    <a:pt x="1451" y="94"/>
                    <a:pt x="1452" y="91"/>
                  </a:cubicBezTo>
                  <a:cubicBezTo>
                    <a:pt x="1453" y="89"/>
                    <a:pt x="1453" y="84"/>
                    <a:pt x="1453" y="78"/>
                  </a:cubicBezTo>
                  <a:cubicBezTo>
                    <a:pt x="1448" y="83"/>
                    <a:pt x="1441" y="86"/>
                    <a:pt x="1434" y="86"/>
                  </a:cubicBezTo>
                  <a:cubicBezTo>
                    <a:pt x="1424" y="86"/>
                    <a:pt x="1417" y="83"/>
                    <a:pt x="1411" y="77"/>
                  </a:cubicBezTo>
                  <a:cubicBezTo>
                    <a:pt x="1406" y="71"/>
                    <a:pt x="1404" y="63"/>
                    <a:pt x="1404" y="55"/>
                  </a:cubicBezTo>
                  <a:cubicBezTo>
                    <a:pt x="1404" y="49"/>
                    <a:pt x="1405" y="44"/>
                    <a:pt x="1407" y="39"/>
                  </a:cubicBezTo>
                  <a:cubicBezTo>
                    <a:pt x="1410" y="34"/>
                    <a:pt x="1413" y="30"/>
                    <a:pt x="1418" y="28"/>
                  </a:cubicBezTo>
                  <a:cubicBezTo>
                    <a:pt x="1422" y="25"/>
                    <a:pt x="1428" y="24"/>
                    <a:pt x="1434" y="24"/>
                  </a:cubicBezTo>
                  <a:cubicBezTo>
                    <a:pt x="1442" y="24"/>
                    <a:pt x="1449" y="27"/>
                    <a:pt x="1454" y="32"/>
                  </a:cubicBezTo>
                  <a:cubicBezTo>
                    <a:pt x="1454" y="25"/>
                    <a:pt x="1454" y="25"/>
                    <a:pt x="1454" y="25"/>
                  </a:cubicBezTo>
                  <a:cubicBezTo>
                    <a:pt x="1465" y="25"/>
                    <a:pt x="1465" y="25"/>
                    <a:pt x="1465" y="25"/>
                  </a:cubicBezTo>
                  <a:cubicBezTo>
                    <a:pt x="1465" y="77"/>
                    <a:pt x="1465" y="77"/>
                    <a:pt x="1465" y="77"/>
                  </a:cubicBezTo>
                  <a:cubicBezTo>
                    <a:pt x="1465" y="87"/>
                    <a:pt x="1464" y="94"/>
                    <a:pt x="1462" y="98"/>
                  </a:cubicBezTo>
                  <a:cubicBezTo>
                    <a:pt x="1459" y="101"/>
                    <a:pt x="1456" y="105"/>
                    <a:pt x="1451" y="107"/>
                  </a:cubicBezTo>
                  <a:cubicBezTo>
                    <a:pt x="1446" y="109"/>
                    <a:pt x="1440" y="110"/>
                    <a:pt x="1433" y="110"/>
                  </a:cubicBezTo>
                  <a:cubicBezTo>
                    <a:pt x="1425" y="110"/>
                    <a:pt x="1418" y="109"/>
                    <a:pt x="1413" y="105"/>
                  </a:cubicBezTo>
                  <a:cubicBezTo>
                    <a:pt x="1408" y="102"/>
                    <a:pt x="1406" y="97"/>
                    <a:pt x="1406" y="91"/>
                  </a:cubicBezTo>
                  <a:close/>
                  <a:moveTo>
                    <a:pt x="1416" y="54"/>
                  </a:moveTo>
                  <a:cubicBezTo>
                    <a:pt x="1416" y="62"/>
                    <a:pt x="1418" y="68"/>
                    <a:pt x="1421" y="72"/>
                  </a:cubicBezTo>
                  <a:cubicBezTo>
                    <a:pt x="1425" y="75"/>
                    <a:pt x="1429" y="77"/>
                    <a:pt x="1435" y="77"/>
                  </a:cubicBezTo>
                  <a:cubicBezTo>
                    <a:pt x="1440" y="77"/>
                    <a:pt x="1445" y="75"/>
                    <a:pt x="1448" y="72"/>
                  </a:cubicBezTo>
                  <a:cubicBezTo>
                    <a:pt x="1452" y="68"/>
                    <a:pt x="1454" y="62"/>
                    <a:pt x="1454" y="55"/>
                  </a:cubicBezTo>
                  <a:cubicBezTo>
                    <a:pt x="1454" y="47"/>
                    <a:pt x="1452" y="42"/>
                    <a:pt x="1448" y="38"/>
                  </a:cubicBezTo>
                  <a:cubicBezTo>
                    <a:pt x="1444" y="34"/>
                    <a:pt x="1440" y="32"/>
                    <a:pt x="1435" y="32"/>
                  </a:cubicBezTo>
                  <a:cubicBezTo>
                    <a:pt x="1429" y="32"/>
                    <a:pt x="1425" y="34"/>
                    <a:pt x="1421" y="38"/>
                  </a:cubicBezTo>
                  <a:cubicBezTo>
                    <a:pt x="1418" y="41"/>
                    <a:pt x="1416" y="47"/>
                    <a:pt x="1416" y="54"/>
                  </a:cubicBezTo>
                  <a:close/>
                  <a:moveTo>
                    <a:pt x="398" y="86"/>
                  </a:moveTo>
                  <a:cubicBezTo>
                    <a:pt x="398" y="25"/>
                    <a:pt x="398" y="25"/>
                    <a:pt x="398" y="25"/>
                  </a:cubicBezTo>
                  <a:cubicBezTo>
                    <a:pt x="409" y="25"/>
                    <a:pt x="409" y="25"/>
                    <a:pt x="409" y="25"/>
                  </a:cubicBezTo>
                  <a:cubicBezTo>
                    <a:pt x="409" y="34"/>
                    <a:pt x="409" y="34"/>
                    <a:pt x="409" y="34"/>
                  </a:cubicBezTo>
                  <a:cubicBezTo>
                    <a:pt x="414" y="27"/>
                    <a:pt x="421" y="24"/>
                    <a:pt x="430" y="24"/>
                  </a:cubicBezTo>
                  <a:cubicBezTo>
                    <a:pt x="434" y="24"/>
                    <a:pt x="438" y="24"/>
                    <a:pt x="441" y="26"/>
                  </a:cubicBezTo>
                  <a:cubicBezTo>
                    <a:pt x="445" y="27"/>
                    <a:pt x="447" y="29"/>
                    <a:pt x="449" y="31"/>
                  </a:cubicBezTo>
                  <a:cubicBezTo>
                    <a:pt x="450" y="33"/>
                    <a:pt x="452" y="35"/>
                    <a:pt x="452" y="38"/>
                  </a:cubicBezTo>
                  <a:cubicBezTo>
                    <a:pt x="453" y="40"/>
                    <a:pt x="453" y="44"/>
                    <a:pt x="453" y="48"/>
                  </a:cubicBezTo>
                  <a:cubicBezTo>
                    <a:pt x="453" y="86"/>
                    <a:pt x="453" y="86"/>
                    <a:pt x="453" y="86"/>
                  </a:cubicBezTo>
                  <a:cubicBezTo>
                    <a:pt x="442" y="86"/>
                    <a:pt x="442" y="86"/>
                    <a:pt x="442" y="86"/>
                  </a:cubicBezTo>
                  <a:cubicBezTo>
                    <a:pt x="442" y="49"/>
                    <a:pt x="442" y="49"/>
                    <a:pt x="442" y="49"/>
                  </a:cubicBezTo>
                  <a:cubicBezTo>
                    <a:pt x="442" y="45"/>
                    <a:pt x="441" y="41"/>
                    <a:pt x="440" y="39"/>
                  </a:cubicBezTo>
                  <a:cubicBezTo>
                    <a:pt x="439" y="37"/>
                    <a:pt x="438" y="36"/>
                    <a:pt x="436" y="34"/>
                  </a:cubicBezTo>
                  <a:cubicBezTo>
                    <a:pt x="433" y="33"/>
                    <a:pt x="431" y="33"/>
                    <a:pt x="428" y="33"/>
                  </a:cubicBezTo>
                  <a:cubicBezTo>
                    <a:pt x="423" y="33"/>
                    <a:pt x="419" y="34"/>
                    <a:pt x="415" y="37"/>
                  </a:cubicBezTo>
                  <a:cubicBezTo>
                    <a:pt x="411" y="39"/>
                    <a:pt x="410" y="45"/>
                    <a:pt x="410" y="53"/>
                  </a:cubicBezTo>
                  <a:cubicBezTo>
                    <a:pt x="410" y="86"/>
                    <a:pt x="410" y="86"/>
                    <a:pt x="410" y="86"/>
                  </a:cubicBezTo>
                  <a:cubicBezTo>
                    <a:pt x="398" y="86"/>
                    <a:pt x="398" y="86"/>
                    <a:pt x="398" y="86"/>
                  </a:cubicBezTo>
                  <a:close/>
                  <a:moveTo>
                    <a:pt x="710" y="86"/>
                  </a:moveTo>
                  <a:cubicBezTo>
                    <a:pt x="710" y="25"/>
                    <a:pt x="710" y="25"/>
                    <a:pt x="710" y="25"/>
                  </a:cubicBezTo>
                  <a:cubicBezTo>
                    <a:pt x="721" y="25"/>
                    <a:pt x="721" y="25"/>
                    <a:pt x="721" y="25"/>
                  </a:cubicBezTo>
                  <a:cubicBezTo>
                    <a:pt x="721" y="34"/>
                    <a:pt x="721" y="34"/>
                    <a:pt x="721" y="34"/>
                  </a:cubicBezTo>
                  <a:cubicBezTo>
                    <a:pt x="726" y="27"/>
                    <a:pt x="733" y="24"/>
                    <a:pt x="742" y="24"/>
                  </a:cubicBezTo>
                  <a:cubicBezTo>
                    <a:pt x="746" y="24"/>
                    <a:pt x="750" y="24"/>
                    <a:pt x="753" y="26"/>
                  </a:cubicBezTo>
                  <a:cubicBezTo>
                    <a:pt x="757" y="27"/>
                    <a:pt x="759" y="29"/>
                    <a:pt x="761" y="31"/>
                  </a:cubicBezTo>
                  <a:cubicBezTo>
                    <a:pt x="763" y="33"/>
                    <a:pt x="764" y="35"/>
                    <a:pt x="764" y="38"/>
                  </a:cubicBezTo>
                  <a:cubicBezTo>
                    <a:pt x="765" y="40"/>
                    <a:pt x="765" y="44"/>
                    <a:pt x="765" y="48"/>
                  </a:cubicBezTo>
                  <a:cubicBezTo>
                    <a:pt x="765" y="86"/>
                    <a:pt x="765" y="86"/>
                    <a:pt x="765" y="86"/>
                  </a:cubicBezTo>
                  <a:cubicBezTo>
                    <a:pt x="754" y="86"/>
                    <a:pt x="754" y="86"/>
                    <a:pt x="754" y="86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54" y="45"/>
                    <a:pt x="753" y="41"/>
                    <a:pt x="752" y="39"/>
                  </a:cubicBezTo>
                  <a:cubicBezTo>
                    <a:pt x="751" y="37"/>
                    <a:pt x="750" y="36"/>
                    <a:pt x="748" y="34"/>
                  </a:cubicBezTo>
                  <a:cubicBezTo>
                    <a:pt x="745" y="33"/>
                    <a:pt x="743" y="33"/>
                    <a:pt x="740" y="33"/>
                  </a:cubicBezTo>
                  <a:cubicBezTo>
                    <a:pt x="735" y="33"/>
                    <a:pt x="731" y="34"/>
                    <a:pt x="727" y="37"/>
                  </a:cubicBezTo>
                  <a:cubicBezTo>
                    <a:pt x="724" y="39"/>
                    <a:pt x="722" y="45"/>
                    <a:pt x="722" y="53"/>
                  </a:cubicBezTo>
                  <a:cubicBezTo>
                    <a:pt x="722" y="86"/>
                    <a:pt x="722" y="86"/>
                    <a:pt x="722" y="86"/>
                  </a:cubicBezTo>
                  <a:cubicBezTo>
                    <a:pt x="710" y="86"/>
                    <a:pt x="710" y="86"/>
                    <a:pt x="710" y="86"/>
                  </a:cubicBezTo>
                  <a:close/>
                  <a:moveTo>
                    <a:pt x="1159" y="86"/>
                  </a:moveTo>
                  <a:cubicBezTo>
                    <a:pt x="1159" y="25"/>
                    <a:pt x="1159" y="25"/>
                    <a:pt x="1159" y="25"/>
                  </a:cubicBezTo>
                  <a:cubicBezTo>
                    <a:pt x="1169" y="25"/>
                    <a:pt x="1169" y="25"/>
                    <a:pt x="1169" y="25"/>
                  </a:cubicBezTo>
                  <a:cubicBezTo>
                    <a:pt x="1169" y="34"/>
                    <a:pt x="1169" y="34"/>
                    <a:pt x="1169" y="34"/>
                  </a:cubicBezTo>
                  <a:cubicBezTo>
                    <a:pt x="1174" y="27"/>
                    <a:pt x="1181" y="24"/>
                    <a:pt x="1191" y="24"/>
                  </a:cubicBezTo>
                  <a:cubicBezTo>
                    <a:pt x="1195" y="24"/>
                    <a:pt x="1198" y="24"/>
                    <a:pt x="1202" y="26"/>
                  </a:cubicBezTo>
                  <a:cubicBezTo>
                    <a:pt x="1205" y="27"/>
                    <a:pt x="1208" y="29"/>
                    <a:pt x="1209" y="31"/>
                  </a:cubicBezTo>
                  <a:cubicBezTo>
                    <a:pt x="1211" y="33"/>
                    <a:pt x="1212" y="35"/>
                    <a:pt x="1213" y="38"/>
                  </a:cubicBezTo>
                  <a:cubicBezTo>
                    <a:pt x="1213" y="40"/>
                    <a:pt x="1214" y="44"/>
                    <a:pt x="1214" y="48"/>
                  </a:cubicBezTo>
                  <a:cubicBezTo>
                    <a:pt x="1214" y="86"/>
                    <a:pt x="1214" y="86"/>
                    <a:pt x="1214" y="86"/>
                  </a:cubicBezTo>
                  <a:cubicBezTo>
                    <a:pt x="1202" y="86"/>
                    <a:pt x="1202" y="86"/>
                    <a:pt x="1202" y="86"/>
                  </a:cubicBezTo>
                  <a:cubicBezTo>
                    <a:pt x="1202" y="49"/>
                    <a:pt x="1202" y="49"/>
                    <a:pt x="1202" y="49"/>
                  </a:cubicBezTo>
                  <a:cubicBezTo>
                    <a:pt x="1202" y="45"/>
                    <a:pt x="1202" y="41"/>
                    <a:pt x="1201" y="39"/>
                  </a:cubicBezTo>
                  <a:cubicBezTo>
                    <a:pt x="1200" y="37"/>
                    <a:pt x="1198" y="36"/>
                    <a:pt x="1196" y="34"/>
                  </a:cubicBezTo>
                  <a:cubicBezTo>
                    <a:pt x="1194" y="33"/>
                    <a:pt x="1191" y="33"/>
                    <a:pt x="1188" y="33"/>
                  </a:cubicBezTo>
                  <a:cubicBezTo>
                    <a:pt x="1183" y="33"/>
                    <a:pt x="1179" y="34"/>
                    <a:pt x="1176" y="37"/>
                  </a:cubicBezTo>
                  <a:cubicBezTo>
                    <a:pt x="1172" y="39"/>
                    <a:pt x="1170" y="45"/>
                    <a:pt x="1170" y="53"/>
                  </a:cubicBezTo>
                  <a:cubicBezTo>
                    <a:pt x="1170" y="86"/>
                    <a:pt x="1170" y="86"/>
                    <a:pt x="1170" y="86"/>
                  </a:cubicBezTo>
                  <a:cubicBezTo>
                    <a:pt x="1159" y="86"/>
                    <a:pt x="1159" y="86"/>
                    <a:pt x="1159" y="86"/>
                  </a:cubicBezTo>
                  <a:close/>
                  <a:moveTo>
                    <a:pt x="683" y="76"/>
                  </a:moveTo>
                  <a:cubicBezTo>
                    <a:pt x="680" y="79"/>
                    <a:pt x="678" y="81"/>
                    <a:pt x="674" y="83"/>
                  </a:cubicBezTo>
                  <a:cubicBezTo>
                    <a:pt x="670" y="85"/>
                    <a:pt x="665" y="86"/>
                    <a:pt x="661" y="86"/>
                  </a:cubicBezTo>
                  <a:cubicBezTo>
                    <a:pt x="652" y="86"/>
                    <a:pt x="645" y="83"/>
                    <a:pt x="639" y="77"/>
                  </a:cubicBezTo>
                  <a:cubicBezTo>
                    <a:pt x="633" y="71"/>
                    <a:pt x="631" y="64"/>
                    <a:pt x="631" y="55"/>
                  </a:cubicBezTo>
                  <a:cubicBezTo>
                    <a:pt x="631" y="45"/>
                    <a:pt x="634" y="38"/>
                    <a:pt x="639" y="32"/>
                  </a:cubicBezTo>
                  <a:cubicBezTo>
                    <a:pt x="645" y="25"/>
                    <a:pt x="653" y="22"/>
                    <a:pt x="661" y="22"/>
                  </a:cubicBezTo>
                  <a:cubicBezTo>
                    <a:pt x="666" y="22"/>
                    <a:pt x="670" y="23"/>
                    <a:pt x="674" y="25"/>
                  </a:cubicBezTo>
                  <a:cubicBezTo>
                    <a:pt x="678" y="27"/>
                    <a:pt x="680" y="29"/>
                    <a:pt x="683" y="32"/>
                  </a:cubicBezTo>
                  <a:cubicBezTo>
                    <a:pt x="683" y="25"/>
                    <a:pt x="683" y="25"/>
                    <a:pt x="683" y="25"/>
                  </a:cubicBezTo>
                  <a:cubicBezTo>
                    <a:pt x="693" y="25"/>
                    <a:pt x="693" y="25"/>
                    <a:pt x="693" y="25"/>
                  </a:cubicBezTo>
                  <a:cubicBezTo>
                    <a:pt x="693" y="86"/>
                    <a:pt x="693" y="86"/>
                    <a:pt x="69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683" y="76"/>
                    <a:pt x="683" y="76"/>
                    <a:pt x="683" y="76"/>
                  </a:cubicBezTo>
                  <a:close/>
                  <a:moveTo>
                    <a:pt x="681" y="54"/>
                  </a:moveTo>
                  <a:cubicBezTo>
                    <a:pt x="681" y="48"/>
                    <a:pt x="679" y="43"/>
                    <a:pt x="675" y="39"/>
                  </a:cubicBezTo>
                  <a:cubicBezTo>
                    <a:pt x="671" y="34"/>
                    <a:pt x="667" y="32"/>
                    <a:pt x="662" y="32"/>
                  </a:cubicBezTo>
                  <a:cubicBezTo>
                    <a:pt x="656" y="32"/>
                    <a:pt x="651" y="34"/>
                    <a:pt x="647" y="39"/>
                  </a:cubicBezTo>
                  <a:cubicBezTo>
                    <a:pt x="643" y="43"/>
                    <a:pt x="641" y="48"/>
                    <a:pt x="641" y="55"/>
                  </a:cubicBezTo>
                  <a:cubicBezTo>
                    <a:pt x="641" y="61"/>
                    <a:pt x="643" y="66"/>
                    <a:pt x="647" y="70"/>
                  </a:cubicBezTo>
                  <a:cubicBezTo>
                    <a:pt x="651" y="74"/>
                    <a:pt x="656" y="77"/>
                    <a:pt x="661" y="77"/>
                  </a:cubicBezTo>
                  <a:cubicBezTo>
                    <a:pt x="667" y="77"/>
                    <a:pt x="671" y="74"/>
                    <a:pt x="675" y="70"/>
                  </a:cubicBezTo>
                  <a:cubicBezTo>
                    <a:pt x="679" y="65"/>
                    <a:pt x="681" y="60"/>
                    <a:pt x="681" y="5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13095A4-3D50-4C58-88CE-1F6D1973FB83}"/>
              </a:ext>
            </a:extLst>
          </p:cNvPr>
          <p:cNvGrpSpPr/>
          <p:nvPr/>
        </p:nvGrpSpPr>
        <p:grpSpPr>
          <a:xfrm>
            <a:off x="5803901" y="5257800"/>
            <a:ext cx="3490913" cy="863600"/>
            <a:chOff x="5576888" y="5690393"/>
            <a:chExt cx="3490913" cy="863600"/>
          </a:xfrm>
        </p:grpSpPr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B71741A-7CA3-4EB1-BECC-E58B95E04C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0538" y="5690393"/>
              <a:ext cx="960438" cy="595313"/>
            </a:xfrm>
            <a:custGeom>
              <a:avLst/>
              <a:gdLst>
                <a:gd name="T0" fmla="*/ 0 w 605"/>
                <a:gd name="T1" fmla="*/ 236 h 375"/>
                <a:gd name="T2" fmla="*/ 188 w 605"/>
                <a:gd name="T3" fmla="*/ 18 h 375"/>
                <a:gd name="T4" fmla="*/ 227 w 605"/>
                <a:gd name="T5" fmla="*/ 48 h 375"/>
                <a:gd name="T6" fmla="*/ 0 w 605"/>
                <a:gd name="T7" fmla="*/ 238 h 375"/>
                <a:gd name="T8" fmla="*/ 0 w 605"/>
                <a:gd name="T9" fmla="*/ 236 h 375"/>
                <a:gd name="T10" fmla="*/ 0 w 605"/>
                <a:gd name="T11" fmla="*/ 236 h 375"/>
                <a:gd name="T12" fmla="*/ 290 w 605"/>
                <a:gd name="T13" fmla="*/ 0 h 375"/>
                <a:gd name="T14" fmla="*/ 0 w 605"/>
                <a:gd name="T15" fmla="*/ 301 h 375"/>
                <a:gd name="T16" fmla="*/ 0 w 605"/>
                <a:gd name="T17" fmla="*/ 301 h 375"/>
                <a:gd name="T18" fmla="*/ 0 w 605"/>
                <a:gd name="T19" fmla="*/ 301 h 375"/>
                <a:gd name="T20" fmla="*/ 0 w 605"/>
                <a:gd name="T21" fmla="*/ 301 h 375"/>
                <a:gd name="T22" fmla="*/ 0 w 605"/>
                <a:gd name="T23" fmla="*/ 301 h 375"/>
                <a:gd name="T24" fmla="*/ 0 w 605"/>
                <a:gd name="T25" fmla="*/ 306 h 375"/>
                <a:gd name="T26" fmla="*/ 4 w 605"/>
                <a:gd name="T27" fmla="*/ 301 h 375"/>
                <a:gd name="T28" fmla="*/ 4 w 605"/>
                <a:gd name="T29" fmla="*/ 301 h 375"/>
                <a:gd name="T30" fmla="*/ 338 w 605"/>
                <a:gd name="T31" fmla="*/ 50 h 375"/>
                <a:gd name="T32" fmla="*/ 290 w 605"/>
                <a:gd name="T33" fmla="*/ 0 h 375"/>
                <a:gd name="T34" fmla="*/ 290 w 605"/>
                <a:gd name="T35" fmla="*/ 0 h 375"/>
                <a:gd name="T36" fmla="*/ 388 w 605"/>
                <a:gd name="T37" fmla="*/ 26 h 375"/>
                <a:gd name="T38" fmla="*/ 0 w 605"/>
                <a:gd name="T39" fmla="*/ 375 h 375"/>
                <a:gd name="T40" fmla="*/ 0 w 605"/>
                <a:gd name="T41" fmla="*/ 375 h 375"/>
                <a:gd name="T42" fmla="*/ 145 w 605"/>
                <a:gd name="T43" fmla="*/ 375 h 375"/>
                <a:gd name="T44" fmla="*/ 403 w 605"/>
                <a:gd name="T45" fmla="*/ 180 h 375"/>
                <a:gd name="T46" fmla="*/ 566 w 605"/>
                <a:gd name="T47" fmla="*/ 301 h 375"/>
                <a:gd name="T48" fmla="*/ 566 w 605"/>
                <a:gd name="T49" fmla="*/ 301 h 375"/>
                <a:gd name="T50" fmla="*/ 605 w 605"/>
                <a:gd name="T51" fmla="*/ 301 h 375"/>
                <a:gd name="T52" fmla="*/ 605 w 605"/>
                <a:gd name="T53" fmla="*/ 301 h 375"/>
                <a:gd name="T54" fmla="*/ 388 w 605"/>
                <a:gd name="T55" fmla="*/ 24 h 375"/>
                <a:gd name="T56" fmla="*/ 388 w 605"/>
                <a:gd name="T57" fmla="*/ 26 h 375"/>
                <a:gd name="T58" fmla="*/ 388 w 605"/>
                <a:gd name="T59" fmla="*/ 2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5" h="375">
                  <a:moveTo>
                    <a:pt x="0" y="236"/>
                  </a:moveTo>
                  <a:lnTo>
                    <a:pt x="188" y="18"/>
                  </a:lnTo>
                  <a:lnTo>
                    <a:pt x="227" y="4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6"/>
                  </a:lnTo>
                  <a:close/>
                  <a:moveTo>
                    <a:pt x="290" y="0"/>
                  </a:moveTo>
                  <a:lnTo>
                    <a:pt x="0" y="301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306"/>
                  </a:lnTo>
                  <a:lnTo>
                    <a:pt x="4" y="301"/>
                  </a:lnTo>
                  <a:lnTo>
                    <a:pt x="4" y="301"/>
                  </a:lnTo>
                  <a:lnTo>
                    <a:pt x="338" y="50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388" y="26"/>
                  </a:moveTo>
                  <a:lnTo>
                    <a:pt x="0" y="375"/>
                  </a:lnTo>
                  <a:lnTo>
                    <a:pt x="0" y="375"/>
                  </a:lnTo>
                  <a:lnTo>
                    <a:pt x="145" y="375"/>
                  </a:lnTo>
                  <a:lnTo>
                    <a:pt x="403" y="180"/>
                  </a:lnTo>
                  <a:lnTo>
                    <a:pt x="566" y="301"/>
                  </a:lnTo>
                  <a:lnTo>
                    <a:pt x="566" y="301"/>
                  </a:lnTo>
                  <a:lnTo>
                    <a:pt x="605" y="301"/>
                  </a:lnTo>
                  <a:lnTo>
                    <a:pt x="605" y="301"/>
                  </a:lnTo>
                  <a:lnTo>
                    <a:pt x="388" y="24"/>
                  </a:lnTo>
                  <a:lnTo>
                    <a:pt x="388" y="26"/>
                  </a:lnTo>
                  <a:lnTo>
                    <a:pt x="388" y="26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7C1D5629-B7B2-48DC-95F3-0E0910CE4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888" y="6401593"/>
              <a:ext cx="3490913" cy="152400"/>
            </a:xfrm>
            <a:custGeom>
              <a:avLst/>
              <a:gdLst>
                <a:gd name="T0" fmla="*/ 113 w 1014"/>
                <a:gd name="T1" fmla="*/ 10 h 44"/>
                <a:gd name="T2" fmla="*/ 106 w 1014"/>
                <a:gd name="T3" fmla="*/ 28 h 44"/>
                <a:gd name="T4" fmla="*/ 21 w 1014"/>
                <a:gd name="T5" fmla="*/ 18 h 44"/>
                <a:gd name="T6" fmla="*/ 33 w 1014"/>
                <a:gd name="T7" fmla="*/ 10 h 44"/>
                <a:gd name="T8" fmla="*/ 55 w 1014"/>
                <a:gd name="T9" fmla="*/ 34 h 44"/>
                <a:gd name="T10" fmla="*/ 84 w 1014"/>
                <a:gd name="T11" fmla="*/ 34 h 44"/>
                <a:gd name="T12" fmla="*/ 120 w 1014"/>
                <a:gd name="T13" fmla="*/ 10 h 44"/>
                <a:gd name="T14" fmla="*/ 136 w 1014"/>
                <a:gd name="T15" fmla="*/ 16 h 44"/>
                <a:gd name="T16" fmla="*/ 809 w 1014"/>
                <a:gd name="T17" fmla="*/ 31 h 44"/>
                <a:gd name="T18" fmla="*/ 810 w 1014"/>
                <a:gd name="T19" fmla="*/ 22 h 44"/>
                <a:gd name="T20" fmla="*/ 588 w 1014"/>
                <a:gd name="T21" fmla="*/ 15 h 44"/>
                <a:gd name="T22" fmla="*/ 599 w 1014"/>
                <a:gd name="T23" fmla="*/ 31 h 44"/>
                <a:gd name="T24" fmla="*/ 797 w 1014"/>
                <a:gd name="T25" fmla="*/ 13 h 44"/>
                <a:gd name="T26" fmla="*/ 788 w 1014"/>
                <a:gd name="T27" fmla="*/ 13 h 44"/>
                <a:gd name="T28" fmla="*/ 282 w 1014"/>
                <a:gd name="T29" fmla="*/ 13 h 44"/>
                <a:gd name="T30" fmla="*/ 273 w 1014"/>
                <a:gd name="T31" fmla="*/ 13 h 44"/>
                <a:gd name="T32" fmla="*/ 635 w 1014"/>
                <a:gd name="T33" fmla="*/ 13 h 44"/>
                <a:gd name="T34" fmla="*/ 626 w 1014"/>
                <a:gd name="T35" fmla="*/ 13 h 44"/>
                <a:gd name="T36" fmla="*/ 401 w 1014"/>
                <a:gd name="T37" fmla="*/ 22 h 44"/>
                <a:gd name="T38" fmla="*/ 890 w 1014"/>
                <a:gd name="T39" fmla="*/ 22 h 44"/>
                <a:gd name="T40" fmla="*/ 901 w 1014"/>
                <a:gd name="T41" fmla="*/ 31 h 44"/>
                <a:gd name="T42" fmla="*/ 734 w 1014"/>
                <a:gd name="T43" fmla="*/ 1 h 44"/>
                <a:gd name="T44" fmla="*/ 730 w 1014"/>
                <a:gd name="T45" fmla="*/ 13 h 44"/>
                <a:gd name="T46" fmla="*/ 994 w 1014"/>
                <a:gd name="T47" fmla="*/ 10 h 44"/>
                <a:gd name="T48" fmla="*/ 296 w 1014"/>
                <a:gd name="T49" fmla="*/ 10 h 44"/>
                <a:gd name="T50" fmla="*/ 950 w 1014"/>
                <a:gd name="T51" fmla="*/ 13 h 44"/>
                <a:gd name="T52" fmla="*/ 949 w 1014"/>
                <a:gd name="T53" fmla="*/ 21 h 44"/>
                <a:gd name="T54" fmla="*/ 167 w 1014"/>
                <a:gd name="T55" fmla="*/ 33 h 44"/>
                <a:gd name="T56" fmla="*/ 183 w 1014"/>
                <a:gd name="T57" fmla="*/ 1 h 44"/>
                <a:gd name="T58" fmla="*/ 244 w 1014"/>
                <a:gd name="T59" fmla="*/ 34 h 44"/>
                <a:gd name="T60" fmla="*/ 313 w 1014"/>
                <a:gd name="T61" fmla="*/ 26 h 44"/>
                <a:gd name="T62" fmla="*/ 312 w 1014"/>
                <a:gd name="T63" fmla="*/ 11 h 44"/>
                <a:gd name="T64" fmla="*/ 314 w 1014"/>
                <a:gd name="T65" fmla="*/ 17 h 44"/>
                <a:gd name="T66" fmla="*/ 336 w 1014"/>
                <a:gd name="T67" fmla="*/ 6 h 44"/>
                <a:gd name="T68" fmla="*/ 360 w 1014"/>
                <a:gd name="T69" fmla="*/ 34 h 44"/>
                <a:gd name="T70" fmla="*/ 356 w 1014"/>
                <a:gd name="T71" fmla="*/ 10 h 44"/>
                <a:gd name="T72" fmla="*/ 429 w 1014"/>
                <a:gd name="T73" fmla="*/ 13 h 44"/>
                <a:gd name="T74" fmla="*/ 437 w 1014"/>
                <a:gd name="T75" fmla="*/ 8 h 44"/>
                <a:gd name="T76" fmla="*/ 472 w 1014"/>
                <a:gd name="T77" fmla="*/ 31 h 44"/>
                <a:gd name="T78" fmla="*/ 464 w 1014"/>
                <a:gd name="T79" fmla="*/ 1 h 44"/>
                <a:gd name="T80" fmla="*/ 471 w 1014"/>
                <a:gd name="T81" fmla="*/ 15 h 44"/>
                <a:gd name="T82" fmla="*/ 512 w 1014"/>
                <a:gd name="T83" fmla="*/ 26 h 44"/>
                <a:gd name="T84" fmla="*/ 505 w 1014"/>
                <a:gd name="T85" fmla="*/ 14 h 44"/>
                <a:gd name="T86" fmla="*/ 523 w 1014"/>
                <a:gd name="T87" fmla="*/ 6 h 44"/>
                <a:gd name="T88" fmla="*/ 533 w 1014"/>
                <a:gd name="T89" fmla="*/ 31 h 44"/>
                <a:gd name="T90" fmla="*/ 549 w 1014"/>
                <a:gd name="T91" fmla="*/ 26 h 44"/>
                <a:gd name="T92" fmla="*/ 775 w 1014"/>
                <a:gd name="T93" fmla="*/ 1 h 44"/>
                <a:gd name="T94" fmla="*/ 854 w 1014"/>
                <a:gd name="T95" fmla="*/ 13 h 44"/>
                <a:gd name="T96" fmla="*/ 834 w 1014"/>
                <a:gd name="T97" fmla="*/ 34 h 44"/>
                <a:gd name="T98" fmla="*/ 979 w 1014"/>
                <a:gd name="T99" fmla="*/ 36 h 44"/>
                <a:gd name="T100" fmla="*/ 984 w 1014"/>
                <a:gd name="T101" fmla="*/ 31 h 44"/>
                <a:gd name="T102" fmla="*/ 977 w 1014"/>
                <a:gd name="T103" fmla="*/ 15 h 44"/>
                <a:gd name="T104" fmla="*/ 216 w 1014"/>
                <a:gd name="T105" fmla="*/ 15 h 44"/>
                <a:gd name="T106" fmla="*/ 195 w 1014"/>
                <a:gd name="T107" fmla="*/ 34 h 44"/>
                <a:gd name="T108" fmla="*/ 577 w 1014"/>
                <a:gd name="T109" fmla="*/ 34 h 44"/>
                <a:gd name="T110" fmla="*/ 688 w 1014"/>
                <a:gd name="T111" fmla="*/ 10 h 44"/>
                <a:gd name="T112" fmla="*/ 699 w 1014"/>
                <a:gd name="T113" fmla="*/ 14 h 44"/>
                <a:gd name="T114" fmla="*/ 879 w 1014"/>
                <a:gd name="T115" fmla="*/ 10 h 44"/>
                <a:gd name="T116" fmla="*/ 867 w 1014"/>
                <a:gd name="T117" fmla="*/ 21 h 44"/>
                <a:gd name="T118" fmla="*/ 673 w 1014"/>
                <a:gd name="T119" fmla="*/ 13 h 44"/>
                <a:gd name="T120" fmla="*/ 659 w 1014"/>
                <a:gd name="T121" fmla="*/ 28 h 44"/>
                <a:gd name="T122" fmla="*/ 375 w 1014"/>
                <a:gd name="T123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4" h="44">
                  <a:moveTo>
                    <a:pt x="109" y="30"/>
                  </a:moveTo>
                  <a:cubicBezTo>
                    <a:pt x="108" y="32"/>
                    <a:pt x="107" y="32"/>
                    <a:pt x="105" y="33"/>
                  </a:cubicBezTo>
                  <a:cubicBezTo>
                    <a:pt x="103" y="34"/>
                    <a:pt x="102" y="34"/>
                    <a:pt x="100" y="34"/>
                  </a:cubicBezTo>
                  <a:cubicBezTo>
                    <a:pt x="96" y="34"/>
                    <a:pt x="94" y="33"/>
                    <a:pt x="91" y="31"/>
                  </a:cubicBezTo>
                  <a:cubicBezTo>
                    <a:pt x="89" y="28"/>
                    <a:pt x="88" y="25"/>
                    <a:pt x="88" y="22"/>
                  </a:cubicBezTo>
                  <a:cubicBezTo>
                    <a:pt x="88" y="18"/>
                    <a:pt x="89" y="15"/>
                    <a:pt x="91" y="13"/>
                  </a:cubicBezTo>
                  <a:cubicBezTo>
                    <a:pt x="94" y="10"/>
                    <a:pt x="97" y="9"/>
                    <a:pt x="100" y="9"/>
                  </a:cubicBezTo>
                  <a:cubicBezTo>
                    <a:pt x="102" y="9"/>
                    <a:pt x="104" y="9"/>
                    <a:pt x="105" y="10"/>
                  </a:cubicBezTo>
                  <a:cubicBezTo>
                    <a:pt x="107" y="11"/>
                    <a:pt x="108" y="12"/>
                    <a:pt x="109" y="13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9" y="30"/>
                    <a:pt x="109" y="30"/>
                    <a:pt x="109" y="30"/>
                  </a:cubicBezTo>
                  <a:close/>
                  <a:moveTo>
                    <a:pt x="108" y="22"/>
                  </a:moveTo>
                  <a:cubicBezTo>
                    <a:pt x="108" y="19"/>
                    <a:pt x="107" y="17"/>
                    <a:pt x="106" y="16"/>
                  </a:cubicBezTo>
                  <a:cubicBezTo>
                    <a:pt x="104" y="14"/>
                    <a:pt x="102" y="13"/>
                    <a:pt x="100" y="13"/>
                  </a:cubicBezTo>
                  <a:cubicBezTo>
                    <a:pt x="98" y="13"/>
                    <a:pt x="96" y="14"/>
                    <a:pt x="95" y="16"/>
                  </a:cubicBezTo>
                  <a:cubicBezTo>
                    <a:pt x="93" y="17"/>
                    <a:pt x="92" y="19"/>
                    <a:pt x="92" y="22"/>
                  </a:cubicBezTo>
                  <a:cubicBezTo>
                    <a:pt x="92" y="24"/>
                    <a:pt x="93" y="26"/>
                    <a:pt x="95" y="28"/>
                  </a:cubicBezTo>
                  <a:cubicBezTo>
                    <a:pt x="96" y="30"/>
                    <a:pt x="98" y="31"/>
                    <a:pt x="100" y="31"/>
                  </a:cubicBezTo>
                  <a:cubicBezTo>
                    <a:pt x="102" y="31"/>
                    <a:pt x="104" y="30"/>
                    <a:pt x="106" y="28"/>
                  </a:cubicBezTo>
                  <a:cubicBezTo>
                    <a:pt x="107" y="26"/>
                    <a:pt x="108" y="24"/>
                    <a:pt x="108" y="22"/>
                  </a:cubicBezTo>
                  <a:close/>
                  <a:moveTo>
                    <a:pt x="0" y="3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51" y="34"/>
                  </a:moveTo>
                  <a:cubicBezTo>
                    <a:pt x="51" y="31"/>
                    <a:pt x="51" y="31"/>
                    <a:pt x="51" y="31"/>
                  </a:cubicBezTo>
                  <a:cubicBezTo>
                    <a:pt x="49" y="33"/>
                    <a:pt x="46" y="35"/>
                    <a:pt x="42" y="35"/>
                  </a:cubicBezTo>
                  <a:cubicBezTo>
                    <a:pt x="41" y="35"/>
                    <a:pt x="39" y="34"/>
                    <a:pt x="38" y="34"/>
                  </a:cubicBezTo>
                  <a:cubicBezTo>
                    <a:pt x="37" y="33"/>
                    <a:pt x="36" y="33"/>
                    <a:pt x="35" y="32"/>
                  </a:cubicBezTo>
                  <a:cubicBezTo>
                    <a:pt x="34" y="31"/>
                    <a:pt x="34" y="30"/>
                    <a:pt x="34" y="29"/>
                  </a:cubicBezTo>
                  <a:cubicBezTo>
                    <a:pt x="33" y="28"/>
                    <a:pt x="33" y="27"/>
                    <a:pt x="33" y="25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6"/>
                    <a:pt x="38" y="27"/>
                    <a:pt x="38" y="28"/>
                  </a:cubicBezTo>
                  <a:cubicBezTo>
                    <a:pt x="38" y="29"/>
                    <a:pt x="39" y="30"/>
                    <a:pt x="40" y="30"/>
                  </a:cubicBezTo>
                  <a:cubicBezTo>
                    <a:pt x="41" y="31"/>
                    <a:pt x="42" y="31"/>
                    <a:pt x="43" y="31"/>
                  </a:cubicBezTo>
                  <a:cubicBezTo>
                    <a:pt x="45" y="31"/>
                    <a:pt x="46" y="31"/>
                    <a:pt x="47" y="30"/>
                  </a:cubicBezTo>
                  <a:cubicBezTo>
                    <a:pt x="48" y="30"/>
                    <a:pt x="49" y="29"/>
                    <a:pt x="50" y="28"/>
                  </a:cubicBezTo>
                  <a:cubicBezTo>
                    <a:pt x="50" y="27"/>
                    <a:pt x="50" y="25"/>
                    <a:pt x="50" y="23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1" y="34"/>
                    <a:pt x="51" y="34"/>
                    <a:pt x="51" y="34"/>
                  </a:cubicBezTo>
                  <a:close/>
                  <a:moveTo>
                    <a:pt x="62" y="34"/>
                  </a:moveTo>
                  <a:cubicBezTo>
                    <a:pt x="62" y="10"/>
                    <a:pt x="62" y="10"/>
                    <a:pt x="62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8" y="11"/>
                    <a:pt x="71" y="9"/>
                    <a:pt x="74" y="9"/>
                  </a:cubicBezTo>
                  <a:cubicBezTo>
                    <a:pt x="76" y="9"/>
                    <a:pt x="78" y="10"/>
                    <a:pt x="79" y="10"/>
                  </a:cubicBezTo>
                  <a:cubicBezTo>
                    <a:pt x="80" y="11"/>
                    <a:pt x="81" y="11"/>
                    <a:pt x="82" y="12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84" y="16"/>
                    <a:pt x="84" y="17"/>
                    <a:pt x="84" y="1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8"/>
                    <a:pt x="79" y="17"/>
                    <a:pt x="79" y="16"/>
                  </a:cubicBezTo>
                  <a:cubicBezTo>
                    <a:pt x="78" y="15"/>
                    <a:pt x="78" y="14"/>
                    <a:pt x="77" y="14"/>
                  </a:cubicBezTo>
                  <a:cubicBezTo>
                    <a:pt x="76" y="13"/>
                    <a:pt x="75" y="13"/>
                    <a:pt x="74" y="13"/>
                  </a:cubicBezTo>
                  <a:cubicBezTo>
                    <a:pt x="72" y="13"/>
                    <a:pt x="70" y="14"/>
                    <a:pt x="69" y="15"/>
                  </a:cubicBezTo>
                  <a:cubicBezTo>
                    <a:pt x="67" y="16"/>
                    <a:pt x="66" y="18"/>
                    <a:pt x="66" y="21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2" y="34"/>
                    <a:pt x="62" y="34"/>
                    <a:pt x="62" y="34"/>
                  </a:cubicBezTo>
                  <a:close/>
                  <a:moveTo>
                    <a:pt x="120" y="34"/>
                  </a:moveTo>
                  <a:cubicBezTo>
                    <a:pt x="120" y="10"/>
                    <a:pt x="120" y="10"/>
                    <a:pt x="120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6" y="11"/>
                    <a:pt x="129" y="9"/>
                    <a:pt x="132" y="9"/>
                  </a:cubicBezTo>
                  <a:cubicBezTo>
                    <a:pt x="134" y="9"/>
                    <a:pt x="136" y="10"/>
                    <a:pt x="137" y="10"/>
                  </a:cubicBezTo>
                  <a:cubicBezTo>
                    <a:pt x="138" y="11"/>
                    <a:pt x="139" y="11"/>
                    <a:pt x="140" y="12"/>
                  </a:cubicBezTo>
                  <a:cubicBezTo>
                    <a:pt x="141" y="13"/>
                    <a:pt x="141" y="14"/>
                    <a:pt x="141" y="15"/>
                  </a:cubicBezTo>
                  <a:cubicBezTo>
                    <a:pt x="141" y="16"/>
                    <a:pt x="142" y="17"/>
                    <a:pt x="142" y="19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7" y="18"/>
                    <a:pt x="137" y="17"/>
                    <a:pt x="136" y="16"/>
                  </a:cubicBezTo>
                  <a:cubicBezTo>
                    <a:pt x="136" y="15"/>
                    <a:pt x="136" y="14"/>
                    <a:pt x="135" y="14"/>
                  </a:cubicBezTo>
                  <a:cubicBezTo>
                    <a:pt x="134" y="13"/>
                    <a:pt x="133" y="13"/>
                    <a:pt x="131" y="13"/>
                  </a:cubicBezTo>
                  <a:cubicBezTo>
                    <a:pt x="130" y="13"/>
                    <a:pt x="128" y="14"/>
                    <a:pt x="126" y="15"/>
                  </a:cubicBezTo>
                  <a:cubicBezTo>
                    <a:pt x="125" y="16"/>
                    <a:pt x="124" y="18"/>
                    <a:pt x="124" y="21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0" y="34"/>
                    <a:pt x="120" y="34"/>
                    <a:pt x="120" y="34"/>
                  </a:cubicBezTo>
                  <a:close/>
                  <a:moveTo>
                    <a:pt x="824" y="25"/>
                  </a:moveTo>
                  <a:cubicBezTo>
                    <a:pt x="829" y="26"/>
                    <a:pt x="829" y="26"/>
                    <a:pt x="829" y="26"/>
                  </a:cubicBezTo>
                  <a:cubicBezTo>
                    <a:pt x="828" y="29"/>
                    <a:pt x="827" y="31"/>
                    <a:pt x="825" y="32"/>
                  </a:cubicBezTo>
                  <a:cubicBezTo>
                    <a:pt x="823" y="34"/>
                    <a:pt x="821" y="35"/>
                    <a:pt x="818" y="35"/>
                  </a:cubicBezTo>
                  <a:cubicBezTo>
                    <a:pt x="814" y="35"/>
                    <a:pt x="811" y="34"/>
                    <a:pt x="809" y="31"/>
                  </a:cubicBezTo>
                  <a:cubicBezTo>
                    <a:pt x="806" y="29"/>
                    <a:pt x="805" y="26"/>
                    <a:pt x="805" y="22"/>
                  </a:cubicBezTo>
                  <a:cubicBezTo>
                    <a:pt x="805" y="20"/>
                    <a:pt x="806" y="17"/>
                    <a:pt x="807" y="15"/>
                  </a:cubicBezTo>
                  <a:cubicBezTo>
                    <a:pt x="808" y="13"/>
                    <a:pt x="809" y="12"/>
                    <a:pt x="811" y="11"/>
                  </a:cubicBezTo>
                  <a:cubicBezTo>
                    <a:pt x="813" y="10"/>
                    <a:pt x="815" y="9"/>
                    <a:pt x="818" y="9"/>
                  </a:cubicBezTo>
                  <a:cubicBezTo>
                    <a:pt x="821" y="9"/>
                    <a:pt x="823" y="10"/>
                    <a:pt x="825" y="11"/>
                  </a:cubicBezTo>
                  <a:cubicBezTo>
                    <a:pt x="827" y="13"/>
                    <a:pt x="828" y="15"/>
                    <a:pt x="828" y="17"/>
                  </a:cubicBezTo>
                  <a:cubicBezTo>
                    <a:pt x="824" y="18"/>
                    <a:pt x="824" y="18"/>
                    <a:pt x="824" y="18"/>
                  </a:cubicBezTo>
                  <a:cubicBezTo>
                    <a:pt x="823" y="16"/>
                    <a:pt x="823" y="15"/>
                    <a:pt x="822" y="14"/>
                  </a:cubicBezTo>
                  <a:cubicBezTo>
                    <a:pt x="821" y="13"/>
                    <a:pt x="819" y="13"/>
                    <a:pt x="818" y="13"/>
                  </a:cubicBezTo>
                  <a:cubicBezTo>
                    <a:pt x="815" y="13"/>
                    <a:pt x="814" y="14"/>
                    <a:pt x="812" y="15"/>
                  </a:cubicBezTo>
                  <a:cubicBezTo>
                    <a:pt x="811" y="17"/>
                    <a:pt x="810" y="19"/>
                    <a:pt x="810" y="22"/>
                  </a:cubicBezTo>
                  <a:cubicBezTo>
                    <a:pt x="810" y="25"/>
                    <a:pt x="811" y="28"/>
                    <a:pt x="812" y="29"/>
                  </a:cubicBezTo>
                  <a:cubicBezTo>
                    <a:pt x="813" y="31"/>
                    <a:pt x="815" y="31"/>
                    <a:pt x="818" y="31"/>
                  </a:cubicBezTo>
                  <a:cubicBezTo>
                    <a:pt x="819" y="31"/>
                    <a:pt x="821" y="31"/>
                    <a:pt x="822" y="30"/>
                  </a:cubicBezTo>
                  <a:cubicBezTo>
                    <a:pt x="823" y="29"/>
                    <a:pt x="824" y="27"/>
                    <a:pt x="824" y="25"/>
                  </a:cubicBezTo>
                  <a:close/>
                  <a:moveTo>
                    <a:pt x="606" y="25"/>
                  </a:moveTo>
                  <a:cubicBezTo>
                    <a:pt x="610" y="26"/>
                    <a:pt x="610" y="26"/>
                    <a:pt x="610" y="26"/>
                  </a:cubicBezTo>
                  <a:cubicBezTo>
                    <a:pt x="610" y="29"/>
                    <a:pt x="608" y="31"/>
                    <a:pt x="606" y="32"/>
                  </a:cubicBezTo>
                  <a:cubicBezTo>
                    <a:pt x="604" y="34"/>
                    <a:pt x="602" y="35"/>
                    <a:pt x="599" y="35"/>
                  </a:cubicBezTo>
                  <a:cubicBezTo>
                    <a:pt x="595" y="35"/>
                    <a:pt x="592" y="34"/>
                    <a:pt x="590" y="31"/>
                  </a:cubicBezTo>
                  <a:cubicBezTo>
                    <a:pt x="588" y="29"/>
                    <a:pt x="587" y="26"/>
                    <a:pt x="587" y="22"/>
                  </a:cubicBezTo>
                  <a:cubicBezTo>
                    <a:pt x="587" y="20"/>
                    <a:pt x="587" y="17"/>
                    <a:pt x="588" y="15"/>
                  </a:cubicBezTo>
                  <a:cubicBezTo>
                    <a:pt x="589" y="13"/>
                    <a:pt x="591" y="12"/>
                    <a:pt x="593" y="11"/>
                  </a:cubicBezTo>
                  <a:cubicBezTo>
                    <a:pt x="595" y="10"/>
                    <a:pt x="597" y="9"/>
                    <a:pt x="599" y="9"/>
                  </a:cubicBezTo>
                  <a:cubicBezTo>
                    <a:pt x="602" y="9"/>
                    <a:pt x="604" y="10"/>
                    <a:pt x="606" y="11"/>
                  </a:cubicBezTo>
                  <a:cubicBezTo>
                    <a:pt x="608" y="13"/>
                    <a:pt x="609" y="15"/>
                    <a:pt x="610" y="17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6"/>
                    <a:pt x="604" y="15"/>
                    <a:pt x="603" y="14"/>
                  </a:cubicBezTo>
                  <a:cubicBezTo>
                    <a:pt x="602" y="13"/>
                    <a:pt x="601" y="13"/>
                    <a:pt x="599" y="13"/>
                  </a:cubicBezTo>
                  <a:cubicBezTo>
                    <a:pt x="597" y="13"/>
                    <a:pt x="595" y="14"/>
                    <a:pt x="594" y="15"/>
                  </a:cubicBezTo>
                  <a:cubicBezTo>
                    <a:pt x="592" y="17"/>
                    <a:pt x="591" y="19"/>
                    <a:pt x="591" y="22"/>
                  </a:cubicBezTo>
                  <a:cubicBezTo>
                    <a:pt x="591" y="25"/>
                    <a:pt x="592" y="28"/>
                    <a:pt x="593" y="29"/>
                  </a:cubicBezTo>
                  <a:cubicBezTo>
                    <a:pt x="595" y="31"/>
                    <a:pt x="597" y="31"/>
                    <a:pt x="599" y="31"/>
                  </a:cubicBezTo>
                  <a:cubicBezTo>
                    <a:pt x="601" y="31"/>
                    <a:pt x="602" y="31"/>
                    <a:pt x="603" y="30"/>
                  </a:cubicBezTo>
                  <a:cubicBezTo>
                    <a:pt x="605" y="29"/>
                    <a:pt x="605" y="27"/>
                    <a:pt x="606" y="25"/>
                  </a:cubicBezTo>
                  <a:close/>
                  <a:moveTo>
                    <a:pt x="796" y="26"/>
                  </a:moveTo>
                  <a:cubicBezTo>
                    <a:pt x="800" y="27"/>
                    <a:pt x="800" y="27"/>
                    <a:pt x="800" y="27"/>
                  </a:cubicBezTo>
                  <a:cubicBezTo>
                    <a:pt x="800" y="29"/>
                    <a:pt x="798" y="31"/>
                    <a:pt x="796" y="33"/>
                  </a:cubicBezTo>
                  <a:cubicBezTo>
                    <a:pt x="794" y="34"/>
                    <a:pt x="792" y="35"/>
                    <a:pt x="789" y="35"/>
                  </a:cubicBezTo>
                  <a:cubicBezTo>
                    <a:pt x="785" y="35"/>
                    <a:pt x="782" y="34"/>
                    <a:pt x="779" y="31"/>
                  </a:cubicBezTo>
                  <a:cubicBezTo>
                    <a:pt x="777" y="29"/>
                    <a:pt x="776" y="26"/>
                    <a:pt x="776" y="22"/>
                  </a:cubicBezTo>
                  <a:cubicBezTo>
                    <a:pt x="776" y="18"/>
                    <a:pt x="777" y="15"/>
                    <a:pt x="779" y="13"/>
                  </a:cubicBezTo>
                  <a:cubicBezTo>
                    <a:pt x="782" y="11"/>
                    <a:pt x="785" y="9"/>
                    <a:pt x="788" y="9"/>
                  </a:cubicBezTo>
                  <a:cubicBezTo>
                    <a:pt x="792" y="9"/>
                    <a:pt x="795" y="11"/>
                    <a:pt x="797" y="13"/>
                  </a:cubicBezTo>
                  <a:cubicBezTo>
                    <a:pt x="799" y="15"/>
                    <a:pt x="800" y="18"/>
                    <a:pt x="800" y="22"/>
                  </a:cubicBezTo>
                  <a:cubicBezTo>
                    <a:pt x="800" y="22"/>
                    <a:pt x="800" y="23"/>
                    <a:pt x="800" y="23"/>
                  </a:cubicBezTo>
                  <a:cubicBezTo>
                    <a:pt x="780" y="23"/>
                    <a:pt x="780" y="23"/>
                    <a:pt x="780" y="23"/>
                  </a:cubicBezTo>
                  <a:cubicBezTo>
                    <a:pt x="781" y="26"/>
                    <a:pt x="781" y="28"/>
                    <a:pt x="783" y="29"/>
                  </a:cubicBezTo>
                  <a:cubicBezTo>
                    <a:pt x="784" y="31"/>
                    <a:pt x="786" y="31"/>
                    <a:pt x="789" y="31"/>
                  </a:cubicBezTo>
                  <a:cubicBezTo>
                    <a:pt x="790" y="31"/>
                    <a:pt x="792" y="31"/>
                    <a:pt x="793" y="30"/>
                  </a:cubicBezTo>
                  <a:cubicBezTo>
                    <a:pt x="794" y="29"/>
                    <a:pt x="795" y="28"/>
                    <a:pt x="796" y="26"/>
                  </a:cubicBezTo>
                  <a:close/>
                  <a:moveTo>
                    <a:pt x="781" y="20"/>
                  </a:moveTo>
                  <a:cubicBezTo>
                    <a:pt x="796" y="20"/>
                    <a:pt x="796" y="20"/>
                    <a:pt x="796" y="20"/>
                  </a:cubicBezTo>
                  <a:cubicBezTo>
                    <a:pt x="795" y="18"/>
                    <a:pt x="795" y="16"/>
                    <a:pt x="794" y="15"/>
                  </a:cubicBezTo>
                  <a:cubicBezTo>
                    <a:pt x="793" y="14"/>
                    <a:pt x="791" y="13"/>
                    <a:pt x="788" y="13"/>
                  </a:cubicBezTo>
                  <a:cubicBezTo>
                    <a:pt x="786" y="13"/>
                    <a:pt x="784" y="13"/>
                    <a:pt x="783" y="15"/>
                  </a:cubicBezTo>
                  <a:cubicBezTo>
                    <a:pt x="782" y="16"/>
                    <a:pt x="781" y="18"/>
                    <a:pt x="781" y="20"/>
                  </a:cubicBezTo>
                  <a:close/>
                  <a:moveTo>
                    <a:pt x="280" y="26"/>
                  </a:moveTo>
                  <a:cubicBezTo>
                    <a:pt x="285" y="27"/>
                    <a:pt x="285" y="27"/>
                    <a:pt x="285" y="27"/>
                  </a:cubicBezTo>
                  <a:cubicBezTo>
                    <a:pt x="284" y="29"/>
                    <a:pt x="283" y="31"/>
                    <a:pt x="281" y="33"/>
                  </a:cubicBezTo>
                  <a:cubicBezTo>
                    <a:pt x="279" y="34"/>
                    <a:pt x="276" y="35"/>
                    <a:pt x="273" y="35"/>
                  </a:cubicBezTo>
                  <a:cubicBezTo>
                    <a:pt x="269" y="35"/>
                    <a:pt x="266" y="34"/>
                    <a:pt x="264" y="31"/>
                  </a:cubicBezTo>
                  <a:cubicBezTo>
                    <a:pt x="262" y="29"/>
                    <a:pt x="261" y="26"/>
                    <a:pt x="261" y="22"/>
                  </a:cubicBezTo>
                  <a:cubicBezTo>
                    <a:pt x="261" y="18"/>
                    <a:pt x="262" y="15"/>
                    <a:pt x="264" y="13"/>
                  </a:cubicBezTo>
                  <a:cubicBezTo>
                    <a:pt x="266" y="11"/>
                    <a:pt x="269" y="9"/>
                    <a:pt x="273" y="9"/>
                  </a:cubicBezTo>
                  <a:cubicBezTo>
                    <a:pt x="277" y="9"/>
                    <a:pt x="280" y="11"/>
                    <a:pt x="282" y="13"/>
                  </a:cubicBezTo>
                  <a:cubicBezTo>
                    <a:pt x="284" y="15"/>
                    <a:pt x="285" y="18"/>
                    <a:pt x="285" y="22"/>
                  </a:cubicBezTo>
                  <a:cubicBezTo>
                    <a:pt x="285" y="22"/>
                    <a:pt x="285" y="23"/>
                    <a:pt x="285" y="23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5" y="26"/>
                    <a:pt x="266" y="28"/>
                    <a:pt x="268" y="29"/>
                  </a:cubicBezTo>
                  <a:cubicBezTo>
                    <a:pt x="269" y="31"/>
                    <a:pt x="271" y="31"/>
                    <a:pt x="273" y="31"/>
                  </a:cubicBezTo>
                  <a:cubicBezTo>
                    <a:pt x="275" y="31"/>
                    <a:pt x="276" y="31"/>
                    <a:pt x="278" y="30"/>
                  </a:cubicBezTo>
                  <a:cubicBezTo>
                    <a:pt x="279" y="29"/>
                    <a:pt x="280" y="28"/>
                    <a:pt x="280" y="26"/>
                  </a:cubicBezTo>
                  <a:close/>
                  <a:moveTo>
                    <a:pt x="266" y="20"/>
                  </a:moveTo>
                  <a:cubicBezTo>
                    <a:pt x="281" y="20"/>
                    <a:pt x="281" y="20"/>
                    <a:pt x="281" y="20"/>
                  </a:cubicBezTo>
                  <a:cubicBezTo>
                    <a:pt x="280" y="18"/>
                    <a:pt x="280" y="16"/>
                    <a:pt x="279" y="15"/>
                  </a:cubicBezTo>
                  <a:cubicBezTo>
                    <a:pt x="277" y="14"/>
                    <a:pt x="275" y="13"/>
                    <a:pt x="273" y="13"/>
                  </a:cubicBezTo>
                  <a:cubicBezTo>
                    <a:pt x="271" y="13"/>
                    <a:pt x="269" y="13"/>
                    <a:pt x="268" y="15"/>
                  </a:cubicBezTo>
                  <a:cubicBezTo>
                    <a:pt x="267" y="16"/>
                    <a:pt x="266" y="18"/>
                    <a:pt x="266" y="20"/>
                  </a:cubicBezTo>
                  <a:close/>
                  <a:moveTo>
                    <a:pt x="633" y="26"/>
                  </a:moveTo>
                  <a:cubicBezTo>
                    <a:pt x="638" y="27"/>
                    <a:pt x="638" y="27"/>
                    <a:pt x="638" y="27"/>
                  </a:cubicBezTo>
                  <a:cubicBezTo>
                    <a:pt x="637" y="29"/>
                    <a:pt x="636" y="31"/>
                    <a:pt x="634" y="33"/>
                  </a:cubicBezTo>
                  <a:cubicBezTo>
                    <a:pt x="632" y="34"/>
                    <a:pt x="629" y="35"/>
                    <a:pt x="626" y="35"/>
                  </a:cubicBezTo>
                  <a:cubicBezTo>
                    <a:pt x="622" y="35"/>
                    <a:pt x="619" y="34"/>
                    <a:pt x="617" y="31"/>
                  </a:cubicBezTo>
                  <a:cubicBezTo>
                    <a:pt x="615" y="29"/>
                    <a:pt x="614" y="26"/>
                    <a:pt x="614" y="22"/>
                  </a:cubicBezTo>
                  <a:cubicBezTo>
                    <a:pt x="614" y="18"/>
                    <a:pt x="615" y="15"/>
                    <a:pt x="617" y="13"/>
                  </a:cubicBezTo>
                  <a:cubicBezTo>
                    <a:pt x="619" y="11"/>
                    <a:pt x="622" y="9"/>
                    <a:pt x="626" y="9"/>
                  </a:cubicBezTo>
                  <a:cubicBezTo>
                    <a:pt x="630" y="9"/>
                    <a:pt x="633" y="11"/>
                    <a:pt x="635" y="13"/>
                  </a:cubicBezTo>
                  <a:cubicBezTo>
                    <a:pt x="637" y="15"/>
                    <a:pt x="638" y="18"/>
                    <a:pt x="638" y="22"/>
                  </a:cubicBezTo>
                  <a:cubicBezTo>
                    <a:pt x="638" y="22"/>
                    <a:pt x="638" y="23"/>
                    <a:pt x="638" y="23"/>
                  </a:cubicBezTo>
                  <a:cubicBezTo>
                    <a:pt x="618" y="23"/>
                    <a:pt x="618" y="23"/>
                    <a:pt x="618" y="23"/>
                  </a:cubicBezTo>
                  <a:cubicBezTo>
                    <a:pt x="618" y="26"/>
                    <a:pt x="619" y="28"/>
                    <a:pt x="621" y="29"/>
                  </a:cubicBezTo>
                  <a:cubicBezTo>
                    <a:pt x="622" y="31"/>
                    <a:pt x="624" y="31"/>
                    <a:pt x="626" y="31"/>
                  </a:cubicBezTo>
                  <a:cubicBezTo>
                    <a:pt x="628" y="31"/>
                    <a:pt x="629" y="31"/>
                    <a:pt x="631" y="30"/>
                  </a:cubicBezTo>
                  <a:cubicBezTo>
                    <a:pt x="632" y="29"/>
                    <a:pt x="633" y="28"/>
                    <a:pt x="633" y="26"/>
                  </a:cubicBezTo>
                  <a:close/>
                  <a:moveTo>
                    <a:pt x="618" y="20"/>
                  </a:moveTo>
                  <a:cubicBezTo>
                    <a:pt x="633" y="20"/>
                    <a:pt x="633" y="20"/>
                    <a:pt x="633" y="20"/>
                  </a:cubicBezTo>
                  <a:cubicBezTo>
                    <a:pt x="633" y="18"/>
                    <a:pt x="633" y="16"/>
                    <a:pt x="632" y="15"/>
                  </a:cubicBezTo>
                  <a:cubicBezTo>
                    <a:pt x="630" y="14"/>
                    <a:pt x="628" y="13"/>
                    <a:pt x="626" y="13"/>
                  </a:cubicBezTo>
                  <a:cubicBezTo>
                    <a:pt x="624" y="13"/>
                    <a:pt x="622" y="13"/>
                    <a:pt x="621" y="15"/>
                  </a:cubicBezTo>
                  <a:cubicBezTo>
                    <a:pt x="619" y="16"/>
                    <a:pt x="619" y="18"/>
                    <a:pt x="618" y="20"/>
                  </a:cubicBezTo>
                  <a:close/>
                  <a:moveTo>
                    <a:pt x="401" y="22"/>
                  </a:moveTo>
                  <a:cubicBezTo>
                    <a:pt x="401" y="19"/>
                    <a:pt x="403" y="16"/>
                    <a:pt x="405" y="13"/>
                  </a:cubicBezTo>
                  <a:cubicBezTo>
                    <a:pt x="407" y="11"/>
                    <a:pt x="410" y="9"/>
                    <a:pt x="413" y="9"/>
                  </a:cubicBezTo>
                  <a:cubicBezTo>
                    <a:pt x="416" y="9"/>
                    <a:pt x="419" y="11"/>
                    <a:pt x="421" y="13"/>
                  </a:cubicBezTo>
                  <a:cubicBezTo>
                    <a:pt x="424" y="16"/>
                    <a:pt x="425" y="18"/>
                    <a:pt x="425" y="22"/>
                  </a:cubicBezTo>
                  <a:cubicBezTo>
                    <a:pt x="425" y="25"/>
                    <a:pt x="424" y="28"/>
                    <a:pt x="421" y="31"/>
                  </a:cubicBezTo>
                  <a:cubicBezTo>
                    <a:pt x="419" y="33"/>
                    <a:pt x="416" y="35"/>
                    <a:pt x="413" y="35"/>
                  </a:cubicBezTo>
                  <a:cubicBezTo>
                    <a:pt x="410" y="35"/>
                    <a:pt x="407" y="33"/>
                    <a:pt x="405" y="31"/>
                  </a:cubicBezTo>
                  <a:cubicBezTo>
                    <a:pt x="403" y="29"/>
                    <a:pt x="401" y="26"/>
                    <a:pt x="401" y="22"/>
                  </a:cubicBezTo>
                  <a:close/>
                  <a:moveTo>
                    <a:pt x="405" y="22"/>
                  </a:moveTo>
                  <a:cubicBezTo>
                    <a:pt x="405" y="25"/>
                    <a:pt x="406" y="27"/>
                    <a:pt x="408" y="29"/>
                  </a:cubicBezTo>
                  <a:cubicBezTo>
                    <a:pt x="409" y="30"/>
                    <a:pt x="411" y="31"/>
                    <a:pt x="413" y="31"/>
                  </a:cubicBezTo>
                  <a:cubicBezTo>
                    <a:pt x="415" y="31"/>
                    <a:pt x="417" y="30"/>
                    <a:pt x="419" y="29"/>
                  </a:cubicBezTo>
                  <a:cubicBezTo>
                    <a:pt x="420" y="27"/>
                    <a:pt x="421" y="25"/>
                    <a:pt x="421" y="22"/>
                  </a:cubicBezTo>
                  <a:cubicBezTo>
                    <a:pt x="421" y="22"/>
                    <a:pt x="421" y="21"/>
                    <a:pt x="421" y="21"/>
                  </a:cubicBezTo>
                  <a:cubicBezTo>
                    <a:pt x="420" y="19"/>
                    <a:pt x="420" y="17"/>
                    <a:pt x="418" y="16"/>
                  </a:cubicBezTo>
                  <a:cubicBezTo>
                    <a:pt x="417" y="14"/>
                    <a:pt x="415" y="13"/>
                    <a:pt x="413" y="13"/>
                  </a:cubicBezTo>
                  <a:cubicBezTo>
                    <a:pt x="411" y="13"/>
                    <a:pt x="409" y="14"/>
                    <a:pt x="408" y="16"/>
                  </a:cubicBezTo>
                  <a:cubicBezTo>
                    <a:pt x="406" y="17"/>
                    <a:pt x="405" y="20"/>
                    <a:pt x="405" y="22"/>
                  </a:cubicBezTo>
                  <a:close/>
                  <a:moveTo>
                    <a:pt x="890" y="22"/>
                  </a:moveTo>
                  <a:cubicBezTo>
                    <a:pt x="890" y="19"/>
                    <a:pt x="891" y="16"/>
                    <a:pt x="893" y="13"/>
                  </a:cubicBezTo>
                  <a:cubicBezTo>
                    <a:pt x="895" y="11"/>
                    <a:pt x="898" y="9"/>
                    <a:pt x="901" y="9"/>
                  </a:cubicBezTo>
                  <a:cubicBezTo>
                    <a:pt x="904" y="9"/>
                    <a:pt x="907" y="11"/>
                    <a:pt x="909" y="13"/>
                  </a:cubicBezTo>
                  <a:cubicBezTo>
                    <a:pt x="912" y="16"/>
                    <a:pt x="913" y="18"/>
                    <a:pt x="913" y="22"/>
                  </a:cubicBezTo>
                  <a:cubicBezTo>
                    <a:pt x="913" y="25"/>
                    <a:pt x="912" y="28"/>
                    <a:pt x="909" y="31"/>
                  </a:cubicBezTo>
                  <a:cubicBezTo>
                    <a:pt x="907" y="33"/>
                    <a:pt x="904" y="35"/>
                    <a:pt x="901" y="35"/>
                  </a:cubicBezTo>
                  <a:cubicBezTo>
                    <a:pt x="898" y="35"/>
                    <a:pt x="895" y="33"/>
                    <a:pt x="893" y="31"/>
                  </a:cubicBezTo>
                  <a:cubicBezTo>
                    <a:pt x="891" y="29"/>
                    <a:pt x="890" y="26"/>
                    <a:pt x="890" y="22"/>
                  </a:cubicBezTo>
                  <a:close/>
                  <a:moveTo>
                    <a:pt x="894" y="22"/>
                  </a:moveTo>
                  <a:cubicBezTo>
                    <a:pt x="894" y="25"/>
                    <a:pt x="894" y="27"/>
                    <a:pt x="896" y="29"/>
                  </a:cubicBezTo>
                  <a:cubicBezTo>
                    <a:pt x="897" y="30"/>
                    <a:pt x="899" y="31"/>
                    <a:pt x="901" y="31"/>
                  </a:cubicBezTo>
                  <a:cubicBezTo>
                    <a:pt x="903" y="31"/>
                    <a:pt x="905" y="30"/>
                    <a:pt x="907" y="29"/>
                  </a:cubicBezTo>
                  <a:cubicBezTo>
                    <a:pt x="908" y="27"/>
                    <a:pt x="909" y="25"/>
                    <a:pt x="909" y="22"/>
                  </a:cubicBezTo>
                  <a:cubicBezTo>
                    <a:pt x="909" y="22"/>
                    <a:pt x="909" y="21"/>
                    <a:pt x="909" y="21"/>
                  </a:cubicBezTo>
                  <a:cubicBezTo>
                    <a:pt x="909" y="19"/>
                    <a:pt x="908" y="17"/>
                    <a:pt x="907" y="16"/>
                  </a:cubicBezTo>
                  <a:cubicBezTo>
                    <a:pt x="905" y="14"/>
                    <a:pt x="903" y="13"/>
                    <a:pt x="901" y="13"/>
                  </a:cubicBezTo>
                  <a:cubicBezTo>
                    <a:pt x="899" y="13"/>
                    <a:pt x="897" y="14"/>
                    <a:pt x="896" y="16"/>
                  </a:cubicBezTo>
                  <a:cubicBezTo>
                    <a:pt x="894" y="17"/>
                    <a:pt x="894" y="20"/>
                    <a:pt x="894" y="22"/>
                  </a:cubicBezTo>
                  <a:close/>
                  <a:moveTo>
                    <a:pt x="730" y="13"/>
                  </a:moveTo>
                  <a:cubicBezTo>
                    <a:pt x="730" y="8"/>
                    <a:pt x="730" y="8"/>
                    <a:pt x="730" y="8"/>
                  </a:cubicBezTo>
                  <a:cubicBezTo>
                    <a:pt x="730" y="1"/>
                    <a:pt x="730" y="1"/>
                    <a:pt x="730" y="1"/>
                  </a:cubicBezTo>
                  <a:cubicBezTo>
                    <a:pt x="734" y="1"/>
                    <a:pt x="734" y="1"/>
                    <a:pt x="734" y="1"/>
                  </a:cubicBezTo>
                  <a:cubicBezTo>
                    <a:pt x="734" y="34"/>
                    <a:pt x="734" y="34"/>
                    <a:pt x="734" y="34"/>
                  </a:cubicBezTo>
                  <a:cubicBezTo>
                    <a:pt x="730" y="34"/>
                    <a:pt x="730" y="34"/>
                    <a:pt x="730" y="34"/>
                  </a:cubicBezTo>
                  <a:cubicBezTo>
                    <a:pt x="730" y="30"/>
                    <a:pt x="730" y="30"/>
                    <a:pt x="730" y="30"/>
                  </a:cubicBezTo>
                  <a:cubicBezTo>
                    <a:pt x="729" y="32"/>
                    <a:pt x="728" y="33"/>
                    <a:pt x="726" y="33"/>
                  </a:cubicBezTo>
                  <a:cubicBezTo>
                    <a:pt x="725" y="34"/>
                    <a:pt x="723" y="35"/>
                    <a:pt x="721" y="35"/>
                  </a:cubicBezTo>
                  <a:cubicBezTo>
                    <a:pt x="718" y="35"/>
                    <a:pt x="715" y="33"/>
                    <a:pt x="713" y="31"/>
                  </a:cubicBezTo>
                  <a:cubicBezTo>
                    <a:pt x="711" y="28"/>
                    <a:pt x="710" y="25"/>
                    <a:pt x="710" y="22"/>
                  </a:cubicBezTo>
                  <a:cubicBezTo>
                    <a:pt x="710" y="18"/>
                    <a:pt x="711" y="15"/>
                    <a:pt x="713" y="13"/>
                  </a:cubicBezTo>
                  <a:cubicBezTo>
                    <a:pt x="715" y="10"/>
                    <a:pt x="718" y="9"/>
                    <a:pt x="721" y="9"/>
                  </a:cubicBezTo>
                  <a:cubicBezTo>
                    <a:pt x="723" y="9"/>
                    <a:pt x="725" y="9"/>
                    <a:pt x="726" y="10"/>
                  </a:cubicBezTo>
                  <a:cubicBezTo>
                    <a:pt x="728" y="11"/>
                    <a:pt x="729" y="12"/>
                    <a:pt x="730" y="13"/>
                  </a:cubicBezTo>
                  <a:close/>
                  <a:moveTo>
                    <a:pt x="729" y="22"/>
                  </a:moveTo>
                  <a:cubicBezTo>
                    <a:pt x="729" y="20"/>
                    <a:pt x="728" y="18"/>
                    <a:pt x="727" y="16"/>
                  </a:cubicBezTo>
                  <a:cubicBezTo>
                    <a:pt x="725" y="14"/>
                    <a:pt x="724" y="14"/>
                    <a:pt x="722" y="14"/>
                  </a:cubicBezTo>
                  <a:cubicBezTo>
                    <a:pt x="720" y="14"/>
                    <a:pt x="718" y="14"/>
                    <a:pt x="716" y="16"/>
                  </a:cubicBezTo>
                  <a:cubicBezTo>
                    <a:pt x="715" y="17"/>
                    <a:pt x="714" y="19"/>
                    <a:pt x="714" y="22"/>
                  </a:cubicBezTo>
                  <a:cubicBezTo>
                    <a:pt x="714" y="24"/>
                    <a:pt x="715" y="26"/>
                    <a:pt x="716" y="28"/>
                  </a:cubicBezTo>
                  <a:cubicBezTo>
                    <a:pt x="718" y="29"/>
                    <a:pt x="720" y="30"/>
                    <a:pt x="722" y="30"/>
                  </a:cubicBezTo>
                  <a:cubicBezTo>
                    <a:pt x="724" y="30"/>
                    <a:pt x="725" y="29"/>
                    <a:pt x="727" y="28"/>
                  </a:cubicBezTo>
                  <a:cubicBezTo>
                    <a:pt x="728" y="26"/>
                    <a:pt x="729" y="24"/>
                    <a:pt x="729" y="22"/>
                  </a:cubicBezTo>
                  <a:close/>
                  <a:moveTo>
                    <a:pt x="990" y="10"/>
                  </a:moveTo>
                  <a:cubicBezTo>
                    <a:pt x="994" y="10"/>
                    <a:pt x="994" y="10"/>
                    <a:pt x="994" y="10"/>
                  </a:cubicBezTo>
                  <a:cubicBezTo>
                    <a:pt x="1002" y="28"/>
                    <a:pt x="1002" y="28"/>
                    <a:pt x="1002" y="28"/>
                  </a:cubicBezTo>
                  <a:cubicBezTo>
                    <a:pt x="1009" y="10"/>
                    <a:pt x="1009" y="10"/>
                    <a:pt x="1009" y="10"/>
                  </a:cubicBezTo>
                  <a:cubicBezTo>
                    <a:pt x="1014" y="10"/>
                    <a:pt x="1014" y="10"/>
                    <a:pt x="1014" y="10"/>
                  </a:cubicBezTo>
                  <a:cubicBezTo>
                    <a:pt x="1000" y="44"/>
                    <a:pt x="1000" y="44"/>
                    <a:pt x="1000" y="44"/>
                  </a:cubicBezTo>
                  <a:cubicBezTo>
                    <a:pt x="996" y="44"/>
                    <a:pt x="996" y="44"/>
                    <a:pt x="996" y="44"/>
                  </a:cubicBezTo>
                  <a:cubicBezTo>
                    <a:pt x="1000" y="34"/>
                    <a:pt x="1000" y="34"/>
                    <a:pt x="1000" y="34"/>
                  </a:cubicBezTo>
                  <a:cubicBezTo>
                    <a:pt x="990" y="10"/>
                    <a:pt x="990" y="10"/>
                    <a:pt x="990" y="10"/>
                  </a:cubicBezTo>
                  <a:close/>
                  <a:moveTo>
                    <a:pt x="296" y="34"/>
                  </a:moveTo>
                  <a:cubicBezTo>
                    <a:pt x="292" y="34"/>
                    <a:pt x="292" y="34"/>
                    <a:pt x="292" y="34"/>
                  </a:cubicBezTo>
                  <a:cubicBezTo>
                    <a:pt x="292" y="10"/>
                    <a:pt x="292" y="10"/>
                    <a:pt x="292" y="10"/>
                  </a:cubicBezTo>
                  <a:cubicBezTo>
                    <a:pt x="296" y="10"/>
                    <a:pt x="296" y="10"/>
                    <a:pt x="296" y="10"/>
                  </a:cubicBezTo>
                  <a:cubicBezTo>
                    <a:pt x="296" y="13"/>
                    <a:pt x="296" y="13"/>
                    <a:pt x="296" y="13"/>
                  </a:cubicBezTo>
                  <a:cubicBezTo>
                    <a:pt x="297" y="12"/>
                    <a:pt x="299" y="11"/>
                    <a:pt x="300" y="10"/>
                  </a:cubicBezTo>
                  <a:cubicBezTo>
                    <a:pt x="301" y="10"/>
                    <a:pt x="303" y="10"/>
                    <a:pt x="305" y="10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2" y="14"/>
                    <a:pt x="300" y="14"/>
                    <a:pt x="299" y="15"/>
                  </a:cubicBezTo>
                  <a:cubicBezTo>
                    <a:pt x="297" y="16"/>
                    <a:pt x="296" y="18"/>
                    <a:pt x="296" y="20"/>
                  </a:cubicBezTo>
                  <a:cubicBezTo>
                    <a:pt x="296" y="34"/>
                    <a:pt x="296" y="34"/>
                    <a:pt x="296" y="34"/>
                  </a:cubicBezTo>
                  <a:close/>
                  <a:moveTo>
                    <a:pt x="930" y="22"/>
                  </a:moveTo>
                  <a:cubicBezTo>
                    <a:pt x="930" y="19"/>
                    <a:pt x="931" y="16"/>
                    <a:pt x="934" y="13"/>
                  </a:cubicBezTo>
                  <a:cubicBezTo>
                    <a:pt x="936" y="11"/>
                    <a:pt x="938" y="9"/>
                    <a:pt x="942" y="9"/>
                  </a:cubicBezTo>
                  <a:cubicBezTo>
                    <a:pt x="945" y="9"/>
                    <a:pt x="948" y="11"/>
                    <a:pt x="950" y="13"/>
                  </a:cubicBezTo>
                  <a:cubicBezTo>
                    <a:pt x="952" y="16"/>
                    <a:pt x="953" y="18"/>
                    <a:pt x="953" y="22"/>
                  </a:cubicBezTo>
                  <a:cubicBezTo>
                    <a:pt x="953" y="25"/>
                    <a:pt x="952" y="28"/>
                    <a:pt x="950" y="31"/>
                  </a:cubicBezTo>
                  <a:cubicBezTo>
                    <a:pt x="948" y="33"/>
                    <a:pt x="945" y="35"/>
                    <a:pt x="942" y="35"/>
                  </a:cubicBezTo>
                  <a:cubicBezTo>
                    <a:pt x="939" y="35"/>
                    <a:pt x="936" y="33"/>
                    <a:pt x="934" y="31"/>
                  </a:cubicBezTo>
                  <a:cubicBezTo>
                    <a:pt x="931" y="29"/>
                    <a:pt x="930" y="26"/>
                    <a:pt x="930" y="22"/>
                  </a:cubicBezTo>
                  <a:close/>
                  <a:moveTo>
                    <a:pt x="934" y="22"/>
                  </a:moveTo>
                  <a:cubicBezTo>
                    <a:pt x="934" y="25"/>
                    <a:pt x="935" y="27"/>
                    <a:pt x="936" y="29"/>
                  </a:cubicBezTo>
                  <a:cubicBezTo>
                    <a:pt x="938" y="30"/>
                    <a:pt x="940" y="31"/>
                    <a:pt x="942" y="31"/>
                  </a:cubicBezTo>
                  <a:cubicBezTo>
                    <a:pt x="944" y="31"/>
                    <a:pt x="946" y="30"/>
                    <a:pt x="947" y="29"/>
                  </a:cubicBezTo>
                  <a:cubicBezTo>
                    <a:pt x="949" y="27"/>
                    <a:pt x="949" y="25"/>
                    <a:pt x="949" y="22"/>
                  </a:cubicBezTo>
                  <a:cubicBezTo>
                    <a:pt x="949" y="22"/>
                    <a:pt x="949" y="21"/>
                    <a:pt x="949" y="21"/>
                  </a:cubicBezTo>
                  <a:cubicBezTo>
                    <a:pt x="949" y="19"/>
                    <a:pt x="948" y="17"/>
                    <a:pt x="947" y="16"/>
                  </a:cubicBezTo>
                  <a:cubicBezTo>
                    <a:pt x="946" y="14"/>
                    <a:pt x="944" y="13"/>
                    <a:pt x="942" y="13"/>
                  </a:cubicBezTo>
                  <a:cubicBezTo>
                    <a:pt x="940" y="13"/>
                    <a:pt x="938" y="14"/>
                    <a:pt x="936" y="16"/>
                  </a:cubicBezTo>
                  <a:cubicBezTo>
                    <a:pt x="935" y="17"/>
                    <a:pt x="934" y="20"/>
                    <a:pt x="934" y="22"/>
                  </a:cubicBezTo>
                  <a:close/>
                  <a:moveTo>
                    <a:pt x="183" y="1"/>
                  </a:moveTo>
                  <a:cubicBezTo>
                    <a:pt x="187" y="1"/>
                    <a:pt x="187" y="1"/>
                    <a:pt x="187" y="1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7" y="23"/>
                    <a:pt x="187" y="26"/>
                    <a:pt x="186" y="28"/>
                  </a:cubicBezTo>
                  <a:cubicBezTo>
                    <a:pt x="185" y="30"/>
                    <a:pt x="184" y="32"/>
                    <a:pt x="182" y="33"/>
                  </a:cubicBezTo>
                  <a:cubicBezTo>
                    <a:pt x="180" y="34"/>
                    <a:pt x="178" y="35"/>
                    <a:pt x="174" y="35"/>
                  </a:cubicBezTo>
                  <a:cubicBezTo>
                    <a:pt x="171" y="35"/>
                    <a:pt x="169" y="34"/>
                    <a:pt x="167" y="33"/>
                  </a:cubicBezTo>
                  <a:cubicBezTo>
                    <a:pt x="165" y="32"/>
                    <a:pt x="163" y="30"/>
                    <a:pt x="163" y="28"/>
                  </a:cubicBezTo>
                  <a:cubicBezTo>
                    <a:pt x="162" y="26"/>
                    <a:pt x="161" y="24"/>
                    <a:pt x="161" y="20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66" y="23"/>
                    <a:pt x="166" y="25"/>
                    <a:pt x="166" y="26"/>
                  </a:cubicBezTo>
                  <a:cubicBezTo>
                    <a:pt x="167" y="28"/>
                    <a:pt x="168" y="29"/>
                    <a:pt x="169" y="30"/>
                  </a:cubicBezTo>
                  <a:cubicBezTo>
                    <a:pt x="171" y="30"/>
                    <a:pt x="172" y="31"/>
                    <a:pt x="174" y="31"/>
                  </a:cubicBezTo>
                  <a:cubicBezTo>
                    <a:pt x="177" y="31"/>
                    <a:pt x="180" y="30"/>
                    <a:pt x="181" y="29"/>
                  </a:cubicBezTo>
                  <a:cubicBezTo>
                    <a:pt x="182" y="27"/>
                    <a:pt x="183" y="24"/>
                    <a:pt x="183" y="20"/>
                  </a:cubicBezTo>
                  <a:cubicBezTo>
                    <a:pt x="183" y="1"/>
                    <a:pt x="183" y="1"/>
                    <a:pt x="183" y="1"/>
                  </a:cubicBezTo>
                  <a:close/>
                  <a:moveTo>
                    <a:pt x="224" y="6"/>
                  </a:moveTo>
                  <a:cubicBezTo>
                    <a:pt x="224" y="1"/>
                    <a:pt x="224" y="1"/>
                    <a:pt x="224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6"/>
                    <a:pt x="228" y="6"/>
                    <a:pt x="228" y="6"/>
                  </a:cubicBezTo>
                  <a:cubicBezTo>
                    <a:pt x="224" y="6"/>
                    <a:pt x="224" y="6"/>
                    <a:pt x="224" y="6"/>
                  </a:cubicBezTo>
                  <a:close/>
                  <a:moveTo>
                    <a:pt x="224" y="34"/>
                  </a:moveTo>
                  <a:cubicBezTo>
                    <a:pt x="224" y="10"/>
                    <a:pt x="224" y="10"/>
                    <a:pt x="224" y="10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28" y="34"/>
                    <a:pt x="228" y="34"/>
                    <a:pt x="228" y="34"/>
                  </a:cubicBezTo>
                  <a:cubicBezTo>
                    <a:pt x="224" y="34"/>
                    <a:pt x="224" y="34"/>
                    <a:pt x="224" y="34"/>
                  </a:cubicBezTo>
                  <a:close/>
                  <a:moveTo>
                    <a:pt x="244" y="34"/>
                  </a:moveTo>
                  <a:cubicBezTo>
                    <a:pt x="235" y="10"/>
                    <a:pt x="235" y="10"/>
                    <a:pt x="235" y="1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44" y="24"/>
                    <a:pt x="244" y="24"/>
                    <a:pt x="244" y="24"/>
                  </a:cubicBezTo>
                  <a:cubicBezTo>
                    <a:pt x="245" y="26"/>
                    <a:pt x="245" y="28"/>
                    <a:pt x="246" y="29"/>
                  </a:cubicBezTo>
                  <a:cubicBezTo>
                    <a:pt x="246" y="28"/>
                    <a:pt x="247" y="27"/>
                    <a:pt x="247" y="25"/>
                  </a:cubicBezTo>
                  <a:cubicBezTo>
                    <a:pt x="253" y="10"/>
                    <a:pt x="253" y="10"/>
                    <a:pt x="253" y="10"/>
                  </a:cubicBezTo>
                  <a:cubicBezTo>
                    <a:pt x="257" y="10"/>
                    <a:pt x="257" y="10"/>
                    <a:pt x="257" y="10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4" y="34"/>
                    <a:pt x="244" y="34"/>
                    <a:pt x="244" y="34"/>
                  </a:cubicBezTo>
                  <a:close/>
                  <a:moveTo>
                    <a:pt x="309" y="27"/>
                  </a:moveTo>
                  <a:cubicBezTo>
                    <a:pt x="313" y="26"/>
                    <a:pt x="313" y="26"/>
                    <a:pt x="313" y="26"/>
                  </a:cubicBezTo>
                  <a:cubicBezTo>
                    <a:pt x="313" y="28"/>
                    <a:pt x="313" y="29"/>
                    <a:pt x="314" y="30"/>
                  </a:cubicBezTo>
                  <a:cubicBezTo>
                    <a:pt x="315" y="31"/>
                    <a:pt x="317" y="31"/>
                    <a:pt x="319" y="31"/>
                  </a:cubicBezTo>
                  <a:cubicBezTo>
                    <a:pt x="321" y="31"/>
                    <a:pt x="322" y="31"/>
                    <a:pt x="323" y="30"/>
                  </a:cubicBezTo>
                  <a:cubicBezTo>
                    <a:pt x="324" y="29"/>
                    <a:pt x="324" y="29"/>
                    <a:pt x="324" y="27"/>
                  </a:cubicBezTo>
                  <a:cubicBezTo>
                    <a:pt x="324" y="27"/>
                    <a:pt x="324" y="26"/>
                    <a:pt x="323" y="25"/>
                  </a:cubicBezTo>
                  <a:cubicBezTo>
                    <a:pt x="323" y="25"/>
                    <a:pt x="321" y="24"/>
                    <a:pt x="319" y="24"/>
                  </a:cubicBezTo>
                  <a:cubicBezTo>
                    <a:pt x="316" y="23"/>
                    <a:pt x="314" y="23"/>
                    <a:pt x="313" y="22"/>
                  </a:cubicBezTo>
                  <a:cubicBezTo>
                    <a:pt x="312" y="21"/>
                    <a:pt x="311" y="21"/>
                    <a:pt x="310" y="20"/>
                  </a:cubicBezTo>
                  <a:cubicBezTo>
                    <a:pt x="309" y="19"/>
                    <a:pt x="309" y="18"/>
                    <a:pt x="309" y="16"/>
                  </a:cubicBezTo>
                  <a:cubicBezTo>
                    <a:pt x="309" y="15"/>
                    <a:pt x="309" y="14"/>
                    <a:pt x="310" y="13"/>
                  </a:cubicBezTo>
                  <a:cubicBezTo>
                    <a:pt x="310" y="13"/>
                    <a:pt x="311" y="12"/>
                    <a:pt x="312" y="11"/>
                  </a:cubicBezTo>
                  <a:cubicBezTo>
                    <a:pt x="313" y="11"/>
                    <a:pt x="313" y="10"/>
                    <a:pt x="315" y="10"/>
                  </a:cubicBezTo>
                  <a:cubicBezTo>
                    <a:pt x="316" y="10"/>
                    <a:pt x="317" y="9"/>
                    <a:pt x="318" y="9"/>
                  </a:cubicBezTo>
                  <a:cubicBezTo>
                    <a:pt x="320" y="9"/>
                    <a:pt x="322" y="10"/>
                    <a:pt x="323" y="10"/>
                  </a:cubicBezTo>
                  <a:cubicBezTo>
                    <a:pt x="324" y="11"/>
                    <a:pt x="325" y="12"/>
                    <a:pt x="326" y="13"/>
                  </a:cubicBezTo>
                  <a:cubicBezTo>
                    <a:pt x="327" y="13"/>
                    <a:pt x="327" y="15"/>
                    <a:pt x="328" y="16"/>
                  </a:cubicBezTo>
                  <a:cubicBezTo>
                    <a:pt x="324" y="17"/>
                    <a:pt x="324" y="17"/>
                    <a:pt x="324" y="17"/>
                  </a:cubicBezTo>
                  <a:cubicBezTo>
                    <a:pt x="323" y="16"/>
                    <a:pt x="323" y="15"/>
                    <a:pt x="322" y="14"/>
                  </a:cubicBezTo>
                  <a:cubicBezTo>
                    <a:pt x="321" y="13"/>
                    <a:pt x="320" y="13"/>
                    <a:pt x="318" y="13"/>
                  </a:cubicBezTo>
                  <a:cubicBezTo>
                    <a:pt x="316" y="13"/>
                    <a:pt x="315" y="13"/>
                    <a:pt x="314" y="14"/>
                  </a:cubicBezTo>
                  <a:cubicBezTo>
                    <a:pt x="314" y="14"/>
                    <a:pt x="313" y="15"/>
                    <a:pt x="313" y="16"/>
                  </a:cubicBezTo>
                  <a:cubicBezTo>
                    <a:pt x="313" y="16"/>
                    <a:pt x="313" y="17"/>
                    <a:pt x="314" y="17"/>
                  </a:cubicBezTo>
                  <a:cubicBezTo>
                    <a:pt x="314" y="18"/>
                    <a:pt x="314" y="18"/>
                    <a:pt x="315" y="18"/>
                  </a:cubicBezTo>
                  <a:cubicBezTo>
                    <a:pt x="316" y="19"/>
                    <a:pt x="317" y="19"/>
                    <a:pt x="319" y="20"/>
                  </a:cubicBezTo>
                  <a:cubicBezTo>
                    <a:pt x="322" y="20"/>
                    <a:pt x="324" y="21"/>
                    <a:pt x="325" y="21"/>
                  </a:cubicBezTo>
                  <a:cubicBezTo>
                    <a:pt x="326" y="22"/>
                    <a:pt x="327" y="23"/>
                    <a:pt x="328" y="24"/>
                  </a:cubicBezTo>
                  <a:cubicBezTo>
                    <a:pt x="328" y="25"/>
                    <a:pt x="328" y="26"/>
                    <a:pt x="328" y="27"/>
                  </a:cubicBezTo>
                  <a:cubicBezTo>
                    <a:pt x="328" y="28"/>
                    <a:pt x="328" y="30"/>
                    <a:pt x="327" y="31"/>
                  </a:cubicBezTo>
                  <a:cubicBezTo>
                    <a:pt x="327" y="32"/>
                    <a:pt x="325" y="33"/>
                    <a:pt x="324" y="34"/>
                  </a:cubicBezTo>
                  <a:cubicBezTo>
                    <a:pt x="322" y="34"/>
                    <a:pt x="321" y="35"/>
                    <a:pt x="319" y="35"/>
                  </a:cubicBezTo>
                  <a:cubicBezTo>
                    <a:pt x="316" y="35"/>
                    <a:pt x="313" y="34"/>
                    <a:pt x="312" y="33"/>
                  </a:cubicBezTo>
                  <a:cubicBezTo>
                    <a:pt x="310" y="31"/>
                    <a:pt x="309" y="30"/>
                    <a:pt x="309" y="27"/>
                  </a:cubicBezTo>
                  <a:close/>
                  <a:moveTo>
                    <a:pt x="336" y="6"/>
                  </a:moveTo>
                  <a:cubicBezTo>
                    <a:pt x="336" y="1"/>
                    <a:pt x="336" y="1"/>
                    <a:pt x="336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36" y="6"/>
                    <a:pt x="336" y="6"/>
                    <a:pt x="336" y="6"/>
                  </a:cubicBezTo>
                  <a:close/>
                  <a:moveTo>
                    <a:pt x="336" y="34"/>
                  </a:moveTo>
                  <a:cubicBezTo>
                    <a:pt x="336" y="10"/>
                    <a:pt x="336" y="10"/>
                    <a:pt x="336" y="10"/>
                  </a:cubicBezTo>
                  <a:cubicBezTo>
                    <a:pt x="340" y="10"/>
                    <a:pt x="340" y="10"/>
                    <a:pt x="340" y="10"/>
                  </a:cubicBezTo>
                  <a:cubicBezTo>
                    <a:pt x="340" y="34"/>
                    <a:pt x="340" y="34"/>
                    <a:pt x="340" y="34"/>
                  </a:cubicBezTo>
                  <a:cubicBezTo>
                    <a:pt x="336" y="34"/>
                    <a:pt x="336" y="34"/>
                    <a:pt x="336" y="34"/>
                  </a:cubicBezTo>
                  <a:close/>
                  <a:moveTo>
                    <a:pt x="360" y="30"/>
                  </a:moveTo>
                  <a:cubicBezTo>
                    <a:pt x="360" y="34"/>
                    <a:pt x="360" y="34"/>
                    <a:pt x="360" y="34"/>
                  </a:cubicBezTo>
                  <a:cubicBezTo>
                    <a:pt x="359" y="34"/>
                    <a:pt x="358" y="34"/>
                    <a:pt x="357" y="34"/>
                  </a:cubicBezTo>
                  <a:cubicBezTo>
                    <a:pt x="356" y="34"/>
                    <a:pt x="355" y="34"/>
                    <a:pt x="354" y="34"/>
                  </a:cubicBezTo>
                  <a:cubicBezTo>
                    <a:pt x="353" y="33"/>
                    <a:pt x="352" y="33"/>
                    <a:pt x="352" y="32"/>
                  </a:cubicBezTo>
                  <a:cubicBezTo>
                    <a:pt x="352" y="31"/>
                    <a:pt x="352" y="30"/>
                    <a:pt x="352" y="27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52" y="10"/>
                    <a:pt x="352" y="10"/>
                    <a:pt x="352" y="10"/>
                  </a:cubicBezTo>
                  <a:cubicBezTo>
                    <a:pt x="352" y="4"/>
                    <a:pt x="352" y="4"/>
                    <a:pt x="352" y="4"/>
                  </a:cubicBezTo>
                  <a:cubicBezTo>
                    <a:pt x="356" y="2"/>
                    <a:pt x="356" y="2"/>
                    <a:pt x="356" y="2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360" y="10"/>
                    <a:pt x="360" y="10"/>
                    <a:pt x="360" y="10"/>
                  </a:cubicBezTo>
                  <a:cubicBezTo>
                    <a:pt x="360" y="13"/>
                    <a:pt x="360" y="13"/>
                    <a:pt x="360" y="13"/>
                  </a:cubicBezTo>
                  <a:cubicBezTo>
                    <a:pt x="356" y="13"/>
                    <a:pt x="356" y="13"/>
                    <a:pt x="356" y="13"/>
                  </a:cubicBezTo>
                  <a:cubicBezTo>
                    <a:pt x="356" y="27"/>
                    <a:pt x="356" y="27"/>
                    <a:pt x="356" y="27"/>
                  </a:cubicBezTo>
                  <a:cubicBezTo>
                    <a:pt x="356" y="28"/>
                    <a:pt x="356" y="29"/>
                    <a:pt x="356" y="30"/>
                  </a:cubicBezTo>
                  <a:cubicBezTo>
                    <a:pt x="356" y="30"/>
                    <a:pt x="356" y="30"/>
                    <a:pt x="357" y="30"/>
                  </a:cubicBezTo>
                  <a:cubicBezTo>
                    <a:pt x="357" y="31"/>
                    <a:pt x="357" y="31"/>
                    <a:pt x="358" y="31"/>
                  </a:cubicBezTo>
                  <a:cubicBezTo>
                    <a:pt x="358" y="31"/>
                    <a:pt x="360" y="31"/>
                    <a:pt x="360" y="30"/>
                  </a:cubicBezTo>
                  <a:close/>
                  <a:moveTo>
                    <a:pt x="433" y="34"/>
                  </a:moveTo>
                  <a:cubicBezTo>
                    <a:pt x="433" y="13"/>
                    <a:pt x="433" y="13"/>
                    <a:pt x="433" y="13"/>
                  </a:cubicBezTo>
                  <a:cubicBezTo>
                    <a:pt x="429" y="13"/>
                    <a:pt x="429" y="13"/>
                    <a:pt x="429" y="13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7"/>
                    <a:pt x="433" y="7"/>
                    <a:pt x="433" y="7"/>
                  </a:cubicBezTo>
                  <a:cubicBezTo>
                    <a:pt x="433" y="6"/>
                    <a:pt x="433" y="5"/>
                    <a:pt x="433" y="4"/>
                  </a:cubicBezTo>
                  <a:cubicBezTo>
                    <a:pt x="434" y="3"/>
                    <a:pt x="434" y="2"/>
                    <a:pt x="435" y="1"/>
                  </a:cubicBezTo>
                  <a:cubicBezTo>
                    <a:pt x="436" y="1"/>
                    <a:pt x="438" y="0"/>
                    <a:pt x="439" y="0"/>
                  </a:cubicBezTo>
                  <a:cubicBezTo>
                    <a:pt x="440" y="0"/>
                    <a:pt x="441" y="0"/>
                    <a:pt x="443" y="0"/>
                  </a:cubicBezTo>
                  <a:cubicBezTo>
                    <a:pt x="443" y="4"/>
                    <a:pt x="443" y="4"/>
                    <a:pt x="443" y="4"/>
                  </a:cubicBezTo>
                  <a:cubicBezTo>
                    <a:pt x="441" y="4"/>
                    <a:pt x="441" y="4"/>
                    <a:pt x="440" y="4"/>
                  </a:cubicBezTo>
                  <a:cubicBezTo>
                    <a:pt x="439" y="4"/>
                    <a:pt x="438" y="4"/>
                    <a:pt x="438" y="5"/>
                  </a:cubicBezTo>
                  <a:cubicBezTo>
                    <a:pt x="437" y="5"/>
                    <a:pt x="437" y="6"/>
                    <a:pt x="437" y="8"/>
                  </a:cubicBezTo>
                  <a:cubicBezTo>
                    <a:pt x="437" y="10"/>
                    <a:pt x="437" y="10"/>
                    <a:pt x="437" y="10"/>
                  </a:cubicBezTo>
                  <a:cubicBezTo>
                    <a:pt x="441" y="10"/>
                    <a:pt x="441" y="10"/>
                    <a:pt x="441" y="10"/>
                  </a:cubicBezTo>
                  <a:cubicBezTo>
                    <a:pt x="441" y="13"/>
                    <a:pt x="441" y="13"/>
                    <a:pt x="441" y="13"/>
                  </a:cubicBezTo>
                  <a:cubicBezTo>
                    <a:pt x="437" y="13"/>
                    <a:pt x="437" y="13"/>
                    <a:pt x="437" y="13"/>
                  </a:cubicBezTo>
                  <a:cubicBezTo>
                    <a:pt x="437" y="34"/>
                    <a:pt x="437" y="34"/>
                    <a:pt x="437" y="34"/>
                  </a:cubicBezTo>
                  <a:cubicBezTo>
                    <a:pt x="433" y="34"/>
                    <a:pt x="433" y="34"/>
                    <a:pt x="433" y="34"/>
                  </a:cubicBezTo>
                  <a:close/>
                  <a:moveTo>
                    <a:pt x="458" y="23"/>
                  </a:moveTo>
                  <a:cubicBezTo>
                    <a:pt x="462" y="23"/>
                    <a:pt x="462" y="23"/>
                    <a:pt x="462" y="23"/>
                  </a:cubicBezTo>
                  <a:cubicBezTo>
                    <a:pt x="462" y="25"/>
                    <a:pt x="462" y="26"/>
                    <a:pt x="463" y="27"/>
                  </a:cubicBezTo>
                  <a:cubicBezTo>
                    <a:pt x="464" y="28"/>
                    <a:pt x="465" y="29"/>
                    <a:pt x="466" y="30"/>
                  </a:cubicBezTo>
                  <a:cubicBezTo>
                    <a:pt x="468" y="30"/>
                    <a:pt x="470" y="31"/>
                    <a:pt x="472" y="31"/>
                  </a:cubicBezTo>
                  <a:cubicBezTo>
                    <a:pt x="473" y="31"/>
                    <a:pt x="475" y="31"/>
                    <a:pt x="476" y="30"/>
                  </a:cubicBezTo>
                  <a:cubicBezTo>
                    <a:pt x="477" y="30"/>
                    <a:pt x="478" y="29"/>
                    <a:pt x="479" y="28"/>
                  </a:cubicBezTo>
                  <a:cubicBezTo>
                    <a:pt x="479" y="27"/>
                    <a:pt x="480" y="26"/>
                    <a:pt x="480" y="25"/>
                  </a:cubicBezTo>
                  <a:cubicBezTo>
                    <a:pt x="480" y="24"/>
                    <a:pt x="479" y="23"/>
                    <a:pt x="479" y="22"/>
                  </a:cubicBezTo>
                  <a:cubicBezTo>
                    <a:pt x="478" y="22"/>
                    <a:pt x="477" y="21"/>
                    <a:pt x="476" y="20"/>
                  </a:cubicBezTo>
                  <a:cubicBezTo>
                    <a:pt x="475" y="20"/>
                    <a:pt x="473" y="20"/>
                    <a:pt x="470" y="19"/>
                  </a:cubicBezTo>
                  <a:cubicBezTo>
                    <a:pt x="467" y="18"/>
                    <a:pt x="465" y="17"/>
                    <a:pt x="464" y="17"/>
                  </a:cubicBezTo>
                  <a:cubicBezTo>
                    <a:pt x="462" y="16"/>
                    <a:pt x="461" y="15"/>
                    <a:pt x="460" y="14"/>
                  </a:cubicBezTo>
                  <a:cubicBezTo>
                    <a:pt x="459" y="12"/>
                    <a:pt x="459" y="11"/>
                    <a:pt x="459" y="9"/>
                  </a:cubicBezTo>
                  <a:cubicBezTo>
                    <a:pt x="459" y="8"/>
                    <a:pt x="459" y="6"/>
                    <a:pt x="460" y="5"/>
                  </a:cubicBezTo>
                  <a:cubicBezTo>
                    <a:pt x="461" y="3"/>
                    <a:pt x="463" y="2"/>
                    <a:pt x="464" y="1"/>
                  </a:cubicBezTo>
                  <a:cubicBezTo>
                    <a:pt x="466" y="1"/>
                    <a:pt x="468" y="0"/>
                    <a:pt x="471" y="0"/>
                  </a:cubicBezTo>
                  <a:cubicBezTo>
                    <a:pt x="473" y="0"/>
                    <a:pt x="475" y="1"/>
                    <a:pt x="477" y="2"/>
                  </a:cubicBezTo>
                  <a:cubicBezTo>
                    <a:pt x="479" y="2"/>
                    <a:pt x="480" y="3"/>
                    <a:pt x="481" y="5"/>
                  </a:cubicBezTo>
                  <a:cubicBezTo>
                    <a:pt x="482" y="7"/>
                    <a:pt x="483" y="8"/>
                    <a:pt x="483" y="10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9" y="8"/>
                    <a:pt x="478" y="7"/>
                    <a:pt x="476" y="6"/>
                  </a:cubicBezTo>
                  <a:cubicBezTo>
                    <a:pt x="475" y="5"/>
                    <a:pt x="473" y="4"/>
                    <a:pt x="471" y="4"/>
                  </a:cubicBezTo>
                  <a:cubicBezTo>
                    <a:pt x="468" y="4"/>
                    <a:pt x="466" y="5"/>
                    <a:pt x="465" y="6"/>
                  </a:cubicBezTo>
                  <a:cubicBezTo>
                    <a:pt x="464" y="7"/>
                    <a:pt x="463" y="8"/>
                    <a:pt x="463" y="9"/>
                  </a:cubicBezTo>
                  <a:cubicBezTo>
                    <a:pt x="463" y="10"/>
                    <a:pt x="464" y="11"/>
                    <a:pt x="464" y="12"/>
                  </a:cubicBezTo>
                  <a:cubicBezTo>
                    <a:pt x="465" y="13"/>
                    <a:pt x="467" y="14"/>
                    <a:pt x="471" y="15"/>
                  </a:cubicBezTo>
                  <a:cubicBezTo>
                    <a:pt x="475" y="15"/>
                    <a:pt x="477" y="16"/>
                    <a:pt x="478" y="17"/>
                  </a:cubicBezTo>
                  <a:cubicBezTo>
                    <a:pt x="480" y="18"/>
                    <a:pt x="482" y="19"/>
                    <a:pt x="483" y="20"/>
                  </a:cubicBezTo>
                  <a:cubicBezTo>
                    <a:pt x="484" y="21"/>
                    <a:pt x="484" y="23"/>
                    <a:pt x="484" y="25"/>
                  </a:cubicBezTo>
                  <a:cubicBezTo>
                    <a:pt x="484" y="27"/>
                    <a:pt x="484" y="28"/>
                    <a:pt x="482" y="30"/>
                  </a:cubicBezTo>
                  <a:cubicBezTo>
                    <a:pt x="481" y="31"/>
                    <a:pt x="480" y="33"/>
                    <a:pt x="478" y="33"/>
                  </a:cubicBezTo>
                  <a:cubicBezTo>
                    <a:pt x="476" y="34"/>
                    <a:pt x="474" y="35"/>
                    <a:pt x="472" y="35"/>
                  </a:cubicBezTo>
                  <a:cubicBezTo>
                    <a:pt x="469" y="35"/>
                    <a:pt x="466" y="34"/>
                    <a:pt x="464" y="33"/>
                  </a:cubicBezTo>
                  <a:cubicBezTo>
                    <a:pt x="462" y="33"/>
                    <a:pt x="461" y="31"/>
                    <a:pt x="459" y="29"/>
                  </a:cubicBezTo>
                  <a:cubicBezTo>
                    <a:pt x="458" y="28"/>
                    <a:pt x="458" y="26"/>
                    <a:pt x="458" y="23"/>
                  </a:cubicBezTo>
                  <a:close/>
                  <a:moveTo>
                    <a:pt x="508" y="25"/>
                  </a:moveTo>
                  <a:cubicBezTo>
                    <a:pt x="512" y="26"/>
                    <a:pt x="512" y="26"/>
                    <a:pt x="512" y="26"/>
                  </a:cubicBezTo>
                  <a:cubicBezTo>
                    <a:pt x="512" y="29"/>
                    <a:pt x="511" y="31"/>
                    <a:pt x="509" y="32"/>
                  </a:cubicBezTo>
                  <a:cubicBezTo>
                    <a:pt x="507" y="34"/>
                    <a:pt x="504" y="35"/>
                    <a:pt x="501" y="35"/>
                  </a:cubicBezTo>
                  <a:cubicBezTo>
                    <a:pt x="498" y="35"/>
                    <a:pt x="495" y="34"/>
                    <a:pt x="492" y="31"/>
                  </a:cubicBezTo>
                  <a:cubicBezTo>
                    <a:pt x="490" y="29"/>
                    <a:pt x="489" y="26"/>
                    <a:pt x="489" y="22"/>
                  </a:cubicBezTo>
                  <a:cubicBezTo>
                    <a:pt x="489" y="20"/>
                    <a:pt x="490" y="17"/>
                    <a:pt x="491" y="15"/>
                  </a:cubicBezTo>
                  <a:cubicBezTo>
                    <a:pt x="491" y="13"/>
                    <a:pt x="493" y="12"/>
                    <a:pt x="495" y="11"/>
                  </a:cubicBezTo>
                  <a:cubicBezTo>
                    <a:pt x="497" y="10"/>
                    <a:pt x="499" y="9"/>
                    <a:pt x="501" y="9"/>
                  </a:cubicBezTo>
                  <a:cubicBezTo>
                    <a:pt x="504" y="9"/>
                    <a:pt x="507" y="10"/>
                    <a:pt x="508" y="11"/>
                  </a:cubicBezTo>
                  <a:cubicBezTo>
                    <a:pt x="510" y="13"/>
                    <a:pt x="511" y="15"/>
                    <a:pt x="512" y="17"/>
                  </a:cubicBezTo>
                  <a:cubicBezTo>
                    <a:pt x="508" y="18"/>
                    <a:pt x="508" y="18"/>
                    <a:pt x="508" y="18"/>
                  </a:cubicBezTo>
                  <a:cubicBezTo>
                    <a:pt x="507" y="16"/>
                    <a:pt x="506" y="15"/>
                    <a:pt x="505" y="14"/>
                  </a:cubicBezTo>
                  <a:cubicBezTo>
                    <a:pt x="504" y="13"/>
                    <a:pt x="503" y="13"/>
                    <a:pt x="501" y="13"/>
                  </a:cubicBezTo>
                  <a:cubicBezTo>
                    <a:pt x="499" y="13"/>
                    <a:pt x="497" y="14"/>
                    <a:pt x="496" y="15"/>
                  </a:cubicBezTo>
                  <a:cubicBezTo>
                    <a:pt x="494" y="17"/>
                    <a:pt x="494" y="19"/>
                    <a:pt x="494" y="22"/>
                  </a:cubicBezTo>
                  <a:cubicBezTo>
                    <a:pt x="494" y="25"/>
                    <a:pt x="494" y="28"/>
                    <a:pt x="496" y="29"/>
                  </a:cubicBezTo>
                  <a:cubicBezTo>
                    <a:pt x="497" y="31"/>
                    <a:pt x="499" y="31"/>
                    <a:pt x="501" y="31"/>
                  </a:cubicBezTo>
                  <a:cubicBezTo>
                    <a:pt x="503" y="31"/>
                    <a:pt x="505" y="31"/>
                    <a:pt x="506" y="30"/>
                  </a:cubicBezTo>
                  <a:cubicBezTo>
                    <a:pt x="507" y="29"/>
                    <a:pt x="508" y="27"/>
                    <a:pt x="508" y="25"/>
                  </a:cubicBezTo>
                  <a:close/>
                  <a:moveTo>
                    <a:pt x="518" y="6"/>
                  </a:moveTo>
                  <a:cubicBezTo>
                    <a:pt x="518" y="1"/>
                    <a:pt x="518" y="1"/>
                    <a:pt x="518" y="1"/>
                  </a:cubicBezTo>
                  <a:cubicBezTo>
                    <a:pt x="523" y="1"/>
                    <a:pt x="523" y="1"/>
                    <a:pt x="523" y="1"/>
                  </a:cubicBezTo>
                  <a:cubicBezTo>
                    <a:pt x="523" y="6"/>
                    <a:pt x="523" y="6"/>
                    <a:pt x="523" y="6"/>
                  </a:cubicBezTo>
                  <a:cubicBezTo>
                    <a:pt x="518" y="6"/>
                    <a:pt x="518" y="6"/>
                    <a:pt x="518" y="6"/>
                  </a:cubicBezTo>
                  <a:close/>
                  <a:moveTo>
                    <a:pt x="518" y="34"/>
                  </a:moveTo>
                  <a:cubicBezTo>
                    <a:pt x="518" y="10"/>
                    <a:pt x="518" y="10"/>
                    <a:pt x="518" y="10"/>
                  </a:cubicBezTo>
                  <a:cubicBezTo>
                    <a:pt x="523" y="10"/>
                    <a:pt x="523" y="10"/>
                    <a:pt x="523" y="10"/>
                  </a:cubicBezTo>
                  <a:cubicBezTo>
                    <a:pt x="523" y="34"/>
                    <a:pt x="523" y="34"/>
                    <a:pt x="523" y="34"/>
                  </a:cubicBezTo>
                  <a:cubicBezTo>
                    <a:pt x="518" y="34"/>
                    <a:pt x="518" y="34"/>
                    <a:pt x="518" y="34"/>
                  </a:cubicBezTo>
                  <a:close/>
                  <a:moveTo>
                    <a:pt x="549" y="26"/>
                  </a:moveTo>
                  <a:cubicBezTo>
                    <a:pt x="554" y="27"/>
                    <a:pt x="554" y="27"/>
                    <a:pt x="554" y="27"/>
                  </a:cubicBezTo>
                  <a:cubicBezTo>
                    <a:pt x="553" y="29"/>
                    <a:pt x="552" y="31"/>
                    <a:pt x="550" y="33"/>
                  </a:cubicBezTo>
                  <a:cubicBezTo>
                    <a:pt x="548" y="34"/>
                    <a:pt x="545" y="35"/>
                    <a:pt x="542" y="35"/>
                  </a:cubicBezTo>
                  <a:cubicBezTo>
                    <a:pt x="538" y="35"/>
                    <a:pt x="535" y="34"/>
                    <a:pt x="533" y="31"/>
                  </a:cubicBezTo>
                  <a:cubicBezTo>
                    <a:pt x="531" y="29"/>
                    <a:pt x="529" y="26"/>
                    <a:pt x="529" y="22"/>
                  </a:cubicBezTo>
                  <a:cubicBezTo>
                    <a:pt x="529" y="18"/>
                    <a:pt x="531" y="15"/>
                    <a:pt x="533" y="13"/>
                  </a:cubicBezTo>
                  <a:cubicBezTo>
                    <a:pt x="535" y="11"/>
                    <a:pt x="538" y="9"/>
                    <a:pt x="542" y="9"/>
                  </a:cubicBezTo>
                  <a:cubicBezTo>
                    <a:pt x="545" y="9"/>
                    <a:pt x="548" y="11"/>
                    <a:pt x="551" y="13"/>
                  </a:cubicBezTo>
                  <a:cubicBezTo>
                    <a:pt x="553" y="15"/>
                    <a:pt x="554" y="18"/>
                    <a:pt x="554" y="22"/>
                  </a:cubicBezTo>
                  <a:cubicBezTo>
                    <a:pt x="554" y="22"/>
                    <a:pt x="554" y="23"/>
                    <a:pt x="554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6"/>
                    <a:pt x="535" y="28"/>
                    <a:pt x="537" y="29"/>
                  </a:cubicBezTo>
                  <a:cubicBezTo>
                    <a:pt x="538" y="31"/>
                    <a:pt x="540" y="31"/>
                    <a:pt x="542" y="31"/>
                  </a:cubicBezTo>
                  <a:cubicBezTo>
                    <a:pt x="544" y="31"/>
                    <a:pt x="545" y="31"/>
                    <a:pt x="546" y="30"/>
                  </a:cubicBezTo>
                  <a:cubicBezTo>
                    <a:pt x="548" y="29"/>
                    <a:pt x="549" y="28"/>
                    <a:pt x="549" y="26"/>
                  </a:cubicBezTo>
                  <a:close/>
                  <a:moveTo>
                    <a:pt x="534" y="20"/>
                  </a:moveTo>
                  <a:cubicBezTo>
                    <a:pt x="549" y="20"/>
                    <a:pt x="549" y="20"/>
                    <a:pt x="549" y="20"/>
                  </a:cubicBezTo>
                  <a:cubicBezTo>
                    <a:pt x="549" y="18"/>
                    <a:pt x="548" y="16"/>
                    <a:pt x="548" y="15"/>
                  </a:cubicBezTo>
                  <a:cubicBezTo>
                    <a:pt x="546" y="14"/>
                    <a:pt x="544" y="13"/>
                    <a:pt x="542" y="13"/>
                  </a:cubicBezTo>
                  <a:cubicBezTo>
                    <a:pt x="540" y="13"/>
                    <a:pt x="538" y="13"/>
                    <a:pt x="537" y="15"/>
                  </a:cubicBezTo>
                  <a:cubicBezTo>
                    <a:pt x="535" y="16"/>
                    <a:pt x="535" y="18"/>
                    <a:pt x="534" y="20"/>
                  </a:cubicBezTo>
                  <a:close/>
                  <a:moveTo>
                    <a:pt x="760" y="34"/>
                  </a:moveTo>
                  <a:cubicBezTo>
                    <a:pt x="760" y="5"/>
                    <a:pt x="760" y="5"/>
                    <a:pt x="760" y="5"/>
                  </a:cubicBezTo>
                  <a:cubicBezTo>
                    <a:pt x="749" y="5"/>
                    <a:pt x="749" y="5"/>
                    <a:pt x="749" y="5"/>
                  </a:cubicBezTo>
                  <a:cubicBezTo>
                    <a:pt x="749" y="1"/>
                    <a:pt x="749" y="1"/>
                    <a:pt x="749" y="1"/>
                  </a:cubicBezTo>
                  <a:cubicBezTo>
                    <a:pt x="775" y="1"/>
                    <a:pt x="775" y="1"/>
                    <a:pt x="775" y="1"/>
                  </a:cubicBezTo>
                  <a:cubicBezTo>
                    <a:pt x="775" y="5"/>
                    <a:pt x="775" y="5"/>
                    <a:pt x="775" y="5"/>
                  </a:cubicBezTo>
                  <a:cubicBezTo>
                    <a:pt x="764" y="5"/>
                    <a:pt x="764" y="5"/>
                    <a:pt x="764" y="5"/>
                  </a:cubicBezTo>
                  <a:cubicBezTo>
                    <a:pt x="764" y="34"/>
                    <a:pt x="764" y="34"/>
                    <a:pt x="764" y="34"/>
                  </a:cubicBezTo>
                  <a:cubicBezTo>
                    <a:pt x="760" y="34"/>
                    <a:pt x="760" y="34"/>
                    <a:pt x="760" y="34"/>
                  </a:cubicBezTo>
                  <a:close/>
                  <a:moveTo>
                    <a:pt x="834" y="34"/>
                  </a:moveTo>
                  <a:cubicBezTo>
                    <a:pt x="834" y="1"/>
                    <a:pt x="834" y="1"/>
                    <a:pt x="834" y="1"/>
                  </a:cubicBezTo>
                  <a:cubicBezTo>
                    <a:pt x="839" y="1"/>
                    <a:pt x="839" y="1"/>
                    <a:pt x="839" y="1"/>
                  </a:cubicBezTo>
                  <a:cubicBezTo>
                    <a:pt x="839" y="13"/>
                    <a:pt x="839" y="13"/>
                    <a:pt x="839" y="13"/>
                  </a:cubicBezTo>
                  <a:cubicBezTo>
                    <a:pt x="841" y="11"/>
                    <a:pt x="843" y="9"/>
                    <a:pt x="846" y="9"/>
                  </a:cubicBezTo>
                  <a:cubicBezTo>
                    <a:pt x="848" y="9"/>
                    <a:pt x="850" y="10"/>
                    <a:pt x="851" y="11"/>
                  </a:cubicBezTo>
                  <a:cubicBezTo>
                    <a:pt x="852" y="11"/>
                    <a:pt x="853" y="12"/>
                    <a:pt x="854" y="13"/>
                  </a:cubicBezTo>
                  <a:cubicBezTo>
                    <a:pt x="855" y="15"/>
                    <a:pt x="855" y="17"/>
                    <a:pt x="855" y="19"/>
                  </a:cubicBezTo>
                  <a:cubicBezTo>
                    <a:pt x="855" y="34"/>
                    <a:pt x="855" y="34"/>
                    <a:pt x="855" y="34"/>
                  </a:cubicBezTo>
                  <a:cubicBezTo>
                    <a:pt x="851" y="34"/>
                    <a:pt x="851" y="34"/>
                    <a:pt x="851" y="34"/>
                  </a:cubicBezTo>
                  <a:cubicBezTo>
                    <a:pt x="851" y="19"/>
                    <a:pt x="851" y="19"/>
                    <a:pt x="851" y="19"/>
                  </a:cubicBezTo>
                  <a:cubicBezTo>
                    <a:pt x="851" y="17"/>
                    <a:pt x="850" y="15"/>
                    <a:pt x="849" y="14"/>
                  </a:cubicBezTo>
                  <a:cubicBezTo>
                    <a:pt x="848" y="13"/>
                    <a:pt x="847" y="13"/>
                    <a:pt x="845" y="13"/>
                  </a:cubicBezTo>
                  <a:cubicBezTo>
                    <a:pt x="844" y="13"/>
                    <a:pt x="843" y="13"/>
                    <a:pt x="842" y="14"/>
                  </a:cubicBezTo>
                  <a:cubicBezTo>
                    <a:pt x="841" y="15"/>
                    <a:pt x="840" y="15"/>
                    <a:pt x="839" y="17"/>
                  </a:cubicBezTo>
                  <a:cubicBezTo>
                    <a:pt x="839" y="18"/>
                    <a:pt x="839" y="19"/>
                    <a:pt x="839" y="21"/>
                  </a:cubicBezTo>
                  <a:cubicBezTo>
                    <a:pt x="839" y="34"/>
                    <a:pt x="839" y="34"/>
                    <a:pt x="839" y="34"/>
                  </a:cubicBezTo>
                  <a:cubicBezTo>
                    <a:pt x="834" y="34"/>
                    <a:pt x="834" y="34"/>
                    <a:pt x="834" y="34"/>
                  </a:cubicBezTo>
                  <a:close/>
                  <a:moveTo>
                    <a:pt x="919" y="34"/>
                  </a:moveTo>
                  <a:cubicBezTo>
                    <a:pt x="919" y="1"/>
                    <a:pt x="919" y="1"/>
                    <a:pt x="919" y="1"/>
                  </a:cubicBezTo>
                  <a:cubicBezTo>
                    <a:pt x="923" y="1"/>
                    <a:pt x="923" y="1"/>
                    <a:pt x="923" y="1"/>
                  </a:cubicBezTo>
                  <a:cubicBezTo>
                    <a:pt x="923" y="34"/>
                    <a:pt x="923" y="34"/>
                    <a:pt x="923" y="34"/>
                  </a:cubicBezTo>
                  <a:cubicBezTo>
                    <a:pt x="919" y="34"/>
                    <a:pt x="919" y="34"/>
                    <a:pt x="919" y="34"/>
                  </a:cubicBezTo>
                  <a:close/>
                  <a:moveTo>
                    <a:pt x="960" y="36"/>
                  </a:moveTo>
                  <a:cubicBezTo>
                    <a:pt x="965" y="36"/>
                    <a:pt x="965" y="36"/>
                    <a:pt x="965" y="36"/>
                  </a:cubicBezTo>
                  <a:cubicBezTo>
                    <a:pt x="965" y="37"/>
                    <a:pt x="965" y="39"/>
                    <a:pt x="966" y="39"/>
                  </a:cubicBezTo>
                  <a:cubicBezTo>
                    <a:pt x="968" y="40"/>
                    <a:pt x="969" y="41"/>
                    <a:pt x="971" y="41"/>
                  </a:cubicBezTo>
                  <a:cubicBezTo>
                    <a:pt x="973" y="41"/>
                    <a:pt x="975" y="40"/>
                    <a:pt x="976" y="39"/>
                  </a:cubicBezTo>
                  <a:cubicBezTo>
                    <a:pt x="977" y="39"/>
                    <a:pt x="978" y="38"/>
                    <a:pt x="979" y="36"/>
                  </a:cubicBezTo>
                  <a:cubicBezTo>
                    <a:pt x="979" y="35"/>
                    <a:pt x="979" y="34"/>
                    <a:pt x="979" y="31"/>
                  </a:cubicBezTo>
                  <a:cubicBezTo>
                    <a:pt x="977" y="33"/>
                    <a:pt x="974" y="34"/>
                    <a:pt x="971" y="34"/>
                  </a:cubicBezTo>
                  <a:cubicBezTo>
                    <a:pt x="967" y="34"/>
                    <a:pt x="964" y="33"/>
                    <a:pt x="962" y="31"/>
                  </a:cubicBezTo>
                  <a:cubicBezTo>
                    <a:pt x="960" y="28"/>
                    <a:pt x="959" y="25"/>
                    <a:pt x="959" y="22"/>
                  </a:cubicBezTo>
                  <a:cubicBezTo>
                    <a:pt x="959" y="20"/>
                    <a:pt x="960" y="18"/>
                    <a:pt x="961" y="16"/>
                  </a:cubicBezTo>
                  <a:cubicBezTo>
                    <a:pt x="962" y="14"/>
                    <a:pt x="963" y="12"/>
                    <a:pt x="965" y="11"/>
                  </a:cubicBezTo>
                  <a:cubicBezTo>
                    <a:pt x="967" y="10"/>
                    <a:pt x="969" y="9"/>
                    <a:pt x="971" y="9"/>
                  </a:cubicBezTo>
                  <a:cubicBezTo>
                    <a:pt x="975" y="9"/>
                    <a:pt x="977" y="11"/>
                    <a:pt x="979" y="13"/>
                  </a:cubicBezTo>
                  <a:cubicBezTo>
                    <a:pt x="979" y="10"/>
                    <a:pt x="979" y="10"/>
                    <a:pt x="979" y="10"/>
                  </a:cubicBezTo>
                  <a:cubicBezTo>
                    <a:pt x="984" y="10"/>
                    <a:pt x="984" y="10"/>
                    <a:pt x="984" y="10"/>
                  </a:cubicBezTo>
                  <a:cubicBezTo>
                    <a:pt x="984" y="31"/>
                    <a:pt x="984" y="31"/>
                    <a:pt x="984" y="31"/>
                  </a:cubicBezTo>
                  <a:cubicBezTo>
                    <a:pt x="984" y="35"/>
                    <a:pt x="983" y="37"/>
                    <a:pt x="982" y="39"/>
                  </a:cubicBezTo>
                  <a:cubicBezTo>
                    <a:pt x="981" y="40"/>
                    <a:pt x="980" y="42"/>
                    <a:pt x="978" y="43"/>
                  </a:cubicBezTo>
                  <a:cubicBezTo>
                    <a:pt x="976" y="43"/>
                    <a:pt x="974" y="44"/>
                    <a:pt x="971" y="44"/>
                  </a:cubicBezTo>
                  <a:cubicBezTo>
                    <a:pt x="968" y="44"/>
                    <a:pt x="965" y="43"/>
                    <a:pt x="963" y="42"/>
                  </a:cubicBezTo>
                  <a:cubicBezTo>
                    <a:pt x="961" y="41"/>
                    <a:pt x="960" y="38"/>
                    <a:pt x="960" y="36"/>
                  </a:cubicBezTo>
                  <a:close/>
                  <a:moveTo>
                    <a:pt x="964" y="22"/>
                  </a:moveTo>
                  <a:cubicBezTo>
                    <a:pt x="964" y="25"/>
                    <a:pt x="965" y="27"/>
                    <a:pt x="966" y="29"/>
                  </a:cubicBezTo>
                  <a:cubicBezTo>
                    <a:pt x="968" y="30"/>
                    <a:pt x="969" y="31"/>
                    <a:pt x="972" y="31"/>
                  </a:cubicBezTo>
                  <a:cubicBezTo>
                    <a:pt x="974" y="31"/>
                    <a:pt x="976" y="30"/>
                    <a:pt x="977" y="29"/>
                  </a:cubicBezTo>
                  <a:cubicBezTo>
                    <a:pt x="979" y="27"/>
                    <a:pt x="979" y="25"/>
                    <a:pt x="979" y="22"/>
                  </a:cubicBezTo>
                  <a:cubicBezTo>
                    <a:pt x="979" y="19"/>
                    <a:pt x="978" y="17"/>
                    <a:pt x="977" y="15"/>
                  </a:cubicBezTo>
                  <a:cubicBezTo>
                    <a:pt x="976" y="14"/>
                    <a:pt x="974" y="13"/>
                    <a:pt x="972" y="13"/>
                  </a:cubicBezTo>
                  <a:cubicBezTo>
                    <a:pt x="970" y="13"/>
                    <a:pt x="968" y="14"/>
                    <a:pt x="966" y="15"/>
                  </a:cubicBezTo>
                  <a:cubicBezTo>
                    <a:pt x="965" y="17"/>
                    <a:pt x="964" y="19"/>
                    <a:pt x="964" y="22"/>
                  </a:cubicBezTo>
                  <a:close/>
                  <a:moveTo>
                    <a:pt x="195" y="34"/>
                  </a:moveTo>
                  <a:cubicBezTo>
                    <a:pt x="195" y="10"/>
                    <a:pt x="195" y="10"/>
                    <a:pt x="195" y="10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199" y="13"/>
                    <a:pt x="199" y="13"/>
                    <a:pt x="199" y="13"/>
                  </a:cubicBezTo>
                  <a:cubicBezTo>
                    <a:pt x="201" y="11"/>
                    <a:pt x="204" y="9"/>
                    <a:pt x="208" y="9"/>
                  </a:cubicBezTo>
                  <a:cubicBezTo>
                    <a:pt x="209" y="9"/>
                    <a:pt x="211" y="10"/>
                    <a:pt x="212" y="10"/>
                  </a:cubicBezTo>
                  <a:cubicBezTo>
                    <a:pt x="213" y="11"/>
                    <a:pt x="214" y="11"/>
                    <a:pt x="215" y="12"/>
                  </a:cubicBezTo>
                  <a:cubicBezTo>
                    <a:pt x="216" y="13"/>
                    <a:pt x="216" y="14"/>
                    <a:pt x="216" y="15"/>
                  </a:cubicBezTo>
                  <a:cubicBezTo>
                    <a:pt x="217" y="16"/>
                    <a:pt x="217" y="17"/>
                    <a:pt x="217" y="19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19"/>
                    <a:pt x="212" y="19"/>
                    <a:pt x="212" y="19"/>
                  </a:cubicBezTo>
                  <a:cubicBezTo>
                    <a:pt x="212" y="18"/>
                    <a:pt x="212" y="17"/>
                    <a:pt x="212" y="16"/>
                  </a:cubicBezTo>
                  <a:cubicBezTo>
                    <a:pt x="211" y="15"/>
                    <a:pt x="211" y="14"/>
                    <a:pt x="210" y="14"/>
                  </a:cubicBezTo>
                  <a:cubicBezTo>
                    <a:pt x="209" y="13"/>
                    <a:pt x="208" y="13"/>
                    <a:pt x="207" y="13"/>
                  </a:cubicBezTo>
                  <a:cubicBezTo>
                    <a:pt x="205" y="13"/>
                    <a:pt x="203" y="14"/>
                    <a:pt x="202" y="15"/>
                  </a:cubicBezTo>
                  <a:cubicBezTo>
                    <a:pt x="200" y="16"/>
                    <a:pt x="200" y="18"/>
                    <a:pt x="200" y="21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195" y="34"/>
                    <a:pt x="195" y="34"/>
                    <a:pt x="195" y="34"/>
                  </a:cubicBezTo>
                  <a:close/>
                  <a:moveTo>
                    <a:pt x="560" y="34"/>
                  </a:moveTo>
                  <a:cubicBezTo>
                    <a:pt x="560" y="10"/>
                    <a:pt x="560" y="10"/>
                    <a:pt x="560" y="10"/>
                  </a:cubicBezTo>
                  <a:cubicBezTo>
                    <a:pt x="564" y="10"/>
                    <a:pt x="564" y="10"/>
                    <a:pt x="564" y="10"/>
                  </a:cubicBezTo>
                  <a:cubicBezTo>
                    <a:pt x="564" y="13"/>
                    <a:pt x="564" y="13"/>
                    <a:pt x="564" y="13"/>
                  </a:cubicBezTo>
                  <a:cubicBezTo>
                    <a:pt x="566" y="11"/>
                    <a:pt x="569" y="9"/>
                    <a:pt x="572" y="9"/>
                  </a:cubicBezTo>
                  <a:cubicBezTo>
                    <a:pt x="574" y="9"/>
                    <a:pt x="576" y="10"/>
                    <a:pt x="577" y="10"/>
                  </a:cubicBezTo>
                  <a:cubicBezTo>
                    <a:pt x="578" y="11"/>
                    <a:pt x="579" y="11"/>
                    <a:pt x="580" y="12"/>
                  </a:cubicBezTo>
                  <a:cubicBezTo>
                    <a:pt x="581" y="13"/>
                    <a:pt x="581" y="14"/>
                    <a:pt x="581" y="15"/>
                  </a:cubicBezTo>
                  <a:cubicBezTo>
                    <a:pt x="581" y="16"/>
                    <a:pt x="582" y="17"/>
                    <a:pt x="582" y="19"/>
                  </a:cubicBezTo>
                  <a:cubicBezTo>
                    <a:pt x="582" y="34"/>
                    <a:pt x="582" y="34"/>
                    <a:pt x="582" y="34"/>
                  </a:cubicBezTo>
                  <a:cubicBezTo>
                    <a:pt x="577" y="34"/>
                    <a:pt x="577" y="34"/>
                    <a:pt x="577" y="34"/>
                  </a:cubicBezTo>
                  <a:cubicBezTo>
                    <a:pt x="577" y="19"/>
                    <a:pt x="577" y="19"/>
                    <a:pt x="577" y="19"/>
                  </a:cubicBezTo>
                  <a:cubicBezTo>
                    <a:pt x="577" y="18"/>
                    <a:pt x="577" y="17"/>
                    <a:pt x="577" y="16"/>
                  </a:cubicBezTo>
                  <a:cubicBezTo>
                    <a:pt x="576" y="15"/>
                    <a:pt x="576" y="14"/>
                    <a:pt x="575" y="14"/>
                  </a:cubicBezTo>
                  <a:cubicBezTo>
                    <a:pt x="574" y="13"/>
                    <a:pt x="573" y="13"/>
                    <a:pt x="571" y="13"/>
                  </a:cubicBezTo>
                  <a:cubicBezTo>
                    <a:pt x="570" y="13"/>
                    <a:pt x="568" y="14"/>
                    <a:pt x="566" y="15"/>
                  </a:cubicBezTo>
                  <a:cubicBezTo>
                    <a:pt x="565" y="16"/>
                    <a:pt x="564" y="18"/>
                    <a:pt x="564" y="21"/>
                  </a:cubicBezTo>
                  <a:cubicBezTo>
                    <a:pt x="564" y="34"/>
                    <a:pt x="564" y="34"/>
                    <a:pt x="564" y="34"/>
                  </a:cubicBezTo>
                  <a:cubicBezTo>
                    <a:pt x="560" y="34"/>
                    <a:pt x="560" y="34"/>
                    <a:pt x="560" y="34"/>
                  </a:cubicBezTo>
                  <a:close/>
                  <a:moveTo>
                    <a:pt x="684" y="34"/>
                  </a:moveTo>
                  <a:cubicBezTo>
                    <a:pt x="684" y="10"/>
                    <a:pt x="684" y="10"/>
                    <a:pt x="684" y="10"/>
                  </a:cubicBezTo>
                  <a:cubicBezTo>
                    <a:pt x="688" y="10"/>
                    <a:pt x="688" y="10"/>
                    <a:pt x="688" y="10"/>
                  </a:cubicBezTo>
                  <a:cubicBezTo>
                    <a:pt x="688" y="13"/>
                    <a:pt x="688" y="13"/>
                    <a:pt x="688" y="13"/>
                  </a:cubicBezTo>
                  <a:cubicBezTo>
                    <a:pt x="690" y="11"/>
                    <a:pt x="693" y="9"/>
                    <a:pt x="696" y="9"/>
                  </a:cubicBezTo>
                  <a:cubicBezTo>
                    <a:pt x="698" y="9"/>
                    <a:pt x="700" y="10"/>
                    <a:pt x="701" y="10"/>
                  </a:cubicBezTo>
                  <a:cubicBezTo>
                    <a:pt x="702" y="11"/>
                    <a:pt x="703" y="11"/>
                    <a:pt x="704" y="12"/>
                  </a:cubicBezTo>
                  <a:cubicBezTo>
                    <a:pt x="705" y="13"/>
                    <a:pt x="705" y="14"/>
                    <a:pt x="705" y="15"/>
                  </a:cubicBezTo>
                  <a:cubicBezTo>
                    <a:pt x="705" y="16"/>
                    <a:pt x="706" y="17"/>
                    <a:pt x="706" y="19"/>
                  </a:cubicBezTo>
                  <a:cubicBezTo>
                    <a:pt x="706" y="34"/>
                    <a:pt x="706" y="34"/>
                    <a:pt x="706" y="34"/>
                  </a:cubicBezTo>
                  <a:cubicBezTo>
                    <a:pt x="701" y="34"/>
                    <a:pt x="701" y="34"/>
                    <a:pt x="701" y="34"/>
                  </a:cubicBezTo>
                  <a:cubicBezTo>
                    <a:pt x="701" y="19"/>
                    <a:pt x="701" y="19"/>
                    <a:pt x="701" y="19"/>
                  </a:cubicBezTo>
                  <a:cubicBezTo>
                    <a:pt x="701" y="18"/>
                    <a:pt x="701" y="17"/>
                    <a:pt x="701" y="16"/>
                  </a:cubicBezTo>
                  <a:cubicBezTo>
                    <a:pt x="700" y="15"/>
                    <a:pt x="700" y="14"/>
                    <a:pt x="699" y="14"/>
                  </a:cubicBezTo>
                  <a:cubicBezTo>
                    <a:pt x="698" y="13"/>
                    <a:pt x="697" y="13"/>
                    <a:pt x="695" y="13"/>
                  </a:cubicBezTo>
                  <a:cubicBezTo>
                    <a:pt x="694" y="13"/>
                    <a:pt x="692" y="14"/>
                    <a:pt x="690" y="15"/>
                  </a:cubicBezTo>
                  <a:cubicBezTo>
                    <a:pt x="689" y="16"/>
                    <a:pt x="688" y="18"/>
                    <a:pt x="688" y="21"/>
                  </a:cubicBezTo>
                  <a:cubicBezTo>
                    <a:pt x="688" y="34"/>
                    <a:pt x="688" y="34"/>
                    <a:pt x="688" y="34"/>
                  </a:cubicBezTo>
                  <a:cubicBezTo>
                    <a:pt x="684" y="34"/>
                    <a:pt x="684" y="34"/>
                    <a:pt x="684" y="34"/>
                  </a:cubicBezTo>
                  <a:close/>
                  <a:moveTo>
                    <a:pt x="862" y="34"/>
                  </a:moveTo>
                  <a:cubicBezTo>
                    <a:pt x="862" y="10"/>
                    <a:pt x="862" y="10"/>
                    <a:pt x="862" y="10"/>
                  </a:cubicBezTo>
                  <a:cubicBezTo>
                    <a:pt x="866" y="10"/>
                    <a:pt x="866" y="10"/>
                    <a:pt x="866" y="10"/>
                  </a:cubicBezTo>
                  <a:cubicBezTo>
                    <a:pt x="866" y="13"/>
                    <a:pt x="866" y="13"/>
                    <a:pt x="866" y="13"/>
                  </a:cubicBezTo>
                  <a:cubicBezTo>
                    <a:pt x="868" y="11"/>
                    <a:pt x="871" y="9"/>
                    <a:pt x="875" y="9"/>
                  </a:cubicBezTo>
                  <a:cubicBezTo>
                    <a:pt x="876" y="9"/>
                    <a:pt x="878" y="10"/>
                    <a:pt x="879" y="10"/>
                  </a:cubicBezTo>
                  <a:cubicBezTo>
                    <a:pt x="880" y="11"/>
                    <a:pt x="881" y="11"/>
                    <a:pt x="882" y="12"/>
                  </a:cubicBezTo>
                  <a:cubicBezTo>
                    <a:pt x="883" y="13"/>
                    <a:pt x="883" y="14"/>
                    <a:pt x="884" y="15"/>
                  </a:cubicBezTo>
                  <a:cubicBezTo>
                    <a:pt x="884" y="16"/>
                    <a:pt x="884" y="17"/>
                    <a:pt x="884" y="19"/>
                  </a:cubicBezTo>
                  <a:cubicBezTo>
                    <a:pt x="884" y="34"/>
                    <a:pt x="884" y="34"/>
                    <a:pt x="884" y="34"/>
                  </a:cubicBezTo>
                  <a:cubicBezTo>
                    <a:pt x="879" y="34"/>
                    <a:pt x="879" y="34"/>
                    <a:pt x="879" y="34"/>
                  </a:cubicBezTo>
                  <a:cubicBezTo>
                    <a:pt x="879" y="19"/>
                    <a:pt x="879" y="19"/>
                    <a:pt x="879" y="19"/>
                  </a:cubicBezTo>
                  <a:cubicBezTo>
                    <a:pt x="879" y="18"/>
                    <a:pt x="879" y="17"/>
                    <a:pt x="879" y="16"/>
                  </a:cubicBezTo>
                  <a:cubicBezTo>
                    <a:pt x="878" y="15"/>
                    <a:pt x="878" y="14"/>
                    <a:pt x="877" y="14"/>
                  </a:cubicBezTo>
                  <a:cubicBezTo>
                    <a:pt x="876" y="13"/>
                    <a:pt x="875" y="13"/>
                    <a:pt x="874" y="13"/>
                  </a:cubicBezTo>
                  <a:cubicBezTo>
                    <a:pt x="872" y="13"/>
                    <a:pt x="870" y="14"/>
                    <a:pt x="869" y="15"/>
                  </a:cubicBezTo>
                  <a:cubicBezTo>
                    <a:pt x="867" y="16"/>
                    <a:pt x="867" y="18"/>
                    <a:pt x="867" y="21"/>
                  </a:cubicBezTo>
                  <a:cubicBezTo>
                    <a:pt x="867" y="34"/>
                    <a:pt x="867" y="34"/>
                    <a:pt x="867" y="34"/>
                  </a:cubicBezTo>
                  <a:cubicBezTo>
                    <a:pt x="862" y="34"/>
                    <a:pt x="862" y="34"/>
                    <a:pt x="862" y="34"/>
                  </a:cubicBezTo>
                  <a:close/>
                  <a:moveTo>
                    <a:pt x="673" y="30"/>
                  </a:moveTo>
                  <a:cubicBezTo>
                    <a:pt x="672" y="32"/>
                    <a:pt x="671" y="32"/>
                    <a:pt x="669" y="33"/>
                  </a:cubicBezTo>
                  <a:cubicBezTo>
                    <a:pt x="668" y="34"/>
                    <a:pt x="666" y="34"/>
                    <a:pt x="664" y="34"/>
                  </a:cubicBezTo>
                  <a:cubicBezTo>
                    <a:pt x="661" y="34"/>
                    <a:pt x="658" y="33"/>
                    <a:pt x="656" y="31"/>
                  </a:cubicBezTo>
                  <a:cubicBezTo>
                    <a:pt x="653" y="28"/>
                    <a:pt x="652" y="25"/>
                    <a:pt x="652" y="22"/>
                  </a:cubicBezTo>
                  <a:cubicBezTo>
                    <a:pt x="652" y="18"/>
                    <a:pt x="653" y="15"/>
                    <a:pt x="656" y="13"/>
                  </a:cubicBezTo>
                  <a:cubicBezTo>
                    <a:pt x="658" y="10"/>
                    <a:pt x="661" y="9"/>
                    <a:pt x="664" y="9"/>
                  </a:cubicBezTo>
                  <a:cubicBezTo>
                    <a:pt x="666" y="9"/>
                    <a:pt x="668" y="9"/>
                    <a:pt x="669" y="10"/>
                  </a:cubicBezTo>
                  <a:cubicBezTo>
                    <a:pt x="671" y="11"/>
                    <a:pt x="672" y="12"/>
                    <a:pt x="673" y="13"/>
                  </a:cubicBezTo>
                  <a:cubicBezTo>
                    <a:pt x="673" y="10"/>
                    <a:pt x="673" y="10"/>
                    <a:pt x="673" y="10"/>
                  </a:cubicBezTo>
                  <a:cubicBezTo>
                    <a:pt x="677" y="10"/>
                    <a:pt x="677" y="10"/>
                    <a:pt x="677" y="10"/>
                  </a:cubicBezTo>
                  <a:cubicBezTo>
                    <a:pt x="677" y="34"/>
                    <a:pt x="677" y="34"/>
                    <a:pt x="677" y="34"/>
                  </a:cubicBezTo>
                  <a:cubicBezTo>
                    <a:pt x="673" y="34"/>
                    <a:pt x="673" y="34"/>
                    <a:pt x="673" y="34"/>
                  </a:cubicBezTo>
                  <a:cubicBezTo>
                    <a:pt x="673" y="30"/>
                    <a:pt x="673" y="30"/>
                    <a:pt x="673" y="30"/>
                  </a:cubicBezTo>
                  <a:close/>
                  <a:moveTo>
                    <a:pt x="672" y="22"/>
                  </a:moveTo>
                  <a:cubicBezTo>
                    <a:pt x="672" y="19"/>
                    <a:pt x="672" y="17"/>
                    <a:pt x="670" y="16"/>
                  </a:cubicBezTo>
                  <a:cubicBezTo>
                    <a:pt x="668" y="14"/>
                    <a:pt x="667" y="13"/>
                    <a:pt x="664" y="13"/>
                  </a:cubicBezTo>
                  <a:cubicBezTo>
                    <a:pt x="662" y="13"/>
                    <a:pt x="660" y="14"/>
                    <a:pt x="659" y="16"/>
                  </a:cubicBezTo>
                  <a:cubicBezTo>
                    <a:pt x="657" y="17"/>
                    <a:pt x="656" y="19"/>
                    <a:pt x="656" y="22"/>
                  </a:cubicBezTo>
                  <a:cubicBezTo>
                    <a:pt x="656" y="24"/>
                    <a:pt x="657" y="26"/>
                    <a:pt x="659" y="28"/>
                  </a:cubicBezTo>
                  <a:cubicBezTo>
                    <a:pt x="660" y="30"/>
                    <a:pt x="662" y="31"/>
                    <a:pt x="664" y="31"/>
                  </a:cubicBezTo>
                  <a:cubicBezTo>
                    <a:pt x="667" y="31"/>
                    <a:pt x="668" y="30"/>
                    <a:pt x="670" y="28"/>
                  </a:cubicBezTo>
                  <a:cubicBezTo>
                    <a:pt x="672" y="26"/>
                    <a:pt x="672" y="24"/>
                    <a:pt x="672" y="22"/>
                  </a:cubicBezTo>
                  <a:close/>
                  <a:moveTo>
                    <a:pt x="365" y="10"/>
                  </a:moveTo>
                  <a:cubicBezTo>
                    <a:pt x="370" y="10"/>
                    <a:pt x="370" y="10"/>
                    <a:pt x="370" y="10"/>
                  </a:cubicBezTo>
                  <a:cubicBezTo>
                    <a:pt x="377" y="28"/>
                    <a:pt x="377" y="28"/>
                    <a:pt x="377" y="28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75" y="44"/>
                    <a:pt x="375" y="44"/>
                    <a:pt x="375" y="44"/>
                  </a:cubicBezTo>
                  <a:cubicBezTo>
                    <a:pt x="371" y="44"/>
                    <a:pt x="371" y="44"/>
                    <a:pt x="371" y="44"/>
                  </a:cubicBezTo>
                  <a:cubicBezTo>
                    <a:pt x="375" y="34"/>
                    <a:pt x="375" y="34"/>
                    <a:pt x="375" y="34"/>
                  </a:cubicBezTo>
                  <a:lnTo>
                    <a:pt x="365" y="1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B153B0E-7C69-463C-8EE0-FE95CEDBB8E6}"/>
              </a:ext>
            </a:extLst>
          </p:cNvPr>
          <p:cNvGrpSpPr/>
          <p:nvPr/>
        </p:nvGrpSpPr>
        <p:grpSpPr>
          <a:xfrm>
            <a:off x="2036763" y="4811712"/>
            <a:ext cx="2297113" cy="1377950"/>
            <a:chOff x="1809750" y="5244305"/>
            <a:chExt cx="2297113" cy="1377950"/>
          </a:xfrm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1400AD0-9CD8-4D65-A260-CDB7D5A98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175" y="5244305"/>
              <a:ext cx="1338263" cy="823913"/>
            </a:xfrm>
            <a:custGeom>
              <a:avLst/>
              <a:gdLst>
                <a:gd name="T0" fmla="*/ 0 w 843"/>
                <a:gd name="T1" fmla="*/ 327 h 519"/>
                <a:gd name="T2" fmla="*/ 262 w 843"/>
                <a:gd name="T3" fmla="*/ 24 h 519"/>
                <a:gd name="T4" fmla="*/ 316 w 843"/>
                <a:gd name="T5" fmla="*/ 65 h 519"/>
                <a:gd name="T6" fmla="*/ 0 w 843"/>
                <a:gd name="T7" fmla="*/ 331 h 519"/>
                <a:gd name="T8" fmla="*/ 0 w 843"/>
                <a:gd name="T9" fmla="*/ 327 h 519"/>
                <a:gd name="T10" fmla="*/ 0 w 843"/>
                <a:gd name="T11" fmla="*/ 327 h 519"/>
                <a:gd name="T12" fmla="*/ 405 w 843"/>
                <a:gd name="T13" fmla="*/ 0 h 519"/>
                <a:gd name="T14" fmla="*/ 0 w 843"/>
                <a:gd name="T15" fmla="*/ 418 h 519"/>
                <a:gd name="T16" fmla="*/ 0 w 843"/>
                <a:gd name="T17" fmla="*/ 418 h 519"/>
                <a:gd name="T18" fmla="*/ 0 w 843"/>
                <a:gd name="T19" fmla="*/ 418 h 519"/>
                <a:gd name="T20" fmla="*/ 0 w 843"/>
                <a:gd name="T21" fmla="*/ 418 h 519"/>
                <a:gd name="T22" fmla="*/ 0 w 843"/>
                <a:gd name="T23" fmla="*/ 418 h 519"/>
                <a:gd name="T24" fmla="*/ 0 w 843"/>
                <a:gd name="T25" fmla="*/ 422 h 519"/>
                <a:gd name="T26" fmla="*/ 4 w 843"/>
                <a:gd name="T27" fmla="*/ 418 h 519"/>
                <a:gd name="T28" fmla="*/ 4 w 843"/>
                <a:gd name="T29" fmla="*/ 418 h 519"/>
                <a:gd name="T30" fmla="*/ 470 w 843"/>
                <a:gd name="T31" fmla="*/ 67 h 519"/>
                <a:gd name="T32" fmla="*/ 405 w 843"/>
                <a:gd name="T33" fmla="*/ 0 h 519"/>
                <a:gd name="T34" fmla="*/ 405 w 843"/>
                <a:gd name="T35" fmla="*/ 0 h 519"/>
                <a:gd name="T36" fmla="*/ 540 w 843"/>
                <a:gd name="T37" fmla="*/ 32 h 519"/>
                <a:gd name="T38" fmla="*/ 0 w 843"/>
                <a:gd name="T39" fmla="*/ 519 h 519"/>
                <a:gd name="T40" fmla="*/ 0 w 843"/>
                <a:gd name="T41" fmla="*/ 519 h 519"/>
                <a:gd name="T42" fmla="*/ 201 w 843"/>
                <a:gd name="T43" fmla="*/ 519 h 519"/>
                <a:gd name="T44" fmla="*/ 561 w 843"/>
                <a:gd name="T45" fmla="*/ 249 h 519"/>
                <a:gd name="T46" fmla="*/ 787 w 843"/>
                <a:gd name="T47" fmla="*/ 418 h 519"/>
                <a:gd name="T48" fmla="*/ 787 w 843"/>
                <a:gd name="T49" fmla="*/ 418 h 519"/>
                <a:gd name="T50" fmla="*/ 843 w 843"/>
                <a:gd name="T51" fmla="*/ 418 h 519"/>
                <a:gd name="T52" fmla="*/ 843 w 843"/>
                <a:gd name="T53" fmla="*/ 418 h 519"/>
                <a:gd name="T54" fmla="*/ 542 w 843"/>
                <a:gd name="T55" fmla="*/ 32 h 519"/>
                <a:gd name="T56" fmla="*/ 540 w 843"/>
                <a:gd name="T57" fmla="*/ 32 h 519"/>
                <a:gd name="T58" fmla="*/ 540 w 843"/>
                <a:gd name="T59" fmla="*/ 32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3" h="519">
                  <a:moveTo>
                    <a:pt x="0" y="327"/>
                  </a:moveTo>
                  <a:lnTo>
                    <a:pt x="262" y="24"/>
                  </a:lnTo>
                  <a:lnTo>
                    <a:pt x="316" y="65"/>
                  </a:lnTo>
                  <a:lnTo>
                    <a:pt x="0" y="331"/>
                  </a:lnTo>
                  <a:lnTo>
                    <a:pt x="0" y="327"/>
                  </a:lnTo>
                  <a:lnTo>
                    <a:pt x="0" y="327"/>
                  </a:lnTo>
                  <a:close/>
                  <a:moveTo>
                    <a:pt x="405" y="0"/>
                  </a:moveTo>
                  <a:lnTo>
                    <a:pt x="0" y="418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0" y="418"/>
                  </a:lnTo>
                  <a:lnTo>
                    <a:pt x="0" y="422"/>
                  </a:lnTo>
                  <a:lnTo>
                    <a:pt x="4" y="418"/>
                  </a:lnTo>
                  <a:lnTo>
                    <a:pt x="4" y="418"/>
                  </a:lnTo>
                  <a:lnTo>
                    <a:pt x="470" y="67"/>
                  </a:lnTo>
                  <a:lnTo>
                    <a:pt x="405" y="0"/>
                  </a:lnTo>
                  <a:lnTo>
                    <a:pt x="405" y="0"/>
                  </a:lnTo>
                  <a:close/>
                  <a:moveTo>
                    <a:pt x="540" y="32"/>
                  </a:moveTo>
                  <a:lnTo>
                    <a:pt x="0" y="519"/>
                  </a:lnTo>
                  <a:lnTo>
                    <a:pt x="0" y="519"/>
                  </a:lnTo>
                  <a:lnTo>
                    <a:pt x="201" y="519"/>
                  </a:lnTo>
                  <a:lnTo>
                    <a:pt x="561" y="249"/>
                  </a:lnTo>
                  <a:lnTo>
                    <a:pt x="787" y="418"/>
                  </a:lnTo>
                  <a:lnTo>
                    <a:pt x="787" y="418"/>
                  </a:lnTo>
                  <a:lnTo>
                    <a:pt x="843" y="418"/>
                  </a:lnTo>
                  <a:lnTo>
                    <a:pt x="843" y="418"/>
                  </a:lnTo>
                  <a:lnTo>
                    <a:pt x="542" y="32"/>
                  </a:lnTo>
                  <a:lnTo>
                    <a:pt x="540" y="32"/>
                  </a:lnTo>
                  <a:lnTo>
                    <a:pt x="540" y="32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7B7BD75-1154-453B-941E-CAB8B3B69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500" y="6233318"/>
              <a:ext cx="1466850" cy="161925"/>
            </a:xfrm>
            <a:custGeom>
              <a:avLst/>
              <a:gdLst>
                <a:gd name="T0" fmla="*/ 97 w 426"/>
                <a:gd name="T1" fmla="*/ 23 h 47"/>
                <a:gd name="T2" fmla="*/ 119 w 426"/>
                <a:gd name="T3" fmla="*/ 10 h 47"/>
                <a:gd name="T4" fmla="*/ 119 w 426"/>
                <a:gd name="T5" fmla="*/ 23 h 47"/>
                <a:gd name="T6" fmla="*/ 104 w 426"/>
                <a:gd name="T7" fmla="*/ 30 h 47"/>
                <a:gd name="T8" fmla="*/ 0 w 426"/>
                <a:gd name="T9" fmla="*/ 0 h 47"/>
                <a:gd name="T10" fmla="*/ 29 w 426"/>
                <a:gd name="T11" fmla="*/ 0 h 47"/>
                <a:gd name="T12" fmla="*/ 5 w 426"/>
                <a:gd name="T13" fmla="*/ 37 h 47"/>
                <a:gd name="T14" fmla="*/ 42 w 426"/>
                <a:gd name="T15" fmla="*/ 36 h 47"/>
                <a:gd name="T16" fmla="*/ 42 w 426"/>
                <a:gd name="T17" fmla="*/ 10 h 47"/>
                <a:gd name="T18" fmla="*/ 52 w 426"/>
                <a:gd name="T19" fmla="*/ 32 h 47"/>
                <a:gd name="T20" fmla="*/ 60 w 426"/>
                <a:gd name="T21" fmla="*/ 37 h 47"/>
                <a:gd name="T22" fmla="*/ 73 w 426"/>
                <a:gd name="T23" fmla="*/ 14 h 47"/>
                <a:gd name="T24" fmla="*/ 92 w 426"/>
                <a:gd name="T25" fmla="*/ 20 h 47"/>
                <a:gd name="T26" fmla="*/ 84 w 426"/>
                <a:gd name="T27" fmla="*/ 14 h 47"/>
                <a:gd name="T28" fmla="*/ 68 w 426"/>
                <a:gd name="T29" fmla="*/ 37 h 47"/>
                <a:gd name="T30" fmla="*/ 145 w 426"/>
                <a:gd name="T31" fmla="*/ 10 h 47"/>
                <a:gd name="T32" fmla="*/ 155 w 426"/>
                <a:gd name="T33" fmla="*/ 37 h 47"/>
                <a:gd name="T34" fmla="*/ 144 w 426"/>
                <a:gd name="T35" fmla="*/ 14 h 47"/>
                <a:gd name="T36" fmla="*/ 307 w 426"/>
                <a:gd name="T37" fmla="*/ 28 h 47"/>
                <a:gd name="T38" fmla="*/ 286 w 426"/>
                <a:gd name="T39" fmla="*/ 24 h 47"/>
                <a:gd name="T40" fmla="*/ 313 w 426"/>
                <a:gd name="T41" fmla="*/ 25 h 47"/>
                <a:gd name="T42" fmla="*/ 307 w 426"/>
                <a:gd name="T43" fmla="*/ 28 h 47"/>
                <a:gd name="T44" fmla="*/ 294 w 426"/>
                <a:gd name="T45" fmla="*/ 15 h 47"/>
                <a:gd name="T46" fmla="*/ 325 w 426"/>
                <a:gd name="T47" fmla="*/ 10 h 47"/>
                <a:gd name="T48" fmla="*/ 327 w 426"/>
                <a:gd name="T49" fmla="*/ 16 h 47"/>
                <a:gd name="T50" fmla="*/ 206 w 426"/>
                <a:gd name="T51" fmla="*/ 21 h 47"/>
                <a:gd name="T52" fmla="*/ 178 w 426"/>
                <a:gd name="T53" fmla="*/ 30 h 47"/>
                <a:gd name="T54" fmla="*/ 183 w 426"/>
                <a:gd name="T55" fmla="*/ 28 h 47"/>
                <a:gd name="T56" fmla="*/ 201 w 426"/>
                <a:gd name="T57" fmla="*/ 0 h 47"/>
                <a:gd name="T58" fmla="*/ 246 w 426"/>
                <a:gd name="T59" fmla="*/ 5 h 47"/>
                <a:gd name="T60" fmla="*/ 246 w 426"/>
                <a:gd name="T61" fmla="*/ 37 h 47"/>
                <a:gd name="T62" fmla="*/ 270 w 426"/>
                <a:gd name="T63" fmla="*/ 31 h 47"/>
                <a:gd name="T64" fmla="*/ 267 w 426"/>
                <a:gd name="T65" fmla="*/ 37 h 47"/>
                <a:gd name="T66" fmla="*/ 354 w 426"/>
                <a:gd name="T67" fmla="*/ 32 h 47"/>
                <a:gd name="T68" fmla="*/ 340 w 426"/>
                <a:gd name="T69" fmla="*/ 21 h 47"/>
                <a:gd name="T70" fmla="*/ 349 w 426"/>
                <a:gd name="T71" fmla="*/ 10 h 47"/>
                <a:gd name="T72" fmla="*/ 353 w 426"/>
                <a:gd name="T73" fmla="*/ 14 h 47"/>
                <a:gd name="T74" fmla="*/ 345 w 426"/>
                <a:gd name="T75" fmla="*/ 19 h 47"/>
                <a:gd name="T76" fmla="*/ 359 w 426"/>
                <a:gd name="T77" fmla="*/ 33 h 47"/>
                <a:gd name="T78" fmla="*/ 368 w 426"/>
                <a:gd name="T79" fmla="*/ 5 h 47"/>
                <a:gd name="T80" fmla="*/ 368 w 426"/>
                <a:gd name="T81" fmla="*/ 37 h 47"/>
                <a:gd name="T82" fmla="*/ 395 w 426"/>
                <a:gd name="T83" fmla="*/ 33 h 47"/>
                <a:gd name="T84" fmla="*/ 385 w 426"/>
                <a:gd name="T85" fmla="*/ 29 h 47"/>
                <a:gd name="T86" fmla="*/ 385 w 426"/>
                <a:gd name="T87" fmla="*/ 4 h 47"/>
                <a:gd name="T88" fmla="*/ 390 w 426"/>
                <a:gd name="T89" fmla="*/ 14 h 47"/>
                <a:gd name="T90" fmla="*/ 395 w 426"/>
                <a:gd name="T91" fmla="*/ 33 h 47"/>
                <a:gd name="T92" fmla="*/ 228 w 426"/>
                <a:gd name="T93" fmla="*/ 10 h 47"/>
                <a:gd name="T94" fmla="*/ 238 w 426"/>
                <a:gd name="T95" fmla="*/ 37 h 47"/>
                <a:gd name="T96" fmla="*/ 227 w 426"/>
                <a:gd name="T97" fmla="*/ 14 h 47"/>
                <a:gd name="T98" fmla="*/ 400 w 426"/>
                <a:gd name="T99" fmla="*/ 10 h 47"/>
                <a:gd name="T100" fmla="*/ 411 w 426"/>
                <a:gd name="T10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47">
                  <a:moveTo>
                    <a:pt x="119" y="32"/>
                  </a:moveTo>
                  <a:cubicBezTo>
                    <a:pt x="118" y="34"/>
                    <a:pt x="117" y="35"/>
                    <a:pt x="116" y="36"/>
                  </a:cubicBezTo>
                  <a:cubicBezTo>
                    <a:pt x="114" y="37"/>
                    <a:pt x="112" y="37"/>
                    <a:pt x="110" y="37"/>
                  </a:cubicBezTo>
                  <a:cubicBezTo>
                    <a:pt x="106" y="37"/>
                    <a:pt x="103" y="36"/>
                    <a:pt x="101" y="33"/>
                  </a:cubicBezTo>
                  <a:cubicBezTo>
                    <a:pt x="98" y="30"/>
                    <a:pt x="97" y="27"/>
                    <a:pt x="97" y="23"/>
                  </a:cubicBezTo>
                  <a:cubicBezTo>
                    <a:pt x="97" y="19"/>
                    <a:pt x="98" y="16"/>
                    <a:pt x="101" y="13"/>
                  </a:cubicBezTo>
                  <a:cubicBezTo>
                    <a:pt x="103" y="10"/>
                    <a:pt x="106" y="9"/>
                    <a:pt x="110" y="9"/>
                  </a:cubicBezTo>
                  <a:cubicBezTo>
                    <a:pt x="112" y="9"/>
                    <a:pt x="114" y="10"/>
                    <a:pt x="116" y="10"/>
                  </a:cubicBezTo>
                  <a:cubicBezTo>
                    <a:pt x="117" y="11"/>
                    <a:pt x="118" y="12"/>
                    <a:pt x="119" y="13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2"/>
                    <a:pt x="119" y="32"/>
                    <a:pt x="119" y="32"/>
                  </a:cubicBezTo>
                  <a:close/>
                  <a:moveTo>
                    <a:pt x="119" y="23"/>
                  </a:moveTo>
                  <a:cubicBezTo>
                    <a:pt x="119" y="20"/>
                    <a:pt x="118" y="18"/>
                    <a:pt x="116" y="16"/>
                  </a:cubicBezTo>
                  <a:cubicBezTo>
                    <a:pt x="115" y="14"/>
                    <a:pt x="113" y="13"/>
                    <a:pt x="110" y="13"/>
                  </a:cubicBezTo>
                  <a:cubicBezTo>
                    <a:pt x="108" y="13"/>
                    <a:pt x="106" y="14"/>
                    <a:pt x="104" y="16"/>
                  </a:cubicBezTo>
                  <a:cubicBezTo>
                    <a:pt x="102" y="18"/>
                    <a:pt x="101" y="20"/>
                    <a:pt x="101" y="23"/>
                  </a:cubicBezTo>
                  <a:cubicBezTo>
                    <a:pt x="101" y="26"/>
                    <a:pt x="102" y="28"/>
                    <a:pt x="104" y="30"/>
                  </a:cubicBezTo>
                  <a:cubicBezTo>
                    <a:pt x="106" y="32"/>
                    <a:pt x="108" y="33"/>
                    <a:pt x="110" y="33"/>
                  </a:cubicBezTo>
                  <a:cubicBezTo>
                    <a:pt x="113" y="33"/>
                    <a:pt x="115" y="32"/>
                    <a:pt x="116" y="30"/>
                  </a:cubicBezTo>
                  <a:cubicBezTo>
                    <a:pt x="118" y="28"/>
                    <a:pt x="119" y="26"/>
                    <a:pt x="119" y="23"/>
                  </a:cubicBezTo>
                  <a:close/>
                  <a:moveTo>
                    <a:pt x="0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37"/>
                    <a:pt x="0" y="37"/>
                    <a:pt x="0" y="37"/>
                  </a:cubicBezTo>
                  <a:close/>
                  <a:moveTo>
                    <a:pt x="56" y="37"/>
                  </a:moveTo>
                  <a:cubicBezTo>
                    <a:pt x="56" y="33"/>
                    <a:pt x="56" y="33"/>
                    <a:pt x="56" y="33"/>
                  </a:cubicBezTo>
                  <a:cubicBezTo>
                    <a:pt x="54" y="36"/>
                    <a:pt x="51" y="37"/>
                    <a:pt x="47" y="37"/>
                  </a:cubicBezTo>
                  <a:cubicBezTo>
                    <a:pt x="45" y="37"/>
                    <a:pt x="44" y="37"/>
                    <a:pt x="42" y="36"/>
                  </a:cubicBezTo>
                  <a:cubicBezTo>
                    <a:pt x="41" y="36"/>
                    <a:pt x="40" y="35"/>
                    <a:pt x="39" y="34"/>
                  </a:cubicBezTo>
                  <a:cubicBezTo>
                    <a:pt x="38" y="33"/>
                    <a:pt x="38" y="32"/>
                    <a:pt x="37" y="31"/>
                  </a:cubicBezTo>
                  <a:cubicBezTo>
                    <a:pt x="37" y="30"/>
                    <a:pt x="37" y="28"/>
                    <a:pt x="37" y="2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7"/>
                    <a:pt x="42" y="29"/>
                    <a:pt x="42" y="30"/>
                  </a:cubicBezTo>
                  <a:cubicBezTo>
                    <a:pt x="43" y="31"/>
                    <a:pt x="43" y="32"/>
                    <a:pt x="44" y="32"/>
                  </a:cubicBezTo>
                  <a:cubicBezTo>
                    <a:pt x="45" y="33"/>
                    <a:pt x="46" y="33"/>
                    <a:pt x="48" y="33"/>
                  </a:cubicBezTo>
                  <a:cubicBezTo>
                    <a:pt x="49" y="33"/>
                    <a:pt x="51" y="33"/>
                    <a:pt x="52" y="32"/>
                  </a:cubicBezTo>
                  <a:cubicBezTo>
                    <a:pt x="53" y="32"/>
                    <a:pt x="54" y="31"/>
                    <a:pt x="55" y="30"/>
                  </a:cubicBezTo>
                  <a:cubicBezTo>
                    <a:pt x="55" y="28"/>
                    <a:pt x="56" y="27"/>
                    <a:pt x="56" y="2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37"/>
                    <a:pt x="56" y="37"/>
                    <a:pt x="56" y="37"/>
                  </a:cubicBezTo>
                  <a:close/>
                  <a:moveTo>
                    <a:pt x="68" y="37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1"/>
                    <a:pt x="78" y="10"/>
                    <a:pt x="82" y="10"/>
                  </a:cubicBezTo>
                  <a:cubicBezTo>
                    <a:pt x="84" y="10"/>
                    <a:pt x="85" y="10"/>
                    <a:pt x="87" y="10"/>
                  </a:cubicBezTo>
                  <a:cubicBezTo>
                    <a:pt x="88" y="11"/>
                    <a:pt x="89" y="12"/>
                    <a:pt x="90" y="13"/>
                  </a:cubicBezTo>
                  <a:cubicBezTo>
                    <a:pt x="91" y="14"/>
                    <a:pt x="91" y="15"/>
                    <a:pt x="92" y="16"/>
                  </a:cubicBezTo>
                  <a:cubicBezTo>
                    <a:pt x="92" y="17"/>
                    <a:pt x="92" y="18"/>
                    <a:pt x="92" y="20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19"/>
                    <a:pt x="87" y="17"/>
                    <a:pt x="86" y="16"/>
                  </a:cubicBezTo>
                  <a:cubicBezTo>
                    <a:pt x="86" y="16"/>
                    <a:pt x="85" y="15"/>
                    <a:pt x="84" y="14"/>
                  </a:cubicBezTo>
                  <a:cubicBezTo>
                    <a:pt x="83" y="14"/>
                    <a:pt x="82" y="14"/>
                    <a:pt x="81" y="14"/>
                  </a:cubicBezTo>
                  <a:cubicBezTo>
                    <a:pt x="79" y="14"/>
                    <a:pt x="77" y="14"/>
                    <a:pt x="76" y="15"/>
                  </a:cubicBezTo>
                  <a:cubicBezTo>
                    <a:pt x="74" y="17"/>
                    <a:pt x="73" y="19"/>
                    <a:pt x="73" y="22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68" y="37"/>
                    <a:pt x="68" y="37"/>
                    <a:pt x="68" y="37"/>
                  </a:cubicBezTo>
                  <a:close/>
                  <a:moveTo>
                    <a:pt x="132" y="37"/>
                  </a:moveTo>
                  <a:cubicBezTo>
                    <a:pt x="132" y="10"/>
                    <a:pt x="132" y="10"/>
                    <a:pt x="132" y="10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8" y="11"/>
                    <a:pt x="141" y="10"/>
                    <a:pt x="145" y="10"/>
                  </a:cubicBezTo>
                  <a:cubicBezTo>
                    <a:pt x="147" y="10"/>
                    <a:pt x="149" y="10"/>
                    <a:pt x="150" y="10"/>
                  </a:cubicBezTo>
                  <a:cubicBezTo>
                    <a:pt x="152" y="11"/>
                    <a:pt x="153" y="12"/>
                    <a:pt x="154" y="13"/>
                  </a:cubicBezTo>
                  <a:cubicBezTo>
                    <a:pt x="154" y="14"/>
                    <a:pt x="155" y="15"/>
                    <a:pt x="155" y="16"/>
                  </a:cubicBezTo>
                  <a:cubicBezTo>
                    <a:pt x="155" y="17"/>
                    <a:pt x="155" y="18"/>
                    <a:pt x="155" y="20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19"/>
                    <a:pt x="150" y="17"/>
                    <a:pt x="150" y="16"/>
                  </a:cubicBezTo>
                  <a:cubicBezTo>
                    <a:pt x="150" y="16"/>
                    <a:pt x="149" y="15"/>
                    <a:pt x="148" y="14"/>
                  </a:cubicBezTo>
                  <a:cubicBezTo>
                    <a:pt x="147" y="14"/>
                    <a:pt x="146" y="14"/>
                    <a:pt x="144" y="14"/>
                  </a:cubicBezTo>
                  <a:cubicBezTo>
                    <a:pt x="142" y="14"/>
                    <a:pt x="141" y="14"/>
                    <a:pt x="139" y="15"/>
                  </a:cubicBezTo>
                  <a:cubicBezTo>
                    <a:pt x="137" y="17"/>
                    <a:pt x="137" y="19"/>
                    <a:pt x="137" y="22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2" y="37"/>
                    <a:pt x="132" y="37"/>
                    <a:pt x="132" y="37"/>
                  </a:cubicBezTo>
                  <a:close/>
                  <a:moveTo>
                    <a:pt x="307" y="28"/>
                  </a:moveTo>
                  <a:cubicBezTo>
                    <a:pt x="313" y="29"/>
                    <a:pt x="313" y="29"/>
                    <a:pt x="313" y="29"/>
                  </a:cubicBezTo>
                  <a:cubicBezTo>
                    <a:pt x="312" y="31"/>
                    <a:pt x="310" y="33"/>
                    <a:pt x="308" y="35"/>
                  </a:cubicBezTo>
                  <a:cubicBezTo>
                    <a:pt x="306" y="36"/>
                    <a:pt x="303" y="37"/>
                    <a:pt x="300" y="37"/>
                  </a:cubicBezTo>
                  <a:cubicBezTo>
                    <a:pt x="295" y="37"/>
                    <a:pt x="292" y="36"/>
                    <a:pt x="290" y="34"/>
                  </a:cubicBezTo>
                  <a:cubicBezTo>
                    <a:pt x="287" y="31"/>
                    <a:pt x="286" y="28"/>
                    <a:pt x="286" y="24"/>
                  </a:cubicBezTo>
                  <a:cubicBezTo>
                    <a:pt x="286" y="19"/>
                    <a:pt x="287" y="16"/>
                    <a:pt x="290" y="13"/>
                  </a:cubicBezTo>
                  <a:cubicBezTo>
                    <a:pt x="292" y="11"/>
                    <a:pt x="295" y="10"/>
                    <a:pt x="299" y="10"/>
                  </a:cubicBezTo>
                  <a:cubicBezTo>
                    <a:pt x="303" y="10"/>
                    <a:pt x="307" y="11"/>
                    <a:pt x="309" y="13"/>
                  </a:cubicBezTo>
                  <a:cubicBezTo>
                    <a:pt x="312" y="16"/>
                    <a:pt x="313" y="19"/>
                    <a:pt x="313" y="23"/>
                  </a:cubicBezTo>
                  <a:cubicBezTo>
                    <a:pt x="313" y="24"/>
                    <a:pt x="313" y="24"/>
                    <a:pt x="313" y="25"/>
                  </a:cubicBezTo>
                  <a:cubicBezTo>
                    <a:pt x="291" y="25"/>
                    <a:pt x="291" y="25"/>
                    <a:pt x="291" y="25"/>
                  </a:cubicBezTo>
                  <a:cubicBezTo>
                    <a:pt x="291" y="27"/>
                    <a:pt x="292" y="30"/>
                    <a:pt x="294" y="31"/>
                  </a:cubicBezTo>
                  <a:cubicBezTo>
                    <a:pt x="295" y="33"/>
                    <a:pt x="297" y="34"/>
                    <a:pt x="300" y="34"/>
                  </a:cubicBezTo>
                  <a:cubicBezTo>
                    <a:pt x="302" y="34"/>
                    <a:pt x="303" y="33"/>
                    <a:pt x="304" y="32"/>
                  </a:cubicBezTo>
                  <a:cubicBezTo>
                    <a:pt x="306" y="31"/>
                    <a:pt x="307" y="30"/>
                    <a:pt x="307" y="28"/>
                  </a:cubicBezTo>
                  <a:close/>
                  <a:moveTo>
                    <a:pt x="291" y="21"/>
                  </a:moveTo>
                  <a:cubicBezTo>
                    <a:pt x="308" y="21"/>
                    <a:pt x="308" y="21"/>
                    <a:pt x="308" y="21"/>
                  </a:cubicBezTo>
                  <a:cubicBezTo>
                    <a:pt x="307" y="19"/>
                    <a:pt x="307" y="17"/>
                    <a:pt x="306" y="16"/>
                  </a:cubicBezTo>
                  <a:cubicBezTo>
                    <a:pt x="304" y="14"/>
                    <a:pt x="302" y="13"/>
                    <a:pt x="299" y="13"/>
                  </a:cubicBezTo>
                  <a:cubicBezTo>
                    <a:pt x="297" y="13"/>
                    <a:pt x="295" y="14"/>
                    <a:pt x="294" y="15"/>
                  </a:cubicBezTo>
                  <a:cubicBezTo>
                    <a:pt x="292" y="17"/>
                    <a:pt x="291" y="19"/>
                    <a:pt x="291" y="21"/>
                  </a:cubicBezTo>
                  <a:close/>
                  <a:moveTo>
                    <a:pt x="325" y="37"/>
                  </a:moveTo>
                  <a:cubicBezTo>
                    <a:pt x="320" y="37"/>
                    <a:pt x="320" y="37"/>
                    <a:pt x="320" y="37"/>
                  </a:cubicBezTo>
                  <a:cubicBezTo>
                    <a:pt x="320" y="10"/>
                    <a:pt x="320" y="10"/>
                    <a:pt x="320" y="10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5" y="13"/>
                    <a:pt x="325" y="13"/>
                    <a:pt x="325" y="13"/>
                  </a:cubicBezTo>
                  <a:cubicBezTo>
                    <a:pt x="326" y="12"/>
                    <a:pt x="327" y="11"/>
                    <a:pt x="329" y="10"/>
                  </a:cubicBezTo>
                  <a:cubicBezTo>
                    <a:pt x="330" y="10"/>
                    <a:pt x="332" y="10"/>
                    <a:pt x="334" y="10"/>
                  </a:cubicBezTo>
                  <a:cubicBezTo>
                    <a:pt x="334" y="14"/>
                    <a:pt x="334" y="14"/>
                    <a:pt x="334" y="14"/>
                  </a:cubicBezTo>
                  <a:cubicBezTo>
                    <a:pt x="331" y="14"/>
                    <a:pt x="329" y="15"/>
                    <a:pt x="327" y="16"/>
                  </a:cubicBezTo>
                  <a:cubicBezTo>
                    <a:pt x="326" y="17"/>
                    <a:pt x="325" y="19"/>
                    <a:pt x="325" y="21"/>
                  </a:cubicBezTo>
                  <a:cubicBezTo>
                    <a:pt x="325" y="37"/>
                    <a:pt x="325" y="37"/>
                    <a:pt x="325" y="37"/>
                  </a:cubicBezTo>
                  <a:close/>
                  <a:moveTo>
                    <a:pt x="201" y="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06" y="25"/>
                    <a:pt x="205" y="28"/>
                    <a:pt x="204" y="30"/>
                  </a:cubicBezTo>
                  <a:cubicBezTo>
                    <a:pt x="204" y="32"/>
                    <a:pt x="202" y="34"/>
                    <a:pt x="200" y="35"/>
                  </a:cubicBezTo>
                  <a:cubicBezTo>
                    <a:pt x="198" y="37"/>
                    <a:pt x="195" y="37"/>
                    <a:pt x="191" y="37"/>
                  </a:cubicBezTo>
                  <a:cubicBezTo>
                    <a:pt x="188" y="37"/>
                    <a:pt x="185" y="37"/>
                    <a:pt x="183" y="35"/>
                  </a:cubicBezTo>
                  <a:cubicBezTo>
                    <a:pt x="181" y="34"/>
                    <a:pt x="179" y="33"/>
                    <a:pt x="178" y="30"/>
                  </a:cubicBezTo>
                  <a:cubicBezTo>
                    <a:pt x="177" y="28"/>
                    <a:pt x="177" y="25"/>
                    <a:pt x="177" y="2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4"/>
                    <a:pt x="182" y="27"/>
                    <a:pt x="183" y="28"/>
                  </a:cubicBezTo>
                  <a:cubicBezTo>
                    <a:pt x="183" y="30"/>
                    <a:pt x="184" y="31"/>
                    <a:pt x="186" y="32"/>
                  </a:cubicBezTo>
                  <a:cubicBezTo>
                    <a:pt x="187" y="32"/>
                    <a:pt x="189" y="33"/>
                    <a:pt x="191" y="33"/>
                  </a:cubicBezTo>
                  <a:cubicBezTo>
                    <a:pt x="194" y="33"/>
                    <a:pt x="197" y="32"/>
                    <a:pt x="199" y="30"/>
                  </a:cubicBezTo>
                  <a:cubicBezTo>
                    <a:pt x="200" y="29"/>
                    <a:pt x="201" y="26"/>
                    <a:pt x="201" y="21"/>
                  </a:cubicBezTo>
                  <a:cubicBezTo>
                    <a:pt x="201" y="0"/>
                    <a:pt x="201" y="0"/>
                    <a:pt x="201" y="0"/>
                  </a:cubicBezTo>
                  <a:close/>
                  <a:moveTo>
                    <a:pt x="246" y="5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5"/>
                    <a:pt x="251" y="5"/>
                    <a:pt x="251" y="5"/>
                  </a:cubicBezTo>
                  <a:cubicBezTo>
                    <a:pt x="246" y="5"/>
                    <a:pt x="246" y="5"/>
                    <a:pt x="246" y="5"/>
                  </a:cubicBezTo>
                  <a:close/>
                  <a:moveTo>
                    <a:pt x="246" y="37"/>
                  </a:moveTo>
                  <a:cubicBezTo>
                    <a:pt x="246" y="10"/>
                    <a:pt x="246" y="10"/>
                    <a:pt x="246" y="10"/>
                  </a:cubicBezTo>
                  <a:cubicBezTo>
                    <a:pt x="251" y="10"/>
                    <a:pt x="251" y="10"/>
                    <a:pt x="251" y="10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46" y="37"/>
                    <a:pt x="246" y="37"/>
                    <a:pt x="246" y="37"/>
                  </a:cubicBezTo>
                  <a:close/>
                  <a:moveTo>
                    <a:pt x="267" y="37"/>
                  </a:moveTo>
                  <a:cubicBezTo>
                    <a:pt x="257" y="10"/>
                    <a:pt x="257" y="10"/>
                    <a:pt x="257" y="10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8"/>
                    <a:pt x="269" y="30"/>
                    <a:pt x="270" y="31"/>
                  </a:cubicBezTo>
                  <a:cubicBezTo>
                    <a:pt x="270" y="30"/>
                    <a:pt x="270" y="28"/>
                    <a:pt x="271" y="26"/>
                  </a:cubicBezTo>
                  <a:cubicBezTo>
                    <a:pt x="277" y="10"/>
                    <a:pt x="277" y="10"/>
                    <a:pt x="277" y="10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67" y="37"/>
                    <a:pt x="267" y="37"/>
                    <a:pt x="267" y="37"/>
                  </a:cubicBezTo>
                  <a:close/>
                  <a:moveTo>
                    <a:pt x="338" y="29"/>
                  </a:moveTo>
                  <a:cubicBezTo>
                    <a:pt x="343" y="28"/>
                    <a:pt x="343" y="28"/>
                    <a:pt x="343" y="28"/>
                  </a:cubicBezTo>
                  <a:cubicBezTo>
                    <a:pt x="343" y="30"/>
                    <a:pt x="343" y="31"/>
                    <a:pt x="345" y="32"/>
                  </a:cubicBezTo>
                  <a:cubicBezTo>
                    <a:pt x="346" y="33"/>
                    <a:pt x="347" y="34"/>
                    <a:pt x="349" y="34"/>
                  </a:cubicBezTo>
                  <a:cubicBezTo>
                    <a:pt x="351" y="34"/>
                    <a:pt x="353" y="33"/>
                    <a:pt x="354" y="32"/>
                  </a:cubicBezTo>
                  <a:cubicBezTo>
                    <a:pt x="355" y="31"/>
                    <a:pt x="355" y="30"/>
                    <a:pt x="355" y="29"/>
                  </a:cubicBezTo>
                  <a:cubicBezTo>
                    <a:pt x="355" y="28"/>
                    <a:pt x="355" y="28"/>
                    <a:pt x="354" y="27"/>
                  </a:cubicBezTo>
                  <a:cubicBezTo>
                    <a:pt x="353" y="27"/>
                    <a:pt x="352" y="26"/>
                    <a:pt x="350" y="25"/>
                  </a:cubicBezTo>
                  <a:cubicBezTo>
                    <a:pt x="346" y="25"/>
                    <a:pt x="344" y="24"/>
                    <a:pt x="343" y="23"/>
                  </a:cubicBezTo>
                  <a:cubicBezTo>
                    <a:pt x="341" y="23"/>
                    <a:pt x="341" y="22"/>
                    <a:pt x="340" y="21"/>
                  </a:cubicBezTo>
                  <a:cubicBezTo>
                    <a:pt x="339" y="20"/>
                    <a:pt x="339" y="19"/>
                    <a:pt x="339" y="17"/>
                  </a:cubicBezTo>
                  <a:cubicBezTo>
                    <a:pt x="339" y="16"/>
                    <a:pt x="339" y="15"/>
                    <a:pt x="340" y="14"/>
                  </a:cubicBezTo>
                  <a:cubicBezTo>
                    <a:pt x="340" y="13"/>
                    <a:pt x="341" y="12"/>
                    <a:pt x="342" y="11"/>
                  </a:cubicBezTo>
                  <a:cubicBezTo>
                    <a:pt x="343" y="11"/>
                    <a:pt x="344" y="11"/>
                    <a:pt x="345" y="10"/>
                  </a:cubicBezTo>
                  <a:cubicBezTo>
                    <a:pt x="346" y="10"/>
                    <a:pt x="347" y="10"/>
                    <a:pt x="349" y="10"/>
                  </a:cubicBezTo>
                  <a:cubicBezTo>
                    <a:pt x="351" y="10"/>
                    <a:pt x="352" y="10"/>
                    <a:pt x="354" y="11"/>
                  </a:cubicBezTo>
                  <a:cubicBezTo>
                    <a:pt x="356" y="11"/>
                    <a:pt x="357" y="12"/>
                    <a:pt x="357" y="13"/>
                  </a:cubicBezTo>
                  <a:cubicBezTo>
                    <a:pt x="358" y="14"/>
                    <a:pt x="359" y="15"/>
                    <a:pt x="359" y="17"/>
                  </a:cubicBezTo>
                  <a:cubicBezTo>
                    <a:pt x="355" y="18"/>
                    <a:pt x="355" y="18"/>
                    <a:pt x="355" y="18"/>
                  </a:cubicBezTo>
                  <a:cubicBezTo>
                    <a:pt x="354" y="16"/>
                    <a:pt x="354" y="15"/>
                    <a:pt x="353" y="14"/>
                  </a:cubicBezTo>
                  <a:cubicBezTo>
                    <a:pt x="352" y="14"/>
                    <a:pt x="351" y="13"/>
                    <a:pt x="349" y="13"/>
                  </a:cubicBezTo>
                  <a:cubicBezTo>
                    <a:pt x="347" y="13"/>
                    <a:pt x="345" y="14"/>
                    <a:pt x="345" y="14"/>
                  </a:cubicBezTo>
                  <a:cubicBezTo>
                    <a:pt x="344" y="15"/>
                    <a:pt x="343" y="16"/>
                    <a:pt x="343" y="17"/>
                  </a:cubicBezTo>
                  <a:cubicBezTo>
                    <a:pt x="343" y="17"/>
                    <a:pt x="343" y="18"/>
                    <a:pt x="344" y="18"/>
                  </a:cubicBezTo>
                  <a:cubicBezTo>
                    <a:pt x="344" y="19"/>
                    <a:pt x="345" y="19"/>
                    <a:pt x="345" y="19"/>
                  </a:cubicBezTo>
                  <a:cubicBezTo>
                    <a:pt x="346" y="20"/>
                    <a:pt x="347" y="20"/>
                    <a:pt x="349" y="21"/>
                  </a:cubicBezTo>
                  <a:cubicBezTo>
                    <a:pt x="353" y="21"/>
                    <a:pt x="355" y="22"/>
                    <a:pt x="356" y="23"/>
                  </a:cubicBezTo>
                  <a:cubicBezTo>
                    <a:pt x="357" y="23"/>
                    <a:pt x="358" y="24"/>
                    <a:pt x="359" y="25"/>
                  </a:cubicBezTo>
                  <a:cubicBezTo>
                    <a:pt x="360" y="26"/>
                    <a:pt x="360" y="27"/>
                    <a:pt x="360" y="29"/>
                  </a:cubicBezTo>
                  <a:cubicBezTo>
                    <a:pt x="360" y="30"/>
                    <a:pt x="360" y="32"/>
                    <a:pt x="359" y="33"/>
                  </a:cubicBezTo>
                  <a:cubicBezTo>
                    <a:pt x="358" y="34"/>
                    <a:pt x="357" y="35"/>
                    <a:pt x="355" y="36"/>
                  </a:cubicBezTo>
                  <a:cubicBezTo>
                    <a:pt x="353" y="37"/>
                    <a:pt x="351" y="37"/>
                    <a:pt x="349" y="37"/>
                  </a:cubicBezTo>
                  <a:cubicBezTo>
                    <a:pt x="346" y="37"/>
                    <a:pt x="343" y="36"/>
                    <a:pt x="342" y="35"/>
                  </a:cubicBezTo>
                  <a:cubicBezTo>
                    <a:pt x="340" y="34"/>
                    <a:pt x="339" y="32"/>
                    <a:pt x="338" y="29"/>
                  </a:cubicBezTo>
                  <a:close/>
                  <a:moveTo>
                    <a:pt x="368" y="5"/>
                  </a:moveTo>
                  <a:cubicBezTo>
                    <a:pt x="368" y="0"/>
                    <a:pt x="368" y="0"/>
                    <a:pt x="368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68" y="5"/>
                    <a:pt x="368" y="5"/>
                    <a:pt x="368" y="5"/>
                  </a:cubicBezTo>
                  <a:close/>
                  <a:moveTo>
                    <a:pt x="368" y="37"/>
                  </a:moveTo>
                  <a:cubicBezTo>
                    <a:pt x="368" y="10"/>
                    <a:pt x="368" y="10"/>
                    <a:pt x="368" y="10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3" y="37"/>
                    <a:pt x="373" y="37"/>
                    <a:pt x="373" y="37"/>
                  </a:cubicBezTo>
                  <a:cubicBezTo>
                    <a:pt x="368" y="37"/>
                    <a:pt x="368" y="37"/>
                    <a:pt x="368" y="37"/>
                  </a:cubicBezTo>
                  <a:close/>
                  <a:moveTo>
                    <a:pt x="395" y="33"/>
                  </a:moveTo>
                  <a:cubicBezTo>
                    <a:pt x="395" y="37"/>
                    <a:pt x="395" y="37"/>
                    <a:pt x="395" y="37"/>
                  </a:cubicBezTo>
                  <a:cubicBezTo>
                    <a:pt x="394" y="37"/>
                    <a:pt x="392" y="37"/>
                    <a:pt x="391" y="37"/>
                  </a:cubicBezTo>
                  <a:cubicBezTo>
                    <a:pt x="390" y="37"/>
                    <a:pt x="389" y="37"/>
                    <a:pt x="388" y="36"/>
                  </a:cubicBezTo>
                  <a:cubicBezTo>
                    <a:pt x="387" y="36"/>
                    <a:pt x="386" y="35"/>
                    <a:pt x="386" y="34"/>
                  </a:cubicBezTo>
                  <a:cubicBezTo>
                    <a:pt x="385" y="33"/>
                    <a:pt x="385" y="32"/>
                    <a:pt x="385" y="29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4"/>
                    <a:pt x="385" y="4"/>
                    <a:pt x="385" y="4"/>
                  </a:cubicBezTo>
                  <a:cubicBezTo>
                    <a:pt x="390" y="1"/>
                    <a:pt x="390" y="1"/>
                    <a:pt x="390" y="1"/>
                  </a:cubicBezTo>
                  <a:cubicBezTo>
                    <a:pt x="390" y="10"/>
                    <a:pt x="390" y="10"/>
                    <a:pt x="390" y="10"/>
                  </a:cubicBezTo>
                  <a:cubicBezTo>
                    <a:pt x="394" y="10"/>
                    <a:pt x="394" y="10"/>
                    <a:pt x="394" y="10"/>
                  </a:cubicBezTo>
                  <a:cubicBezTo>
                    <a:pt x="394" y="14"/>
                    <a:pt x="394" y="14"/>
                    <a:pt x="394" y="14"/>
                  </a:cubicBezTo>
                  <a:cubicBezTo>
                    <a:pt x="390" y="14"/>
                    <a:pt x="390" y="14"/>
                    <a:pt x="390" y="14"/>
                  </a:cubicBezTo>
                  <a:cubicBezTo>
                    <a:pt x="390" y="29"/>
                    <a:pt x="390" y="29"/>
                    <a:pt x="390" y="29"/>
                  </a:cubicBezTo>
                  <a:cubicBezTo>
                    <a:pt x="390" y="30"/>
                    <a:pt x="390" y="31"/>
                    <a:pt x="390" y="32"/>
                  </a:cubicBezTo>
                  <a:cubicBezTo>
                    <a:pt x="390" y="32"/>
                    <a:pt x="390" y="32"/>
                    <a:pt x="391" y="32"/>
                  </a:cubicBezTo>
                  <a:cubicBezTo>
                    <a:pt x="391" y="33"/>
                    <a:pt x="392" y="33"/>
                    <a:pt x="392" y="33"/>
                  </a:cubicBezTo>
                  <a:cubicBezTo>
                    <a:pt x="393" y="33"/>
                    <a:pt x="394" y="33"/>
                    <a:pt x="395" y="33"/>
                  </a:cubicBezTo>
                  <a:close/>
                  <a:moveTo>
                    <a:pt x="214" y="37"/>
                  </a:moveTo>
                  <a:cubicBezTo>
                    <a:pt x="214" y="10"/>
                    <a:pt x="214" y="10"/>
                    <a:pt x="214" y="10"/>
                  </a:cubicBezTo>
                  <a:cubicBezTo>
                    <a:pt x="218" y="10"/>
                    <a:pt x="218" y="10"/>
                    <a:pt x="218" y="10"/>
                  </a:cubicBezTo>
                  <a:cubicBezTo>
                    <a:pt x="218" y="14"/>
                    <a:pt x="218" y="14"/>
                    <a:pt x="218" y="14"/>
                  </a:cubicBezTo>
                  <a:cubicBezTo>
                    <a:pt x="221" y="11"/>
                    <a:pt x="224" y="10"/>
                    <a:pt x="228" y="10"/>
                  </a:cubicBezTo>
                  <a:cubicBezTo>
                    <a:pt x="229" y="10"/>
                    <a:pt x="231" y="10"/>
                    <a:pt x="233" y="10"/>
                  </a:cubicBezTo>
                  <a:cubicBezTo>
                    <a:pt x="234" y="11"/>
                    <a:pt x="235" y="12"/>
                    <a:pt x="236" y="13"/>
                  </a:cubicBezTo>
                  <a:cubicBezTo>
                    <a:pt x="237" y="14"/>
                    <a:pt x="237" y="15"/>
                    <a:pt x="237" y="16"/>
                  </a:cubicBezTo>
                  <a:cubicBezTo>
                    <a:pt x="238" y="17"/>
                    <a:pt x="238" y="18"/>
                    <a:pt x="238" y="20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3" y="21"/>
                    <a:pt x="233" y="21"/>
                    <a:pt x="233" y="21"/>
                  </a:cubicBezTo>
                  <a:cubicBezTo>
                    <a:pt x="233" y="19"/>
                    <a:pt x="233" y="17"/>
                    <a:pt x="232" y="16"/>
                  </a:cubicBezTo>
                  <a:cubicBezTo>
                    <a:pt x="232" y="16"/>
                    <a:pt x="231" y="15"/>
                    <a:pt x="230" y="14"/>
                  </a:cubicBezTo>
                  <a:cubicBezTo>
                    <a:pt x="229" y="14"/>
                    <a:pt x="228" y="14"/>
                    <a:pt x="227" y="14"/>
                  </a:cubicBezTo>
                  <a:cubicBezTo>
                    <a:pt x="225" y="14"/>
                    <a:pt x="223" y="14"/>
                    <a:pt x="221" y="15"/>
                  </a:cubicBezTo>
                  <a:cubicBezTo>
                    <a:pt x="220" y="17"/>
                    <a:pt x="219" y="19"/>
                    <a:pt x="219" y="2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4" y="37"/>
                    <a:pt x="214" y="37"/>
                    <a:pt x="214" y="37"/>
                  </a:cubicBezTo>
                  <a:close/>
                  <a:moveTo>
                    <a:pt x="400" y="10"/>
                  </a:moveTo>
                  <a:cubicBezTo>
                    <a:pt x="405" y="10"/>
                    <a:pt x="405" y="10"/>
                    <a:pt x="405" y="10"/>
                  </a:cubicBezTo>
                  <a:cubicBezTo>
                    <a:pt x="413" y="30"/>
                    <a:pt x="413" y="30"/>
                    <a:pt x="413" y="30"/>
                  </a:cubicBezTo>
                  <a:cubicBezTo>
                    <a:pt x="421" y="10"/>
                    <a:pt x="421" y="10"/>
                    <a:pt x="421" y="10"/>
                  </a:cubicBezTo>
                  <a:cubicBezTo>
                    <a:pt x="426" y="10"/>
                    <a:pt x="426" y="10"/>
                    <a:pt x="426" y="10"/>
                  </a:cubicBezTo>
                  <a:cubicBezTo>
                    <a:pt x="411" y="47"/>
                    <a:pt x="411" y="47"/>
                    <a:pt x="411" y="47"/>
                  </a:cubicBezTo>
                  <a:cubicBezTo>
                    <a:pt x="407" y="47"/>
                    <a:pt x="407" y="47"/>
                    <a:pt x="407" y="47"/>
                  </a:cubicBezTo>
                  <a:cubicBezTo>
                    <a:pt x="411" y="37"/>
                    <a:pt x="411" y="37"/>
                    <a:pt x="411" y="37"/>
                  </a:cubicBezTo>
                  <a:lnTo>
                    <a:pt x="40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6119D2A-0382-4A03-AD33-C853372A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9750" y="6457155"/>
              <a:ext cx="2297113" cy="165100"/>
            </a:xfrm>
            <a:custGeom>
              <a:avLst/>
              <a:gdLst>
                <a:gd name="T0" fmla="*/ 441 w 667"/>
                <a:gd name="T1" fmla="*/ 17 h 48"/>
                <a:gd name="T2" fmla="*/ 453 w 667"/>
                <a:gd name="T3" fmla="*/ 14 h 48"/>
                <a:gd name="T4" fmla="*/ 222 w 667"/>
                <a:gd name="T5" fmla="*/ 27 h 48"/>
                <a:gd name="T6" fmla="*/ 208 w 667"/>
                <a:gd name="T7" fmla="*/ 12 h 48"/>
                <a:gd name="T8" fmla="*/ 209 w 667"/>
                <a:gd name="T9" fmla="*/ 16 h 48"/>
                <a:gd name="T10" fmla="*/ 434 w 667"/>
                <a:gd name="T11" fmla="*/ 29 h 48"/>
                <a:gd name="T12" fmla="*/ 431 w 667"/>
                <a:gd name="T13" fmla="*/ 14 h 48"/>
                <a:gd name="T14" fmla="*/ 429 w 667"/>
                <a:gd name="T15" fmla="*/ 29 h 48"/>
                <a:gd name="T16" fmla="*/ 252 w 667"/>
                <a:gd name="T17" fmla="*/ 29 h 48"/>
                <a:gd name="T18" fmla="*/ 244 w 667"/>
                <a:gd name="T19" fmla="*/ 10 h 48"/>
                <a:gd name="T20" fmla="*/ 249 w 667"/>
                <a:gd name="T21" fmla="*/ 33 h 48"/>
                <a:gd name="T22" fmla="*/ 236 w 667"/>
                <a:gd name="T23" fmla="*/ 21 h 48"/>
                <a:gd name="T24" fmla="*/ 13 w 667"/>
                <a:gd name="T25" fmla="*/ 38 h 48"/>
                <a:gd name="T26" fmla="*/ 21 w 667"/>
                <a:gd name="T27" fmla="*/ 24 h 48"/>
                <a:gd name="T28" fmla="*/ 535 w 667"/>
                <a:gd name="T29" fmla="*/ 14 h 48"/>
                <a:gd name="T30" fmla="*/ 531 w 667"/>
                <a:gd name="T31" fmla="*/ 24 h 48"/>
                <a:gd name="T32" fmla="*/ 550 w 667"/>
                <a:gd name="T33" fmla="*/ 17 h 48"/>
                <a:gd name="T34" fmla="*/ 362 w 667"/>
                <a:gd name="T35" fmla="*/ 1 h 48"/>
                <a:gd name="T36" fmla="*/ 336 w 667"/>
                <a:gd name="T37" fmla="*/ 24 h 48"/>
                <a:gd name="T38" fmla="*/ 348 w 667"/>
                <a:gd name="T39" fmla="*/ 15 h 48"/>
                <a:gd name="T40" fmla="*/ 640 w 667"/>
                <a:gd name="T41" fmla="*/ 11 h 48"/>
                <a:gd name="T42" fmla="*/ 651 w 667"/>
                <a:gd name="T43" fmla="*/ 37 h 48"/>
                <a:gd name="T44" fmla="*/ 597 w 667"/>
                <a:gd name="T45" fmla="*/ 33 h 48"/>
                <a:gd name="T46" fmla="*/ 594 w 667"/>
                <a:gd name="T47" fmla="*/ 31 h 48"/>
                <a:gd name="T48" fmla="*/ 34 w 667"/>
                <a:gd name="T49" fmla="*/ 37 h 48"/>
                <a:gd name="T50" fmla="*/ 37 w 667"/>
                <a:gd name="T51" fmla="*/ 1 h 48"/>
                <a:gd name="T52" fmla="*/ 38 w 667"/>
                <a:gd name="T53" fmla="*/ 11 h 48"/>
                <a:gd name="T54" fmla="*/ 65 w 667"/>
                <a:gd name="T55" fmla="*/ 25 h 48"/>
                <a:gd name="T56" fmla="*/ 84 w 667"/>
                <a:gd name="T57" fmla="*/ 24 h 48"/>
                <a:gd name="T58" fmla="*/ 68 w 667"/>
                <a:gd name="T59" fmla="*/ 1 h 48"/>
                <a:gd name="T60" fmla="*/ 75 w 667"/>
                <a:gd name="T61" fmla="*/ 4 h 48"/>
                <a:gd name="T62" fmla="*/ 90 w 667"/>
                <a:gd name="T63" fmla="*/ 27 h 48"/>
                <a:gd name="T64" fmla="*/ 116 w 667"/>
                <a:gd name="T65" fmla="*/ 27 h 48"/>
                <a:gd name="T66" fmla="*/ 102 w 667"/>
                <a:gd name="T67" fmla="*/ 12 h 48"/>
                <a:gd name="T68" fmla="*/ 103 w 667"/>
                <a:gd name="T69" fmla="*/ 16 h 48"/>
                <a:gd name="T70" fmla="*/ 127 w 667"/>
                <a:gd name="T71" fmla="*/ 1 h 48"/>
                <a:gd name="T72" fmla="*/ 132 w 667"/>
                <a:gd name="T73" fmla="*/ 37 h 48"/>
                <a:gd name="T74" fmla="*/ 139 w 667"/>
                <a:gd name="T75" fmla="*/ 24 h 48"/>
                <a:gd name="T76" fmla="*/ 147 w 667"/>
                <a:gd name="T77" fmla="*/ 32 h 48"/>
                <a:gd name="T78" fmla="*/ 153 w 667"/>
                <a:gd name="T79" fmla="*/ 14 h 48"/>
                <a:gd name="T80" fmla="*/ 407 w 667"/>
                <a:gd name="T81" fmla="*/ 1 h 48"/>
                <a:gd name="T82" fmla="*/ 476 w 667"/>
                <a:gd name="T83" fmla="*/ 1 h 48"/>
                <a:gd name="T84" fmla="*/ 489 w 667"/>
                <a:gd name="T85" fmla="*/ 37 h 48"/>
                <a:gd name="T86" fmla="*/ 476 w 667"/>
                <a:gd name="T87" fmla="*/ 37 h 48"/>
                <a:gd name="T88" fmla="*/ 608 w 667"/>
                <a:gd name="T89" fmla="*/ 39 h 48"/>
                <a:gd name="T90" fmla="*/ 620 w 667"/>
                <a:gd name="T91" fmla="*/ 37 h 48"/>
                <a:gd name="T92" fmla="*/ 629 w 667"/>
                <a:gd name="T93" fmla="*/ 11 h 48"/>
                <a:gd name="T94" fmla="*/ 608 w 667"/>
                <a:gd name="T95" fmla="*/ 39 h 48"/>
                <a:gd name="T96" fmla="*/ 621 w 667"/>
                <a:gd name="T97" fmla="*/ 14 h 48"/>
                <a:gd name="T98" fmla="*/ 186 w 667"/>
                <a:gd name="T99" fmla="*/ 10 h 48"/>
                <a:gd name="T100" fmla="*/ 191 w 667"/>
                <a:gd name="T101" fmla="*/ 21 h 48"/>
                <a:gd name="T102" fmla="*/ 172 w 667"/>
                <a:gd name="T103" fmla="*/ 37 h 48"/>
                <a:gd name="T104" fmla="*/ 329 w 667"/>
                <a:gd name="T105" fmla="*/ 13 h 48"/>
                <a:gd name="T106" fmla="*/ 323 w 667"/>
                <a:gd name="T107" fmla="*/ 15 h 48"/>
                <a:gd name="T108" fmla="*/ 501 w 667"/>
                <a:gd name="T109" fmla="*/ 11 h 48"/>
                <a:gd name="T110" fmla="*/ 525 w 667"/>
                <a:gd name="T111" fmla="*/ 21 h 48"/>
                <a:gd name="T112" fmla="*/ 509 w 667"/>
                <a:gd name="T113" fmla="*/ 16 h 48"/>
                <a:gd name="T114" fmla="*/ 277 w 667"/>
                <a:gd name="T115" fmla="*/ 33 h 48"/>
                <a:gd name="T116" fmla="*/ 300 w 667"/>
                <a:gd name="T117" fmla="*/ 11 h 48"/>
                <a:gd name="T118" fmla="*/ 280 w 667"/>
                <a:gd name="T119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7" h="48">
                  <a:moveTo>
                    <a:pt x="460" y="27"/>
                  </a:moveTo>
                  <a:cubicBezTo>
                    <a:pt x="465" y="28"/>
                    <a:pt x="465" y="28"/>
                    <a:pt x="465" y="28"/>
                  </a:cubicBezTo>
                  <a:cubicBezTo>
                    <a:pt x="465" y="31"/>
                    <a:pt x="463" y="33"/>
                    <a:pt x="461" y="35"/>
                  </a:cubicBezTo>
                  <a:cubicBezTo>
                    <a:pt x="459" y="37"/>
                    <a:pt x="456" y="38"/>
                    <a:pt x="453" y="38"/>
                  </a:cubicBezTo>
                  <a:cubicBezTo>
                    <a:pt x="449" y="38"/>
                    <a:pt x="446" y="36"/>
                    <a:pt x="443" y="34"/>
                  </a:cubicBezTo>
                  <a:cubicBezTo>
                    <a:pt x="441" y="32"/>
                    <a:pt x="440" y="28"/>
                    <a:pt x="440" y="24"/>
                  </a:cubicBezTo>
                  <a:cubicBezTo>
                    <a:pt x="440" y="21"/>
                    <a:pt x="440" y="19"/>
                    <a:pt x="441" y="17"/>
                  </a:cubicBezTo>
                  <a:cubicBezTo>
                    <a:pt x="442" y="14"/>
                    <a:pt x="444" y="13"/>
                    <a:pt x="446" y="12"/>
                  </a:cubicBezTo>
                  <a:cubicBezTo>
                    <a:pt x="448" y="11"/>
                    <a:pt x="450" y="10"/>
                    <a:pt x="453" y="10"/>
                  </a:cubicBezTo>
                  <a:cubicBezTo>
                    <a:pt x="456" y="10"/>
                    <a:pt x="459" y="11"/>
                    <a:pt x="461" y="12"/>
                  </a:cubicBezTo>
                  <a:cubicBezTo>
                    <a:pt x="463" y="14"/>
                    <a:pt x="464" y="16"/>
                    <a:pt x="465" y="18"/>
                  </a:cubicBezTo>
                  <a:cubicBezTo>
                    <a:pt x="460" y="19"/>
                    <a:pt x="460" y="19"/>
                    <a:pt x="460" y="19"/>
                  </a:cubicBezTo>
                  <a:cubicBezTo>
                    <a:pt x="459" y="17"/>
                    <a:pt x="459" y="16"/>
                    <a:pt x="457" y="15"/>
                  </a:cubicBezTo>
                  <a:cubicBezTo>
                    <a:pt x="456" y="14"/>
                    <a:pt x="455" y="14"/>
                    <a:pt x="453" y="14"/>
                  </a:cubicBezTo>
                  <a:cubicBezTo>
                    <a:pt x="451" y="14"/>
                    <a:pt x="449" y="15"/>
                    <a:pt x="447" y="16"/>
                  </a:cubicBezTo>
                  <a:cubicBezTo>
                    <a:pt x="446" y="18"/>
                    <a:pt x="445" y="20"/>
                    <a:pt x="445" y="24"/>
                  </a:cubicBezTo>
                  <a:cubicBezTo>
                    <a:pt x="445" y="27"/>
                    <a:pt x="446" y="30"/>
                    <a:pt x="447" y="32"/>
                  </a:cubicBezTo>
                  <a:cubicBezTo>
                    <a:pt x="449" y="33"/>
                    <a:pt x="450" y="34"/>
                    <a:pt x="453" y="34"/>
                  </a:cubicBezTo>
                  <a:cubicBezTo>
                    <a:pt x="455" y="34"/>
                    <a:pt x="456" y="33"/>
                    <a:pt x="458" y="32"/>
                  </a:cubicBezTo>
                  <a:cubicBezTo>
                    <a:pt x="459" y="31"/>
                    <a:pt x="460" y="30"/>
                    <a:pt x="460" y="27"/>
                  </a:cubicBezTo>
                  <a:close/>
                  <a:moveTo>
                    <a:pt x="222" y="27"/>
                  </a:moveTo>
                  <a:cubicBezTo>
                    <a:pt x="227" y="28"/>
                    <a:pt x="227" y="28"/>
                    <a:pt x="227" y="28"/>
                  </a:cubicBezTo>
                  <a:cubicBezTo>
                    <a:pt x="227" y="31"/>
                    <a:pt x="225" y="33"/>
                    <a:pt x="223" y="35"/>
                  </a:cubicBezTo>
                  <a:cubicBezTo>
                    <a:pt x="221" y="37"/>
                    <a:pt x="218" y="38"/>
                    <a:pt x="215" y="38"/>
                  </a:cubicBezTo>
                  <a:cubicBezTo>
                    <a:pt x="211" y="38"/>
                    <a:pt x="208" y="36"/>
                    <a:pt x="205" y="34"/>
                  </a:cubicBezTo>
                  <a:cubicBezTo>
                    <a:pt x="203" y="32"/>
                    <a:pt x="202" y="28"/>
                    <a:pt x="202" y="24"/>
                  </a:cubicBezTo>
                  <a:cubicBezTo>
                    <a:pt x="202" y="21"/>
                    <a:pt x="202" y="19"/>
                    <a:pt x="203" y="17"/>
                  </a:cubicBezTo>
                  <a:cubicBezTo>
                    <a:pt x="204" y="14"/>
                    <a:pt x="206" y="13"/>
                    <a:pt x="208" y="12"/>
                  </a:cubicBezTo>
                  <a:cubicBezTo>
                    <a:pt x="210" y="11"/>
                    <a:pt x="212" y="10"/>
                    <a:pt x="215" y="10"/>
                  </a:cubicBezTo>
                  <a:cubicBezTo>
                    <a:pt x="218" y="10"/>
                    <a:pt x="221" y="11"/>
                    <a:pt x="223" y="12"/>
                  </a:cubicBezTo>
                  <a:cubicBezTo>
                    <a:pt x="225" y="14"/>
                    <a:pt x="226" y="16"/>
                    <a:pt x="227" y="18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21" y="17"/>
                    <a:pt x="221" y="16"/>
                    <a:pt x="219" y="15"/>
                  </a:cubicBezTo>
                  <a:cubicBezTo>
                    <a:pt x="218" y="14"/>
                    <a:pt x="217" y="14"/>
                    <a:pt x="215" y="14"/>
                  </a:cubicBezTo>
                  <a:cubicBezTo>
                    <a:pt x="213" y="14"/>
                    <a:pt x="211" y="15"/>
                    <a:pt x="209" y="16"/>
                  </a:cubicBezTo>
                  <a:cubicBezTo>
                    <a:pt x="207" y="18"/>
                    <a:pt x="207" y="20"/>
                    <a:pt x="207" y="24"/>
                  </a:cubicBezTo>
                  <a:cubicBezTo>
                    <a:pt x="207" y="27"/>
                    <a:pt x="207" y="30"/>
                    <a:pt x="209" y="32"/>
                  </a:cubicBezTo>
                  <a:cubicBezTo>
                    <a:pt x="210" y="33"/>
                    <a:pt x="212" y="34"/>
                    <a:pt x="215" y="34"/>
                  </a:cubicBezTo>
                  <a:cubicBezTo>
                    <a:pt x="217" y="34"/>
                    <a:pt x="218" y="33"/>
                    <a:pt x="220" y="32"/>
                  </a:cubicBezTo>
                  <a:cubicBezTo>
                    <a:pt x="221" y="31"/>
                    <a:pt x="222" y="30"/>
                    <a:pt x="222" y="27"/>
                  </a:cubicBezTo>
                  <a:close/>
                  <a:moveTo>
                    <a:pt x="429" y="29"/>
                  </a:moveTo>
                  <a:cubicBezTo>
                    <a:pt x="434" y="29"/>
                    <a:pt x="434" y="29"/>
                    <a:pt x="434" y="29"/>
                  </a:cubicBezTo>
                  <a:cubicBezTo>
                    <a:pt x="433" y="32"/>
                    <a:pt x="432" y="34"/>
                    <a:pt x="430" y="35"/>
                  </a:cubicBezTo>
                  <a:cubicBezTo>
                    <a:pt x="427" y="37"/>
                    <a:pt x="425" y="38"/>
                    <a:pt x="421" y="38"/>
                  </a:cubicBezTo>
                  <a:cubicBezTo>
                    <a:pt x="417" y="38"/>
                    <a:pt x="414" y="36"/>
                    <a:pt x="411" y="34"/>
                  </a:cubicBezTo>
                  <a:cubicBezTo>
                    <a:pt x="409" y="32"/>
                    <a:pt x="407" y="28"/>
                    <a:pt x="407" y="24"/>
                  </a:cubicBezTo>
                  <a:cubicBezTo>
                    <a:pt x="407" y="20"/>
                    <a:pt x="409" y="16"/>
                    <a:pt x="411" y="14"/>
                  </a:cubicBezTo>
                  <a:cubicBezTo>
                    <a:pt x="414" y="11"/>
                    <a:pt x="417" y="10"/>
                    <a:pt x="421" y="10"/>
                  </a:cubicBezTo>
                  <a:cubicBezTo>
                    <a:pt x="425" y="10"/>
                    <a:pt x="428" y="11"/>
                    <a:pt x="431" y="14"/>
                  </a:cubicBezTo>
                  <a:cubicBezTo>
                    <a:pt x="433" y="16"/>
                    <a:pt x="434" y="19"/>
                    <a:pt x="434" y="24"/>
                  </a:cubicBezTo>
                  <a:cubicBezTo>
                    <a:pt x="434" y="24"/>
                    <a:pt x="434" y="24"/>
                    <a:pt x="434" y="25"/>
                  </a:cubicBezTo>
                  <a:cubicBezTo>
                    <a:pt x="413" y="25"/>
                    <a:pt x="413" y="25"/>
                    <a:pt x="413" y="25"/>
                  </a:cubicBezTo>
                  <a:cubicBezTo>
                    <a:pt x="413" y="28"/>
                    <a:pt x="414" y="30"/>
                    <a:pt x="415" y="32"/>
                  </a:cubicBezTo>
                  <a:cubicBezTo>
                    <a:pt x="417" y="33"/>
                    <a:pt x="419" y="34"/>
                    <a:pt x="421" y="34"/>
                  </a:cubicBezTo>
                  <a:cubicBezTo>
                    <a:pt x="423" y="34"/>
                    <a:pt x="425" y="33"/>
                    <a:pt x="426" y="33"/>
                  </a:cubicBezTo>
                  <a:cubicBezTo>
                    <a:pt x="427" y="32"/>
                    <a:pt x="428" y="30"/>
                    <a:pt x="429" y="29"/>
                  </a:cubicBezTo>
                  <a:close/>
                  <a:moveTo>
                    <a:pt x="413" y="21"/>
                  </a:moveTo>
                  <a:cubicBezTo>
                    <a:pt x="429" y="21"/>
                    <a:pt x="429" y="21"/>
                    <a:pt x="429" y="21"/>
                  </a:cubicBezTo>
                  <a:cubicBezTo>
                    <a:pt x="429" y="19"/>
                    <a:pt x="428" y="17"/>
                    <a:pt x="427" y="16"/>
                  </a:cubicBezTo>
                  <a:cubicBezTo>
                    <a:pt x="426" y="15"/>
                    <a:pt x="424" y="14"/>
                    <a:pt x="421" y="14"/>
                  </a:cubicBezTo>
                  <a:cubicBezTo>
                    <a:pt x="419" y="14"/>
                    <a:pt x="417" y="15"/>
                    <a:pt x="415" y="16"/>
                  </a:cubicBezTo>
                  <a:cubicBezTo>
                    <a:pt x="414" y="17"/>
                    <a:pt x="413" y="19"/>
                    <a:pt x="413" y="21"/>
                  </a:cubicBezTo>
                  <a:close/>
                  <a:moveTo>
                    <a:pt x="252" y="29"/>
                  </a:moveTo>
                  <a:cubicBezTo>
                    <a:pt x="257" y="29"/>
                    <a:pt x="257" y="29"/>
                    <a:pt x="257" y="29"/>
                  </a:cubicBezTo>
                  <a:cubicBezTo>
                    <a:pt x="257" y="32"/>
                    <a:pt x="255" y="34"/>
                    <a:pt x="253" y="35"/>
                  </a:cubicBezTo>
                  <a:cubicBezTo>
                    <a:pt x="251" y="37"/>
                    <a:pt x="248" y="38"/>
                    <a:pt x="245" y="38"/>
                  </a:cubicBezTo>
                  <a:cubicBezTo>
                    <a:pt x="240" y="38"/>
                    <a:pt x="237" y="36"/>
                    <a:pt x="235" y="34"/>
                  </a:cubicBezTo>
                  <a:cubicBezTo>
                    <a:pt x="232" y="32"/>
                    <a:pt x="231" y="28"/>
                    <a:pt x="231" y="24"/>
                  </a:cubicBezTo>
                  <a:cubicBezTo>
                    <a:pt x="231" y="20"/>
                    <a:pt x="232" y="16"/>
                    <a:pt x="235" y="14"/>
                  </a:cubicBezTo>
                  <a:cubicBezTo>
                    <a:pt x="237" y="11"/>
                    <a:pt x="240" y="10"/>
                    <a:pt x="244" y="10"/>
                  </a:cubicBezTo>
                  <a:cubicBezTo>
                    <a:pt x="248" y="10"/>
                    <a:pt x="251" y="11"/>
                    <a:pt x="254" y="14"/>
                  </a:cubicBezTo>
                  <a:cubicBezTo>
                    <a:pt x="256" y="16"/>
                    <a:pt x="258" y="19"/>
                    <a:pt x="258" y="24"/>
                  </a:cubicBezTo>
                  <a:cubicBezTo>
                    <a:pt x="258" y="24"/>
                    <a:pt x="258" y="24"/>
                    <a:pt x="258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6" y="28"/>
                    <a:pt x="237" y="30"/>
                    <a:pt x="239" y="32"/>
                  </a:cubicBezTo>
                  <a:cubicBezTo>
                    <a:pt x="240" y="33"/>
                    <a:pt x="242" y="34"/>
                    <a:pt x="245" y="34"/>
                  </a:cubicBezTo>
                  <a:cubicBezTo>
                    <a:pt x="247" y="34"/>
                    <a:pt x="248" y="34"/>
                    <a:pt x="249" y="33"/>
                  </a:cubicBezTo>
                  <a:cubicBezTo>
                    <a:pt x="251" y="32"/>
                    <a:pt x="252" y="30"/>
                    <a:pt x="252" y="29"/>
                  </a:cubicBezTo>
                  <a:close/>
                  <a:moveTo>
                    <a:pt x="236" y="21"/>
                  </a:moveTo>
                  <a:cubicBezTo>
                    <a:pt x="252" y="21"/>
                    <a:pt x="252" y="21"/>
                    <a:pt x="252" y="21"/>
                  </a:cubicBezTo>
                  <a:cubicBezTo>
                    <a:pt x="252" y="19"/>
                    <a:pt x="252" y="17"/>
                    <a:pt x="251" y="16"/>
                  </a:cubicBezTo>
                  <a:cubicBezTo>
                    <a:pt x="249" y="15"/>
                    <a:pt x="247" y="14"/>
                    <a:pt x="244" y="14"/>
                  </a:cubicBezTo>
                  <a:cubicBezTo>
                    <a:pt x="242" y="14"/>
                    <a:pt x="240" y="15"/>
                    <a:pt x="239" y="16"/>
                  </a:cubicBezTo>
                  <a:cubicBezTo>
                    <a:pt x="237" y="17"/>
                    <a:pt x="236" y="19"/>
                    <a:pt x="236" y="21"/>
                  </a:cubicBezTo>
                  <a:close/>
                  <a:moveTo>
                    <a:pt x="0" y="24"/>
                  </a:moveTo>
                  <a:cubicBezTo>
                    <a:pt x="0" y="20"/>
                    <a:pt x="1" y="17"/>
                    <a:pt x="4" y="14"/>
                  </a:cubicBezTo>
                  <a:cubicBezTo>
                    <a:pt x="6" y="12"/>
                    <a:pt x="9" y="10"/>
                    <a:pt x="12" y="10"/>
                  </a:cubicBezTo>
                  <a:cubicBezTo>
                    <a:pt x="16" y="10"/>
                    <a:pt x="19" y="11"/>
                    <a:pt x="21" y="14"/>
                  </a:cubicBezTo>
                  <a:cubicBezTo>
                    <a:pt x="24" y="17"/>
                    <a:pt x="25" y="20"/>
                    <a:pt x="25" y="24"/>
                  </a:cubicBezTo>
                  <a:cubicBezTo>
                    <a:pt x="25" y="27"/>
                    <a:pt x="24" y="31"/>
                    <a:pt x="21" y="33"/>
                  </a:cubicBezTo>
                  <a:cubicBezTo>
                    <a:pt x="19" y="36"/>
                    <a:pt x="16" y="38"/>
                    <a:pt x="13" y="38"/>
                  </a:cubicBezTo>
                  <a:cubicBezTo>
                    <a:pt x="9" y="38"/>
                    <a:pt x="6" y="36"/>
                    <a:pt x="4" y="34"/>
                  </a:cubicBezTo>
                  <a:cubicBezTo>
                    <a:pt x="1" y="31"/>
                    <a:pt x="0" y="28"/>
                    <a:pt x="0" y="24"/>
                  </a:cubicBezTo>
                  <a:close/>
                  <a:moveTo>
                    <a:pt x="4" y="24"/>
                  </a:moveTo>
                  <a:cubicBezTo>
                    <a:pt x="4" y="27"/>
                    <a:pt x="5" y="29"/>
                    <a:pt x="7" y="31"/>
                  </a:cubicBezTo>
                  <a:cubicBezTo>
                    <a:pt x="8" y="33"/>
                    <a:pt x="10" y="34"/>
                    <a:pt x="13" y="34"/>
                  </a:cubicBezTo>
                  <a:cubicBezTo>
                    <a:pt x="15" y="34"/>
                    <a:pt x="17" y="33"/>
                    <a:pt x="18" y="31"/>
                  </a:cubicBezTo>
                  <a:cubicBezTo>
                    <a:pt x="20" y="29"/>
                    <a:pt x="21" y="27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0"/>
                    <a:pt x="20" y="18"/>
                    <a:pt x="18" y="17"/>
                  </a:cubicBezTo>
                  <a:cubicBezTo>
                    <a:pt x="17" y="15"/>
                    <a:pt x="15" y="14"/>
                    <a:pt x="12" y="14"/>
                  </a:cubicBezTo>
                  <a:cubicBezTo>
                    <a:pt x="10" y="14"/>
                    <a:pt x="8" y="15"/>
                    <a:pt x="7" y="17"/>
                  </a:cubicBezTo>
                  <a:cubicBezTo>
                    <a:pt x="5" y="19"/>
                    <a:pt x="4" y="21"/>
                    <a:pt x="4" y="24"/>
                  </a:cubicBezTo>
                  <a:close/>
                  <a:moveTo>
                    <a:pt x="531" y="24"/>
                  </a:moveTo>
                  <a:cubicBezTo>
                    <a:pt x="531" y="20"/>
                    <a:pt x="533" y="17"/>
                    <a:pt x="535" y="14"/>
                  </a:cubicBezTo>
                  <a:cubicBezTo>
                    <a:pt x="537" y="12"/>
                    <a:pt x="540" y="10"/>
                    <a:pt x="544" y="10"/>
                  </a:cubicBezTo>
                  <a:cubicBezTo>
                    <a:pt x="547" y="10"/>
                    <a:pt x="550" y="11"/>
                    <a:pt x="553" y="14"/>
                  </a:cubicBezTo>
                  <a:cubicBezTo>
                    <a:pt x="555" y="17"/>
                    <a:pt x="557" y="20"/>
                    <a:pt x="557" y="24"/>
                  </a:cubicBezTo>
                  <a:cubicBezTo>
                    <a:pt x="557" y="27"/>
                    <a:pt x="555" y="31"/>
                    <a:pt x="553" y="33"/>
                  </a:cubicBezTo>
                  <a:cubicBezTo>
                    <a:pt x="550" y="36"/>
                    <a:pt x="548" y="38"/>
                    <a:pt x="544" y="38"/>
                  </a:cubicBezTo>
                  <a:cubicBezTo>
                    <a:pt x="540" y="38"/>
                    <a:pt x="537" y="36"/>
                    <a:pt x="535" y="34"/>
                  </a:cubicBezTo>
                  <a:cubicBezTo>
                    <a:pt x="533" y="31"/>
                    <a:pt x="531" y="28"/>
                    <a:pt x="531" y="24"/>
                  </a:cubicBezTo>
                  <a:close/>
                  <a:moveTo>
                    <a:pt x="536" y="24"/>
                  </a:moveTo>
                  <a:cubicBezTo>
                    <a:pt x="536" y="27"/>
                    <a:pt x="536" y="29"/>
                    <a:pt x="538" y="31"/>
                  </a:cubicBezTo>
                  <a:cubicBezTo>
                    <a:pt x="540" y="33"/>
                    <a:pt x="542" y="34"/>
                    <a:pt x="544" y="34"/>
                  </a:cubicBezTo>
                  <a:cubicBezTo>
                    <a:pt x="546" y="34"/>
                    <a:pt x="548" y="33"/>
                    <a:pt x="550" y="31"/>
                  </a:cubicBezTo>
                  <a:cubicBezTo>
                    <a:pt x="551" y="29"/>
                    <a:pt x="552" y="27"/>
                    <a:pt x="552" y="24"/>
                  </a:cubicBezTo>
                  <a:cubicBezTo>
                    <a:pt x="552" y="23"/>
                    <a:pt x="552" y="23"/>
                    <a:pt x="552" y="23"/>
                  </a:cubicBezTo>
                  <a:cubicBezTo>
                    <a:pt x="552" y="20"/>
                    <a:pt x="551" y="18"/>
                    <a:pt x="550" y="17"/>
                  </a:cubicBezTo>
                  <a:cubicBezTo>
                    <a:pt x="548" y="15"/>
                    <a:pt x="546" y="14"/>
                    <a:pt x="544" y="14"/>
                  </a:cubicBezTo>
                  <a:cubicBezTo>
                    <a:pt x="542" y="14"/>
                    <a:pt x="540" y="15"/>
                    <a:pt x="538" y="17"/>
                  </a:cubicBezTo>
                  <a:cubicBezTo>
                    <a:pt x="536" y="19"/>
                    <a:pt x="536" y="21"/>
                    <a:pt x="536" y="24"/>
                  </a:cubicBezTo>
                  <a:close/>
                  <a:moveTo>
                    <a:pt x="358" y="14"/>
                  </a:moveTo>
                  <a:cubicBezTo>
                    <a:pt x="358" y="8"/>
                    <a:pt x="358" y="8"/>
                    <a:pt x="358" y="8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62" y="1"/>
                    <a:pt x="362" y="1"/>
                    <a:pt x="362" y="1"/>
                  </a:cubicBezTo>
                  <a:cubicBezTo>
                    <a:pt x="362" y="37"/>
                    <a:pt x="362" y="37"/>
                    <a:pt x="362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57" y="34"/>
                    <a:pt x="355" y="35"/>
                    <a:pt x="353" y="36"/>
                  </a:cubicBezTo>
                  <a:cubicBezTo>
                    <a:pt x="352" y="37"/>
                    <a:pt x="350" y="37"/>
                    <a:pt x="348" y="37"/>
                  </a:cubicBezTo>
                  <a:cubicBezTo>
                    <a:pt x="345" y="37"/>
                    <a:pt x="342" y="36"/>
                    <a:pt x="339" y="33"/>
                  </a:cubicBezTo>
                  <a:cubicBezTo>
                    <a:pt x="337" y="31"/>
                    <a:pt x="336" y="27"/>
                    <a:pt x="336" y="24"/>
                  </a:cubicBezTo>
                  <a:cubicBezTo>
                    <a:pt x="336" y="20"/>
                    <a:pt x="337" y="16"/>
                    <a:pt x="339" y="14"/>
                  </a:cubicBezTo>
                  <a:cubicBezTo>
                    <a:pt x="342" y="11"/>
                    <a:pt x="345" y="10"/>
                    <a:pt x="348" y="10"/>
                  </a:cubicBezTo>
                  <a:cubicBezTo>
                    <a:pt x="350" y="10"/>
                    <a:pt x="352" y="10"/>
                    <a:pt x="353" y="11"/>
                  </a:cubicBezTo>
                  <a:cubicBezTo>
                    <a:pt x="355" y="12"/>
                    <a:pt x="357" y="13"/>
                    <a:pt x="358" y="14"/>
                  </a:cubicBezTo>
                  <a:close/>
                  <a:moveTo>
                    <a:pt x="356" y="24"/>
                  </a:moveTo>
                  <a:cubicBezTo>
                    <a:pt x="356" y="21"/>
                    <a:pt x="356" y="19"/>
                    <a:pt x="354" y="17"/>
                  </a:cubicBezTo>
                  <a:cubicBezTo>
                    <a:pt x="352" y="15"/>
                    <a:pt x="351" y="15"/>
                    <a:pt x="348" y="15"/>
                  </a:cubicBezTo>
                  <a:cubicBezTo>
                    <a:pt x="346" y="15"/>
                    <a:pt x="344" y="15"/>
                    <a:pt x="343" y="17"/>
                  </a:cubicBezTo>
                  <a:cubicBezTo>
                    <a:pt x="341" y="19"/>
                    <a:pt x="340" y="21"/>
                    <a:pt x="340" y="23"/>
                  </a:cubicBezTo>
                  <a:cubicBezTo>
                    <a:pt x="340" y="26"/>
                    <a:pt x="341" y="28"/>
                    <a:pt x="343" y="30"/>
                  </a:cubicBezTo>
                  <a:cubicBezTo>
                    <a:pt x="344" y="32"/>
                    <a:pt x="346" y="33"/>
                    <a:pt x="349" y="33"/>
                  </a:cubicBezTo>
                  <a:cubicBezTo>
                    <a:pt x="351" y="33"/>
                    <a:pt x="352" y="32"/>
                    <a:pt x="354" y="30"/>
                  </a:cubicBezTo>
                  <a:cubicBezTo>
                    <a:pt x="356" y="28"/>
                    <a:pt x="356" y="26"/>
                    <a:pt x="356" y="24"/>
                  </a:cubicBezTo>
                  <a:close/>
                  <a:moveTo>
                    <a:pt x="640" y="11"/>
                  </a:moveTo>
                  <a:cubicBezTo>
                    <a:pt x="645" y="11"/>
                    <a:pt x="645" y="11"/>
                    <a:pt x="645" y="11"/>
                  </a:cubicBezTo>
                  <a:cubicBezTo>
                    <a:pt x="654" y="31"/>
                    <a:pt x="654" y="31"/>
                    <a:pt x="654" y="31"/>
                  </a:cubicBezTo>
                  <a:cubicBezTo>
                    <a:pt x="662" y="11"/>
                    <a:pt x="662" y="11"/>
                    <a:pt x="662" y="11"/>
                  </a:cubicBezTo>
                  <a:cubicBezTo>
                    <a:pt x="667" y="11"/>
                    <a:pt x="667" y="11"/>
                    <a:pt x="667" y="11"/>
                  </a:cubicBezTo>
                  <a:cubicBezTo>
                    <a:pt x="652" y="48"/>
                    <a:pt x="652" y="48"/>
                    <a:pt x="652" y="48"/>
                  </a:cubicBezTo>
                  <a:cubicBezTo>
                    <a:pt x="647" y="48"/>
                    <a:pt x="647" y="48"/>
                    <a:pt x="647" y="48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40" y="11"/>
                    <a:pt x="640" y="11"/>
                    <a:pt x="640" y="11"/>
                  </a:cubicBezTo>
                  <a:close/>
                  <a:moveTo>
                    <a:pt x="576" y="24"/>
                  </a:moveTo>
                  <a:cubicBezTo>
                    <a:pt x="576" y="20"/>
                    <a:pt x="577" y="17"/>
                    <a:pt x="579" y="14"/>
                  </a:cubicBezTo>
                  <a:cubicBezTo>
                    <a:pt x="582" y="12"/>
                    <a:pt x="585" y="10"/>
                    <a:pt x="588" y="10"/>
                  </a:cubicBezTo>
                  <a:cubicBezTo>
                    <a:pt x="592" y="10"/>
                    <a:pt x="595" y="11"/>
                    <a:pt x="597" y="14"/>
                  </a:cubicBezTo>
                  <a:cubicBezTo>
                    <a:pt x="600" y="17"/>
                    <a:pt x="601" y="20"/>
                    <a:pt x="601" y="24"/>
                  </a:cubicBezTo>
                  <a:cubicBezTo>
                    <a:pt x="601" y="27"/>
                    <a:pt x="600" y="31"/>
                    <a:pt x="597" y="33"/>
                  </a:cubicBezTo>
                  <a:cubicBezTo>
                    <a:pt x="595" y="36"/>
                    <a:pt x="592" y="38"/>
                    <a:pt x="588" y="38"/>
                  </a:cubicBezTo>
                  <a:cubicBezTo>
                    <a:pt x="585" y="38"/>
                    <a:pt x="582" y="36"/>
                    <a:pt x="579" y="34"/>
                  </a:cubicBezTo>
                  <a:cubicBezTo>
                    <a:pt x="577" y="31"/>
                    <a:pt x="576" y="28"/>
                    <a:pt x="576" y="24"/>
                  </a:cubicBezTo>
                  <a:close/>
                  <a:moveTo>
                    <a:pt x="580" y="24"/>
                  </a:moveTo>
                  <a:cubicBezTo>
                    <a:pt x="580" y="27"/>
                    <a:pt x="581" y="29"/>
                    <a:pt x="582" y="31"/>
                  </a:cubicBezTo>
                  <a:cubicBezTo>
                    <a:pt x="584" y="33"/>
                    <a:pt x="586" y="34"/>
                    <a:pt x="588" y="34"/>
                  </a:cubicBezTo>
                  <a:cubicBezTo>
                    <a:pt x="591" y="34"/>
                    <a:pt x="592" y="33"/>
                    <a:pt x="594" y="31"/>
                  </a:cubicBezTo>
                  <a:cubicBezTo>
                    <a:pt x="596" y="29"/>
                    <a:pt x="596" y="27"/>
                    <a:pt x="596" y="24"/>
                  </a:cubicBezTo>
                  <a:cubicBezTo>
                    <a:pt x="596" y="23"/>
                    <a:pt x="596" y="23"/>
                    <a:pt x="596" y="23"/>
                  </a:cubicBezTo>
                  <a:cubicBezTo>
                    <a:pt x="596" y="20"/>
                    <a:pt x="595" y="18"/>
                    <a:pt x="594" y="17"/>
                  </a:cubicBezTo>
                  <a:cubicBezTo>
                    <a:pt x="592" y="15"/>
                    <a:pt x="590" y="14"/>
                    <a:pt x="588" y="14"/>
                  </a:cubicBezTo>
                  <a:cubicBezTo>
                    <a:pt x="586" y="14"/>
                    <a:pt x="584" y="15"/>
                    <a:pt x="582" y="17"/>
                  </a:cubicBezTo>
                  <a:cubicBezTo>
                    <a:pt x="581" y="19"/>
                    <a:pt x="580" y="21"/>
                    <a:pt x="580" y="24"/>
                  </a:cubicBezTo>
                  <a:close/>
                  <a:moveTo>
                    <a:pt x="34" y="37"/>
                  </a:moveTo>
                  <a:cubicBezTo>
                    <a:pt x="34" y="14"/>
                    <a:pt x="34" y="14"/>
                    <a:pt x="3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6"/>
                    <a:pt x="34" y="5"/>
                    <a:pt x="34" y="4"/>
                  </a:cubicBezTo>
                  <a:cubicBezTo>
                    <a:pt x="35" y="3"/>
                    <a:pt x="36" y="2"/>
                    <a:pt x="37" y="1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2" y="0"/>
                    <a:pt x="43" y="0"/>
                    <a:pt x="45" y="0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41" y="4"/>
                    <a:pt x="40" y="4"/>
                    <a:pt x="39" y="5"/>
                  </a:cubicBezTo>
                  <a:cubicBezTo>
                    <a:pt x="39" y="6"/>
                    <a:pt x="38" y="7"/>
                    <a:pt x="38" y="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61" y="25"/>
                  </a:moveTo>
                  <a:cubicBezTo>
                    <a:pt x="65" y="25"/>
                    <a:pt x="65" y="25"/>
                    <a:pt x="65" y="25"/>
                  </a:cubicBezTo>
                  <a:cubicBezTo>
                    <a:pt x="66" y="27"/>
                    <a:pt x="66" y="28"/>
                    <a:pt x="67" y="29"/>
                  </a:cubicBezTo>
                  <a:cubicBezTo>
                    <a:pt x="68" y="31"/>
                    <a:pt x="69" y="32"/>
                    <a:pt x="71" y="32"/>
                  </a:cubicBezTo>
                  <a:cubicBezTo>
                    <a:pt x="72" y="33"/>
                    <a:pt x="74" y="33"/>
                    <a:pt x="76" y="33"/>
                  </a:cubicBezTo>
                  <a:cubicBezTo>
                    <a:pt x="78" y="33"/>
                    <a:pt x="80" y="33"/>
                    <a:pt x="81" y="32"/>
                  </a:cubicBezTo>
                  <a:cubicBezTo>
                    <a:pt x="82" y="32"/>
                    <a:pt x="83" y="31"/>
                    <a:pt x="84" y="30"/>
                  </a:cubicBezTo>
                  <a:cubicBezTo>
                    <a:pt x="85" y="29"/>
                    <a:pt x="85" y="28"/>
                    <a:pt x="85" y="27"/>
                  </a:cubicBezTo>
                  <a:cubicBezTo>
                    <a:pt x="85" y="26"/>
                    <a:pt x="85" y="25"/>
                    <a:pt x="84" y="24"/>
                  </a:cubicBezTo>
                  <a:cubicBezTo>
                    <a:pt x="83" y="23"/>
                    <a:pt x="82" y="23"/>
                    <a:pt x="81" y="22"/>
                  </a:cubicBezTo>
                  <a:cubicBezTo>
                    <a:pt x="80" y="22"/>
                    <a:pt x="78" y="21"/>
                    <a:pt x="74" y="20"/>
                  </a:cubicBezTo>
                  <a:cubicBezTo>
                    <a:pt x="71" y="19"/>
                    <a:pt x="69" y="19"/>
                    <a:pt x="67" y="18"/>
                  </a:cubicBezTo>
                  <a:cubicBezTo>
                    <a:pt x="66" y="17"/>
                    <a:pt x="64" y="16"/>
                    <a:pt x="64" y="15"/>
                  </a:cubicBezTo>
                  <a:cubicBezTo>
                    <a:pt x="63" y="13"/>
                    <a:pt x="62" y="12"/>
                    <a:pt x="62" y="10"/>
                  </a:cubicBezTo>
                  <a:cubicBezTo>
                    <a:pt x="62" y="8"/>
                    <a:pt x="63" y="7"/>
                    <a:pt x="64" y="5"/>
                  </a:cubicBezTo>
                  <a:cubicBezTo>
                    <a:pt x="65" y="3"/>
                    <a:pt x="66" y="2"/>
                    <a:pt x="68" y="1"/>
                  </a:cubicBezTo>
                  <a:cubicBezTo>
                    <a:pt x="70" y="1"/>
                    <a:pt x="73" y="0"/>
                    <a:pt x="75" y="0"/>
                  </a:cubicBezTo>
                  <a:cubicBezTo>
                    <a:pt x="78" y="0"/>
                    <a:pt x="80" y="1"/>
                    <a:pt x="82" y="1"/>
                  </a:cubicBezTo>
                  <a:cubicBezTo>
                    <a:pt x="84" y="2"/>
                    <a:pt x="86" y="4"/>
                    <a:pt x="87" y="5"/>
                  </a:cubicBezTo>
                  <a:cubicBezTo>
                    <a:pt x="88" y="7"/>
                    <a:pt x="89" y="9"/>
                    <a:pt x="89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9"/>
                    <a:pt x="83" y="7"/>
                    <a:pt x="82" y="6"/>
                  </a:cubicBezTo>
                  <a:cubicBezTo>
                    <a:pt x="80" y="5"/>
                    <a:pt x="78" y="4"/>
                    <a:pt x="75" y="4"/>
                  </a:cubicBezTo>
                  <a:cubicBezTo>
                    <a:pt x="72" y="4"/>
                    <a:pt x="70" y="5"/>
                    <a:pt x="69" y="6"/>
                  </a:cubicBezTo>
                  <a:cubicBezTo>
                    <a:pt x="68" y="7"/>
                    <a:pt x="67" y="8"/>
                    <a:pt x="67" y="10"/>
                  </a:cubicBezTo>
                  <a:cubicBezTo>
                    <a:pt x="67" y="11"/>
                    <a:pt x="67" y="12"/>
                    <a:pt x="68" y="13"/>
                  </a:cubicBezTo>
                  <a:cubicBezTo>
                    <a:pt x="69" y="14"/>
                    <a:pt x="72" y="15"/>
                    <a:pt x="76" y="16"/>
                  </a:cubicBezTo>
                  <a:cubicBezTo>
                    <a:pt x="79" y="16"/>
                    <a:pt x="82" y="17"/>
                    <a:pt x="84" y="18"/>
                  </a:cubicBezTo>
                  <a:cubicBezTo>
                    <a:pt x="86" y="19"/>
                    <a:pt x="87" y="20"/>
                    <a:pt x="88" y="22"/>
                  </a:cubicBezTo>
                  <a:cubicBezTo>
                    <a:pt x="89" y="23"/>
                    <a:pt x="90" y="25"/>
                    <a:pt x="90" y="27"/>
                  </a:cubicBezTo>
                  <a:cubicBezTo>
                    <a:pt x="90" y="29"/>
                    <a:pt x="89" y="31"/>
                    <a:pt x="88" y="32"/>
                  </a:cubicBezTo>
                  <a:cubicBezTo>
                    <a:pt x="87" y="34"/>
                    <a:pt x="85" y="35"/>
                    <a:pt x="83" y="36"/>
                  </a:cubicBezTo>
                  <a:cubicBezTo>
                    <a:pt x="81" y="37"/>
                    <a:pt x="79" y="38"/>
                    <a:pt x="76" y="38"/>
                  </a:cubicBezTo>
                  <a:cubicBezTo>
                    <a:pt x="73" y="38"/>
                    <a:pt x="70" y="37"/>
                    <a:pt x="68" y="36"/>
                  </a:cubicBezTo>
                  <a:cubicBezTo>
                    <a:pt x="66" y="35"/>
                    <a:pt x="64" y="34"/>
                    <a:pt x="63" y="32"/>
                  </a:cubicBezTo>
                  <a:cubicBezTo>
                    <a:pt x="62" y="30"/>
                    <a:pt x="61" y="28"/>
                    <a:pt x="61" y="25"/>
                  </a:cubicBezTo>
                  <a:close/>
                  <a:moveTo>
                    <a:pt x="116" y="27"/>
                  </a:moveTo>
                  <a:cubicBezTo>
                    <a:pt x="121" y="28"/>
                    <a:pt x="121" y="28"/>
                    <a:pt x="121" y="28"/>
                  </a:cubicBezTo>
                  <a:cubicBezTo>
                    <a:pt x="120" y="31"/>
                    <a:pt x="119" y="33"/>
                    <a:pt x="117" y="35"/>
                  </a:cubicBezTo>
                  <a:cubicBezTo>
                    <a:pt x="114" y="37"/>
                    <a:pt x="112" y="38"/>
                    <a:pt x="109" y="38"/>
                  </a:cubicBezTo>
                  <a:cubicBezTo>
                    <a:pt x="105" y="38"/>
                    <a:pt x="101" y="36"/>
                    <a:pt x="99" y="34"/>
                  </a:cubicBezTo>
                  <a:cubicBezTo>
                    <a:pt x="96" y="32"/>
                    <a:pt x="95" y="28"/>
                    <a:pt x="95" y="24"/>
                  </a:cubicBezTo>
                  <a:cubicBezTo>
                    <a:pt x="95" y="21"/>
                    <a:pt x="96" y="19"/>
                    <a:pt x="97" y="17"/>
                  </a:cubicBezTo>
                  <a:cubicBezTo>
                    <a:pt x="98" y="14"/>
                    <a:pt x="99" y="13"/>
                    <a:pt x="102" y="12"/>
                  </a:cubicBezTo>
                  <a:cubicBezTo>
                    <a:pt x="104" y="11"/>
                    <a:pt x="106" y="10"/>
                    <a:pt x="109" y="10"/>
                  </a:cubicBezTo>
                  <a:cubicBezTo>
                    <a:pt x="112" y="10"/>
                    <a:pt x="114" y="11"/>
                    <a:pt x="116" y="12"/>
                  </a:cubicBezTo>
                  <a:cubicBezTo>
                    <a:pt x="118" y="14"/>
                    <a:pt x="120" y="16"/>
                    <a:pt x="120" y="18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7"/>
                    <a:pt x="114" y="16"/>
                    <a:pt x="113" y="15"/>
                  </a:cubicBezTo>
                  <a:cubicBezTo>
                    <a:pt x="112" y="14"/>
                    <a:pt x="110" y="14"/>
                    <a:pt x="109" y="14"/>
                  </a:cubicBezTo>
                  <a:cubicBezTo>
                    <a:pt x="106" y="14"/>
                    <a:pt x="104" y="15"/>
                    <a:pt x="103" y="16"/>
                  </a:cubicBezTo>
                  <a:cubicBezTo>
                    <a:pt x="101" y="18"/>
                    <a:pt x="100" y="20"/>
                    <a:pt x="100" y="24"/>
                  </a:cubicBezTo>
                  <a:cubicBezTo>
                    <a:pt x="100" y="27"/>
                    <a:pt x="101" y="30"/>
                    <a:pt x="103" y="32"/>
                  </a:cubicBezTo>
                  <a:cubicBezTo>
                    <a:pt x="104" y="33"/>
                    <a:pt x="106" y="34"/>
                    <a:pt x="108" y="34"/>
                  </a:cubicBezTo>
                  <a:cubicBezTo>
                    <a:pt x="110" y="34"/>
                    <a:pt x="112" y="33"/>
                    <a:pt x="113" y="32"/>
                  </a:cubicBezTo>
                  <a:cubicBezTo>
                    <a:pt x="115" y="31"/>
                    <a:pt x="115" y="30"/>
                    <a:pt x="116" y="27"/>
                  </a:cubicBezTo>
                  <a:close/>
                  <a:moveTo>
                    <a:pt x="127" y="6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27" y="6"/>
                    <a:pt x="127" y="6"/>
                    <a:pt x="127" y="6"/>
                  </a:cubicBezTo>
                  <a:close/>
                  <a:moveTo>
                    <a:pt x="127" y="37"/>
                  </a:moveTo>
                  <a:cubicBezTo>
                    <a:pt x="127" y="11"/>
                    <a:pt x="127" y="11"/>
                    <a:pt x="127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27" y="37"/>
                    <a:pt x="127" y="37"/>
                    <a:pt x="127" y="37"/>
                  </a:cubicBezTo>
                  <a:close/>
                  <a:moveTo>
                    <a:pt x="161" y="29"/>
                  </a:moveTo>
                  <a:cubicBezTo>
                    <a:pt x="166" y="29"/>
                    <a:pt x="166" y="29"/>
                    <a:pt x="166" y="29"/>
                  </a:cubicBezTo>
                  <a:cubicBezTo>
                    <a:pt x="165" y="32"/>
                    <a:pt x="164" y="34"/>
                    <a:pt x="161" y="35"/>
                  </a:cubicBezTo>
                  <a:cubicBezTo>
                    <a:pt x="159" y="37"/>
                    <a:pt x="156" y="38"/>
                    <a:pt x="153" y="38"/>
                  </a:cubicBezTo>
                  <a:cubicBezTo>
                    <a:pt x="149" y="38"/>
                    <a:pt x="145" y="36"/>
                    <a:pt x="143" y="34"/>
                  </a:cubicBezTo>
                  <a:cubicBezTo>
                    <a:pt x="140" y="32"/>
                    <a:pt x="139" y="28"/>
                    <a:pt x="139" y="24"/>
                  </a:cubicBezTo>
                  <a:cubicBezTo>
                    <a:pt x="139" y="20"/>
                    <a:pt x="140" y="16"/>
                    <a:pt x="143" y="14"/>
                  </a:cubicBezTo>
                  <a:cubicBezTo>
                    <a:pt x="145" y="11"/>
                    <a:pt x="149" y="10"/>
                    <a:pt x="153" y="10"/>
                  </a:cubicBezTo>
                  <a:cubicBezTo>
                    <a:pt x="157" y="10"/>
                    <a:pt x="160" y="11"/>
                    <a:pt x="162" y="14"/>
                  </a:cubicBezTo>
                  <a:cubicBezTo>
                    <a:pt x="165" y="16"/>
                    <a:pt x="166" y="19"/>
                    <a:pt x="166" y="24"/>
                  </a:cubicBezTo>
                  <a:cubicBezTo>
                    <a:pt x="166" y="24"/>
                    <a:pt x="166" y="24"/>
                    <a:pt x="166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8"/>
                    <a:pt x="145" y="30"/>
                    <a:pt x="147" y="32"/>
                  </a:cubicBezTo>
                  <a:cubicBezTo>
                    <a:pt x="149" y="33"/>
                    <a:pt x="151" y="34"/>
                    <a:pt x="153" y="34"/>
                  </a:cubicBezTo>
                  <a:cubicBezTo>
                    <a:pt x="155" y="34"/>
                    <a:pt x="156" y="34"/>
                    <a:pt x="158" y="33"/>
                  </a:cubicBezTo>
                  <a:cubicBezTo>
                    <a:pt x="159" y="32"/>
                    <a:pt x="160" y="30"/>
                    <a:pt x="161" y="29"/>
                  </a:cubicBezTo>
                  <a:close/>
                  <a:moveTo>
                    <a:pt x="145" y="21"/>
                  </a:moveTo>
                  <a:cubicBezTo>
                    <a:pt x="161" y="21"/>
                    <a:pt x="161" y="21"/>
                    <a:pt x="161" y="21"/>
                  </a:cubicBezTo>
                  <a:cubicBezTo>
                    <a:pt x="161" y="19"/>
                    <a:pt x="160" y="17"/>
                    <a:pt x="159" y="16"/>
                  </a:cubicBezTo>
                  <a:cubicBezTo>
                    <a:pt x="157" y="15"/>
                    <a:pt x="155" y="14"/>
                    <a:pt x="153" y="14"/>
                  </a:cubicBezTo>
                  <a:cubicBezTo>
                    <a:pt x="151" y="14"/>
                    <a:pt x="149" y="15"/>
                    <a:pt x="147" y="16"/>
                  </a:cubicBezTo>
                  <a:cubicBezTo>
                    <a:pt x="146" y="17"/>
                    <a:pt x="145" y="19"/>
                    <a:pt x="145" y="21"/>
                  </a:cubicBezTo>
                  <a:close/>
                  <a:moveTo>
                    <a:pt x="390" y="37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78" y="5"/>
                    <a:pt x="378" y="5"/>
                    <a:pt x="378" y="5"/>
                  </a:cubicBezTo>
                  <a:cubicBezTo>
                    <a:pt x="378" y="1"/>
                    <a:pt x="378" y="1"/>
                    <a:pt x="378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5"/>
                    <a:pt x="407" y="5"/>
                    <a:pt x="407" y="5"/>
                  </a:cubicBezTo>
                  <a:cubicBezTo>
                    <a:pt x="395" y="5"/>
                    <a:pt x="395" y="5"/>
                    <a:pt x="395" y="5"/>
                  </a:cubicBezTo>
                  <a:cubicBezTo>
                    <a:pt x="395" y="37"/>
                    <a:pt x="395" y="37"/>
                    <a:pt x="395" y="37"/>
                  </a:cubicBezTo>
                  <a:cubicBezTo>
                    <a:pt x="390" y="37"/>
                    <a:pt x="390" y="37"/>
                    <a:pt x="390" y="37"/>
                  </a:cubicBezTo>
                  <a:close/>
                  <a:moveTo>
                    <a:pt x="471" y="37"/>
                  </a:moveTo>
                  <a:cubicBezTo>
                    <a:pt x="471" y="1"/>
                    <a:pt x="471" y="1"/>
                    <a:pt x="471" y="1"/>
                  </a:cubicBezTo>
                  <a:cubicBezTo>
                    <a:pt x="476" y="1"/>
                    <a:pt x="476" y="1"/>
                    <a:pt x="476" y="1"/>
                  </a:cubicBezTo>
                  <a:cubicBezTo>
                    <a:pt x="476" y="14"/>
                    <a:pt x="476" y="14"/>
                    <a:pt x="476" y="14"/>
                  </a:cubicBezTo>
                  <a:cubicBezTo>
                    <a:pt x="478" y="11"/>
                    <a:pt x="481" y="10"/>
                    <a:pt x="484" y="10"/>
                  </a:cubicBezTo>
                  <a:cubicBezTo>
                    <a:pt x="486" y="10"/>
                    <a:pt x="488" y="11"/>
                    <a:pt x="489" y="11"/>
                  </a:cubicBezTo>
                  <a:cubicBezTo>
                    <a:pt x="491" y="12"/>
                    <a:pt x="492" y="13"/>
                    <a:pt x="493" y="14"/>
                  </a:cubicBezTo>
                  <a:cubicBezTo>
                    <a:pt x="493" y="16"/>
                    <a:pt x="494" y="18"/>
                    <a:pt x="494" y="20"/>
                  </a:cubicBezTo>
                  <a:cubicBezTo>
                    <a:pt x="494" y="37"/>
                    <a:pt x="494" y="37"/>
                    <a:pt x="494" y="37"/>
                  </a:cubicBezTo>
                  <a:cubicBezTo>
                    <a:pt x="489" y="37"/>
                    <a:pt x="489" y="37"/>
                    <a:pt x="489" y="37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9" y="18"/>
                    <a:pt x="488" y="17"/>
                    <a:pt x="487" y="16"/>
                  </a:cubicBezTo>
                  <a:cubicBezTo>
                    <a:pt x="486" y="15"/>
                    <a:pt x="485" y="14"/>
                    <a:pt x="483" y="14"/>
                  </a:cubicBezTo>
                  <a:cubicBezTo>
                    <a:pt x="482" y="14"/>
                    <a:pt x="480" y="14"/>
                    <a:pt x="479" y="15"/>
                  </a:cubicBezTo>
                  <a:cubicBezTo>
                    <a:pt x="478" y="16"/>
                    <a:pt x="477" y="17"/>
                    <a:pt x="477" y="18"/>
                  </a:cubicBezTo>
                  <a:cubicBezTo>
                    <a:pt x="476" y="19"/>
                    <a:pt x="476" y="21"/>
                    <a:pt x="476" y="23"/>
                  </a:cubicBezTo>
                  <a:cubicBezTo>
                    <a:pt x="476" y="37"/>
                    <a:pt x="476" y="37"/>
                    <a:pt x="476" y="37"/>
                  </a:cubicBezTo>
                  <a:cubicBezTo>
                    <a:pt x="471" y="37"/>
                    <a:pt x="471" y="37"/>
                    <a:pt x="471" y="37"/>
                  </a:cubicBezTo>
                  <a:close/>
                  <a:moveTo>
                    <a:pt x="564" y="37"/>
                  </a:moveTo>
                  <a:cubicBezTo>
                    <a:pt x="564" y="1"/>
                    <a:pt x="564" y="1"/>
                    <a:pt x="564" y="1"/>
                  </a:cubicBezTo>
                  <a:cubicBezTo>
                    <a:pt x="568" y="1"/>
                    <a:pt x="568" y="1"/>
                    <a:pt x="568" y="1"/>
                  </a:cubicBezTo>
                  <a:cubicBezTo>
                    <a:pt x="568" y="37"/>
                    <a:pt x="568" y="37"/>
                    <a:pt x="568" y="37"/>
                  </a:cubicBezTo>
                  <a:cubicBezTo>
                    <a:pt x="564" y="37"/>
                    <a:pt x="564" y="37"/>
                    <a:pt x="564" y="37"/>
                  </a:cubicBezTo>
                  <a:close/>
                  <a:moveTo>
                    <a:pt x="608" y="39"/>
                  </a:moveTo>
                  <a:cubicBezTo>
                    <a:pt x="613" y="39"/>
                    <a:pt x="613" y="39"/>
                    <a:pt x="613" y="39"/>
                  </a:cubicBezTo>
                  <a:cubicBezTo>
                    <a:pt x="613" y="41"/>
                    <a:pt x="614" y="42"/>
                    <a:pt x="615" y="43"/>
                  </a:cubicBezTo>
                  <a:cubicBezTo>
                    <a:pt x="616" y="44"/>
                    <a:pt x="618" y="44"/>
                    <a:pt x="620" y="44"/>
                  </a:cubicBezTo>
                  <a:cubicBezTo>
                    <a:pt x="622" y="44"/>
                    <a:pt x="624" y="44"/>
                    <a:pt x="626" y="43"/>
                  </a:cubicBezTo>
                  <a:cubicBezTo>
                    <a:pt x="627" y="42"/>
                    <a:pt x="628" y="41"/>
                    <a:pt x="628" y="39"/>
                  </a:cubicBezTo>
                  <a:cubicBezTo>
                    <a:pt x="628" y="38"/>
                    <a:pt x="629" y="36"/>
                    <a:pt x="629" y="34"/>
                  </a:cubicBezTo>
                  <a:cubicBezTo>
                    <a:pt x="626" y="36"/>
                    <a:pt x="624" y="37"/>
                    <a:pt x="620" y="37"/>
                  </a:cubicBezTo>
                  <a:cubicBezTo>
                    <a:pt x="616" y="37"/>
                    <a:pt x="613" y="36"/>
                    <a:pt x="611" y="33"/>
                  </a:cubicBezTo>
                  <a:cubicBezTo>
                    <a:pt x="608" y="30"/>
                    <a:pt x="607" y="27"/>
                    <a:pt x="607" y="24"/>
                  </a:cubicBezTo>
                  <a:cubicBezTo>
                    <a:pt x="607" y="21"/>
                    <a:pt x="608" y="19"/>
                    <a:pt x="609" y="17"/>
                  </a:cubicBezTo>
                  <a:cubicBezTo>
                    <a:pt x="610" y="15"/>
                    <a:pt x="611" y="13"/>
                    <a:pt x="613" y="12"/>
                  </a:cubicBezTo>
                  <a:cubicBezTo>
                    <a:pt x="615" y="11"/>
                    <a:pt x="618" y="10"/>
                    <a:pt x="620" y="10"/>
                  </a:cubicBezTo>
                  <a:cubicBezTo>
                    <a:pt x="624" y="10"/>
                    <a:pt x="627" y="11"/>
                    <a:pt x="629" y="14"/>
                  </a:cubicBezTo>
                  <a:cubicBezTo>
                    <a:pt x="629" y="11"/>
                    <a:pt x="629" y="11"/>
                    <a:pt x="629" y="11"/>
                  </a:cubicBezTo>
                  <a:cubicBezTo>
                    <a:pt x="634" y="11"/>
                    <a:pt x="634" y="11"/>
                    <a:pt x="634" y="11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34" y="38"/>
                    <a:pt x="633" y="40"/>
                    <a:pt x="632" y="42"/>
                  </a:cubicBezTo>
                  <a:cubicBezTo>
                    <a:pt x="631" y="44"/>
                    <a:pt x="630" y="45"/>
                    <a:pt x="628" y="46"/>
                  </a:cubicBezTo>
                  <a:cubicBezTo>
                    <a:pt x="626" y="47"/>
                    <a:pt x="623" y="48"/>
                    <a:pt x="620" y="48"/>
                  </a:cubicBezTo>
                  <a:cubicBezTo>
                    <a:pt x="617" y="48"/>
                    <a:pt x="614" y="47"/>
                    <a:pt x="611" y="46"/>
                  </a:cubicBezTo>
                  <a:cubicBezTo>
                    <a:pt x="609" y="44"/>
                    <a:pt x="608" y="42"/>
                    <a:pt x="608" y="39"/>
                  </a:cubicBezTo>
                  <a:close/>
                  <a:moveTo>
                    <a:pt x="612" y="23"/>
                  </a:moveTo>
                  <a:cubicBezTo>
                    <a:pt x="612" y="27"/>
                    <a:pt x="613" y="29"/>
                    <a:pt x="615" y="31"/>
                  </a:cubicBezTo>
                  <a:cubicBezTo>
                    <a:pt x="616" y="33"/>
                    <a:pt x="618" y="33"/>
                    <a:pt x="621" y="33"/>
                  </a:cubicBezTo>
                  <a:cubicBezTo>
                    <a:pt x="623" y="33"/>
                    <a:pt x="625" y="33"/>
                    <a:pt x="627" y="31"/>
                  </a:cubicBezTo>
                  <a:cubicBezTo>
                    <a:pt x="628" y="29"/>
                    <a:pt x="629" y="27"/>
                    <a:pt x="629" y="24"/>
                  </a:cubicBezTo>
                  <a:cubicBezTo>
                    <a:pt x="629" y="20"/>
                    <a:pt x="628" y="18"/>
                    <a:pt x="627" y="16"/>
                  </a:cubicBezTo>
                  <a:cubicBezTo>
                    <a:pt x="625" y="15"/>
                    <a:pt x="623" y="14"/>
                    <a:pt x="621" y="14"/>
                  </a:cubicBezTo>
                  <a:cubicBezTo>
                    <a:pt x="618" y="14"/>
                    <a:pt x="616" y="15"/>
                    <a:pt x="615" y="16"/>
                  </a:cubicBezTo>
                  <a:cubicBezTo>
                    <a:pt x="613" y="18"/>
                    <a:pt x="612" y="20"/>
                    <a:pt x="612" y="23"/>
                  </a:cubicBezTo>
                  <a:close/>
                  <a:moveTo>
                    <a:pt x="172" y="37"/>
                  </a:moveTo>
                  <a:cubicBezTo>
                    <a:pt x="172" y="11"/>
                    <a:pt x="172" y="11"/>
                    <a:pt x="172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7" y="14"/>
                    <a:pt x="177" y="14"/>
                    <a:pt x="177" y="14"/>
                  </a:cubicBezTo>
                  <a:cubicBezTo>
                    <a:pt x="179" y="12"/>
                    <a:pt x="182" y="10"/>
                    <a:pt x="186" y="10"/>
                  </a:cubicBezTo>
                  <a:cubicBezTo>
                    <a:pt x="188" y="10"/>
                    <a:pt x="189" y="10"/>
                    <a:pt x="191" y="11"/>
                  </a:cubicBezTo>
                  <a:cubicBezTo>
                    <a:pt x="192" y="12"/>
                    <a:pt x="193" y="12"/>
                    <a:pt x="194" y="13"/>
                  </a:cubicBezTo>
                  <a:cubicBezTo>
                    <a:pt x="195" y="14"/>
                    <a:pt x="195" y="15"/>
                    <a:pt x="196" y="17"/>
                  </a:cubicBezTo>
                  <a:cubicBezTo>
                    <a:pt x="196" y="17"/>
                    <a:pt x="196" y="19"/>
                    <a:pt x="196" y="21"/>
                  </a:cubicBezTo>
                  <a:cubicBezTo>
                    <a:pt x="196" y="37"/>
                    <a:pt x="196" y="37"/>
                    <a:pt x="196" y="37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9"/>
                    <a:pt x="191" y="18"/>
                    <a:pt x="190" y="17"/>
                  </a:cubicBezTo>
                  <a:cubicBezTo>
                    <a:pt x="190" y="16"/>
                    <a:pt x="189" y="15"/>
                    <a:pt x="188" y="15"/>
                  </a:cubicBezTo>
                  <a:cubicBezTo>
                    <a:pt x="187" y="14"/>
                    <a:pt x="186" y="14"/>
                    <a:pt x="185" y="14"/>
                  </a:cubicBezTo>
                  <a:cubicBezTo>
                    <a:pt x="183" y="14"/>
                    <a:pt x="181" y="15"/>
                    <a:pt x="180" y="16"/>
                  </a:cubicBezTo>
                  <a:cubicBezTo>
                    <a:pt x="178" y="17"/>
                    <a:pt x="177" y="19"/>
                    <a:pt x="177" y="23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72" y="37"/>
                    <a:pt x="172" y="37"/>
                    <a:pt x="172" y="37"/>
                  </a:cubicBezTo>
                  <a:close/>
                  <a:moveTo>
                    <a:pt x="307" y="37"/>
                  </a:moveTo>
                  <a:cubicBezTo>
                    <a:pt x="307" y="11"/>
                    <a:pt x="307" y="11"/>
                    <a:pt x="307" y="11"/>
                  </a:cubicBezTo>
                  <a:cubicBezTo>
                    <a:pt x="312" y="11"/>
                    <a:pt x="312" y="11"/>
                    <a:pt x="312" y="11"/>
                  </a:cubicBezTo>
                  <a:cubicBezTo>
                    <a:pt x="312" y="14"/>
                    <a:pt x="312" y="14"/>
                    <a:pt x="312" y="14"/>
                  </a:cubicBezTo>
                  <a:cubicBezTo>
                    <a:pt x="314" y="12"/>
                    <a:pt x="317" y="10"/>
                    <a:pt x="321" y="10"/>
                  </a:cubicBezTo>
                  <a:cubicBezTo>
                    <a:pt x="323" y="10"/>
                    <a:pt x="324" y="10"/>
                    <a:pt x="326" y="11"/>
                  </a:cubicBezTo>
                  <a:cubicBezTo>
                    <a:pt x="327" y="12"/>
                    <a:pt x="328" y="12"/>
                    <a:pt x="329" y="13"/>
                  </a:cubicBezTo>
                  <a:cubicBezTo>
                    <a:pt x="330" y="14"/>
                    <a:pt x="330" y="15"/>
                    <a:pt x="331" y="17"/>
                  </a:cubicBezTo>
                  <a:cubicBezTo>
                    <a:pt x="331" y="17"/>
                    <a:pt x="331" y="19"/>
                    <a:pt x="331" y="2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6" y="19"/>
                    <a:pt x="326" y="18"/>
                    <a:pt x="325" y="17"/>
                  </a:cubicBezTo>
                  <a:cubicBezTo>
                    <a:pt x="325" y="16"/>
                    <a:pt x="324" y="15"/>
                    <a:pt x="323" y="15"/>
                  </a:cubicBezTo>
                  <a:cubicBezTo>
                    <a:pt x="322" y="14"/>
                    <a:pt x="321" y="14"/>
                    <a:pt x="320" y="14"/>
                  </a:cubicBezTo>
                  <a:cubicBezTo>
                    <a:pt x="318" y="14"/>
                    <a:pt x="316" y="15"/>
                    <a:pt x="315" y="16"/>
                  </a:cubicBezTo>
                  <a:cubicBezTo>
                    <a:pt x="313" y="17"/>
                    <a:pt x="312" y="19"/>
                    <a:pt x="312" y="23"/>
                  </a:cubicBezTo>
                  <a:cubicBezTo>
                    <a:pt x="312" y="37"/>
                    <a:pt x="312" y="37"/>
                    <a:pt x="312" y="37"/>
                  </a:cubicBezTo>
                  <a:cubicBezTo>
                    <a:pt x="307" y="37"/>
                    <a:pt x="307" y="37"/>
                    <a:pt x="307" y="37"/>
                  </a:cubicBezTo>
                  <a:close/>
                  <a:moveTo>
                    <a:pt x="501" y="37"/>
                  </a:moveTo>
                  <a:cubicBezTo>
                    <a:pt x="501" y="11"/>
                    <a:pt x="501" y="11"/>
                    <a:pt x="501" y="11"/>
                  </a:cubicBezTo>
                  <a:cubicBezTo>
                    <a:pt x="506" y="11"/>
                    <a:pt x="506" y="11"/>
                    <a:pt x="506" y="11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8" y="12"/>
                    <a:pt x="511" y="10"/>
                    <a:pt x="515" y="10"/>
                  </a:cubicBezTo>
                  <a:cubicBezTo>
                    <a:pt x="517" y="10"/>
                    <a:pt x="518" y="10"/>
                    <a:pt x="520" y="11"/>
                  </a:cubicBezTo>
                  <a:cubicBezTo>
                    <a:pt x="521" y="12"/>
                    <a:pt x="522" y="12"/>
                    <a:pt x="523" y="13"/>
                  </a:cubicBezTo>
                  <a:cubicBezTo>
                    <a:pt x="524" y="14"/>
                    <a:pt x="524" y="15"/>
                    <a:pt x="525" y="17"/>
                  </a:cubicBezTo>
                  <a:cubicBezTo>
                    <a:pt x="525" y="17"/>
                    <a:pt x="525" y="19"/>
                    <a:pt x="525" y="21"/>
                  </a:cubicBezTo>
                  <a:cubicBezTo>
                    <a:pt x="525" y="37"/>
                    <a:pt x="525" y="37"/>
                    <a:pt x="525" y="37"/>
                  </a:cubicBezTo>
                  <a:cubicBezTo>
                    <a:pt x="520" y="37"/>
                    <a:pt x="520" y="37"/>
                    <a:pt x="520" y="37"/>
                  </a:cubicBezTo>
                  <a:cubicBezTo>
                    <a:pt x="520" y="21"/>
                    <a:pt x="520" y="21"/>
                    <a:pt x="520" y="21"/>
                  </a:cubicBezTo>
                  <a:cubicBezTo>
                    <a:pt x="520" y="19"/>
                    <a:pt x="520" y="18"/>
                    <a:pt x="520" y="17"/>
                  </a:cubicBezTo>
                  <a:cubicBezTo>
                    <a:pt x="519" y="16"/>
                    <a:pt x="518" y="15"/>
                    <a:pt x="518" y="15"/>
                  </a:cubicBezTo>
                  <a:cubicBezTo>
                    <a:pt x="517" y="14"/>
                    <a:pt x="515" y="14"/>
                    <a:pt x="514" y="14"/>
                  </a:cubicBezTo>
                  <a:cubicBezTo>
                    <a:pt x="512" y="14"/>
                    <a:pt x="510" y="15"/>
                    <a:pt x="509" y="16"/>
                  </a:cubicBezTo>
                  <a:cubicBezTo>
                    <a:pt x="507" y="17"/>
                    <a:pt x="506" y="19"/>
                    <a:pt x="506" y="23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501" y="37"/>
                    <a:pt x="501" y="37"/>
                    <a:pt x="501" y="37"/>
                  </a:cubicBezTo>
                  <a:close/>
                  <a:moveTo>
                    <a:pt x="295" y="33"/>
                  </a:moveTo>
                  <a:cubicBezTo>
                    <a:pt x="294" y="34"/>
                    <a:pt x="293" y="35"/>
                    <a:pt x="291" y="36"/>
                  </a:cubicBezTo>
                  <a:cubicBezTo>
                    <a:pt x="290" y="37"/>
                    <a:pt x="288" y="37"/>
                    <a:pt x="286" y="37"/>
                  </a:cubicBezTo>
                  <a:cubicBezTo>
                    <a:pt x="282" y="37"/>
                    <a:pt x="279" y="36"/>
                    <a:pt x="277" y="33"/>
                  </a:cubicBezTo>
                  <a:cubicBezTo>
                    <a:pt x="274" y="31"/>
                    <a:pt x="273" y="27"/>
                    <a:pt x="273" y="24"/>
                  </a:cubicBezTo>
                  <a:cubicBezTo>
                    <a:pt x="273" y="20"/>
                    <a:pt x="274" y="16"/>
                    <a:pt x="277" y="14"/>
                  </a:cubicBezTo>
                  <a:cubicBezTo>
                    <a:pt x="279" y="11"/>
                    <a:pt x="282" y="10"/>
                    <a:pt x="286" y="10"/>
                  </a:cubicBezTo>
                  <a:cubicBezTo>
                    <a:pt x="288" y="10"/>
                    <a:pt x="290" y="10"/>
                    <a:pt x="292" y="11"/>
                  </a:cubicBezTo>
                  <a:cubicBezTo>
                    <a:pt x="293" y="12"/>
                    <a:pt x="294" y="12"/>
                    <a:pt x="295" y="14"/>
                  </a:cubicBezTo>
                  <a:cubicBezTo>
                    <a:pt x="295" y="11"/>
                    <a:pt x="295" y="11"/>
                    <a:pt x="295" y="11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5" y="37"/>
                    <a:pt x="295" y="37"/>
                    <a:pt x="295" y="37"/>
                  </a:cubicBezTo>
                  <a:cubicBezTo>
                    <a:pt x="295" y="33"/>
                    <a:pt x="295" y="33"/>
                    <a:pt x="295" y="33"/>
                  </a:cubicBezTo>
                  <a:close/>
                  <a:moveTo>
                    <a:pt x="295" y="23"/>
                  </a:moveTo>
                  <a:cubicBezTo>
                    <a:pt x="295" y="21"/>
                    <a:pt x="294" y="19"/>
                    <a:pt x="292" y="17"/>
                  </a:cubicBezTo>
                  <a:cubicBezTo>
                    <a:pt x="290" y="15"/>
                    <a:pt x="289" y="14"/>
                    <a:pt x="286" y="14"/>
                  </a:cubicBezTo>
                  <a:cubicBezTo>
                    <a:pt x="284" y="14"/>
                    <a:pt x="282" y="15"/>
                    <a:pt x="280" y="17"/>
                  </a:cubicBezTo>
                  <a:cubicBezTo>
                    <a:pt x="278" y="19"/>
                    <a:pt x="277" y="21"/>
                    <a:pt x="277" y="24"/>
                  </a:cubicBezTo>
                  <a:cubicBezTo>
                    <a:pt x="277" y="26"/>
                    <a:pt x="278" y="29"/>
                    <a:pt x="280" y="30"/>
                  </a:cubicBezTo>
                  <a:cubicBezTo>
                    <a:pt x="282" y="32"/>
                    <a:pt x="284" y="33"/>
                    <a:pt x="286" y="33"/>
                  </a:cubicBezTo>
                  <a:cubicBezTo>
                    <a:pt x="288" y="33"/>
                    <a:pt x="291" y="32"/>
                    <a:pt x="292" y="30"/>
                  </a:cubicBezTo>
                  <a:cubicBezTo>
                    <a:pt x="294" y="28"/>
                    <a:pt x="295" y="26"/>
                    <a:pt x="295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D5F8075-ED2B-4DB2-B13A-6376407AAFC3}"/>
              </a:ext>
            </a:extLst>
          </p:cNvPr>
          <p:cNvGrpSpPr/>
          <p:nvPr/>
        </p:nvGrpSpPr>
        <p:grpSpPr>
          <a:xfrm>
            <a:off x="2192338" y="465138"/>
            <a:ext cx="5284788" cy="1055688"/>
            <a:chOff x="2192338" y="465138"/>
            <a:chExt cx="5284788" cy="1055688"/>
          </a:xfrm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67D30A5F-BAA0-4013-8986-40B93CA1A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495301"/>
              <a:ext cx="1658938" cy="1025525"/>
            </a:xfrm>
            <a:custGeom>
              <a:avLst/>
              <a:gdLst>
                <a:gd name="T0" fmla="*/ 0 w 1045"/>
                <a:gd name="T1" fmla="*/ 405 h 646"/>
                <a:gd name="T2" fmla="*/ 327 w 1045"/>
                <a:gd name="T3" fmla="*/ 31 h 646"/>
                <a:gd name="T4" fmla="*/ 394 w 1045"/>
                <a:gd name="T5" fmla="*/ 81 h 646"/>
                <a:gd name="T6" fmla="*/ 0 w 1045"/>
                <a:gd name="T7" fmla="*/ 412 h 646"/>
                <a:gd name="T8" fmla="*/ 0 w 1045"/>
                <a:gd name="T9" fmla="*/ 405 h 646"/>
                <a:gd name="T10" fmla="*/ 0 w 1045"/>
                <a:gd name="T11" fmla="*/ 405 h 646"/>
                <a:gd name="T12" fmla="*/ 503 w 1045"/>
                <a:gd name="T13" fmla="*/ 0 h 646"/>
                <a:gd name="T14" fmla="*/ 0 w 1045"/>
                <a:gd name="T15" fmla="*/ 520 h 646"/>
                <a:gd name="T16" fmla="*/ 0 w 1045"/>
                <a:gd name="T17" fmla="*/ 520 h 646"/>
                <a:gd name="T18" fmla="*/ 0 w 1045"/>
                <a:gd name="T19" fmla="*/ 520 h 646"/>
                <a:gd name="T20" fmla="*/ 0 w 1045"/>
                <a:gd name="T21" fmla="*/ 520 h 646"/>
                <a:gd name="T22" fmla="*/ 0 w 1045"/>
                <a:gd name="T23" fmla="*/ 520 h 646"/>
                <a:gd name="T24" fmla="*/ 0 w 1045"/>
                <a:gd name="T25" fmla="*/ 524 h 646"/>
                <a:gd name="T26" fmla="*/ 6 w 1045"/>
                <a:gd name="T27" fmla="*/ 520 h 646"/>
                <a:gd name="T28" fmla="*/ 6 w 1045"/>
                <a:gd name="T29" fmla="*/ 520 h 646"/>
                <a:gd name="T30" fmla="*/ 585 w 1045"/>
                <a:gd name="T31" fmla="*/ 85 h 646"/>
                <a:gd name="T32" fmla="*/ 503 w 1045"/>
                <a:gd name="T33" fmla="*/ 0 h 646"/>
                <a:gd name="T34" fmla="*/ 503 w 1045"/>
                <a:gd name="T35" fmla="*/ 0 h 646"/>
                <a:gd name="T36" fmla="*/ 670 w 1045"/>
                <a:gd name="T37" fmla="*/ 42 h 646"/>
                <a:gd name="T38" fmla="*/ 0 w 1045"/>
                <a:gd name="T39" fmla="*/ 646 h 646"/>
                <a:gd name="T40" fmla="*/ 2 w 1045"/>
                <a:gd name="T41" fmla="*/ 646 h 646"/>
                <a:gd name="T42" fmla="*/ 251 w 1045"/>
                <a:gd name="T43" fmla="*/ 646 h 646"/>
                <a:gd name="T44" fmla="*/ 698 w 1045"/>
                <a:gd name="T45" fmla="*/ 310 h 646"/>
                <a:gd name="T46" fmla="*/ 978 w 1045"/>
                <a:gd name="T47" fmla="*/ 520 h 646"/>
                <a:gd name="T48" fmla="*/ 978 w 1045"/>
                <a:gd name="T49" fmla="*/ 520 h 646"/>
                <a:gd name="T50" fmla="*/ 1045 w 1045"/>
                <a:gd name="T51" fmla="*/ 520 h 646"/>
                <a:gd name="T52" fmla="*/ 1045 w 1045"/>
                <a:gd name="T53" fmla="*/ 520 h 646"/>
                <a:gd name="T54" fmla="*/ 672 w 1045"/>
                <a:gd name="T55" fmla="*/ 42 h 646"/>
                <a:gd name="T56" fmla="*/ 670 w 1045"/>
                <a:gd name="T57" fmla="*/ 44 h 646"/>
                <a:gd name="T58" fmla="*/ 670 w 1045"/>
                <a:gd name="T59" fmla="*/ 4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5" h="646">
                  <a:moveTo>
                    <a:pt x="0" y="405"/>
                  </a:moveTo>
                  <a:lnTo>
                    <a:pt x="327" y="31"/>
                  </a:lnTo>
                  <a:lnTo>
                    <a:pt x="394" y="81"/>
                  </a:lnTo>
                  <a:lnTo>
                    <a:pt x="0" y="412"/>
                  </a:lnTo>
                  <a:lnTo>
                    <a:pt x="0" y="405"/>
                  </a:lnTo>
                  <a:lnTo>
                    <a:pt x="0" y="405"/>
                  </a:lnTo>
                  <a:close/>
                  <a:moveTo>
                    <a:pt x="503" y="0"/>
                  </a:moveTo>
                  <a:lnTo>
                    <a:pt x="0" y="52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524"/>
                  </a:lnTo>
                  <a:lnTo>
                    <a:pt x="6" y="520"/>
                  </a:lnTo>
                  <a:lnTo>
                    <a:pt x="6" y="520"/>
                  </a:lnTo>
                  <a:lnTo>
                    <a:pt x="585" y="85"/>
                  </a:lnTo>
                  <a:lnTo>
                    <a:pt x="503" y="0"/>
                  </a:lnTo>
                  <a:lnTo>
                    <a:pt x="503" y="0"/>
                  </a:lnTo>
                  <a:close/>
                  <a:moveTo>
                    <a:pt x="670" y="42"/>
                  </a:moveTo>
                  <a:lnTo>
                    <a:pt x="0" y="646"/>
                  </a:lnTo>
                  <a:lnTo>
                    <a:pt x="2" y="646"/>
                  </a:lnTo>
                  <a:lnTo>
                    <a:pt x="251" y="646"/>
                  </a:lnTo>
                  <a:lnTo>
                    <a:pt x="698" y="310"/>
                  </a:lnTo>
                  <a:lnTo>
                    <a:pt x="978" y="520"/>
                  </a:lnTo>
                  <a:lnTo>
                    <a:pt x="978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672" y="42"/>
                  </a:lnTo>
                  <a:lnTo>
                    <a:pt x="670" y="44"/>
                  </a:lnTo>
                  <a:lnTo>
                    <a:pt x="670" y="42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500D2140-1DFC-4790-B2A2-0111306C1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4476" y="1373188"/>
              <a:ext cx="3387725" cy="147638"/>
            </a:xfrm>
            <a:custGeom>
              <a:avLst/>
              <a:gdLst>
                <a:gd name="T0" fmla="*/ 109 w 984"/>
                <a:gd name="T1" fmla="*/ 10 h 43"/>
                <a:gd name="T2" fmla="*/ 103 w 984"/>
                <a:gd name="T3" fmla="*/ 27 h 43"/>
                <a:gd name="T4" fmla="*/ 21 w 984"/>
                <a:gd name="T5" fmla="*/ 18 h 43"/>
                <a:gd name="T6" fmla="*/ 32 w 984"/>
                <a:gd name="T7" fmla="*/ 10 h 43"/>
                <a:gd name="T8" fmla="*/ 53 w 984"/>
                <a:gd name="T9" fmla="*/ 33 h 43"/>
                <a:gd name="T10" fmla="*/ 81 w 984"/>
                <a:gd name="T11" fmla="*/ 33 h 43"/>
                <a:gd name="T12" fmla="*/ 116 w 984"/>
                <a:gd name="T13" fmla="*/ 10 h 43"/>
                <a:gd name="T14" fmla="*/ 132 w 984"/>
                <a:gd name="T15" fmla="*/ 15 h 43"/>
                <a:gd name="T16" fmla="*/ 785 w 984"/>
                <a:gd name="T17" fmla="*/ 31 h 43"/>
                <a:gd name="T18" fmla="*/ 786 w 984"/>
                <a:gd name="T19" fmla="*/ 22 h 43"/>
                <a:gd name="T20" fmla="*/ 571 w 984"/>
                <a:gd name="T21" fmla="*/ 15 h 43"/>
                <a:gd name="T22" fmla="*/ 581 w 984"/>
                <a:gd name="T23" fmla="*/ 31 h 43"/>
                <a:gd name="T24" fmla="*/ 774 w 984"/>
                <a:gd name="T25" fmla="*/ 13 h 43"/>
                <a:gd name="T26" fmla="*/ 765 w 984"/>
                <a:gd name="T27" fmla="*/ 13 h 43"/>
                <a:gd name="T28" fmla="*/ 274 w 984"/>
                <a:gd name="T29" fmla="*/ 13 h 43"/>
                <a:gd name="T30" fmla="*/ 265 w 984"/>
                <a:gd name="T31" fmla="*/ 13 h 43"/>
                <a:gd name="T32" fmla="*/ 616 w 984"/>
                <a:gd name="T33" fmla="*/ 13 h 43"/>
                <a:gd name="T34" fmla="*/ 608 w 984"/>
                <a:gd name="T35" fmla="*/ 13 h 43"/>
                <a:gd name="T36" fmla="*/ 390 w 984"/>
                <a:gd name="T37" fmla="*/ 22 h 43"/>
                <a:gd name="T38" fmla="*/ 864 w 984"/>
                <a:gd name="T39" fmla="*/ 22 h 43"/>
                <a:gd name="T40" fmla="*/ 875 w 984"/>
                <a:gd name="T41" fmla="*/ 31 h 43"/>
                <a:gd name="T42" fmla="*/ 713 w 984"/>
                <a:gd name="T43" fmla="*/ 1 h 43"/>
                <a:gd name="T44" fmla="*/ 709 w 984"/>
                <a:gd name="T45" fmla="*/ 13 h 43"/>
                <a:gd name="T46" fmla="*/ 965 w 984"/>
                <a:gd name="T47" fmla="*/ 10 h 43"/>
                <a:gd name="T48" fmla="*/ 287 w 984"/>
                <a:gd name="T49" fmla="*/ 10 h 43"/>
                <a:gd name="T50" fmla="*/ 922 w 984"/>
                <a:gd name="T51" fmla="*/ 13 h 43"/>
                <a:gd name="T52" fmla="*/ 922 w 984"/>
                <a:gd name="T53" fmla="*/ 21 h 43"/>
                <a:gd name="T54" fmla="*/ 162 w 984"/>
                <a:gd name="T55" fmla="*/ 32 h 43"/>
                <a:gd name="T56" fmla="*/ 178 w 984"/>
                <a:gd name="T57" fmla="*/ 1 h 43"/>
                <a:gd name="T58" fmla="*/ 237 w 984"/>
                <a:gd name="T59" fmla="*/ 33 h 43"/>
                <a:gd name="T60" fmla="*/ 303 w 984"/>
                <a:gd name="T61" fmla="*/ 26 h 43"/>
                <a:gd name="T62" fmla="*/ 303 w 984"/>
                <a:gd name="T63" fmla="*/ 11 h 43"/>
                <a:gd name="T64" fmla="*/ 304 w 984"/>
                <a:gd name="T65" fmla="*/ 17 h 43"/>
                <a:gd name="T66" fmla="*/ 326 w 984"/>
                <a:gd name="T67" fmla="*/ 6 h 43"/>
                <a:gd name="T68" fmla="*/ 350 w 984"/>
                <a:gd name="T69" fmla="*/ 33 h 43"/>
                <a:gd name="T70" fmla="*/ 345 w 984"/>
                <a:gd name="T71" fmla="*/ 10 h 43"/>
                <a:gd name="T72" fmla="*/ 417 w 984"/>
                <a:gd name="T73" fmla="*/ 13 h 43"/>
                <a:gd name="T74" fmla="*/ 424 w 984"/>
                <a:gd name="T75" fmla="*/ 8 h 43"/>
                <a:gd name="T76" fmla="*/ 458 w 984"/>
                <a:gd name="T77" fmla="*/ 30 h 43"/>
                <a:gd name="T78" fmla="*/ 451 w 984"/>
                <a:gd name="T79" fmla="*/ 2 h 43"/>
                <a:gd name="T80" fmla="*/ 457 w 984"/>
                <a:gd name="T81" fmla="*/ 14 h 43"/>
                <a:gd name="T82" fmla="*/ 497 w 984"/>
                <a:gd name="T83" fmla="*/ 25 h 43"/>
                <a:gd name="T84" fmla="*/ 491 w 984"/>
                <a:gd name="T85" fmla="*/ 14 h 43"/>
                <a:gd name="T86" fmla="*/ 507 w 984"/>
                <a:gd name="T87" fmla="*/ 6 h 43"/>
                <a:gd name="T88" fmla="*/ 517 w 984"/>
                <a:gd name="T89" fmla="*/ 31 h 43"/>
                <a:gd name="T90" fmla="*/ 533 w 984"/>
                <a:gd name="T91" fmla="*/ 26 h 43"/>
                <a:gd name="T92" fmla="*/ 753 w 984"/>
                <a:gd name="T93" fmla="*/ 1 h 43"/>
                <a:gd name="T94" fmla="*/ 829 w 984"/>
                <a:gd name="T95" fmla="*/ 13 h 43"/>
                <a:gd name="T96" fmla="*/ 810 w 984"/>
                <a:gd name="T97" fmla="*/ 33 h 43"/>
                <a:gd name="T98" fmla="*/ 950 w 984"/>
                <a:gd name="T99" fmla="*/ 35 h 43"/>
                <a:gd name="T100" fmla="*/ 955 w 984"/>
                <a:gd name="T101" fmla="*/ 30 h 43"/>
                <a:gd name="T102" fmla="*/ 948 w 984"/>
                <a:gd name="T103" fmla="*/ 15 h 43"/>
                <a:gd name="T104" fmla="*/ 210 w 984"/>
                <a:gd name="T105" fmla="*/ 15 h 43"/>
                <a:gd name="T106" fmla="*/ 189 w 984"/>
                <a:gd name="T107" fmla="*/ 33 h 43"/>
                <a:gd name="T108" fmla="*/ 560 w 984"/>
                <a:gd name="T109" fmla="*/ 33 h 43"/>
                <a:gd name="T110" fmla="*/ 668 w 984"/>
                <a:gd name="T111" fmla="*/ 10 h 43"/>
                <a:gd name="T112" fmla="*/ 678 w 984"/>
                <a:gd name="T113" fmla="*/ 14 h 43"/>
                <a:gd name="T114" fmla="*/ 853 w 984"/>
                <a:gd name="T115" fmla="*/ 10 h 43"/>
                <a:gd name="T116" fmla="*/ 841 w 984"/>
                <a:gd name="T117" fmla="*/ 21 h 43"/>
                <a:gd name="T118" fmla="*/ 653 w 984"/>
                <a:gd name="T119" fmla="*/ 13 h 43"/>
                <a:gd name="T120" fmla="*/ 640 w 984"/>
                <a:gd name="T121" fmla="*/ 27 h 43"/>
                <a:gd name="T122" fmla="*/ 364 w 984"/>
                <a:gd name="T123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4" h="43">
                  <a:moveTo>
                    <a:pt x="105" y="30"/>
                  </a:moveTo>
                  <a:cubicBezTo>
                    <a:pt x="104" y="31"/>
                    <a:pt x="104" y="32"/>
                    <a:pt x="102" y="33"/>
                  </a:cubicBezTo>
                  <a:cubicBezTo>
                    <a:pt x="100" y="33"/>
                    <a:pt x="99" y="34"/>
                    <a:pt x="97" y="34"/>
                  </a:cubicBezTo>
                  <a:cubicBezTo>
                    <a:pt x="94" y="34"/>
                    <a:pt x="91" y="32"/>
                    <a:pt x="89" y="30"/>
                  </a:cubicBezTo>
                  <a:cubicBezTo>
                    <a:pt x="86" y="28"/>
                    <a:pt x="85" y="25"/>
                    <a:pt x="85" y="21"/>
                  </a:cubicBezTo>
                  <a:cubicBezTo>
                    <a:pt x="85" y="18"/>
                    <a:pt x="86" y="15"/>
                    <a:pt x="89" y="13"/>
                  </a:cubicBezTo>
                  <a:cubicBezTo>
                    <a:pt x="91" y="10"/>
                    <a:pt x="94" y="9"/>
                    <a:pt x="97" y="9"/>
                  </a:cubicBezTo>
                  <a:cubicBezTo>
                    <a:pt x="99" y="9"/>
                    <a:pt x="101" y="9"/>
                    <a:pt x="102" y="10"/>
                  </a:cubicBezTo>
                  <a:cubicBezTo>
                    <a:pt x="103" y="11"/>
                    <a:pt x="104" y="11"/>
                    <a:pt x="105" y="13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0"/>
                    <a:pt x="105" y="30"/>
                    <a:pt x="105" y="30"/>
                  </a:cubicBezTo>
                  <a:close/>
                  <a:moveTo>
                    <a:pt x="105" y="21"/>
                  </a:moveTo>
                  <a:cubicBezTo>
                    <a:pt x="105" y="19"/>
                    <a:pt x="104" y="17"/>
                    <a:pt x="103" y="15"/>
                  </a:cubicBezTo>
                  <a:cubicBezTo>
                    <a:pt x="101" y="14"/>
                    <a:pt x="99" y="13"/>
                    <a:pt x="97" y="13"/>
                  </a:cubicBezTo>
                  <a:cubicBezTo>
                    <a:pt x="95" y="13"/>
                    <a:pt x="93" y="14"/>
                    <a:pt x="92" y="15"/>
                  </a:cubicBezTo>
                  <a:cubicBezTo>
                    <a:pt x="90" y="17"/>
                    <a:pt x="89" y="19"/>
                    <a:pt x="89" y="21"/>
                  </a:cubicBezTo>
                  <a:cubicBezTo>
                    <a:pt x="89" y="24"/>
                    <a:pt x="90" y="26"/>
                    <a:pt x="92" y="27"/>
                  </a:cubicBezTo>
                  <a:cubicBezTo>
                    <a:pt x="93" y="29"/>
                    <a:pt x="95" y="30"/>
                    <a:pt x="97" y="30"/>
                  </a:cubicBezTo>
                  <a:cubicBezTo>
                    <a:pt x="99" y="30"/>
                    <a:pt x="101" y="29"/>
                    <a:pt x="103" y="27"/>
                  </a:cubicBezTo>
                  <a:cubicBezTo>
                    <a:pt x="104" y="26"/>
                    <a:pt x="105" y="24"/>
                    <a:pt x="105" y="21"/>
                  </a:cubicBezTo>
                  <a:close/>
                  <a:moveTo>
                    <a:pt x="0" y="33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49" y="33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7" y="33"/>
                    <a:pt x="44" y="34"/>
                    <a:pt x="41" y="34"/>
                  </a:cubicBezTo>
                  <a:cubicBezTo>
                    <a:pt x="40" y="34"/>
                    <a:pt x="38" y="34"/>
                    <a:pt x="37" y="33"/>
                  </a:cubicBezTo>
                  <a:cubicBezTo>
                    <a:pt x="36" y="33"/>
                    <a:pt x="35" y="32"/>
                    <a:pt x="34" y="31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2" y="27"/>
                    <a:pt x="32" y="26"/>
                    <a:pt x="32" y="2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5"/>
                    <a:pt x="37" y="26"/>
                    <a:pt x="37" y="27"/>
                  </a:cubicBezTo>
                  <a:cubicBezTo>
                    <a:pt x="37" y="28"/>
                    <a:pt x="38" y="29"/>
                    <a:pt x="39" y="30"/>
                  </a:cubicBezTo>
                  <a:cubicBezTo>
                    <a:pt x="40" y="30"/>
                    <a:pt x="41" y="30"/>
                    <a:pt x="42" y="30"/>
                  </a:cubicBezTo>
                  <a:cubicBezTo>
                    <a:pt x="43" y="30"/>
                    <a:pt x="44" y="30"/>
                    <a:pt x="46" y="30"/>
                  </a:cubicBezTo>
                  <a:cubicBezTo>
                    <a:pt x="47" y="29"/>
                    <a:pt x="48" y="28"/>
                    <a:pt x="48" y="27"/>
                  </a:cubicBezTo>
                  <a:cubicBezTo>
                    <a:pt x="48" y="26"/>
                    <a:pt x="49" y="24"/>
                    <a:pt x="49" y="2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49" y="33"/>
                    <a:pt x="49" y="33"/>
                    <a:pt x="49" y="33"/>
                  </a:cubicBezTo>
                  <a:close/>
                  <a:moveTo>
                    <a:pt x="60" y="33"/>
                  </a:moveTo>
                  <a:cubicBezTo>
                    <a:pt x="60" y="10"/>
                    <a:pt x="60" y="10"/>
                    <a:pt x="60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6" y="11"/>
                    <a:pt x="69" y="9"/>
                    <a:pt x="72" y="9"/>
                  </a:cubicBezTo>
                  <a:cubicBezTo>
                    <a:pt x="74" y="9"/>
                    <a:pt x="75" y="10"/>
                    <a:pt x="77" y="10"/>
                  </a:cubicBezTo>
                  <a:cubicBezTo>
                    <a:pt x="78" y="11"/>
                    <a:pt x="79" y="11"/>
                    <a:pt x="79" y="12"/>
                  </a:cubicBezTo>
                  <a:cubicBezTo>
                    <a:pt x="80" y="13"/>
                    <a:pt x="81" y="14"/>
                    <a:pt x="81" y="15"/>
                  </a:cubicBezTo>
                  <a:cubicBezTo>
                    <a:pt x="81" y="16"/>
                    <a:pt x="81" y="17"/>
                    <a:pt x="81" y="19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8"/>
                    <a:pt x="77" y="16"/>
                    <a:pt x="76" y="15"/>
                  </a:cubicBezTo>
                  <a:cubicBezTo>
                    <a:pt x="76" y="15"/>
                    <a:pt x="75" y="14"/>
                    <a:pt x="74" y="14"/>
                  </a:cubicBezTo>
                  <a:cubicBezTo>
                    <a:pt x="73" y="13"/>
                    <a:pt x="72" y="13"/>
                    <a:pt x="71" y="13"/>
                  </a:cubicBezTo>
                  <a:cubicBezTo>
                    <a:pt x="69" y="13"/>
                    <a:pt x="68" y="13"/>
                    <a:pt x="66" y="14"/>
                  </a:cubicBezTo>
                  <a:cubicBezTo>
                    <a:pt x="65" y="16"/>
                    <a:pt x="64" y="18"/>
                    <a:pt x="64" y="21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0" y="33"/>
                    <a:pt x="60" y="33"/>
                    <a:pt x="60" y="33"/>
                  </a:cubicBezTo>
                  <a:close/>
                  <a:moveTo>
                    <a:pt x="116" y="33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2" y="11"/>
                    <a:pt x="125" y="9"/>
                    <a:pt x="129" y="9"/>
                  </a:cubicBezTo>
                  <a:cubicBezTo>
                    <a:pt x="130" y="9"/>
                    <a:pt x="132" y="10"/>
                    <a:pt x="133" y="10"/>
                  </a:cubicBezTo>
                  <a:cubicBezTo>
                    <a:pt x="134" y="11"/>
                    <a:pt x="135" y="11"/>
                    <a:pt x="136" y="12"/>
                  </a:cubicBezTo>
                  <a:cubicBezTo>
                    <a:pt x="136" y="13"/>
                    <a:pt x="137" y="14"/>
                    <a:pt x="137" y="15"/>
                  </a:cubicBezTo>
                  <a:cubicBezTo>
                    <a:pt x="137" y="16"/>
                    <a:pt x="137" y="17"/>
                    <a:pt x="137" y="19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3" y="18"/>
                    <a:pt x="133" y="16"/>
                    <a:pt x="132" y="15"/>
                  </a:cubicBezTo>
                  <a:cubicBezTo>
                    <a:pt x="132" y="15"/>
                    <a:pt x="132" y="14"/>
                    <a:pt x="131" y="14"/>
                  </a:cubicBezTo>
                  <a:cubicBezTo>
                    <a:pt x="130" y="13"/>
                    <a:pt x="129" y="13"/>
                    <a:pt x="128" y="13"/>
                  </a:cubicBezTo>
                  <a:cubicBezTo>
                    <a:pt x="126" y="13"/>
                    <a:pt x="124" y="13"/>
                    <a:pt x="123" y="14"/>
                  </a:cubicBezTo>
                  <a:cubicBezTo>
                    <a:pt x="121" y="16"/>
                    <a:pt x="121" y="18"/>
                    <a:pt x="121" y="21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16" y="33"/>
                    <a:pt x="116" y="33"/>
                    <a:pt x="116" y="33"/>
                  </a:cubicBezTo>
                  <a:close/>
                  <a:moveTo>
                    <a:pt x="800" y="25"/>
                  </a:moveTo>
                  <a:cubicBezTo>
                    <a:pt x="805" y="25"/>
                    <a:pt x="805" y="25"/>
                    <a:pt x="805" y="25"/>
                  </a:cubicBezTo>
                  <a:cubicBezTo>
                    <a:pt x="804" y="28"/>
                    <a:pt x="803" y="30"/>
                    <a:pt x="801" y="32"/>
                  </a:cubicBezTo>
                  <a:cubicBezTo>
                    <a:pt x="799" y="33"/>
                    <a:pt x="797" y="34"/>
                    <a:pt x="794" y="34"/>
                  </a:cubicBezTo>
                  <a:cubicBezTo>
                    <a:pt x="790" y="34"/>
                    <a:pt x="787" y="33"/>
                    <a:pt x="785" y="31"/>
                  </a:cubicBezTo>
                  <a:cubicBezTo>
                    <a:pt x="783" y="29"/>
                    <a:pt x="782" y="26"/>
                    <a:pt x="782" y="22"/>
                  </a:cubicBezTo>
                  <a:cubicBezTo>
                    <a:pt x="782" y="19"/>
                    <a:pt x="782" y="17"/>
                    <a:pt x="783" y="15"/>
                  </a:cubicBezTo>
                  <a:cubicBezTo>
                    <a:pt x="784" y="13"/>
                    <a:pt x="786" y="12"/>
                    <a:pt x="788" y="11"/>
                  </a:cubicBezTo>
                  <a:cubicBezTo>
                    <a:pt x="789" y="10"/>
                    <a:pt x="791" y="9"/>
                    <a:pt x="794" y="9"/>
                  </a:cubicBezTo>
                  <a:cubicBezTo>
                    <a:pt x="797" y="9"/>
                    <a:pt x="799" y="10"/>
                    <a:pt x="801" y="11"/>
                  </a:cubicBezTo>
                  <a:cubicBezTo>
                    <a:pt x="802" y="13"/>
                    <a:pt x="804" y="14"/>
                    <a:pt x="804" y="17"/>
                  </a:cubicBezTo>
                  <a:cubicBezTo>
                    <a:pt x="800" y="17"/>
                    <a:pt x="800" y="17"/>
                    <a:pt x="800" y="17"/>
                  </a:cubicBezTo>
                  <a:cubicBezTo>
                    <a:pt x="799" y="16"/>
                    <a:pt x="799" y="15"/>
                    <a:pt x="798" y="14"/>
                  </a:cubicBezTo>
                  <a:cubicBezTo>
                    <a:pt x="797" y="13"/>
                    <a:pt x="795" y="13"/>
                    <a:pt x="794" y="13"/>
                  </a:cubicBezTo>
                  <a:cubicBezTo>
                    <a:pt x="792" y="13"/>
                    <a:pt x="790" y="13"/>
                    <a:pt x="788" y="15"/>
                  </a:cubicBezTo>
                  <a:cubicBezTo>
                    <a:pt x="787" y="16"/>
                    <a:pt x="786" y="19"/>
                    <a:pt x="786" y="22"/>
                  </a:cubicBezTo>
                  <a:cubicBezTo>
                    <a:pt x="786" y="25"/>
                    <a:pt x="787" y="27"/>
                    <a:pt x="788" y="28"/>
                  </a:cubicBezTo>
                  <a:cubicBezTo>
                    <a:pt x="790" y="30"/>
                    <a:pt x="791" y="31"/>
                    <a:pt x="794" y="31"/>
                  </a:cubicBezTo>
                  <a:cubicBezTo>
                    <a:pt x="795" y="31"/>
                    <a:pt x="797" y="30"/>
                    <a:pt x="798" y="29"/>
                  </a:cubicBezTo>
                  <a:cubicBezTo>
                    <a:pt x="799" y="28"/>
                    <a:pt x="800" y="27"/>
                    <a:pt x="800" y="25"/>
                  </a:cubicBezTo>
                  <a:close/>
                  <a:moveTo>
                    <a:pt x="588" y="25"/>
                  </a:moveTo>
                  <a:cubicBezTo>
                    <a:pt x="592" y="25"/>
                    <a:pt x="592" y="25"/>
                    <a:pt x="592" y="25"/>
                  </a:cubicBezTo>
                  <a:cubicBezTo>
                    <a:pt x="592" y="28"/>
                    <a:pt x="591" y="30"/>
                    <a:pt x="589" y="32"/>
                  </a:cubicBezTo>
                  <a:cubicBezTo>
                    <a:pt x="587" y="33"/>
                    <a:pt x="584" y="34"/>
                    <a:pt x="581" y="34"/>
                  </a:cubicBezTo>
                  <a:cubicBezTo>
                    <a:pt x="578" y="34"/>
                    <a:pt x="575" y="33"/>
                    <a:pt x="573" y="31"/>
                  </a:cubicBezTo>
                  <a:cubicBezTo>
                    <a:pt x="571" y="29"/>
                    <a:pt x="570" y="26"/>
                    <a:pt x="570" y="22"/>
                  </a:cubicBezTo>
                  <a:cubicBezTo>
                    <a:pt x="570" y="19"/>
                    <a:pt x="570" y="17"/>
                    <a:pt x="571" y="15"/>
                  </a:cubicBezTo>
                  <a:cubicBezTo>
                    <a:pt x="572" y="13"/>
                    <a:pt x="573" y="12"/>
                    <a:pt x="575" y="11"/>
                  </a:cubicBezTo>
                  <a:cubicBezTo>
                    <a:pt x="577" y="10"/>
                    <a:pt x="579" y="9"/>
                    <a:pt x="581" y="9"/>
                  </a:cubicBezTo>
                  <a:cubicBezTo>
                    <a:pt x="584" y="9"/>
                    <a:pt x="587" y="10"/>
                    <a:pt x="588" y="11"/>
                  </a:cubicBezTo>
                  <a:cubicBezTo>
                    <a:pt x="590" y="13"/>
                    <a:pt x="591" y="14"/>
                    <a:pt x="592" y="17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587" y="16"/>
                    <a:pt x="586" y="15"/>
                    <a:pt x="585" y="14"/>
                  </a:cubicBezTo>
                  <a:cubicBezTo>
                    <a:pt x="584" y="13"/>
                    <a:pt x="583" y="13"/>
                    <a:pt x="582" y="13"/>
                  </a:cubicBezTo>
                  <a:cubicBezTo>
                    <a:pt x="579" y="13"/>
                    <a:pt x="578" y="13"/>
                    <a:pt x="576" y="15"/>
                  </a:cubicBezTo>
                  <a:cubicBezTo>
                    <a:pt x="575" y="16"/>
                    <a:pt x="574" y="19"/>
                    <a:pt x="574" y="22"/>
                  </a:cubicBezTo>
                  <a:cubicBezTo>
                    <a:pt x="574" y="25"/>
                    <a:pt x="575" y="27"/>
                    <a:pt x="576" y="28"/>
                  </a:cubicBezTo>
                  <a:cubicBezTo>
                    <a:pt x="577" y="30"/>
                    <a:pt x="579" y="31"/>
                    <a:pt x="581" y="31"/>
                  </a:cubicBezTo>
                  <a:cubicBezTo>
                    <a:pt x="583" y="31"/>
                    <a:pt x="585" y="30"/>
                    <a:pt x="586" y="29"/>
                  </a:cubicBezTo>
                  <a:cubicBezTo>
                    <a:pt x="587" y="28"/>
                    <a:pt x="588" y="27"/>
                    <a:pt x="588" y="25"/>
                  </a:cubicBezTo>
                  <a:close/>
                  <a:moveTo>
                    <a:pt x="772" y="26"/>
                  </a:moveTo>
                  <a:cubicBezTo>
                    <a:pt x="777" y="26"/>
                    <a:pt x="777" y="26"/>
                    <a:pt x="777" y="26"/>
                  </a:cubicBezTo>
                  <a:cubicBezTo>
                    <a:pt x="776" y="29"/>
                    <a:pt x="775" y="31"/>
                    <a:pt x="773" y="32"/>
                  </a:cubicBezTo>
                  <a:cubicBezTo>
                    <a:pt x="771" y="33"/>
                    <a:pt x="769" y="34"/>
                    <a:pt x="765" y="34"/>
                  </a:cubicBezTo>
                  <a:cubicBezTo>
                    <a:pt x="762" y="34"/>
                    <a:pt x="759" y="33"/>
                    <a:pt x="756" y="31"/>
                  </a:cubicBezTo>
                  <a:cubicBezTo>
                    <a:pt x="754" y="29"/>
                    <a:pt x="753" y="26"/>
                    <a:pt x="753" y="22"/>
                  </a:cubicBezTo>
                  <a:cubicBezTo>
                    <a:pt x="753" y="18"/>
                    <a:pt x="754" y="15"/>
                    <a:pt x="757" y="13"/>
                  </a:cubicBezTo>
                  <a:cubicBezTo>
                    <a:pt x="759" y="11"/>
                    <a:pt x="762" y="9"/>
                    <a:pt x="765" y="9"/>
                  </a:cubicBezTo>
                  <a:cubicBezTo>
                    <a:pt x="769" y="9"/>
                    <a:pt x="772" y="10"/>
                    <a:pt x="774" y="13"/>
                  </a:cubicBezTo>
                  <a:cubicBezTo>
                    <a:pt x="776" y="15"/>
                    <a:pt x="777" y="18"/>
                    <a:pt x="777" y="22"/>
                  </a:cubicBezTo>
                  <a:cubicBezTo>
                    <a:pt x="777" y="22"/>
                    <a:pt x="777" y="22"/>
                    <a:pt x="777" y="23"/>
                  </a:cubicBezTo>
                  <a:cubicBezTo>
                    <a:pt x="758" y="23"/>
                    <a:pt x="758" y="23"/>
                    <a:pt x="758" y="23"/>
                  </a:cubicBezTo>
                  <a:cubicBezTo>
                    <a:pt x="758" y="25"/>
                    <a:pt x="759" y="27"/>
                    <a:pt x="760" y="29"/>
                  </a:cubicBezTo>
                  <a:cubicBezTo>
                    <a:pt x="762" y="30"/>
                    <a:pt x="763" y="31"/>
                    <a:pt x="766" y="31"/>
                  </a:cubicBezTo>
                  <a:cubicBezTo>
                    <a:pt x="767" y="31"/>
                    <a:pt x="769" y="30"/>
                    <a:pt x="770" y="29"/>
                  </a:cubicBezTo>
                  <a:cubicBezTo>
                    <a:pt x="771" y="29"/>
                    <a:pt x="772" y="27"/>
                    <a:pt x="772" y="26"/>
                  </a:cubicBezTo>
                  <a:close/>
                  <a:moveTo>
                    <a:pt x="758" y="19"/>
                  </a:moveTo>
                  <a:cubicBezTo>
                    <a:pt x="772" y="19"/>
                    <a:pt x="772" y="19"/>
                    <a:pt x="772" y="19"/>
                  </a:cubicBezTo>
                  <a:cubicBezTo>
                    <a:pt x="772" y="17"/>
                    <a:pt x="772" y="16"/>
                    <a:pt x="771" y="15"/>
                  </a:cubicBezTo>
                  <a:cubicBezTo>
                    <a:pt x="769" y="13"/>
                    <a:pt x="768" y="13"/>
                    <a:pt x="765" y="13"/>
                  </a:cubicBezTo>
                  <a:cubicBezTo>
                    <a:pt x="763" y="13"/>
                    <a:pt x="762" y="13"/>
                    <a:pt x="760" y="15"/>
                  </a:cubicBezTo>
                  <a:cubicBezTo>
                    <a:pt x="759" y="16"/>
                    <a:pt x="758" y="17"/>
                    <a:pt x="758" y="19"/>
                  </a:cubicBezTo>
                  <a:close/>
                  <a:moveTo>
                    <a:pt x="272" y="26"/>
                  </a:moveTo>
                  <a:cubicBezTo>
                    <a:pt x="277" y="26"/>
                    <a:pt x="277" y="26"/>
                    <a:pt x="277" y="26"/>
                  </a:cubicBezTo>
                  <a:cubicBezTo>
                    <a:pt x="276" y="29"/>
                    <a:pt x="275" y="31"/>
                    <a:pt x="273" y="32"/>
                  </a:cubicBezTo>
                  <a:cubicBezTo>
                    <a:pt x="271" y="33"/>
                    <a:pt x="268" y="34"/>
                    <a:pt x="265" y="34"/>
                  </a:cubicBezTo>
                  <a:cubicBezTo>
                    <a:pt x="262" y="34"/>
                    <a:pt x="259" y="33"/>
                    <a:pt x="256" y="31"/>
                  </a:cubicBezTo>
                  <a:cubicBezTo>
                    <a:pt x="254" y="29"/>
                    <a:pt x="253" y="26"/>
                    <a:pt x="253" y="22"/>
                  </a:cubicBezTo>
                  <a:cubicBezTo>
                    <a:pt x="253" y="18"/>
                    <a:pt x="254" y="15"/>
                    <a:pt x="256" y="13"/>
                  </a:cubicBezTo>
                  <a:cubicBezTo>
                    <a:pt x="259" y="11"/>
                    <a:pt x="262" y="9"/>
                    <a:pt x="265" y="9"/>
                  </a:cubicBezTo>
                  <a:cubicBezTo>
                    <a:pt x="269" y="9"/>
                    <a:pt x="271" y="10"/>
                    <a:pt x="274" y="13"/>
                  </a:cubicBezTo>
                  <a:cubicBezTo>
                    <a:pt x="276" y="15"/>
                    <a:pt x="277" y="18"/>
                    <a:pt x="277" y="22"/>
                  </a:cubicBezTo>
                  <a:cubicBezTo>
                    <a:pt x="277" y="22"/>
                    <a:pt x="277" y="22"/>
                    <a:pt x="277" y="2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25"/>
                    <a:pt x="259" y="27"/>
                    <a:pt x="260" y="29"/>
                  </a:cubicBezTo>
                  <a:cubicBezTo>
                    <a:pt x="261" y="30"/>
                    <a:pt x="263" y="31"/>
                    <a:pt x="265" y="31"/>
                  </a:cubicBezTo>
                  <a:cubicBezTo>
                    <a:pt x="267" y="31"/>
                    <a:pt x="268" y="30"/>
                    <a:pt x="270" y="29"/>
                  </a:cubicBezTo>
                  <a:cubicBezTo>
                    <a:pt x="271" y="29"/>
                    <a:pt x="272" y="27"/>
                    <a:pt x="272" y="26"/>
                  </a:cubicBezTo>
                  <a:close/>
                  <a:moveTo>
                    <a:pt x="258" y="19"/>
                  </a:moveTo>
                  <a:cubicBezTo>
                    <a:pt x="272" y="19"/>
                    <a:pt x="272" y="19"/>
                    <a:pt x="272" y="19"/>
                  </a:cubicBezTo>
                  <a:cubicBezTo>
                    <a:pt x="272" y="17"/>
                    <a:pt x="272" y="16"/>
                    <a:pt x="271" y="15"/>
                  </a:cubicBezTo>
                  <a:cubicBezTo>
                    <a:pt x="269" y="13"/>
                    <a:pt x="267" y="13"/>
                    <a:pt x="265" y="13"/>
                  </a:cubicBezTo>
                  <a:cubicBezTo>
                    <a:pt x="263" y="13"/>
                    <a:pt x="261" y="13"/>
                    <a:pt x="260" y="15"/>
                  </a:cubicBezTo>
                  <a:cubicBezTo>
                    <a:pt x="259" y="16"/>
                    <a:pt x="258" y="17"/>
                    <a:pt x="258" y="19"/>
                  </a:cubicBezTo>
                  <a:close/>
                  <a:moveTo>
                    <a:pt x="615" y="26"/>
                  </a:moveTo>
                  <a:cubicBezTo>
                    <a:pt x="619" y="26"/>
                    <a:pt x="619" y="26"/>
                    <a:pt x="619" y="26"/>
                  </a:cubicBezTo>
                  <a:cubicBezTo>
                    <a:pt x="619" y="29"/>
                    <a:pt x="617" y="31"/>
                    <a:pt x="615" y="32"/>
                  </a:cubicBezTo>
                  <a:cubicBezTo>
                    <a:pt x="613" y="33"/>
                    <a:pt x="611" y="34"/>
                    <a:pt x="608" y="34"/>
                  </a:cubicBezTo>
                  <a:cubicBezTo>
                    <a:pt x="604" y="34"/>
                    <a:pt x="601" y="33"/>
                    <a:pt x="599" y="31"/>
                  </a:cubicBezTo>
                  <a:cubicBezTo>
                    <a:pt x="597" y="29"/>
                    <a:pt x="596" y="26"/>
                    <a:pt x="596" y="22"/>
                  </a:cubicBezTo>
                  <a:cubicBezTo>
                    <a:pt x="596" y="18"/>
                    <a:pt x="597" y="15"/>
                    <a:pt x="599" y="13"/>
                  </a:cubicBezTo>
                  <a:cubicBezTo>
                    <a:pt x="601" y="11"/>
                    <a:pt x="604" y="9"/>
                    <a:pt x="608" y="9"/>
                  </a:cubicBezTo>
                  <a:cubicBezTo>
                    <a:pt x="611" y="9"/>
                    <a:pt x="614" y="10"/>
                    <a:pt x="616" y="13"/>
                  </a:cubicBezTo>
                  <a:cubicBezTo>
                    <a:pt x="618" y="15"/>
                    <a:pt x="620" y="18"/>
                    <a:pt x="620" y="22"/>
                  </a:cubicBezTo>
                  <a:cubicBezTo>
                    <a:pt x="620" y="22"/>
                    <a:pt x="620" y="22"/>
                    <a:pt x="620" y="23"/>
                  </a:cubicBezTo>
                  <a:cubicBezTo>
                    <a:pt x="600" y="23"/>
                    <a:pt x="600" y="23"/>
                    <a:pt x="600" y="23"/>
                  </a:cubicBezTo>
                  <a:cubicBezTo>
                    <a:pt x="600" y="25"/>
                    <a:pt x="601" y="27"/>
                    <a:pt x="603" y="29"/>
                  </a:cubicBezTo>
                  <a:cubicBezTo>
                    <a:pt x="604" y="30"/>
                    <a:pt x="606" y="31"/>
                    <a:pt x="608" y="31"/>
                  </a:cubicBezTo>
                  <a:cubicBezTo>
                    <a:pt x="610" y="31"/>
                    <a:pt x="611" y="30"/>
                    <a:pt x="612" y="29"/>
                  </a:cubicBezTo>
                  <a:cubicBezTo>
                    <a:pt x="613" y="29"/>
                    <a:pt x="614" y="27"/>
                    <a:pt x="615" y="26"/>
                  </a:cubicBezTo>
                  <a:close/>
                  <a:moveTo>
                    <a:pt x="600" y="19"/>
                  </a:moveTo>
                  <a:cubicBezTo>
                    <a:pt x="615" y="19"/>
                    <a:pt x="615" y="19"/>
                    <a:pt x="615" y="19"/>
                  </a:cubicBezTo>
                  <a:cubicBezTo>
                    <a:pt x="615" y="17"/>
                    <a:pt x="614" y="16"/>
                    <a:pt x="613" y="15"/>
                  </a:cubicBezTo>
                  <a:cubicBezTo>
                    <a:pt x="612" y="13"/>
                    <a:pt x="610" y="13"/>
                    <a:pt x="608" y="13"/>
                  </a:cubicBezTo>
                  <a:cubicBezTo>
                    <a:pt x="606" y="13"/>
                    <a:pt x="604" y="13"/>
                    <a:pt x="603" y="15"/>
                  </a:cubicBezTo>
                  <a:cubicBezTo>
                    <a:pt x="601" y="16"/>
                    <a:pt x="601" y="17"/>
                    <a:pt x="600" y="19"/>
                  </a:cubicBezTo>
                  <a:close/>
                  <a:moveTo>
                    <a:pt x="390" y="22"/>
                  </a:moveTo>
                  <a:cubicBezTo>
                    <a:pt x="390" y="18"/>
                    <a:pt x="391" y="15"/>
                    <a:pt x="393" y="13"/>
                  </a:cubicBezTo>
                  <a:cubicBezTo>
                    <a:pt x="395" y="11"/>
                    <a:pt x="398" y="9"/>
                    <a:pt x="401" y="9"/>
                  </a:cubicBezTo>
                  <a:cubicBezTo>
                    <a:pt x="404" y="9"/>
                    <a:pt x="407" y="11"/>
                    <a:pt x="409" y="13"/>
                  </a:cubicBezTo>
                  <a:cubicBezTo>
                    <a:pt x="411" y="15"/>
                    <a:pt x="412" y="18"/>
                    <a:pt x="412" y="21"/>
                  </a:cubicBezTo>
                  <a:cubicBezTo>
                    <a:pt x="412" y="25"/>
                    <a:pt x="411" y="28"/>
                    <a:pt x="409" y="30"/>
                  </a:cubicBezTo>
                  <a:cubicBezTo>
                    <a:pt x="407" y="33"/>
                    <a:pt x="404" y="34"/>
                    <a:pt x="401" y="34"/>
                  </a:cubicBezTo>
                  <a:cubicBezTo>
                    <a:pt x="398" y="34"/>
                    <a:pt x="395" y="33"/>
                    <a:pt x="393" y="30"/>
                  </a:cubicBezTo>
                  <a:cubicBezTo>
                    <a:pt x="391" y="28"/>
                    <a:pt x="390" y="25"/>
                    <a:pt x="390" y="22"/>
                  </a:cubicBezTo>
                  <a:close/>
                  <a:moveTo>
                    <a:pt x="394" y="22"/>
                  </a:moveTo>
                  <a:cubicBezTo>
                    <a:pt x="394" y="24"/>
                    <a:pt x="394" y="26"/>
                    <a:pt x="396" y="28"/>
                  </a:cubicBezTo>
                  <a:cubicBezTo>
                    <a:pt x="397" y="30"/>
                    <a:pt x="399" y="31"/>
                    <a:pt x="401" y="31"/>
                  </a:cubicBezTo>
                  <a:cubicBezTo>
                    <a:pt x="403" y="31"/>
                    <a:pt x="405" y="30"/>
                    <a:pt x="406" y="28"/>
                  </a:cubicBezTo>
                  <a:cubicBezTo>
                    <a:pt x="408" y="26"/>
                    <a:pt x="408" y="24"/>
                    <a:pt x="408" y="22"/>
                  </a:cubicBezTo>
                  <a:cubicBezTo>
                    <a:pt x="408" y="21"/>
                    <a:pt x="408" y="21"/>
                    <a:pt x="408" y="21"/>
                  </a:cubicBezTo>
                  <a:cubicBezTo>
                    <a:pt x="408" y="19"/>
                    <a:pt x="407" y="17"/>
                    <a:pt x="406" y="15"/>
                  </a:cubicBezTo>
                  <a:cubicBezTo>
                    <a:pt x="405" y="14"/>
                    <a:pt x="403" y="13"/>
                    <a:pt x="401" y="13"/>
                  </a:cubicBezTo>
                  <a:cubicBezTo>
                    <a:pt x="399" y="13"/>
                    <a:pt x="397" y="14"/>
                    <a:pt x="396" y="15"/>
                  </a:cubicBezTo>
                  <a:cubicBezTo>
                    <a:pt x="394" y="17"/>
                    <a:pt x="394" y="19"/>
                    <a:pt x="394" y="22"/>
                  </a:cubicBezTo>
                  <a:close/>
                  <a:moveTo>
                    <a:pt x="864" y="22"/>
                  </a:moveTo>
                  <a:cubicBezTo>
                    <a:pt x="864" y="18"/>
                    <a:pt x="865" y="15"/>
                    <a:pt x="867" y="13"/>
                  </a:cubicBezTo>
                  <a:cubicBezTo>
                    <a:pt x="869" y="11"/>
                    <a:pt x="872" y="9"/>
                    <a:pt x="875" y="9"/>
                  </a:cubicBezTo>
                  <a:cubicBezTo>
                    <a:pt x="878" y="9"/>
                    <a:pt x="881" y="11"/>
                    <a:pt x="883" y="13"/>
                  </a:cubicBezTo>
                  <a:cubicBezTo>
                    <a:pt x="885" y="15"/>
                    <a:pt x="886" y="18"/>
                    <a:pt x="886" y="21"/>
                  </a:cubicBezTo>
                  <a:cubicBezTo>
                    <a:pt x="886" y="25"/>
                    <a:pt x="885" y="28"/>
                    <a:pt x="883" y="30"/>
                  </a:cubicBezTo>
                  <a:cubicBezTo>
                    <a:pt x="881" y="33"/>
                    <a:pt x="878" y="34"/>
                    <a:pt x="875" y="34"/>
                  </a:cubicBezTo>
                  <a:cubicBezTo>
                    <a:pt x="872" y="34"/>
                    <a:pt x="869" y="33"/>
                    <a:pt x="867" y="30"/>
                  </a:cubicBezTo>
                  <a:cubicBezTo>
                    <a:pt x="865" y="28"/>
                    <a:pt x="864" y="25"/>
                    <a:pt x="864" y="22"/>
                  </a:cubicBezTo>
                  <a:close/>
                  <a:moveTo>
                    <a:pt x="867" y="22"/>
                  </a:moveTo>
                  <a:cubicBezTo>
                    <a:pt x="867" y="24"/>
                    <a:pt x="868" y="26"/>
                    <a:pt x="870" y="28"/>
                  </a:cubicBezTo>
                  <a:cubicBezTo>
                    <a:pt x="871" y="30"/>
                    <a:pt x="873" y="31"/>
                    <a:pt x="875" y="31"/>
                  </a:cubicBezTo>
                  <a:cubicBezTo>
                    <a:pt x="877" y="31"/>
                    <a:pt x="879" y="30"/>
                    <a:pt x="880" y="28"/>
                  </a:cubicBezTo>
                  <a:cubicBezTo>
                    <a:pt x="882" y="26"/>
                    <a:pt x="882" y="24"/>
                    <a:pt x="882" y="22"/>
                  </a:cubicBezTo>
                  <a:cubicBezTo>
                    <a:pt x="882" y="21"/>
                    <a:pt x="882" y="21"/>
                    <a:pt x="882" y="21"/>
                  </a:cubicBezTo>
                  <a:cubicBezTo>
                    <a:pt x="882" y="19"/>
                    <a:pt x="881" y="17"/>
                    <a:pt x="880" y="15"/>
                  </a:cubicBezTo>
                  <a:cubicBezTo>
                    <a:pt x="879" y="14"/>
                    <a:pt x="877" y="13"/>
                    <a:pt x="875" y="13"/>
                  </a:cubicBezTo>
                  <a:cubicBezTo>
                    <a:pt x="873" y="13"/>
                    <a:pt x="871" y="14"/>
                    <a:pt x="870" y="15"/>
                  </a:cubicBezTo>
                  <a:cubicBezTo>
                    <a:pt x="868" y="17"/>
                    <a:pt x="867" y="19"/>
                    <a:pt x="867" y="22"/>
                  </a:cubicBezTo>
                  <a:close/>
                  <a:moveTo>
                    <a:pt x="709" y="13"/>
                  </a:moveTo>
                  <a:cubicBezTo>
                    <a:pt x="709" y="8"/>
                    <a:pt x="709" y="8"/>
                    <a:pt x="709" y="8"/>
                  </a:cubicBezTo>
                  <a:cubicBezTo>
                    <a:pt x="709" y="1"/>
                    <a:pt x="709" y="1"/>
                    <a:pt x="709" y="1"/>
                  </a:cubicBezTo>
                  <a:cubicBezTo>
                    <a:pt x="713" y="1"/>
                    <a:pt x="713" y="1"/>
                    <a:pt x="713" y="1"/>
                  </a:cubicBezTo>
                  <a:cubicBezTo>
                    <a:pt x="713" y="33"/>
                    <a:pt x="713" y="33"/>
                    <a:pt x="713" y="33"/>
                  </a:cubicBezTo>
                  <a:cubicBezTo>
                    <a:pt x="709" y="33"/>
                    <a:pt x="709" y="33"/>
                    <a:pt x="709" y="33"/>
                  </a:cubicBezTo>
                  <a:cubicBezTo>
                    <a:pt x="709" y="30"/>
                    <a:pt x="709" y="30"/>
                    <a:pt x="709" y="30"/>
                  </a:cubicBezTo>
                  <a:cubicBezTo>
                    <a:pt x="708" y="31"/>
                    <a:pt x="706" y="32"/>
                    <a:pt x="705" y="33"/>
                  </a:cubicBezTo>
                  <a:cubicBezTo>
                    <a:pt x="703" y="33"/>
                    <a:pt x="702" y="34"/>
                    <a:pt x="700" y="34"/>
                  </a:cubicBezTo>
                  <a:cubicBezTo>
                    <a:pt x="697" y="34"/>
                    <a:pt x="695" y="33"/>
                    <a:pt x="692" y="30"/>
                  </a:cubicBezTo>
                  <a:cubicBezTo>
                    <a:pt x="690" y="28"/>
                    <a:pt x="689" y="25"/>
                    <a:pt x="689" y="21"/>
                  </a:cubicBezTo>
                  <a:cubicBezTo>
                    <a:pt x="689" y="18"/>
                    <a:pt x="690" y="15"/>
                    <a:pt x="692" y="13"/>
                  </a:cubicBezTo>
                  <a:cubicBezTo>
                    <a:pt x="694" y="10"/>
                    <a:pt x="697" y="9"/>
                    <a:pt x="700" y="9"/>
                  </a:cubicBezTo>
                  <a:cubicBezTo>
                    <a:pt x="702" y="9"/>
                    <a:pt x="704" y="9"/>
                    <a:pt x="705" y="10"/>
                  </a:cubicBezTo>
                  <a:cubicBezTo>
                    <a:pt x="706" y="11"/>
                    <a:pt x="708" y="12"/>
                    <a:pt x="709" y="13"/>
                  </a:cubicBezTo>
                  <a:close/>
                  <a:moveTo>
                    <a:pt x="708" y="22"/>
                  </a:moveTo>
                  <a:cubicBezTo>
                    <a:pt x="708" y="19"/>
                    <a:pt x="707" y="17"/>
                    <a:pt x="706" y="16"/>
                  </a:cubicBezTo>
                  <a:cubicBezTo>
                    <a:pt x="704" y="14"/>
                    <a:pt x="702" y="13"/>
                    <a:pt x="701" y="13"/>
                  </a:cubicBezTo>
                  <a:cubicBezTo>
                    <a:pt x="699" y="13"/>
                    <a:pt x="697" y="14"/>
                    <a:pt x="695" y="16"/>
                  </a:cubicBezTo>
                  <a:cubicBezTo>
                    <a:pt x="694" y="17"/>
                    <a:pt x="693" y="19"/>
                    <a:pt x="693" y="21"/>
                  </a:cubicBezTo>
                  <a:cubicBezTo>
                    <a:pt x="693" y="24"/>
                    <a:pt x="694" y="26"/>
                    <a:pt x="695" y="27"/>
                  </a:cubicBezTo>
                  <a:cubicBezTo>
                    <a:pt x="697" y="29"/>
                    <a:pt x="699" y="29"/>
                    <a:pt x="701" y="29"/>
                  </a:cubicBezTo>
                  <a:cubicBezTo>
                    <a:pt x="702" y="29"/>
                    <a:pt x="704" y="29"/>
                    <a:pt x="706" y="27"/>
                  </a:cubicBezTo>
                  <a:cubicBezTo>
                    <a:pt x="707" y="26"/>
                    <a:pt x="708" y="24"/>
                    <a:pt x="708" y="22"/>
                  </a:cubicBezTo>
                  <a:close/>
                  <a:moveTo>
                    <a:pt x="961" y="10"/>
                  </a:moveTo>
                  <a:cubicBezTo>
                    <a:pt x="965" y="10"/>
                    <a:pt x="965" y="10"/>
                    <a:pt x="965" y="10"/>
                  </a:cubicBezTo>
                  <a:cubicBezTo>
                    <a:pt x="973" y="28"/>
                    <a:pt x="973" y="28"/>
                    <a:pt x="973" y="28"/>
                  </a:cubicBezTo>
                  <a:cubicBezTo>
                    <a:pt x="980" y="10"/>
                    <a:pt x="980" y="10"/>
                    <a:pt x="980" y="10"/>
                  </a:cubicBezTo>
                  <a:cubicBezTo>
                    <a:pt x="984" y="10"/>
                    <a:pt x="984" y="10"/>
                    <a:pt x="984" y="10"/>
                  </a:cubicBezTo>
                  <a:cubicBezTo>
                    <a:pt x="971" y="43"/>
                    <a:pt x="971" y="43"/>
                    <a:pt x="971" y="43"/>
                  </a:cubicBezTo>
                  <a:cubicBezTo>
                    <a:pt x="967" y="43"/>
                    <a:pt x="967" y="43"/>
                    <a:pt x="967" y="43"/>
                  </a:cubicBezTo>
                  <a:cubicBezTo>
                    <a:pt x="970" y="33"/>
                    <a:pt x="970" y="33"/>
                    <a:pt x="970" y="33"/>
                  </a:cubicBezTo>
                  <a:cubicBezTo>
                    <a:pt x="961" y="10"/>
                    <a:pt x="961" y="10"/>
                    <a:pt x="961" y="10"/>
                  </a:cubicBezTo>
                  <a:close/>
                  <a:moveTo>
                    <a:pt x="288" y="33"/>
                  </a:moveTo>
                  <a:cubicBezTo>
                    <a:pt x="283" y="33"/>
                    <a:pt x="283" y="33"/>
                    <a:pt x="283" y="33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7" y="10"/>
                    <a:pt x="287" y="10"/>
                    <a:pt x="287" y="10"/>
                  </a:cubicBezTo>
                  <a:cubicBezTo>
                    <a:pt x="287" y="13"/>
                    <a:pt x="287" y="13"/>
                    <a:pt x="287" y="13"/>
                  </a:cubicBezTo>
                  <a:cubicBezTo>
                    <a:pt x="288" y="12"/>
                    <a:pt x="290" y="11"/>
                    <a:pt x="291" y="10"/>
                  </a:cubicBezTo>
                  <a:cubicBezTo>
                    <a:pt x="293" y="10"/>
                    <a:pt x="294" y="9"/>
                    <a:pt x="296" y="10"/>
                  </a:cubicBezTo>
                  <a:cubicBezTo>
                    <a:pt x="296" y="14"/>
                    <a:pt x="296" y="14"/>
                    <a:pt x="296" y="14"/>
                  </a:cubicBezTo>
                  <a:cubicBezTo>
                    <a:pt x="293" y="13"/>
                    <a:pt x="291" y="14"/>
                    <a:pt x="290" y="15"/>
                  </a:cubicBezTo>
                  <a:cubicBezTo>
                    <a:pt x="289" y="16"/>
                    <a:pt x="288" y="18"/>
                    <a:pt x="288" y="20"/>
                  </a:cubicBezTo>
                  <a:cubicBezTo>
                    <a:pt x="288" y="33"/>
                    <a:pt x="288" y="33"/>
                    <a:pt x="288" y="33"/>
                  </a:cubicBezTo>
                  <a:close/>
                  <a:moveTo>
                    <a:pt x="903" y="22"/>
                  </a:moveTo>
                  <a:cubicBezTo>
                    <a:pt x="903" y="18"/>
                    <a:pt x="904" y="15"/>
                    <a:pt x="906" y="13"/>
                  </a:cubicBezTo>
                  <a:cubicBezTo>
                    <a:pt x="908" y="11"/>
                    <a:pt x="911" y="9"/>
                    <a:pt x="914" y="9"/>
                  </a:cubicBezTo>
                  <a:cubicBezTo>
                    <a:pt x="917" y="9"/>
                    <a:pt x="920" y="11"/>
                    <a:pt x="922" y="13"/>
                  </a:cubicBezTo>
                  <a:cubicBezTo>
                    <a:pt x="924" y="15"/>
                    <a:pt x="926" y="18"/>
                    <a:pt x="926" y="21"/>
                  </a:cubicBezTo>
                  <a:cubicBezTo>
                    <a:pt x="926" y="25"/>
                    <a:pt x="924" y="28"/>
                    <a:pt x="922" y="30"/>
                  </a:cubicBezTo>
                  <a:cubicBezTo>
                    <a:pt x="920" y="33"/>
                    <a:pt x="917" y="34"/>
                    <a:pt x="914" y="34"/>
                  </a:cubicBezTo>
                  <a:cubicBezTo>
                    <a:pt x="911" y="34"/>
                    <a:pt x="908" y="33"/>
                    <a:pt x="906" y="30"/>
                  </a:cubicBezTo>
                  <a:cubicBezTo>
                    <a:pt x="904" y="28"/>
                    <a:pt x="903" y="25"/>
                    <a:pt x="903" y="22"/>
                  </a:cubicBezTo>
                  <a:close/>
                  <a:moveTo>
                    <a:pt x="907" y="22"/>
                  </a:moveTo>
                  <a:cubicBezTo>
                    <a:pt x="907" y="24"/>
                    <a:pt x="908" y="26"/>
                    <a:pt x="909" y="28"/>
                  </a:cubicBezTo>
                  <a:cubicBezTo>
                    <a:pt x="910" y="30"/>
                    <a:pt x="912" y="31"/>
                    <a:pt x="914" y="31"/>
                  </a:cubicBezTo>
                  <a:cubicBezTo>
                    <a:pt x="916" y="31"/>
                    <a:pt x="918" y="30"/>
                    <a:pt x="920" y="28"/>
                  </a:cubicBezTo>
                  <a:cubicBezTo>
                    <a:pt x="921" y="26"/>
                    <a:pt x="922" y="24"/>
                    <a:pt x="922" y="22"/>
                  </a:cubicBezTo>
                  <a:cubicBezTo>
                    <a:pt x="922" y="21"/>
                    <a:pt x="922" y="21"/>
                    <a:pt x="922" y="21"/>
                  </a:cubicBezTo>
                  <a:cubicBezTo>
                    <a:pt x="921" y="19"/>
                    <a:pt x="921" y="17"/>
                    <a:pt x="919" y="15"/>
                  </a:cubicBezTo>
                  <a:cubicBezTo>
                    <a:pt x="918" y="14"/>
                    <a:pt x="916" y="13"/>
                    <a:pt x="914" y="13"/>
                  </a:cubicBezTo>
                  <a:cubicBezTo>
                    <a:pt x="912" y="13"/>
                    <a:pt x="910" y="14"/>
                    <a:pt x="909" y="15"/>
                  </a:cubicBezTo>
                  <a:cubicBezTo>
                    <a:pt x="908" y="17"/>
                    <a:pt x="907" y="19"/>
                    <a:pt x="907" y="22"/>
                  </a:cubicBezTo>
                  <a:close/>
                  <a:moveTo>
                    <a:pt x="178" y="1"/>
                  </a:moveTo>
                  <a:cubicBezTo>
                    <a:pt x="182" y="1"/>
                    <a:pt x="182" y="1"/>
                    <a:pt x="182" y="1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2" y="23"/>
                    <a:pt x="181" y="26"/>
                    <a:pt x="181" y="27"/>
                  </a:cubicBezTo>
                  <a:cubicBezTo>
                    <a:pt x="180" y="29"/>
                    <a:pt x="179" y="31"/>
                    <a:pt x="177" y="32"/>
                  </a:cubicBezTo>
                  <a:cubicBezTo>
                    <a:pt x="175" y="33"/>
                    <a:pt x="172" y="34"/>
                    <a:pt x="169" y="34"/>
                  </a:cubicBezTo>
                  <a:cubicBezTo>
                    <a:pt x="166" y="34"/>
                    <a:pt x="164" y="33"/>
                    <a:pt x="162" y="32"/>
                  </a:cubicBezTo>
                  <a:cubicBezTo>
                    <a:pt x="160" y="31"/>
                    <a:pt x="159" y="30"/>
                    <a:pt x="158" y="28"/>
                  </a:cubicBezTo>
                  <a:cubicBezTo>
                    <a:pt x="157" y="26"/>
                    <a:pt x="156" y="23"/>
                    <a:pt x="156" y="20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23"/>
                    <a:pt x="161" y="25"/>
                    <a:pt x="162" y="26"/>
                  </a:cubicBezTo>
                  <a:cubicBezTo>
                    <a:pt x="162" y="27"/>
                    <a:pt x="163" y="28"/>
                    <a:pt x="164" y="29"/>
                  </a:cubicBezTo>
                  <a:cubicBezTo>
                    <a:pt x="165" y="30"/>
                    <a:pt x="167" y="30"/>
                    <a:pt x="169" y="30"/>
                  </a:cubicBezTo>
                  <a:cubicBezTo>
                    <a:pt x="172" y="30"/>
                    <a:pt x="174" y="29"/>
                    <a:pt x="176" y="28"/>
                  </a:cubicBezTo>
                  <a:cubicBezTo>
                    <a:pt x="177" y="26"/>
                    <a:pt x="178" y="24"/>
                    <a:pt x="178" y="20"/>
                  </a:cubicBezTo>
                  <a:cubicBezTo>
                    <a:pt x="178" y="1"/>
                    <a:pt x="178" y="1"/>
                    <a:pt x="178" y="1"/>
                  </a:cubicBezTo>
                  <a:close/>
                  <a:moveTo>
                    <a:pt x="218" y="6"/>
                  </a:moveTo>
                  <a:cubicBezTo>
                    <a:pt x="218" y="1"/>
                    <a:pt x="218" y="1"/>
                    <a:pt x="218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2" y="6"/>
                    <a:pt x="222" y="6"/>
                    <a:pt x="222" y="6"/>
                  </a:cubicBezTo>
                  <a:cubicBezTo>
                    <a:pt x="218" y="6"/>
                    <a:pt x="218" y="6"/>
                    <a:pt x="218" y="6"/>
                  </a:cubicBezTo>
                  <a:close/>
                  <a:moveTo>
                    <a:pt x="218" y="33"/>
                  </a:moveTo>
                  <a:cubicBezTo>
                    <a:pt x="218" y="10"/>
                    <a:pt x="218" y="10"/>
                    <a:pt x="218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18" y="33"/>
                    <a:pt x="218" y="33"/>
                    <a:pt x="218" y="33"/>
                  </a:cubicBezTo>
                  <a:close/>
                  <a:moveTo>
                    <a:pt x="237" y="33"/>
                  </a:moveTo>
                  <a:cubicBezTo>
                    <a:pt x="228" y="10"/>
                    <a:pt x="228" y="10"/>
                    <a:pt x="228" y="10"/>
                  </a:cubicBezTo>
                  <a:cubicBezTo>
                    <a:pt x="232" y="10"/>
                    <a:pt x="232" y="10"/>
                    <a:pt x="232" y="10"/>
                  </a:cubicBezTo>
                  <a:cubicBezTo>
                    <a:pt x="237" y="24"/>
                    <a:pt x="237" y="24"/>
                    <a:pt x="237" y="24"/>
                  </a:cubicBezTo>
                  <a:cubicBezTo>
                    <a:pt x="238" y="25"/>
                    <a:pt x="238" y="27"/>
                    <a:pt x="239" y="29"/>
                  </a:cubicBezTo>
                  <a:cubicBezTo>
                    <a:pt x="239" y="27"/>
                    <a:pt x="239" y="26"/>
                    <a:pt x="240" y="24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9" y="10"/>
                    <a:pt x="249" y="10"/>
                    <a:pt x="249" y="10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37" y="33"/>
                    <a:pt x="237" y="33"/>
                    <a:pt x="237" y="33"/>
                  </a:cubicBezTo>
                  <a:close/>
                  <a:moveTo>
                    <a:pt x="299" y="26"/>
                  </a:moveTo>
                  <a:cubicBezTo>
                    <a:pt x="303" y="26"/>
                    <a:pt x="303" y="26"/>
                    <a:pt x="303" y="26"/>
                  </a:cubicBezTo>
                  <a:cubicBezTo>
                    <a:pt x="304" y="27"/>
                    <a:pt x="304" y="29"/>
                    <a:pt x="305" y="29"/>
                  </a:cubicBezTo>
                  <a:cubicBezTo>
                    <a:pt x="306" y="30"/>
                    <a:pt x="308" y="31"/>
                    <a:pt x="309" y="31"/>
                  </a:cubicBezTo>
                  <a:cubicBezTo>
                    <a:pt x="311" y="31"/>
                    <a:pt x="313" y="30"/>
                    <a:pt x="313" y="30"/>
                  </a:cubicBezTo>
                  <a:cubicBezTo>
                    <a:pt x="314" y="29"/>
                    <a:pt x="315" y="28"/>
                    <a:pt x="315" y="27"/>
                  </a:cubicBezTo>
                  <a:cubicBezTo>
                    <a:pt x="315" y="26"/>
                    <a:pt x="314" y="25"/>
                    <a:pt x="314" y="25"/>
                  </a:cubicBezTo>
                  <a:cubicBezTo>
                    <a:pt x="313" y="24"/>
                    <a:pt x="312" y="24"/>
                    <a:pt x="310" y="23"/>
                  </a:cubicBezTo>
                  <a:cubicBezTo>
                    <a:pt x="307" y="23"/>
                    <a:pt x="305" y="22"/>
                    <a:pt x="304" y="22"/>
                  </a:cubicBezTo>
                  <a:cubicBezTo>
                    <a:pt x="302" y="21"/>
                    <a:pt x="302" y="20"/>
                    <a:pt x="301" y="19"/>
                  </a:cubicBezTo>
                  <a:cubicBezTo>
                    <a:pt x="300" y="18"/>
                    <a:pt x="300" y="17"/>
                    <a:pt x="300" y="16"/>
                  </a:cubicBezTo>
                  <a:cubicBezTo>
                    <a:pt x="300" y="15"/>
                    <a:pt x="300" y="14"/>
                    <a:pt x="301" y="13"/>
                  </a:cubicBezTo>
                  <a:cubicBezTo>
                    <a:pt x="301" y="12"/>
                    <a:pt x="302" y="12"/>
                    <a:pt x="303" y="11"/>
                  </a:cubicBezTo>
                  <a:cubicBezTo>
                    <a:pt x="303" y="11"/>
                    <a:pt x="304" y="10"/>
                    <a:pt x="305" y="10"/>
                  </a:cubicBezTo>
                  <a:cubicBezTo>
                    <a:pt x="306" y="10"/>
                    <a:pt x="308" y="9"/>
                    <a:pt x="309" y="9"/>
                  </a:cubicBezTo>
                  <a:cubicBezTo>
                    <a:pt x="311" y="9"/>
                    <a:pt x="312" y="10"/>
                    <a:pt x="314" y="10"/>
                  </a:cubicBezTo>
                  <a:cubicBezTo>
                    <a:pt x="315" y="11"/>
                    <a:pt x="316" y="11"/>
                    <a:pt x="317" y="12"/>
                  </a:cubicBezTo>
                  <a:cubicBezTo>
                    <a:pt x="317" y="13"/>
                    <a:pt x="318" y="14"/>
                    <a:pt x="318" y="16"/>
                  </a:cubicBezTo>
                  <a:cubicBezTo>
                    <a:pt x="314" y="17"/>
                    <a:pt x="314" y="17"/>
                    <a:pt x="314" y="17"/>
                  </a:cubicBezTo>
                  <a:cubicBezTo>
                    <a:pt x="314" y="15"/>
                    <a:pt x="313" y="14"/>
                    <a:pt x="313" y="14"/>
                  </a:cubicBezTo>
                  <a:cubicBezTo>
                    <a:pt x="312" y="13"/>
                    <a:pt x="311" y="13"/>
                    <a:pt x="309" y="13"/>
                  </a:cubicBezTo>
                  <a:cubicBezTo>
                    <a:pt x="307" y="13"/>
                    <a:pt x="306" y="13"/>
                    <a:pt x="305" y="14"/>
                  </a:cubicBezTo>
                  <a:cubicBezTo>
                    <a:pt x="304" y="14"/>
                    <a:pt x="304" y="15"/>
                    <a:pt x="304" y="16"/>
                  </a:cubicBezTo>
                  <a:cubicBezTo>
                    <a:pt x="304" y="16"/>
                    <a:pt x="304" y="17"/>
                    <a:pt x="304" y="17"/>
                  </a:cubicBezTo>
                  <a:cubicBezTo>
                    <a:pt x="305" y="18"/>
                    <a:pt x="305" y="18"/>
                    <a:pt x="306" y="18"/>
                  </a:cubicBezTo>
                  <a:cubicBezTo>
                    <a:pt x="306" y="18"/>
                    <a:pt x="308" y="19"/>
                    <a:pt x="309" y="19"/>
                  </a:cubicBezTo>
                  <a:cubicBezTo>
                    <a:pt x="312" y="20"/>
                    <a:pt x="314" y="21"/>
                    <a:pt x="315" y="21"/>
                  </a:cubicBezTo>
                  <a:cubicBezTo>
                    <a:pt x="316" y="21"/>
                    <a:pt x="317" y="22"/>
                    <a:pt x="318" y="23"/>
                  </a:cubicBezTo>
                  <a:cubicBezTo>
                    <a:pt x="319" y="24"/>
                    <a:pt x="319" y="25"/>
                    <a:pt x="319" y="26"/>
                  </a:cubicBezTo>
                  <a:cubicBezTo>
                    <a:pt x="319" y="28"/>
                    <a:pt x="318" y="29"/>
                    <a:pt x="318" y="30"/>
                  </a:cubicBezTo>
                  <a:cubicBezTo>
                    <a:pt x="317" y="31"/>
                    <a:pt x="316" y="32"/>
                    <a:pt x="314" y="33"/>
                  </a:cubicBezTo>
                  <a:cubicBezTo>
                    <a:pt x="313" y="34"/>
                    <a:pt x="311" y="34"/>
                    <a:pt x="309" y="34"/>
                  </a:cubicBezTo>
                  <a:cubicBezTo>
                    <a:pt x="306" y="34"/>
                    <a:pt x="304" y="33"/>
                    <a:pt x="302" y="32"/>
                  </a:cubicBezTo>
                  <a:cubicBezTo>
                    <a:pt x="301" y="31"/>
                    <a:pt x="300" y="29"/>
                    <a:pt x="299" y="26"/>
                  </a:cubicBezTo>
                  <a:close/>
                  <a:moveTo>
                    <a:pt x="326" y="6"/>
                  </a:moveTo>
                  <a:cubicBezTo>
                    <a:pt x="326" y="1"/>
                    <a:pt x="326" y="1"/>
                    <a:pt x="326" y="1"/>
                  </a:cubicBezTo>
                  <a:cubicBezTo>
                    <a:pt x="330" y="1"/>
                    <a:pt x="330" y="1"/>
                    <a:pt x="330" y="1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26" y="6"/>
                    <a:pt x="326" y="6"/>
                    <a:pt x="326" y="6"/>
                  </a:cubicBezTo>
                  <a:close/>
                  <a:moveTo>
                    <a:pt x="326" y="33"/>
                  </a:moveTo>
                  <a:cubicBezTo>
                    <a:pt x="326" y="10"/>
                    <a:pt x="326" y="10"/>
                    <a:pt x="326" y="10"/>
                  </a:cubicBezTo>
                  <a:cubicBezTo>
                    <a:pt x="330" y="10"/>
                    <a:pt x="330" y="10"/>
                    <a:pt x="330" y="10"/>
                  </a:cubicBezTo>
                  <a:cubicBezTo>
                    <a:pt x="330" y="33"/>
                    <a:pt x="330" y="33"/>
                    <a:pt x="330" y="33"/>
                  </a:cubicBezTo>
                  <a:cubicBezTo>
                    <a:pt x="326" y="33"/>
                    <a:pt x="326" y="33"/>
                    <a:pt x="326" y="33"/>
                  </a:cubicBezTo>
                  <a:close/>
                  <a:moveTo>
                    <a:pt x="350" y="30"/>
                  </a:moveTo>
                  <a:cubicBezTo>
                    <a:pt x="350" y="33"/>
                    <a:pt x="350" y="33"/>
                    <a:pt x="350" y="33"/>
                  </a:cubicBezTo>
                  <a:cubicBezTo>
                    <a:pt x="349" y="34"/>
                    <a:pt x="348" y="34"/>
                    <a:pt x="347" y="34"/>
                  </a:cubicBezTo>
                  <a:cubicBezTo>
                    <a:pt x="345" y="34"/>
                    <a:pt x="344" y="33"/>
                    <a:pt x="343" y="33"/>
                  </a:cubicBezTo>
                  <a:cubicBezTo>
                    <a:pt x="343" y="33"/>
                    <a:pt x="342" y="32"/>
                    <a:pt x="342" y="31"/>
                  </a:cubicBezTo>
                  <a:cubicBezTo>
                    <a:pt x="341" y="30"/>
                    <a:pt x="341" y="29"/>
                    <a:pt x="341" y="27"/>
                  </a:cubicBezTo>
                  <a:cubicBezTo>
                    <a:pt x="341" y="13"/>
                    <a:pt x="341" y="13"/>
                    <a:pt x="341" y="13"/>
                  </a:cubicBezTo>
                  <a:cubicBezTo>
                    <a:pt x="338" y="13"/>
                    <a:pt x="338" y="13"/>
                    <a:pt x="338" y="13"/>
                  </a:cubicBezTo>
                  <a:cubicBezTo>
                    <a:pt x="338" y="10"/>
                    <a:pt x="338" y="10"/>
                    <a:pt x="338" y="10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41" y="4"/>
                    <a:pt x="341" y="4"/>
                    <a:pt x="341" y="4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10"/>
                    <a:pt x="345" y="10"/>
                    <a:pt x="345" y="10"/>
                  </a:cubicBezTo>
                  <a:cubicBezTo>
                    <a:pt x="349" y="10"/>
                    <a:pt x="349" y="10"/>
                    <a:pt x="349" y="10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45" y="13"/>
                    <a:pt x="345" y="13"/>
                    <a:pt x="345" y="13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28"/>
                    <a:pt x="345" y="29"/>
                    <a:pt x="345" y="29"/>
                  </a:cubicBezTo>
                  <a:cubicBezTo>
                    <a:pt x="346" y="29"/>
                    <a:pt x="346" y="29"/>
                    <a:pt x="346" y="30"/>
                  </a:cubicBezTo>
                  <a:cubicBezTo>
                    <a:pt x="346" y="30"/>
                    <a:pt x="347" y="30"/>
                    <a:pt x="347" y="30"/>
                  </a:cubicBezTo>
                  <a:cubicBezTo>
                    <a:pt x="348" y="30"/>
                    <a:pt x="349" y="30"/>
                    <a:pt x="350" y="30"/>
                  </a:cubicBezTo>
                  <a:close/>
                  <a:moveTo>
                    <a:pt x="420" y="33"/>
                  </a:moveTo>
                  <a:cubicBezTo>
                    <a:pt x="420" y="13"/>
                    <a:pt x="420" y="13"/>
                    <a:pt x="420" y="13"/>
                  </a:cubicBezTo>
                  <a:cubicBezTo>
                    <a:pt x="417" y="13"/>
                    <a:pt x="417" y="13"/>
                    <a:pt x="417" y="13"/>
                  </a:cubicBezTo>
                  <a:cubicBezTo>
                    <a:pt x="417" y="10"/>
                    <a:pt x="417" y="10"/>
                    <a:pt x="417" y="10"/>
                  </a:cubicBezTo>
                  <a:cubicBezTo>
                    <a:pt x="420" y="10"/>
                    <a:pt x="420" y="10"/>
                    <a:pt x="420" y="10"/>
                  </a:cubicBezTo>
                  <a:cubicBezTo>
                    <a:pt x="420" y="7"/>
                    <a:pt x="420" y="7"/>
                    <a:pt x="420" y="7"/>
                  </a:cubicBezTo>
                  <a:cubicBezTo>
                    <a:pt x="420" y="6"/>
                    <a:pt x="420" y="5"/>
                    <a:pt x="420" y="4"/>
                  </a:cubicBezTo>
                  <a:cubicBezTo>
                    <a:pt x="421" y="3"/>
                    <a:pt x="421" y="2"/>
                    <a:pt x="422" y="1"/>
                  </a:cubicBezTo>
                  <a:cubicBezTo>
                    <a:pt x="423" y="1"/>
                    <a:pt x="425" y="1"/>
                    <a:pt x="427" y="0"/>
                  </a:cubicBezTo>
                  <a:cubicBezTo>
                    <a:pt x="427" y="0"/>
                    <a:pt x="428" y="0"/>
                    <a:pt x="430" y="0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28" y="4"/>
                    <a:pt x="428" y="4"/>
                    <a:pt x="427" y="4"/>
                  </a:cubicBezTo>
                  <a:cubicBezTo>
                    <a:pt x="426" y="4"/>
                    <a:pt x="425" y="4"/>
                    <a:pt x="425" y="5"/>
                  </a:cubicBezTo>
                  <a:cubicBezTo>
                    <a:pt x="424" y="5"/>
                    <a:pt x="424" y="6"/>
                    <a:pt x="424" y="8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3"/>
                    <a:pt x="429" y="13"/>
                    <a:pt x="429" y="1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33"/>
                    <a:pt x="424" y="33"/>
                    <a:pt x="424" y="33"/>
                  </a:cubicBezTo>
                  <a:cubicBezTo>
                    <a:pt x="420" y="33"/>
                    <a:pt x="420" y="33"/>
                    <a:pt x="420" y="33"/>
                  </a:cubicBezTo>
                  <a:close/>
                  <a:moveTo>
                    <a:pt x="444" y="23"/>
                  </a:moveTo>
                  <a:cubicBezTo>
                    <a:pt x="448" y="23"/>
                    <a:pt x="448" y="23"/>
                    <a:pt x="448" y="23"/>
                  </a:cubicBezTo>
                  <a:cubicBezTo>
                    <a:pt x="448" y="24"/>
                    <a:pt x="449" y="26"/>
                    <a:pt x="450" y="27"/>
                  </a:cubicBezTo>
                  <a:cubicBezTo>
                    <a:pt x="450" y="28"/>
                    <a:pt x="451" y="28"/>
                    <a:pt x="453" y="29"/>
                  </a:cubicBezTo>
                  <a:cubicBezTo>
                    <a:pt x="454" y="30"/>
                    <a:pt x="456" y="30"/>
                    <a:pt x="458" y="30"/>
                  </a:cubicBezTo>
                  <a:cubicBezTo>
                    <a:pt x="459" y="30"/>
                    <a:pt x="461" y="30"/>
                    <a:pt x="462" y="29"/>
                  </a:cubicBezTo>
                  <a:cubicBezTo>
                    <a:pt x="463" y="29"/>
                    <a:pt x="464" y="28"/>
                    <a:pt x="465" y="27"/>
                  </a:cubicBezTo>
                  <a:cubicBezTo>
                    <a:pt x="465" y="27"/>
                    <a:pt x="466" y="26"/>
                    <a:pt x="466" y="25"/>
                  </a:cubicBezTo>
                  <a:cubicBezTo>
                    <a:pt x="466" y="24"/>
                    <a:pt x="465" y="23"/>
                    <a:pt x="465" y="22"/>
                  </a:cubicBezTo>
                  <a:cubicBezTo>
                    <a:pt x="464" y="21"/>
                    <a:pt x="463" y="21"/>
                    <a:pt x="462" y="20"/>
                  </a:cubicBezTo>
                  <a:cubicBezTo>
                    <a:pt x="461" y="20"/>
                    <a:pt x="459" y="19"/>
                    <a:pt x="456" y="18"/>
                  </a:cubicBezTo>
                  <a:cubicBezTo>
                    <a:pt x="453" y="18"/>
                    <a:pt x="451" y="17"/>
                    <a:pt x="450" y="16"/>
                  </a:cubicBezTo>
                  <a:cubicBezTo>
                    <a:pt x="448" y="16"/>
                    <a:pt x="447" y="15"/>
                    <a:pt x="447" y="13"/>
                  </a:cubicBezTo>
                  <a:cubicBezTo>
                    <a:pt x="446" y="12"/>
                    <a:pt x="445" y="11"/>
                    <a:pt x="445" y="9"/>
                  </a:cubicBezTo>
                  <a:cubicBezTo>
                    <a:pt x="445" y="8"/>
                    <a:pt x="446" y="6"/>
                    <a:pt x="447" y="5"/>
                  </a:cubicBezTo>
                  <a:cubicBezTo>
                    <a:pt x="448" y="3"/>
                    <a:pt x="449" y="2"/>
                    <a:pt x="451" y="2"/>
                  </a:cubicBezTo>
                  <a:cubicBezTo>
                    <a:pt x="453" y="1"/>
                    <a:pt x="455" y="1"/>
                    <a:pt x="457" y="1"/>
                  </a:cubicBezTo>
                  <a:cubicBezTo>
                    <a:pt x="459" y="1"/>
                    <a:pt x="461" y="1"/>
                    <a:pt x="463" y="2"/>
                  </a:cubicBezTo>
                  <a:cubicBezTo>
                    <a:pt x="465" y="2"/>
                    <a:pt x="466" y="4"/>
                    <a:pt x="467" y="5"/>
                  </a:cubicBezTo>
                  <a:cubicBezTo>
                    <a:pt x="468" y="7"/>
                    <a:pt x="469" y="8"/>
                    <a:pt x="469" y="10"/>
                  </a:cubicBezTo>
                  <a:cubicBezTo>
                    <a:pt x="465" y="10"/>
                    <a:pt x="465" y="10"/>
                    <a:pt x="465" y="10"/>
                  </a:cubicBezTo>
                  <a:cubicBezTo>
                    <a:pt x="465" y="8"/>
                    <a:pt x="464" y="7"/>
                    <a:pt x="463" y="6"/>
                  </a:cubicBezTo>
                  <a:cubicBezTo>
                    <a:pt x="461" y="5"/>
                    <a:pt x="459" y="4"/>
                    <a:pt x="457" y="4"/>
                  </a:cubicBezTo>
                  <a:cubicBezTo>
                    <a:pt x="454" y="4"/>
                    <a:pt x="452" y="5"/>
                    <a:pt x="451" y="6"/>
                  </a:cubicBezTo>
                  <a:cubicBezTo>
                    <a:pt x="450" y="7"/>
                    <a:pt x="450" y="8"/>
                    <a:pt x="450" y="9"/>
                  </a:cubicBezTo>
                  <a:cubicBezTo>
                    <a:pt x="450" y="10"/>
                    <a:pt x="450" y="11"/>
                    <a:pt x="451" y="12"/>
                  </a:cubicBezTo>
                  <a:cubicBezTo>
                    <a:pt x="452" y="13"/>
                    <a:pt x="454" y="13"/>
                    <a:pt x="457" y="14"/>
                  </a:cubicBezTo>
                  <a:cubicBezTo>
                    <a:pt x="461" y="15"/>
                    <a:pt x="463" y="16"/>
                    <a:pt x="464" y="16"/>
                  </a:cubicBezTo>
                  <a:cubicBezTo>
                    <a:pt x="466" y="17"/>
                    <a:pt x="468" y="18"/>
                    <a:pt x="469" y="20"/>
                  </a:cubicBezTo>
                  <a:cubicBezTo>
                    <a:pt x="469" y="21"/>
                    <a:pt x="470" y="23"/>
                    <a:pt x="470" y="24"/>
                  </a:cubicBezTo>
                  <a:cubicBezTo>
                    <a:pt x="470" y="26"/>
                    <a:pt x="469" y="28"/>
                    <a:pt x="468" y="29"/>
                  </a:cubicBezTo>
                  <a:cubicBezTo>
                    <a:pt x="467" y="31"/>
                    <a:pt x="466" y="32"/>
                    <a:pt x="464" y="33"/>
                  </a:cubicBezTo>
                  <a:cubicBezTo>
                    <a:pt x="462" y="33"/>
                    <a:pt x="460" y="34"/>
                    <a:pt x="458" y="34"/>
                  </a:cubicBezTo>
                  <a:cubicBezTo>
                    <a:pt x="455" y="34"/>
                    <a:pt x="453" y="33"/>
                    <a:pt x="451" y="33"/>
                  </a:cubicBezTo>
                  <a:cubicBezTo>
                    <a:pt x="449" y="32"/>
                    <a:pt x="447" y="30"/>
                    <a:pt x="446" y="29"/>
                  </a:cubicBezTo>
                  <a:cubicBezTo>
                    <a:pt x="445" y="27"/>
                    <a:pt x="444" y="25"/>
                    <a:pt x="444" y="23"/>
                  </a:cubicBezTo>
                  <a:close/>
                  <a:moveTo>
                    <a:pt x="493" y="25"/>
                  </a:moveTo>
                  <a:cubicBezTo>
                    <a:pt x="497" y="25"/>
                    <a:pt x="497" y="25"/>
                    <a:pt x="497" y="25"/>
                  </a:cubicBezTo>
                  <a:cubicBezTo>
                    <a:pt x="497" y="28"/>
                    <a:pt x="496" y="30"/>
                    <a:pt x="494" y="32"/>
                  </a:cubicBezTo>
                  <a:cubicBezTo>
                    <a:pt x="492" y="33"/>
                    <a:pt x="489" y="34"/>
                    <a:pt x="487" y="34"/>
                  </a:cubicBezTo>
                  <a:cubicBezTo>
                    <a:pt x="483" y="34"/>
                    <a:pt x="480" y="33"/>
                    <a:pt x="478" y="31"/>
                  </a:cubicBezTo>
                  <a:cubicBezTo>
                    <a:pt x="476" y="29"/>
                    <a:pt x="475" y="26"/>
                    <a:pt x="475" y="22"/>
                  </a:cubicBezTo>
                  <a:cubicBezTo>
                    <a:pt x="475" y="19"/>
                    <a:pt x="475" y="17"/>
                    <a:pt x="476" y="15"/>
                  </a:cubicBezTo>
                  <a:cubicBezTo>
                    <a:pt x="477" y="13"/>
                    <a:pt x="479" y="12"/>
                    <a:pt x="480" y="11"/>
                  </a:cubicBezTo>
                  <a:cubicBezTo>
                    <a:pt x="482" y="10"/>
                    <a:pt x="484" y="9"/>
                    <a:pt x="487" y="9"/>
                  </a:cubicBezTo>
                  <a:cubicBezTo>
                    <a:pt x="489" y="9"/>
                    <a:pt x="492" y="10"/>
                    <a:pt x="494" y="11"/>
                  </a:cubicBezTo>
                  <a:cubicBezTo>
                    <a:pt x="495" y="13"/>
                    <a:pt x="497" y="14"/>
                    <a:pt x="497" y="17"/>
                  </a:cubicBezTo>
                  <a:cubicBezTo>
                    <a:pt x="493" y="17"/>
                    <a:pt x="493" y="17"/>
                    <a:pt x="493" y="17"/>
                  </a:cubicBezTo>
                  <a:cubicBezTo>
                    <a:pt x="492" y="16"/>
                    <a:pt x="492" y="15"/>
                    <a:pt x="491" y="14"/>
                  </a:cubicBezTo>
                  <a:cubicBezTo>
                    <a:pt x="490" y="13"/>
                    <a:pt x="488" y="13"/>
                    <a:pt x="487" y="13"/>
                  </a:cubicBezTo>
                  <a:cubicBezTo>
                    <a:pt x="485" y="13"/>
                    <a:pt x="483" y="13"/>
                    <a:pt x="481" y="15"/>
                  </a:cubicBezTo>
                  <a:cubicBezTo>
                    <a:pt x="480" y="16"/>
                    <a:pt x="479" y="19"/>
                    <a:pt x="479" y="22"/>
                  </a:cubicBezTo>
                  <a:cubicBezTo>
                    <a:pt x="479" y="25"/>
                    <a:pt x="480" y="27"/>
                    <a:pt x="481" y="28"/>
                  </a:cubicBezTo>
                  <a:cubicBezTo>
                    <a:pt x="483" y="30"/>
                    <a:pt x="484" y="31"/>
                    <a:pt x="487" y="31"/>
                  </a:cubicBezTo>
                  <a:cubicBezTo>
                    <a:pt x="488" y="31"/>
                    <a:pt x="490" y="30"/>
                    <a:pt x="491" y="29"/>
                  </a:cubicBezTo>
                  <a:cubicBezTo>
                    <a:pt x="492" y="28"/>
                    <a:pt x="493" y="27"/>
                    <a:pt x="493" y="25"/>
                  </a:cubicBezTo>
                  <a:close/>
                  <a:moveTo>
                    <a:pt x="503" y="6"/>
                  </a:moveTo>
                  <a:cubicBezTo>
                    <a:pt x="503" y="1"/>
                    <a:pt x="503" y="1"/>
                    <a:pt x="503" y="1"/>
                  </a:cubicBezTo>
                  <a:cubicBezTo>
                    <a:pt x="507" y="1"/>
                    <a:pt x="507" y="1"/>
                    <a:pt x="507" y="1"/>
                  </a:cubicBezTo>
                  <a:cubicBezTo>
                    <a:pt x="507" y="6"/>
                    <a:pt x="507" y="6"/>
                    <a:pt x="507" y="6"/>
                  </a:cubicBezTo>
                  <a:cubicBezTo>
                    <a:pt x="503" y="6"/>
                    <a:pt x="503" y="6"/>
                    <a:pt x="503" y="6"/>
                  </a:cubicBezTo>
                  <a:close/>
                  <a:moveTo>
                    <a:pt x="503" y="33"/>
                  </a:moveTo>
                  <a:cubicBezTo>
                    <a:pt x="503" y="10"/>
                    <a:pt x="503" y="10"/>
                    <a:pt x="503" y="10"/>
                  </a:cubicBezTo>
                  <a:cubicBezTo>
                    <a:pt x="507" y="10"/>
                    <a:pt x="507" y="10"/>
                    <a:pt x="507" y="10"/>
                  </a:cubicBezTo>
                  <a:cubicBezTo>
                    <a:pt x="507" y="33"/>
                    <a:pt x="507" y="33"/>
                    <a:pt x="507" y="33"/>
                  </a:cubicBezTo>
                  <a:cubicBezTo>
                    <a:pt x="503" y="33"/>
                    <a:pt x="503" y="33"/>
                    <a:pt x="503" y="33"/>
                  </a:cubicBezTo>
                  <a:close/>
                  <a:moveTo>
                    <a:pt x="533" y="26"/>
                  </a:moveTo>
                  <a:cubicBezTo>
                    <a:pt x="538" y="26"/>
                    <a:pt x="538" y="26"/>
                    <a:pt x="538" y="26"/>
                  </a:cubicBezTo>
                  <a:cubicBezTo>
                    <a:pt x="537" y="29"/>
                    <a:pt x="536" y="31"/>
                    <a:pt x="534" y="32"/>
                  </a:cubicBezTo>
                  <a:cubicBezTo>
                    <a:pt x="532" y="33"/>
                    <a:pt x="529" y="34"/>
                    <a:pt x="526" y="34"/>
                  </a:cubicBezTo>
                  <a:cubicBezTo>
                    <a:pt x="523" y="34"/>
                    <a:pt x="519" y="33"/>
                    <a:pt x="517" y="31"/>
                  </a:cubicBezTo>
                  <a:cubicBezTo>
                    <a:pt x="515" y="29"/>
                    <a:pt x="514" y="26"/>
                    <a:pt x="514" y="22"/>
                  </a:cubicBezTo>
                  <a:cubicBezTo>
                    <a:pt x="514" y="18"/>
                    <a:pt x="515" y="15"/>
                    <a:pt x="517" y="13"/>
                  </a:cubicBezTo>
                  <a:cubicBezTo>
                    <a:pt x="520" y="11"/>
                    <a:pt x="522" y="9"/>
                    <a:pt x="526" y="9"/>
                  </a:cubicBezTo>
                  <a:cubicBezTo>
                    <a:pt x="530" y="9"/>
                    <a:pt x="532" y="10"/>
                    <a:pt x="535" y="13"/>
                  </a:cubicBezTo>
                  <a:cubicBezTo>
                    <a:pt x="537" y="15"/>
                    <a:pt x="538" y="18"/>
                    <a:pt x="538" y="22"/>
                  </a:cubicBezTo>
                  <a:cubicBezTo>
                    <a:pt x="538" y="22"/>
                    <a:pt x="538" y="22"/>
                    <a:pt x="538" y="23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9" y="25"/>
                    <a:pt x="519" y="27"/>
                    <a:pt x="521" y="29"/>
                  </a:cubicBezTo>
                  <a:cubicBezTo>
                    <a:pt x="522" y="30"/>
                    <a:pt x="524" y="31"/>
                    <a:pt x="526" y="31"/>
                  </a:cubicBezTo>
                  <a:cubicBezTo>
                    <a:pt x="528" y="31"/>
                    <a:pt x="529" y="30"/>
                    <a:pt x="530" y="29"/>
                  </a:cubicBezTo>
                  <a:cubicBezTo>
                    <a:pt x="532" y="29"/>
                    <a:pt x="532" y="27"/>
                    <a:pt x="533" y="26"/>
                  </a:cubicBezTo>
                  <a:close/>
                  <a:moveTo>
                    <a:pt x="519" y="19"/>
                  </a:moveTo>
                  <a:cubicBezTo>
                    <a:pt x="533" y="19"/>
                    <a:pt x="533" y="19"/>
                    <a:pt x="533" y="19"/>
                  </a:cubicBezTo>
                  <a:cubicBezTo>
                    <a:pt x="533" y="17"/>
                    <a:pt x="532" y="16"/>
                    <a:pt x="532" y="15"/>
                  </a:cubicBezTo>
                  <a:cubicBezTo>
                    <a:pt x="530" y="13"/>
                    <a:pt x="528" y="13"/>
                    <a:pt x="526" y="13"/>
                  </a:cubicBezTo>
                  <a:cubicBezTo>
                    <a:pt x="524" y="13"/>
                    <a:pt x="522" y="13"/>
                    <a:pt x="521" y="15"/>
                  </a:cubicBezTo>
                  <a:cubicBezTo>
                    <a:pt x="520" y="16"/>
                    <a:pt x="519" y="17"/>
                    <a:pt x="519" y="19"/>
                  </a:cubicBezTo>
                  <a:close/>
                  <a:moveTo>
                    <a:pt x="738" y="33"/>
                  </a:moveTo>
                  <a:cubicBezTo>
                    <a:pt x="738" y="5"/>
                    <a:pt x="738" y="5"/>
                    <a:pt x="738" y="5"/>
                  </a:cubicBezTo>
                  <a:cubicBezTo>
                    <a:pt x="727" y="5"/>
                    <a:pt x="727" y="5"/>
                    <a:pt x="727" y="5"/>
                  </a:cubicBezTo>
                  <a:cubicBezTo>
                    <a:pt x="727" y="1"/>
                    <a:pt x="727" y="1"/>
                    <a:pt x="727" y="1"/>
                  </a:cubicBezTo>
                  <a:cubicBezTo>
                    <a:pt x="753" y="1"/>
                    <a:pt x="753" y="1"/>
                    <a:pt x="753" y="1"/>
                  </a:cubicBezTo>
                  <a:cubicBezTo>
                    <a:pt x="753" y="5"/>
                    <a:pt x="753" y="5"/>
                    <a:pt x="753" y="5"/>
                  </a:cubicBezTo>
                  <a:cubicBezTo>
                    <a:pt x="742" y="5"/>
                    <a:pt x="742" y="5"/>
                    <a:pt x="742" y="5"/>
                  </a:cubicBezTo>
                  <a:cubicBezTo>
                    <a:pt x="742" y="33"/>
                    <a:pt x="742" y="33"/>
                    <a:pt x="742" y="33"/>
                  </a:cubicBezTo>
                  <a:cubicBezTo>
                    <a:pt x="738" y="33"/>
                    <a:pt x="738" y="33"/>
                    <a:pt x="738" y="33"/>
                  </a:cubicBezTo>
                  <a:close/>
                  <a:moveTo>
                    <a:pt x="810" y="33"/>
                  </a:moveTo>
                  <a:cubicBezTo>
                    <a:pt x="810" y="1"/>
                    <a:pt x="810" y="1"/>
                    <a:pt x="810" y="1"/>
                  </a:cubicBezTo>
                  <a:cubicBezTo>
                    <a:pt x="814" y="1"/>
                    <a:pt x="814" y="1"/>
                    <a:pt x="814" y="1"/>
                  </a:cubicBezTo>
                  <a:cubicBezTo>
                    <a:pt x="814" y="13"/>
                    <a:pt x="814" y="13"/>
                    <a:pt x="814" y="13"/>
                  </a:cubicBezTo>
                  <a:cubicBezTo>
                    <a:pt x="816" y="10"/>
                    <a:pt x="818" y="9"/>
                    <a:pt x="821" y="9"/>
                  </a:cubicBezTo>
                  <a:cubicBezTo>
                    <a:pt x="823" y="9"/>
                    <a:pt x="825" y="10"/>
                    <a:pt x="826" y="10"/>
                  </a:cubicBezTo>
                  <a:cubicBezTo>
                    <a:pt x="828" y="11"/>
                    <a:pt x="828" y="12"/>
                    <a:pt x="829" y="13"/>
                  </a:cubicBezTo>
                  <a:cubicBezTo>
                    <a:pt x="830" y="14"/>
                    <a:pt x="830" y="16"/>
                    <a:pt x="830" y="19"/>
                  </a:cubicBezTo>
                  <a:cubicBezTo>
                    <a:pt x="830" y="33"/>
                    <a:pt x="830" y="33"/>
                    <a:pt x="830" y="33"/>
                  </a:cubicBezTo>
                  <a:cubicBezTo>
                    <a:pt x="826" y="33"/>
                    <a:pt x="826" y="33"/>
                    <a:pt x="826" y="33"/>
                  </a:cubicBezTo>
                  <a:cubicBezTo>
                    <a:pt x="826" y="19"/>
                    <a:pt x="826" y="19"/>
                    <a:pt x="826" y="19"/>
                  </a:cubicBezTo>
                  <a:cubicBezTo>
                    <a:pt x="826" y="17"/>
                    <a:pt x="825" y="15"/>
                    <a:pt x="824" y="14"/>
                  </a:cubicBezTo>
                  <a:cubicBezTo>
                    <a:pt x="824" y="13"/>
                    <a:pt x="822" y="13"/>
                    <a:pt x="821" y="13"/>
                  </a:cubicBezTo>
                  <a:cubicBezTo>
                    <a:pt x="819" y="13"/>
                    <a:pt x="818" y="13"/>
                    <a:pt x="817" y="14"/>
                  </a:cubicBezTo>
                  <a:cubicBezTo>
                    <a:pt x="816" y="14"/>
                    <a:pt x="815" y="15"/>
                    <a:pt x="815" y="16"/>
                  </a:cubicBezTo>
                  <a:cubicBezTo>
                    <a:pt x="814" y="17"/>
                    <a:pt x="814" y="19"/>
                    <a:pt x="814" y="21"/>
                  </a:cubicBezTo>
                  <a:cubicBezTo>
                    <a:pt x="814" y="33"/>
                    <a:pt x="814" y="33"/>
                    <a:pt x="814" y="33"/>
                  </a:cubicBezTo>
                  <a:cubicBezTo>
                    <a:pt x="810" y="33"/>
                    <a:pt x="810" y="33"/>
                    <a:pt x="810" y="33"/>
                  </a:cubicBezTo>
                  <a:close/>
                  <a:moveTo>
                    <a:pt x="893" y="33"/>
                  </a:moveTo>
                  <a:cubicBezTo>
                    <a:pt x="893" y="1"/>
                    <a:pt x="893" y="1"/>
                    <a:pt x="893" y="1"/>
                  </a:cubicBezTo>
                  <a:cubicBezTo>
                    <a:pt x="896" y="1"/>
                    <a:pt x="896" y="1"/>
                    <a:pt x="896" y="1"/>
                  </a:cubicBezTo>
                  <a:cubicBezTo>
                    <a:pt x="896" y="33"/>
                    <a:pt x="896" y="33"/>
                    <a:pt x="896" y="33"/>
                  </a:cubicBezTo>
                  <a:cubicBezTo>
                    <a:pt x="893" y="33"/>
                    <a:pt x="893" y="33"/>
                    <a:pt x="893" y="33"/>
                  </a:cubicBezTo>
                  <a:close/>
                  <a:moveTo>
                    <a:pt x="932" y="35"/>
                  </a:moveTo>
                  <a:cubicBezTo>
                    <a:pt x="937" y="35"/>
                    <a:pt x="937" y="35"/>
                    <a:pt x="937" y="35"/>
                  </a:cubicBezTo>
                  <a:cubicBezTo>
                    <a:pt x="937" y="37"/>
                    <a:pt x="937" y="38"/>
                    <a:pt x="938" y="38"/>
                  </a:cubicBezTo>
                  <a:cubicBezTo>
                    <a:pt x="939" y="39"/>
                    <a:pt x="941" y="40"/>
                    <a:pt x="943" y="40"/>
                  </a:cubicBezTo>
                  <a:cubicBezTo>
                    <a:pt x="945" y="40"/>
                    <a:pt x="946" y="39"/>
                    <a:pt x="948" y="38"/>
                  </a:cubicBezTo>
                  <a:cubicBezTo>
                    <a:pt x="949" y="38"/>
                    <a:pt x="950" y="37"/>
                    <a:pt x="950" y="35"/>
                  </a:cubicBezTo>
                  <a:cubicBezTo>
                    <a:pt x="950" y="35"/>
                    <a:pt x="950" y="33"/>
                    <a:pt x="950" y="30"/>
                  </a:cubicBezTo>
                  <a:cubicBezTo>
                    <a:pt x="948" y="32"/>
                    <a:pt x="946" y="33"/>
                    <a:pt x="943" y="33"/>
                  </a:cubicBezTo>
                  <a:cubicBezTo>
                    <a:pt x="939" y="33"/>
                    <a:pt x="936" y="32"/>
                    <a:pt x="934" y="30"/>
                  </a:cubicBezTo>
                  <a:cubicBezTo>
                    <a:pt x="932" y="28"/>
                    <a:pt x="931" y="25"/>
                    <a:pt x="931" y="22"/>
                  </a:cubicBezTo>
                  <a:cubicBezTo>
                    <a:pt x="931" y="19"/>
                    <a:pt x="932" y="17"/>
                    <a:pt x="933" y="15"/>
                  </a:cubicBezTo>
                  <a:cubicBezTo>
                    <a:pt x="934" y="13"/>
                    <a:pt x="935" y="12"/>
                    <a:pt x="937" y="11"/>
                  </a:cubicBezTo>
                  <a:cubicBezTo>
                    <a:pt x="938" y="10"/>
                    <a:pt x="941" y="9"/>
                    <a:pt x="943" y="9"/>
                  </a:cubicBezTo>
                  <a:cubicBezTo>
                    <a:pt x="946" y="9"/>
                    <a:pt x="949" y="11"/>
                    <a:pt x="951" y="13"/>
                  </a:cubicBezTo>
                  <a:cubicBezTo>
                    <a:pt x="951" y="10"/>
                    <a:pt x="951" y="10"/>
                    <a:pt x="951" y="10"/>
                  </a:cubicBezTo>
                  <a:cubicBezTo>
                    <a:pt x="955" y="10"/>
                    <a:pt x="955" y="10"/>
                    <a:pt x="955" y="10"/>
                  </a:cubicBezTo>
                  <a:cubicBezTo>
                    <a:pt x="955" y="30"/>
                    <a:pt x="955" y="30"/>
                    <a:pt x="955" y="30"/>
                  </a:cubicBezTo>
                  <a:cubicBezTo>
                    <a:pt x="955" y="34"/>
                    <a:pt x="954" y="36"/>
                    <a:pt x="954" y="38"/>
                  </a:cubicBezTo>
                  <a:cubicBezTo>
                    <a:pt x="953" y="39"/>
                    <a:pt x="951" y="41"/>
                    <a:pt x="950" y="42"/>
                  </a:cubicBezTo>
                  <a:cubicBezTo>
                    <a:pt x="948" y="42"/>
                    <a:pt x="945" y="43"/>
                    <a:pt x="943" y="43"/>
                  </a:cubicBezTo>
                  <a:cubicBezTo>
                    <a:pt x="940" y="43"/>
                    <a:pt x="937" y="42"/>
                    <a:pt x="935" y="41"/>
                  </a:cubicBezTo>
                  <a:cubicBezTo>
                    <a:pt x="933" y="40"/>
                    <a:pt x="932" y="38"/>
                    <a:pt x="932" y="35"/>
                  </a:cubicBezTo>
                  <a:close/>
                  <a:moveTo>
                    <a:pt x="936" y="21"/>
                  </a:moveTo>
                  <a:cubicBezTo>
                    <a:pt x="936" y="24"/>
                    <a:pt x="937" y="27"/>
                    <a:pt x="938" y="28"/>
                  </a:cubicBezTo>
                  <a:cubicBezTo>
                    <a:pt x="939" y="29"/>
                    <a:pt x="941" y="30"/>
                    <a:pt x="943" y="30"/>
                  </a:cubicBezTo>
                  <a:cubicBezTo>
                    <a:pt x="945" y="30"/>
                    <a:pt x="947" y="29"/>
                    <a:pt x="949" y="28"/>
                  </a:cubicBezTo>
                  <a:cubicBezTo>
                    <a:pt x="950" y="27"/>
                    <a:pt x="951" y="24"/>
                    <a:pt x="951" y="21"/>
                  </a:cubicBezTo>
                  <a:cubicBezTo>
                    <a:pt x="951" y="19"/>
                    <a:pt x="950" y="16"/>
                    <a:pt x="948" y="15"/>
                  </a:cubicBezTo>
                  <a:cubicBezTo>
                    <a:pt x="947" y="13"/>
                    <a:pt x="945" y="13"/>
                    <a:pt x="943" y="13"/>
                  </a:cubicBezTo>
                  <a:cubicBezTo>
                    <a:pt x="941" y="13"/>
                    <a:pt x="939" y="13"/>
                    <a:pt x="938" y="15"/>
                  </a:cubicBezTo>
                  <a:cubicBezTo>
                    <a:pt x="937" y="16"/>
                    <a:pt x="936" y="18"/>
                    <a:pt x="936" y="21"/>
                  </a:cubicBezTo>
                  <a:close/>
                  <a:moveTo>
                    <a:pt x="189" y="33"/>
                  </a:moveTo>
                  <a:cubicBezTo>
                    <a:pt x="189" y="10"/>
                    <a:pt x="189" y="10"/>
                    <a:pt x="189" y="10"/>
                  </a:cubicBezTo>
                  <a:cubicBezTo>
                    <a:pt x="193" y="10"/>
                    <a:pt x="193" y="10"/>
                    <a:pt x="193" y="10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5" y="11"/>
                    <a:pt x="198" y="9"/>
                    <a:pt x="201" y="9"/>
                  </a:cubicBezTo>
                  <a:cubicBezTo>
                    <a:pt x="203" y="9"/>
                    <a:pt x="204" y="10"/>
                    <a:pt x="206" y="10"/>
                  </a:cubicBezTo>
                  <a:cubicBezTo>
                    <a:pt x="207" y="11"/>
                    <a:pt x="208" y="11"/>
                    <a:pt x="209" y="12"/>
                  </a:cubicBezTo>
                  <a:cubicBezTo>
                    <a:pt x="209" y="13"/>
                    <a:pt x="210" y="14"/>
                    <a:pt x="210" y="15"/>
                  </a:cubicBezTo>
                  <a:cubicBezTo>
                    <a:pt x="210" y="16"/>
                    <a:pt x="210" y="17"/>
                    <a:pt x="210" y="19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6" y="18"/>
                    <a:pt x="206" y="16"/>
                    <a:pt x="205" y="15"/>
                  </a:cubicBezTo>
                  <a:cubicBezTo>
                    <a:pt x="205" y="15"/>
                    <a:pt x="204" y="14"/>
                    <a:pt x="204" y="14"/>
                  </a:cubicBezTo>
                  <a:cubicBezTo>
                    <a:pt x="203" y="13"/>
                    <a:pt x="202" y="13"/>
                    <a:pt x="201" y="13"/>
                  </a:cubicBezTo>
                  <a:cubicBezTo>
                    <a:pt x="199" y="13"/>
                    <a:pt x="197" y="13"/>
                    <a:pt x="196" y="14"/>
                  </a:cubicBezTo>
                  <a:cubicBezTo>
                    <a:pt x="194" y="16"/>
                    <a:pt x="194" y="18"/>
                    <a:pt x="194" y="21"/>
                  </a:cubicBezTo>
                  <a:cubicBezTo>
                    <a:pt x="194" y="33"/>
                    <a:pt x="194" y="33"/>
                    <a:pt x="194" y="33"/>
                  </a:cubicBezTo>
                  <a:cubicBezTo>
                    <a:pt x="189" y="33"/>
                    <a:pt x="189" y="33"/>
                    <a:pt x="189" y="33"/>
                  </a:cubicBezTo>
                  <a:close/>
                  <a:moveTo>
                    <a:pt x="544" y="33"/>
                  </a:moveTo>
                  <a:cubicBezTo>
                    <a:pt x="544" y="10"/>
                    <a:pt x="544" y="10"/>
                    <a:pt x="544" y="10"/>
                  </a:cubicBezTo>
                  <a:cubicBezTo>
                    <a:pt x="547" y="10"/>
                    <a:pt x="547" y="10"/>
                    <a:pt x="547" y="10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49" y="11"/>
                    <a:pt x="552" y="9"/>
                    <a:pt x="556" y="9"/>
                  </a:cubicBezTo>
                  <a:cubicBezTo>
                    <a:pt x="557" y="9"/>
                    <a:pt x="559" y="10"/>
                    <a:pt x="560" y="10"/>
                  </a:cubicBezTo>
                  <a:cubicBezTo>
                    <a:pt x="561" y="11"/>
                    <a:pt x="562" y="11"/>
                    <a:pt x="563" y="12"/>
                  </a:cubicBezTo>
                  <a:cubicBezTo>
                    <a:pt x="564" y="13"/>
                    <a:pt x="564" y="14"/>
                    <a:pt x="564" y="15"/>
                  </a:cubicBezTo>
                  <a:cubicBezTo>
                    <a:pt x="564" y="16"/>
                    <a:pt x="565" y="17"/>
                    <a:pt x="565" y="19"/>
                  </a:cubicBezTo>
                  <a:cubicBezTo>
                    <a:pt x="565" y="33"/>
                    <a:pt x="565" y="33"/>
                    <a:pt x="565" y="33"/>
                  </a:cubicBezTo>
                  <a:cubicBezTo>
                    <a:pt x="560" y="33"/>
                    <a:pt x="560" y="33"/>
                    <a:pt x="560" y="33"/>
                  </a:cubicBezTo>
                  <a:cubicBezTo>
                    <a:pt x="560" y="19"/>
                    <a:pt x="560" y="19"/>
                    <a:pt x="560" y="19"/>
                  </a:cubicBezTo>
                  <a:cubicBezTo>
                    <a:pt x="560" y="18"/>
                    <a:pt x="560" y="16"/>
                    <a:pt x="560" y="15"/>
                  </a:cubicBezTo>
                  <a:cubicBezTo>
                    <a:pt x="559" y="15"/>
                    <a:pt x="559" y="14"/>
                    <a:pt x="558" y="14"/>
                  </a:cubicBezTo>
                  <a:cubicBezTo>
                    <a:pt x="557" y="13"/>
                    <a:pt x="556" y="13"/>
                    <a:pt x="555" y="13"/>
                  </a:cubicBezTo>
                  <a:cubicBezTo>
                    <a:pt x="553" y="13"/>
                    <a:pt x="551" y="13"/>
                    <a:pt x="550" y="14"/>
                  </a:cubicBezTo>
                  <a:cubicBezTo>
                    <a:pt x="549" y="16"/>
                    <a:pt x="548" y="18"/>
                    <a:pt x="548" y="21"/>
                  </a:cubicBezTo>
                  <a:cubicBezTo>
                    <a:pt x="548" y="33"/>
                    <a:pt x="548" y="33"/>
                    <a:pt x="548" y="33"/>
                  </a:cubicBezTo>
                  <a:cubicBezTo>
                    <a:pt x="544" y="33"/>
                    <a:pt x="544" y="33"/>
                    <a:pt x="544" y="33"/>
                  </a:cubicBezTo>
                  <a:close/>
                  <a:moveTo>
                    <a:pt x="664" y="33"/>
                  </a:moveTo>
                  <a:cubicBezTo>
                    <a:pt x="664" y="10"/>
                    <a:pt x="664" y="10"/>
                    <a:pt x="664" y="10"/>
                  </a:cubicBezTo>
                  <a:cubicBezTo>
                    <a:pt x="668" y="10"/>
                    <a:pt x="668" y="10"/>
                    <a:pt x="668" y="10"/>
                  </a:cubicBezTo>
                  <a:cubicBezTo>
                    <a:pt x="668" y="13"/>
                    <a:pt x="668" y="13"/>
                    <a:pt x="668" y="13"/>
                  </a:cubicBezTo>
                  <a:cubicBezTo>
                    <a:pt x="670" y="11"/>
                    <a:pt x="672" y="9"/>
                    <a:pt x="676" y="9"/>
                  </a:cubicBezTo>
                  <a:cubicBezTo>
                    <a:pt x="678" y="9"/>
                    <a:pt x="679" y="10"/>
                    <a:pt x="680" y="10"/>
                  </a:cubicBezTo>
                  <a:cubicBezTo>
                    <a:pt x="682" y="11"/>
                    <a:pt x="683" y="11"/>
                    <a:pt x="683" y="12"/>
                  </a:cubicBezTo>
                  <a:cubicBezTo>
                    <a:pt x="684" y="13"/>
                    <a:pt x="684" y="14"/>
                    <a:pt x="685" y="15"/>
                  </a:cubicBezTo>
                  <a:cubicBezTo>
                    <a:pt x="685" y="16"/>
                    <a:pt x="685" y="17"/>
                    <a:pt x="685" y="19"/>
                  </a:cubicBezTo>
                  <a:cubicBezTo>
                    <a:pt x="685" y="33"/>
                    <a:pt x="685" y="33"/>
                    <a:pt x="685" y="33"/>
                  </a:cubicBezTo>
                  <a:cubicBezTo>
                    <a:pt x="681" y="33"/>
                    <a:pt x="681" y="33"/>
                    <a:pt x="681" y="33"/>
                  </a:cubicBezTo>
                  <a:cubicBezTo>
                    <a:pt x="681" y="19"/>
                    <a:pt x="681" y="19"/>
                    <a:pt x="681" y="19"/>
                  </a:cubicBezTo>
                  <a:cubicBezTo>
                    <a:pt x="681" y="18"/>
                    <a:pt x="680" y="16"/>
                    <a:pt x="680" y="15"/>
                  </a:cubicBezTo>
                  <a:cubicBezTo>
                    <a:pt x="680" y="15"/>
                    <a:pt x="679" y="14"/>
                    <a:pt x="678" y="14"/>
                  </a:cubicBezTo>
                  <a:cubicBezTo>
                    <a:pt x="677" y="13"/>
                    <a:pt x="676" y="13"/>
                    <a:pt x="675" y="13"/>
                  </a:cubicBezTo>
                  <a:cubicBezTo>
                    <a:pt x="673" y="13"/>
                    <a:pt x="672" y="13"/>
                    <a:pt x="670" y="14"/>
                  </a:cubicBezTo>
                  <a:cubicBezTo>
                    <a:pt x="669" y="16"/>
                    <a:pt x="668" y="18"/>
                    <a:pt x="668" y="21"/>
                  </a:cubicBezTo>
                  <a:cubicBezTo>
                    <a:pt x="668" y="33"/>
                    <a:pt x="668" y="33"/>
                    <a:pt x="668" y="33"/>
                  </a:cubicBezTo>
                  <a:cubicBezTo>
                    <a:pt x="664" y="33"/>
                    <a:pt x="664" y="33"/>
                    <a:pt x="664" y="33"/>
                  </a:cubicBezTo>
                  <a:close/>
                  <a:moveTo>
                    <a:pt x="837" y="33"/>
                  </a:moveTo>
                  <a:cubicBezTo>
                    <a:pt x="837" y="10"/>
                    <a:pt x="837" y="10"/>
                    <a:pt x="837" y="10"/>
                  </a:cubicBezTo>
                  <a:cubicBezTo>
                    <a:pt x="841" y="10"/>
                    <a:pt x="841" y="10"/>
                    <a:pt x="841" y="10"/>
                  </a:cubicBezTo>
                  <a:cubicBezTo>
                    <a:pt x="841" y="13"/>
                    <a:pt x="841" y="13"/>
                    <a:pt x="841" y="13"/>
                  </a:cubicBezTo>
                  <a:cubicBezTo>
                    <a:pt x="843" y="11"/>
                    <a:pt x="846" y="9"/>
                    <a:pt x="849" y="9"/>
                  </a:cubicBezTo>
                  <a:cubicBezTo>
                    <a:pt x="851" y="9"/>
                    <a:pt x="852" y="10"/>
                    <a:pt x="853" y="10"/>
                  </a:cubicBezTo>
                  <a:cubicBezTo>
                    <a:pt x="855" y="11"/>
                    <a:pt x="856" y="11"/>
                    <a:pt x="856" y="12"/>
                  </a:cubicBezTo>
                  <a:cubicBezTo>
                    <a:pt x="857" y="13"/>
                    <a:pt x="857" y="14"/>
                    <a:pt x="858" y="15"/>
                  </a:cubicBezTo>
                  <a:cubicBezTo>
                    <a:pt x="858" y="16"/>
                    <a:pt x="858" y="17"/>
                    <a:pt x="858" y="19"/>
                  </a:cubicBezTo>
                  <a:cubicBezTo>
                    <a:pt x="858" y="33"/>
                    <a:pt x="858" y="33"/>
                    <a:pt x="858" y="33"/>
                  </a:cubicBezTo>
                  <a:cubicBezTo>
                    <a:pt x="854" y="33"/>
                    <a:pt x="854" y="33"/>
                    <a:pt x="854" y="33"/>
                  </a:cubicBezTo>
                  <a:cubicBezTo>
                    <a:pt x="854" y="19"/>
                    <a:pt x="854" y="19"/>
                    <a:pt x="854" y="19"/>
                  </a:cubicBezTo>
                  <a:cubicBezTo>
                    <a:pt x="854" y="18"/>
                    <a:pt x="853" y="16"/>
                    <a:pt x="853" y="15"/>
                  </a:cubicBezTo>
                  <a:cubicBezTo>
                    <a:pt x="853" y="15"/>
                    <a:pt x="852" y="14"/>
                    <a:pt x="851" y="14"/>
                  </a:cubicBezTo>
                  <a:cubicBezTo>
                    <a:pt x="850" y="13"/>
                    <a:pt x="849" y="13"/>
                    <a:pt x="848" y="13"/>
                  </a:cubicBezTo>
                  <a:cubicBezTo>
                    <a:pt x="846" y="13"/>
                    <a:pt x="845" y="13"/>
                    <a:pt x="843" y="14"/>
                  </a:cubicBezTo>
                  <a:cubicBezTo>
                    <a:pt x="842" y="16"/>
                    <a:pt x="841" y="18"/>
                    <a:pt x="841" y="21"/>
                  </a:cubicBezTo>
                  <a:cubicBezTo>
                    <a:pt x="841" y="33"/>
                    <a:pt x="841" y="33"/>
                    <a:pt x="841" y="33"/>
                  </a:cubicBezTo>
                  <a:cubicBezTo>
                    <a:pt x="837" y="33"/>
                    <a:pt x="837" y="33"/>
                    <a:pt x="837" y="33"/>
                  </a:cubicBezTo>
                  <a:close/>
                  <a:moveTo>
                    <a:pt x="653" y="30"/>
                  </a:moveTo>
                  <a:cubicBezTo>
                    <a:pt x="652" y="31"/>
                    <a:pt x="651" y="32"/>
                    <a:pt x="650" y="33"/>
                  </a:cubicBezTo>
                  <a:cubicBezTo>
                    <a:pt x="648" y="33"/>
                    <a:pt x="647" y="34"/>
                    <a:pt x="645" y="34"/>
                  </a:cubicBezTo>
                  <a:cubicBezTo>
                    <a:pt x="641" y="34"/>
                    <a:pt x="639" y="32"/>
                    <a:pt x="636" y="30"/>
                  </a:cubicBezTo>
                  <a:cubicBezTo>
                    <a:pt x="634" y="28"/>
                    <a:pt x="633" y="25"/>
                    <a:pt x="633" y="21"/>
                  </a:cubicBezTo>
                  <a:cubicBezTo>
                    <a:pt x="633" y="18"/>
                    <a:pt x="634" y="15"/>
                    <a:pt x="636" y="13"/>
                  </a:cubicBezTo>
                  <a:cubicBezTo>
                    <a:pt x="639" y="10"/>
                    <a:pt x="642" y="9"/>
                    <a:pt x="645" y="9"/>
                  </a:cubicBezTo>
                  <a:cubicBezTo>
                    <a:pt x="647" y="9"/>
                    <a:pt x="648" y="9"/>
                    <a:pt x="650" y="10"/>
                  </a:cubicBezTo>
                  <a:cubicBezTo>
                    <a:pt x="651" y="11"/>
                    <a:pt x="652" y="11"/>
                    <a:pt x="653" y="13"/>
                  </a:cubicBezTo>
                  <a:cubicBezTo>
                    <a:pt x="653" y="10"/>
                    <a:pt x="653" y="10"/>
                    <a:pt x="653" y="10"/>
                  </a:cubicBezTo>
                  <a:cubicBezTo>
                    <a:pt x="657" y="10"/>
                    <a:pt x="657" y="10"/>
                    <a:pt x="657" y="10"/>
                  </a:cubicBezTo>
                  <a:cubicBezTo>
                    <a:pt x="657" y="33"/>
                    <a:pt x="657" y="33"/>
                    <a:pt x="657" y="33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0"/>
                    <a:pt x="653" y="30"/>
                    <a:pt x="653" y="30"/>
                  </a:cubicBezTo>
                  <a:close/>
                  <a:moveTo>
                    <a:pt x="653" y="21"/>
                  </a:moveTo>
                  <a:cubicBezTo>
                    <a:pt x="653" y="19"/>
                    <a:pt x="652" y="17"/>
                    <a:pt x="650" y="15"/>
                  </a:cubicBezTo>
                  <a:cubicBezTo>
                    <a:pt x="649" y="14"/>
                    <a:pt x="647" y="13"/>
                    <a:pt x="645" y="13"/>
                  </a:cubicBezTo>
                  <a:cubicBezTo>
                    <a:pt x="643" y="13"/>
                    <a:pt x="641" y="14"/>
                    <a:pt x="640" y="15"/>
                  </a:cubicBezTo>
                  <a:cubicBezTo>
                    <a:pt x="638" y="17"/>
                    <a:pt x="637" y="19"/>
                    <a:pt x="637" y="21"/>
                  </a:cubicBezTo>
                  <a:cubicBezTo>
                    <a:pt x="637" y="24"/>
                    <a:pt x="638" y="26"/>
                    <a:pt x="640" y="27"/>
                  </a:cubicBezTo>
                  <a:cubicBezTo>
                    <a:pt x="641" y="29"/>
                    <a:pt x="643" y="30"/>
                    <a:pt x="645" y="30"/>
                  </a:cubicBezTo>
                  <a:cubicBezTo>
                    <a:pt x="647" y="30"/>
                    <a:pt x="649" y="29"/>
                    <a:pt x="650" y="27"/>
                  </a:cubicBezTo>
                  <a:cubicBezTo>
                    <a:pt x="652" y="26"/>
                    <a:pt x="653" y="24"/>
                    <a:pt x="653" y="21"/>
                  </a:cubicBezTo>
                  <a:close/>
                  <a:moveTo>
                    <a:pt x="354" y="10"/>
                  </a:moveTo>
                  <a:cubicBezTo>
                    <a:pt x="359" y="10"/>
                    <a:pt x="359" y="10"/>
                    <a:pt x="359" y="10"/>
                  </a:cubicBezTo>
                  <a:cubicBezTo>
                    <a:pt x="366" y="28"/>
                    <a:pt x="366" y="28"/>
                    <a:pt x="366" y="28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8" y="10"/>
                    <a:pt x="378" y="10"/>
                    <a:pt x="378" y="10"/>
                  </a:cubicBezTo>
                  <a:cubicBezTo>
                    <a:pt x="364" y="43"/>
                    <a:pt x="364" y="43"/>
                    <a:pt x="364" y="43"/>
                  </a:cubicBezTo>
                  <a:cubicBezTo>
                    <a:pt x="360" y="43"/>
                    <a:pt x="360" y="43"/>
                    <a:pt x="360" y="43"/>
                  </a:cubicBezTo>
                  <a:cubicBezTo>
                    <a:pt x="364" y="33"/>
                    <a:pt x="364" y="33"/>
                    <a:pt x="364" y="33"/>
                  </a:cubicBezTo>
                  <a:lnTo>
                    <a:pt x="354" y="1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AD2AD21F-FF12-4123-AE18-6296D7CC2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2401" y="657226"/>
              <a:ext cx="365125" cy="501650"/>
            </a:xfrm>
            <a:custGeom>
              <a:avLst/>
              <a:gdLst>
                <a:gd name="T0" fmla="*/ 74 w 106"/>
                <a:gd name="T1" fmla="*/ 8 h 146"/>
                <a:gd name="T2" fmla="*/ 77 w 106"/>
                <a:gd name="T3" fmla="*/ 25 h 146"/>
                <a:gd name="T4" fmla="*/ 77 w 106"/>
                <a:gd name="T5" fmla="*/ 40 h 146"/>
                <a:gd name="T6" fmla="*/ 75 w 106"/>
                <a:gd name="T7" fmla="*/ 56 h 146"/>
                <a:gd name="T8" fmla="*/ 83 w 106"/>
                <a:gd name="T9" fmla="*/ 53 h 146"/>
                <a:gd name="T10" fmla="*/ 94 w 106"/>
                <a:gd name="T11" fmla="*/ 40 h 146"/>
                <a:gd name="T12" fmla="*/ 98 w 106"/>
                <a:gd name="T13" fmla="*/ 25 h 146"/>
                <a:gd name="T14" fmla="*/ 100 w 106"/>
                <a:gd name="T15" fmla="*/ 19 h 146"/>
                <a:gd name="T16" fmla="*/ 100 w 106"/>
                <a:gd name="T17" fmla="*/ 43 h 146"/>
                <a:gd name="T18" fmla="*/ 92 w 106"/>
                <a:gd name="T19" fmla="*/ 55 h 146"/>
                <a:gd name="T20" fmla="*/ 82 w 106"/>
                <a:gd name="T21" fmla="*/ 76 h 146"/>
                <a:gd name="T22" fmla="*/ 67 w 106"/>
                <a:gd name="T23" fmla="*/ 94 h 146"/>
                <a:gd name="T24" fmla="*/ 63 w 106"/>
                <a:gd name="T25" fmla="*/ 100 h 146"/>
                <a:gd name="T26" fmla="*/ 53 w 106"/>
                <a:gd name="T27" fmla="*/ 122 h 146"/>
                <a:gd name="T28" fmla="*/ 66 w 106"/>
                <a:gd name="T29" fmla="*/ 121 h 146"/>
                <a:gd name="T30" fmla="*/ 99 w 106"/>
                <a:gd name="T31" fmla="*/ 122 h 146"/>
                <a:gd name="T32" fmla="*/ 100 w 106"/>
                <a:gd name="T33" fmla="*/ 133 h 146"/>
                <a:gd name="T34" fmla="*/ 84 w 106"/>
                <a:gd name="T35" fmla="*/ 143 h 146"/>
                <a:gd name="T36" fmla="*/ 79 w 106"/>
                <a:gd name="T37" fmla="*/ 144 h 146"/>
                <a:gd name="T38" fmla="*/ 89 w 106"/>
                <a:gd name="T39" fmla="*/ 131 h 146"/>
                <a:gd name="T40" fmla="*/ 69 w 106"/>
                <a:gd name="T41" fmla="*/ 126 h 146"/>
                <a:gd name="T42" fmla="*/ 50 w 106"/>
                <a:gd name="T43" fmla="*/ 126 h 146"/>
                <a:gd name="T44" fmla="*/ 39 w 106"/>
                <a:gd name="T45" fmla="*/ 139 h 146"/>
                <a:gd name="T46" fmla="*/ 26 w 106"/>
                <a:gd name="T47" fmla="*/ 146 h 146"/>
                <a:gd name="T48" fmla="*/ 37 w 106"/>
                <a:gd name="T49" fmla="*/ 111 h 146"/>
                <a:gd name="T50" fmla="*/ 31 w 106"/>
                <a:gd name="T51" fmla="*/ 101 h 146"/>
                <a:gd name="T52" fmla="*/ 9 w 106"/>
                <a:gd name="T53" fmla="*/ 103 h 146"/>
                <a:gd name="T54" fmla="*/ 1 w 106"/>
                <a:gd name="T55" fmla="*/ 98 h 146"/>
                <a:gd name="T56" fmla="*/ 10 w 106"/>
                <a:gd name="T57" fmla="*/ 90 h 146"/>
                <a:gd name="T58" fmla="*/ 43 w 106"/>
                <a:gd name="T59" fmla="*/ 76 h 146"/>
                <a:gd name="T60" fmla="*/ 53 w 106"/>
                <a:gd name="T61" fmla="*/ 62 h 146"/>
                <a:gd name="T62" fmla="*/ 58 w 106"/>
                <a:gd name="T63" fmla="*/ 37 h 146"/>
                <a:gd name="T64" fmla="*/ 64 w 106"/>
                <a:gd name="T65" fmla="*/ 15 h 146"/>
                <a:gd name="T66" fmla="*/ 69 w 106"/>
                <a:gd name="T6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46">
                  <a:moveTo>
                    <a:pt x="69" y="0"/>
                  </a:moveTo>
                  <a:cubicBezTo>
                    <a:pt x="72" y="0"/>
                    <a:pt x="73" y="5"/>
                    <a:pt x="74" y="8"/>
                  </a:cubicBezTo>
                  <a:cubicBezTo>
                    <a:pt x="74" y="9"/>
                    <a:pt x="75" y="11"/>
                    <a:pt x="76" y="13"/>
                  </a:cubicBezTo>
                  <a:cubicBezTo>
                    <a:pt x="77" y="16"/>
                    <a:pt x="77" y="20"/>
                    <a:pt x="77" y="25"/>
                  </a:cubicBezTo>
                  <a:cubicBezTo>
                    <a:pt x="78" y="26"/>
                    <a:pt x="77" y="31"/>
                    <a:pt x="77" y="32"/>
                  </a:cubicBezTo>
                  <a:cubicBezTo>
                    <a:pt x="77" y="35"/>
                    <a:pt x="77" y="37"/>
                    <a:pt x="77" y="40"/>
                  </a:cubicBezTo>
                  <a:cubicBezTo>
                    <a:pt x="77" y="43"/>
                    <a:pt x="76" y="45"/>
                    <a:pt x="76" y="46"/>
                  </a:cubicBezTo>
                  <a:cubicBezTo>
                    <a:pt x="76" y="47"/>
                    <a:pt x="74" y="56"/>
                    <a:pt x="75" y="56"/>
                  </a:cubicBezTo>
                  <a:cubicBezTo>
                    <a:pt x="75" y="56"/>
                    <a:pt x="76" y="57"/>
                    <a:pt x="76" y="57"/>
                  </a:cubicBezTo>
                  <a:cubicBezTo>
                    <a:pt x="79" y="56"/>
                    <a:pt x="81" y="54"/>
                    <a:pt x="83" y="53"/>
                  </a:cubicBezTo>
                  <a:cubicBezTo>
                    <a:pt x="86" y="51"/>
                    <a:pt x="87" y="49"/>
                    <a:pt x="90" y="47"/>
                  </a:cubicBezTo>
                  <a:cubicBezTo>
                    <a:pt x="91" y="45"/>
                    <a:pt x="94" y="41"/>
                    <a:pt x="94" y="40"/>
                  </a:cubicBezTo>
                  <a:cubicBezTo>
                    <a:pt x="97" y="36"/>
                    <a:pt x="97" y="35"/>
                    <a:pt x="98" y="31"/>
                  </a:cubicBezTo>
                  <a:cubicBezTo>
                    <a:pt x="98" y="29"/>
                    <a:pt x="98" y="28"/>
                    <a:pt x="98" y="25"/>
                  </a:cubicBezTo>
                  <a:cubicBezTo>
                    <a:pt x="97" y="22"/>
                    <a:pt x="96" y="20"/>
                    <a:pt x="96" y="18"/>
                  </a:cubicBezTo>
                  <a:cubicBezTo>
                    <a:pt x="95" y="16"/>
                    <a:pt x="99" y="19"/>
                    <a:pt x="100" y="19"/>
                  </a:cubicBezTo>
                  <a:cubicBezTo>
                    <a:pt x="102" y="23"/>
                    <a:pt x="104" y="30"/>
                    <a:pt x="103" y="36"/>
                  </a:cubicBezTo>
                  <a:cubicBezTo>
                    <a:pt x="102" y="38"/>
                    <a:pt x="101" y="41"/>
                    <a:pt x="100" y="43"/>
                  </a:cubicBezTo>
                  <a:cubicBezTo>
                    <a:pt x="99" y="44"/>
                    <a:pt x="98" y="47"/>
                    <a:pt x="97" y="48"/>
                  </a:cubicBezTo>
                  <a:cubicBezTo>
                    <a:pt x="95" y="51"/>
                    <a:pt x="94" y="53"/>
                    <a:pt x="92" y="55"/>
                  </a:cubicBezTo>
                  <a:cubicBezTo>
                    <a:pt x="89" y="58"/>
                    <a:pt x="89" y="58"/>
                    <a:pt x="88" y="61"/>
                  </a:cubicBezTo>
                  <a:cubicBezTo>
                    <a:pt x="85" y="66"/>
                    <a:pt x="84" y="71"/>
                    <a:pt x="82" y="76"/>
                  </a:cubicBezTo>
                  <a:cubicBezTo>
                    <a:pt x="79" y="82"/>
                    <a:pt x="77" y="84"/>
                    <a:pt x="73" y="88"/>
                  </a:cubicBezTo>
                  <a:cubicBezTo>
                    <a:pt x="71" y="90"/>
                    <a:pt x="69" y="92"/>
                    <a:pt x="67" y="94"/>
                  </a:cubicBezTo>
                  <a:cubicBezTo>
                    <a:pt x="66" y="95"/>
                    <a:pt x="65" y="96"/>
                    <a:pt x="64" y="97"/>
                  </a:cubicBezTo>
                  <a:cubicBezTo>
                    <a:pt x="64" y="98"/>
                    <a:pt x="64" y="99"/>
                    <a:pt x="63" y="100"/>
                  </a:cubicBezTo>
                  <a:cubicBezTo>
                    <a:pt x="61" y="106"/>
                    <a:pt x="58" y="111"/>
                    <a:pt x="55" y="116"/>
                  </a:cubicBezTo>
                  <a:cubicBezTo>
                    <a:pt x="54" y="118"/>
                    <a:pt x="51" y="122"/>
                    <a:pt x="53" y="122"/>
                  </a:cubicBezTo>
                  <a:cubicBezTo>
                    <a:pt x="55" y="123"/>
                    <a:pt x="56" y="123"/>
                    <a:pt x="59" y="122"/>
                  </a:cubicBezTo>
                  <a:cubicBezTo>
                    <a:pt x="61" y="122"/>
                    <a:pt x="64" y="121"/>
                    <a:pt x="66" y="121"/>
                  </a:cubicBezTo>
                  <a:cubicBezTo>
                    <a:pt x="68" y="120"/>
                    <a:pt x="79" y="119"/>
                    <a:pt x="82" y="119"/>
                  </a:cubicBezTo>
                  <a:cubicBezTo>
                    <a:pt x="90" y="120"/>
                    <a:pt x="93" y="120"/>
                    <a:pt x="99" y="122"/>
                  </a:cubicBezTo>
                  <a:cubicBezTo>
                    <a:pt x="101" y="123"/>
                    <a:pt x="106" y="127"/>
                    <a:pt x="105" y="132"/>
                  </a:cubicBezTo>
                  <a:cubicBezTo>
                    <a:pt x="104" y="133"/>
                    <a:pt x="102" y="133"/>
                    <a:pt x="100" y="133"/>
                  </a:cubicBezTo>
                  <a:cubicBezTo>
                    <a:pt x="98" y="134"/>
                    <a:pt x="99" y="135"/>
                    <a:pt x="93" y="138"/>
                  </a:cubicBezTo>
                  <a:cubicBezTo>
                    <a:pt x="89" y="140"/>
                    <a:pt x="88" y="141"/>
                    <a:pt x="84" y="143"/>
                  </a:cubicBezTo>
                  <a:cubicBezTo>
                    <a:pt x="84" y="144"/>
                    <a:pt x="79" y="146"/>
                    <a:pt x="79" y="145"/>
                  </a:cubicBezTo>
                  <a:cubicBezTo>
                    <a:pt x="78" y="145"/>
                    <a:pt x="78" y="144"/>
                    <a:pt x="79" y="144"/>
                  </a:cubicBezTo>
                  <a:cubicBezTo>
                    <a:pt x="80" y="142"/>
                    <a:pt x="83" y="140"/>
                    <a:pt x="84" y="139"/>
                  </a:cubicBezTo>
                  <a:cubicBezTo>
                    <a:pt x="85" y="137"/>
                    <a:pt x="89" y="132"/>
                    <a:pt x="89" y="131"/>
                  </a:cubicBezTo>
                  <a:cubicBezTo>
                    <a:pt x="89" y="127"/>
                    <a:pt x="82" y="127"/>
                    <a:pt x="76" y="127"/>
                  </a:cubicBezTo>
                  <a:cubicBezTo>
                    <a:pt x="73" y="127"/>
                    <a:pt x="73" y="126"/>
                    <a:pt x="69" y="126"/>
                  </a:cubicBezTo>
                  <a:cubicBezTo>
                    <a:pt x="66" y="126"/>
                    <a:pt x="61" y="126"/>
                    <a:pt x="58" y="126"/>
                  </a:cubicBezTo>
                  <a:cubicBezTo>
                    <a:pt x="55" y="125"/>
                    <a:pt x="52" y="125"/>
                    <a:pt x="50" y="126"/>
                  </a:cubicBezTo>
                  <a:cubicBezTo>
                    <a:pt x="48" y="130"/>
                    <a:pt x="47" y="134"/>
                    <a:pt x="43" y="137"/>
                  </a:cubicBezTo>
                  <a:cubicBezTo>
                    <a:pt x="42" y="138"/>
                    <a:pt x="40" y="138"/>
                    <a:pt x="39" y="139"/>
                  </a:cubicBezTo>
                  <a:cubicBezTo>
                    <a:pt x="36" y="141"/>
                    <a:pt x="35" y="144"/>
                    <a:pt x="32" y="145"/>
                  </a:cubicBezTo>
                  <a:cubicBezTo>
                    <a:pt x="30" y="146"/>
                    <a:pt x="27" y="146"/>
                    <a:pt x="26" y="146"/>
                  </a:cubicBezTo>
                  <a:cubicBezTo>
                    <a:pt x="21" y="143"/>
                    <a:pt x="24" y="138"/>
                    <a:pt x="26" y="134"/>
                  </a:cubicBezTo>
                  <a:cubicBezTo>
                    <a:pt x="30" y="128"/>
                    <a:pt x="34" y="119"/>
                    <a:pt x="37" y="111"/>
                  </a:cubicBezTo>
                  <a:cubicBezTo>
                    <a:pt x="37" y="110"/>
                    <a:pt x="40" y="104"/>
                    <a:pt x="40" y="103"/>
                  </a:cubicBezTo>
                  <a:cubicBezTo>
                    <a:pt x="39" y="97"/>
                    <a:pt x="34" y="101"/>
                    <a:pt x="31" y="101"/>
                  </a:cubicBezTo>
                  <a:cubicBezTo>
                    <a:pt x="29" y="101"/>
                    <a:pt x="23" y="102"/>
                    <a:pt x="21" y="103"/>
                  </a:cubicBezTo>
                  <a:cubicBezTo>
                    <a:pt x="19" y="103"/>
                    <a:pt x="11" y="104"/>
                    <a:pt x="9" y="103"/>
                  </a:cubicBezTo>
                  <a:cubicBezTo>
                    <a:pt x="7" y="103"/>
                    <a:pt x="6" y="102"/>
                    <a:pt x="3" y="101"/>
                  </a:cubicBezTo>
                  <a:cubicBezTo>
                    <a:pt x="3" y="101"/>
                    <a:pt x="1" y="99"/>
                    <a:pt x="1" y="98"/>
                  </a:cubicBezTo>
                  <a:cubicBezTo>
                    <a:pt x="0" y="96"/>
                    <a:pt x="0" y="94"/>
                    <a:pt x="1" y="93"/>
                  </a:cubicBezTo>
                  <a:cubicBezTo>
                    <a:pt x="3" y="91"/>
                    <a:pt x="8" y="91"/>
                    <a:pt x="10" y="90"/>
                  </a:cubicBezTo>
                  <a:cubicBezTo>
                    <a:pt x="19" y="87"/>
                    <a:pt x="27" y="85"/>
                    <a:pt x="35" y="80"/>
                  </a:cubicBezTo>
                  <a:cubicBezTo>
                    <a:pt x="38" y="78"/>
                    <a:pt x="40" y="78"/>
                    <a:pt x="43" y="76"/>
                  </a:cubicBezTo>
                  <a:cubicBezTo>
                    <a:pt x="46" y="74"/>
                    <a:pt x="48" y="74"/>
                    <a:pt x="50" y="71"/>
                  </a:cubicBezTo>
                  <a:cubicBezTo>
                    <a:pt x="50" y="70"/>
                    <a:pt x="52" y="64"/>
                    <a:pt x="53" y="62"/>
                  </a:cubicBezTo>
                  <a:cubicBezTo>
                    <a:pt x="54" y="57"/>
                    <a:pt x="54" y="54"/>
                    <a:pt x="55" y="49"/>
                  </a:cubicBezTo>
                  <a:cubicBezTo>
                    <a:pt x="56" y="47"/>
                    <a:pt x="58" y="40"/>
                    <a:pt x="58" y="37"/>
                  </a:cubicBezTo>
                  <a:cubicBezTo>
                    <a:pt x="59" y="33"/>
                    <a:pt x="61" y="28"/>
                    <a:pt x="62" y="24"/>
                  </a:cubicBezTo>
                  <a:cubicBezTo>
                    <a:pt x="62" y="21"/>
                    <a:pt x="63" y="18"/>
                    <a:pt x="64" y="15"/>
                  </a:cubicBezTo>
                  <a:cubicBezTo>
                    <a:pt x="64" y="11"/>
                    <a:pt x="65" y="8"/>
                    <a:pt x="66" y="4"/>
                  </a:cubicBezTo>
                  <a:cubicBezTo>
                    <a:pt x="66" y="2"/>
                    <a:pt x="67" y="0"/>
                    <a:pt x="6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921D88A-79A7-457A-A327-50F298F6CE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4938" y="612776"/>
              <a:ext cx="427038" cy="719138"/>
            </a:xfrm>
            <a:custGeom>
              <a:avLst/>
              <a:gdLst>
                <a:gd name="T0" fmla="*/ 25 w 124"/>
                <a:gd name="T1" fmla="*/ 114 h 209"/>
                <a:gd name="T2" fmla="*/ 28 w 124"/>
                <a:gd name="T3" fmla="*/ 125 h 209"/>
                <a:gd name="T4" fmla="*/ 29 w 124"/>
                <a:gd name="T5" fmla="*/ 100 h 209"/>
                <a:gd name="T6" fmla="*/ 44 w 124"/>
                <a:gd name="T7" fmla="*/ 51 h 209"/>
                <a:gd name="T8" fmla="*/ 47 w 124"/>
                <a:gd name="T9" fmla="*/ 71 h 209"/>
                <a:gd name="T10" fmla="*/ 40 w 124"/>
                <a:gd name="T11" fmla="*/ 85 h 209"/>
                <a:gd name="T12" fmla="*/ 38 w 124"/>
                <a:gd name="T13" fmla="*/ 113 h 209"/>
                <a:gd name="T14" fmla="*/ 39 w 124"/>
                <a:gd name="T15" fmla="*/ 152 h 209"/>
                <a:gd name="T16" fmla="*/ 33 w 124"/>
                <a:gd name="T17" fmla="*/ 176 h 209"/>
                <a:gd name="T18" fmla="*/ 32 w 124"/>
                <a:gd name="T19" fmla="*/ 164 h 209"/>
                <a:gd name="T20" fmla="*/ 30 w 124"/>
                <a:gd name="T21" fmla="*/ 142 h 209"/>
                <a:gd name="T22" fmla="*/ 12 w 124"/>
                <a:gd name="T23" fmla="*/ 134 h 209"/>
                <a:gd name="T24" fmla="*/ 25 w 124"/>
                <a:gd name="T25" fmla="*/ 91 h 209"/>
                <a:gd name="T26" fmla="*/ 31 w 124"/>
                <a:gd name="T27" fmla="*/ 78 h 209"/>
                <a:gd name="T28" fmla="*/ 18 w 124"/>
                <a:gd name="T29" fmla="*/ 84 h 209"/>
                <a:gd name="T30" fmla="*/ 0 w 124"/>
                <a:gd name="T31" fmla="*/ 90 h 209"/>
                <a:gd name="T32" fmla="*/ 10 w 124"/>
                <a:gd name="T33" fmla="*/ 80 h 209"/>
                <a:gd name="T34" fmla="*/ 33 w 124"/>
                <a:gd name="T35" fmla="*/ 64 h 209"/>
                <a:gd name="T36" fmla="*/ 41 w 124"/>
                <a:gd name="T37" fmla="*/ 44 h 209"/>
                <a:gd name="T38" fmla="*/ 83 w 124"/>
                <a:gd name="T39" fmla="*/ 47 h 209"/>
                <a:gd name="T40" fmla="*/ 73 w 124"/>
                <a:gd name="T41" fmla="*/ 48 h 209"/>
                <a:gd name="T42" fmla="*/ 73 w 124"/>
                <a:gd name="T43" fmla="*/ 38 h 209"/>
                <a:gd name="T44" fmla="*/ 105 w 124"/>
                <a:gd name="T45" fmla="*/ 46 h 209"/>
                <a:gd name="T46" fmla="*/ 105 w 124"/>
                <a:gd name="T47" fmla="*/ 63 h 209"/>
                <a:gd name="T48" fmla="*/ 117 w 124"/>
                <a:gd name="T49" fmla="*/ 22 h 209"/>
                <a:gd name="T50" fmla="*/ 109 w 124"/>
                <a:gd name="T51" fmla="*/ 7 h 209"/>
                <a:gd name="T52" fmla="*/ 63 w 124"/>
                <a:gd name="T53" fmla="*/ 13 h 209"/>
                <a:gd name="T54" fmla="*/ 42 w 124"/>
                <a:gd name="T55" fmla="*/ 31 h 209"/>
                <a:gd name="T56" fmla="*/ 51 w 124"/>
                <a:gd name="T57" fmla="*/ 10 h 209"/>
                <a:gd name="T58" fmla="*/ 104 w 124"/>
                <a:gd name="T59" fmla="*/ 7 h 209"/>
                <a:gd name="T60" fmla="*/ 101 w 124"/>
                <a:gd name="T61" fmla="*/ 34 h 209"/>
                <a:gd name="T62" fmla="*/ 96 w 124"/>
                <a:gd name="T63" fmla="*/ 69 h 209"/>
                <a:gd name="T64" fmla="*/ 90 w 124"/>
                <a:gd name="T65" fmla="*/ 84 h 209"/>
                <a:gd name="T66" fmla="*/ 70 w 124"/>
                <a:gd name="T67" fmla="*/ 107 h 209"/>
                <a:gd name="T68" fmla="*/ 77 w 124"/>
                <a:gd name="T69" fmla="*/ 87 h 209"/>
                <a:gd name="T70" fmla="*/ 86 w 124"/>
                <a:gd name="T71" fmla="*/ 71 h 209"/>
                <a:gd name="T72" fmla="*/ 64 w 124"/>
                <a:gd name="T73" fmla="*/ 68 h 209"/>
                <a:gd name="T74" fmla="*/ 66 w 124"/>
                <a:gd name="T75" fmla="*/ 96 h 209"/>
                <a:gd name="T76" fmla="*/ 58 w 124"/>
                <a:gd name="T77" fmla="*/ 115 h 209"/>
                <a:gd name="T78" fmla="*/ 74 w 124"/>
                <a:gd name="T79" fmla="*/ 118 h 209"/>
                <a:gd name="T80" fmla="*/ 95 w 124"/>
                <a:gd name="T81" fmla="*/ 97 h 209"/>
                <a:gd name="T82" fmla="*/ 94 w 124"/>
                <a:gd name="T83" fmla="*/ 161 h 209"/>
                <a:gd name="T84" fmla="*/ 95 w 124"/>
                <a:gd name="T85" fmla="*/ 197 h 209"/>
                <a:gd name="T86" fmla="*/ 100 w 124"/>
                <a:gd name="T87" fmla="*/ 188 h 209"/>
                <a:gd name="T88" fmla="*/ 103 w 124"/>
                <a:gd name="T89" fmla="*/ 156 h 209"/>
                <a:gd name="T90" fmla="*/ 105 w 124"/>
                <a:gd name="T91" fmla="*/ 83 h 209"/>
                <a:gd name="T92" fmla="*/ 120 w 124"/>
                <a:gd name="T93" fmla="*/ 55 h 209"/>
                <a:gd name="T94" fmla="*/ 124 w 124"/>
                <a:gd name="T95" fmla="*/ 34 h 209"/>
                <a:gd name="T96" fmla="*/ 118 w 124"/>
                <a:gd name="T97" fmla="*/ 1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4" h="209">
                  <a:moveTo>
                    <a:pt x="29" y="100"/>
                  </a:moveTo>
                  <a:cubicBezTo>
                    <a:pt x="28" y="104"/>
                    <a:pt x="27" y="105"/>
                    <a:pt x="26" y="108"/>
                  </a:cubicBezTo>
                  <a:cubicBezTo>
                    <a:pt x="26" y="110"/>
                    <a:pt x="25" y="113"/>
                    <a:pt x="25" y="114"/>
                  </a:cubicBezTo>
                  <a:cubicBezTo>
                    <a:pt x="25" y="118"/>
                    <a:pt x="25" y="120"/>
                    <a:pt x="25" y="123"/>
                  </a:cubicBezTo>
                  <a:cubicBezTo>
                    <a:pt x="25" y="123"/>
                    <a:pt x="25" y="125"/>
                    <a:pt x="25" y="126"/>
                  </a:cubicBezTo>
                  <a:cubicBezTo>
                    <a:pt x="26" y="127"/>
                    <a:pt x="27" y="125"/>
                    <a:pt x="28" y="125"/>
                  </a:cubicBezTo>
                  <a:cubicBezTo>
                    <a:pt x="30" y="122"/>
                    <a:pt x="30" y="109"/>
                    <a:pt x="31" y="104"/>
                  </a:cubicBezTo>
                  <a:cubicBezTo>
                    <a:pt x="31" y="101"/>
                    <a:pt x="33" y="96"/>
                    <a:pt x="32" y="95"/>
                  </a:cubicBezTo>
                  <a:cubicBezTo>
                    <a:pt x="31" y="94"/>
                    <a:pt x="29" y="100"/>
                    <a:pt x="29" y="100"/>
                  </a:cubicBezTo>
                  <a:close/>
                  <a:moveTo>
                    <a:pt x="41" y="44"/>
                  </a:moveTo>
                  <a:cubicBezTo>
                    <a:pt x="41" y="44"/>
                    <a:pt x="41" y="45"/>
                    <a:pt x="42" y="47"/>
                  </a:cubicBezTo>
                  <a:cubicBezTo>
                    <a:pt x="43" y="48"/>
                    <a:pt x="44" y="49"/>
                    <a:pt x="44" y="51"/>
                  </a:cubicBezTo>
                  <a:cubicBezTo>
                    <a:pt x="44" y="53"/>
                    <a:pt x="44" y="58"/>
                    <a:pt x="44" y="59"/>
                  </a:cubicBezTo>
                  <a:cubicBezTo>
                    <a:pt x="44" y="61"/>
                    <a:pt x="44" y="63"/>
                    <a:pt x="45" y="65"/>
                  </a:cubicBezTo>
                  <a:cubicBezTo>
                    <a:pt x="46" y="66"/>
                    <a:pt x="48" y="68"/>
                    <a:pt x="47" y="71"/>
                  </a:cubicBezTo>
                  <a:cubicBezTo>
                    <a:pt x="47" y="71"/>
                    <a:pt x="45" y="72"/>
                    <a:pt x="45" y="73"/>
                  </a:cubicBezTo>
                  <a:cubicBezTo>
                    <a:pt x="45" y="74"/>
                    <a:pt x="45" y="76"/>
                    <a:pt x="44" y="77"/>
                  </a:cubicBezTo>
                  <a:cubicBezTo>
                    <a:pt x="42" y="80"/>
                    <a:pt x="42" y="80"/>
                    <a:pt x="40" y="85"/>
                  </a:cubicBezTo>
                  <a:cubicBezTo>
                    <a:pt x="40" y="87"/>
                    <a:pt x="39" y="89"/>
                    <a:pt x="38" y="93"/>
                  </a:cubicBezTo>
                  <a:cubicBezTo>
                    <a:pt x="38" y="97"/>
                    <a:pt x="37" y="101"/>
                    <a:pt x="37" y="105"/>
                  </a:cubicBezTo>
                  <a:cubicBezTo>
                    <a:pt x="37" y="107"/>
                    <a:pt x="38" y="110"/>
                    <a:pt x="38" y="113"/>
                  </a:cubicBezTo>
                  <a:cubicBezTo>
                    <a:pt x="37" y="116"/>
                    <a:pt x="37" y="120"/>
                    <a:pt x="37" y="123"/>
                  </a:cubicBezTo>
                  <a:cubicBezTo>
                    <a:pt x="37" y="129"/>
                    <a:pt x="38" y="133"/>
                    <a:pt x="38" y="137"/>
                  </a:cubicBezTo>
                  <a:cubicBezTo>
                    <a:pt x="38" y="142"/>
                    <a:pt x="38" y="147"/>
                    <a:pt x="39" y="152"/>
                  </a:cubicBezTo>
                  <a:cubicBezTo>
                    <a:pt x="39" y="157"/>
                    <a:pt x="39" y="164"/>
                    <a:pt x="39" y="169"/>
                  </a:cubicBezTo>
                  <a:cubicBezTo>
                    <a:pt x="38" y="170"/>
                    <a:pt x="38" y="172"/>
                    <a:pt x="37" y="173"/>
                  </a:cubicBezTo>
                  <a:cubicBezTo>
                    <a:pt x="36" y="175"/>
                    <a:pt x="36" y="176"/>
                    <a:pt x="33" y="176"/>
                  </a:cubicBezTo>
                  <a:cubicBezTo>
                    <a:pt x="32" y="175"/>
                    <a:pt x="31" y="175"/>
                    <a:pt x="31" y="175"/>
                  </a:cubicBezTo>
                  <a:cubicBezTo>
                    <a:pt x="30" y="174"/>
                    <a:pt x="27" y="169"/>
                    <a:pt x="28" y="167"/>
                  </a:cubicBezTo>
                  <a:cubicBezTo>
                    <a:pt x="29" y="166"/>
                    <a:pt x="31" y="166"/>
                    <a:pt x="32" y="164"/>
                  </a:cubicBezTo>
                  <a:cubicBezTo>
                    <a:pt x="32" y="163"/>
                    <a:pt x="32" y="161"/>
                    <a:pt x="32" y="160"/>
                  </a:cubicBezTo>
                  <a:cubicBezTo>
                    <a:pt x="32" y="155"/>
                    <a:pt x="31" y="147"/>
                    <a:pt x="31" y="144"/>
                  </a:cubicBezTo>
                  <a:cubicBezTo>
                    <a:pt x="31" y="143"/>
                    <a:pt x="31" y="142"/>
                    <a:pt x="30" y="142"/>
                  </a:cubicBezTo>
                  <a:cubicBezTo>
                    <a:pt x="29" y="143"/>
                    <a:pt x="27" y="145"/>
                    <a:pt x="24" y="145"/>
                  </a:cubicBezTo>
                  <a:cubicBezTo>
                    <a:pt x="22" y="145"/>
                    <a:pt x="18" y="144"/>
                    <a:pt x="16" y="143"/>
                  </a:cubicBezTo>
                  <a:cubicBezTo>
                    <a:pt x="13" y="141"/>
                    <a:pt x="13" y="137"/>
                    <a:pt x="12" y="134"/>
                  </a:cubicBezTo>
                  <a:cubicBezTo>
                    <a:pt x="11" y="131"/>
                    <a:pt x="13" y="127"/>
                    <a:pt x="14" y="123"/>
                  </a:cubicBezTo>
                  <a:cubicBezTo>
                    <a:pt x="16" y="116"/>
                    <a:pt x="17" y="112"/>
                    <a:pt x="20" y="105"/>
                  </a:cubicBezTo>
                  <a:cubicBezTo>
                    <a:pt x="21" y="100"/>
                    <a:pt x="23" y="96"/>
                    <a:pt x="25" y="91"/>
                  </a:cubicBezTo>
                  <a:cubicBezTo>
                    <a:pt x="26" y="89"/>
                    <a:pt x="27" y="88"/>
                    <a:pt x="28" y="85"/>
                  </a:cubicBezTo>
                  <a:cubicBezTo>
                    <a:pt x="28" y="84"/>
                    <a:pt x="29" y="83"/>
                    <a:pt x="29" y="82"/>
                  </a:cubicBezTo>
                  <a:cubicBezTo>
                    <a:pt x="30" y="81"/>
                    <a:pt x="31" y="79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29" y="78"/>
                    <a:pt x="26" y="80"/>
                    <a:pt x="25" y="81"/>
                  </a:cubicBezTo>
                  <a:cubicBezTo>
                    <a:pt x="23" y="82"/>
                    <a:pt x="21" y="83"/>
                    <a:pt x="18" y="84"/>
                  </a:cubicBezTo>
                  <a:cubicBezTo>
                    <a:pt x="16" y="85"/>
                    <a:pt x="15" y="85"/>
                    <a:pt x="13" y="86"/>
                  </a:cubicBezTo>
                  <a:cubicBezTo>
                    <a:pt x="11" y="88"/>
                    <a:pt x="8" y="89"/>
                    <a:pt x="6" y="90"/>
                  </a:cubicBezTo>
                  <a:cubicBezTo>
                    <a:pt x="5" y="91"/>
                    <a:pt x="0" y="92"/>
                    <a:pt x="0" y="90"/>
                  </a:cubicBezTo>
                  <a:cubicBezTo>
                    <a:pt x="0" y="89"/>
                    <a:pt x="1" y="89"/>
                    <a:pt x="2" y="88"/>
                  </a:cubicBezTo>
                  <a:cubicBezTo>
                    <a:pt x="3" y="87"/>
                    <a:pt x="4" y="86"/>
                    <a:pt x="5" y="85"/>
                  </a:cubicBezTo>
                  <a:cubicBezTo>
                    <a:pt x="5" y="84"/>
                    <a:pt x="9" y="80"/>
                    <a:pt x="10" y="80"/>
                  </a:cubicBezTo>
                  <a:cubicBezTo>
                    <a:pt x="14" y="76"/>
                    <a:pt x="16" y="75"/>
                    <a:pt x="18" y="73"/>
                  </a:cubicBezTo>
                  <a:cubicBezTo>
                    <a:pt x="20" y="72"/>
                    <a:pt x="24" y="70"/>
                    <a:pt x="25" y="69"/>
                  </a:cubicBezTo>
                  <a:cubicBezTo>
                    <a:pt x="28" y="68"/>
                    <a:pt x="30" y="66"/>
                    <a:pt x="33" y="64"/>
                  </a:cubicBezTo>
                  <a:cubicBezTo>
                    <a:pt x="34" y="64"/>
                    <a:pt x="35" y="64"/>
                    <a:pt x="36" y="63"/>
                  </a:cubicBezTo>
                  <a:cubicBezTo>
                    <a:pt x="37" y="62"/>
                    <a:pt x="38" y="52"/>
                    <a:pt x="38" y="50"/>
                  </a:cubicBezTo>
                  <a:cubicBezTo>
                    <a:pt x="39" y="47"/>
                    <a:pt x="39" y="44"/>
                    <a:pt x="41" y="44"/>
                  </a:cubicBezTo>
                  <a:close/>
                  <a:moveTo>
                    <a:pt x="73" y="38"/>
                  </a:moveTo>
                  <a:cubicBezTo>
                    <a:pt x="74" y="38"/>
                    <a:pt x="78" y="38"/>
                    <a:pt x="79" y="39"/>
                  </a:cubicBezTo>
                  <a:cubicBezTo>
                    <a:pt x="81" y="40"/>
                    <a:pt x="84" y="44"/>
                    <a:pt x="83" y="47"/>
                  </a:cubicBezTo>
                  <a:cubicBezTo>
                    <a:pt x="82" y="49"/>
                    <a:pt x="77" y="52"/>
                    <a:pt x="75" y="53"/>
                  </a:cubicBezTo>
                  <a:cubicBezTo>
                    <a:pt x="74" y="54"/>
                    <a:pt x="70" y="54"/>
                    <a:pt x="70" y="54"/>
                  </a:cubicBezTo>
                  <a:cubicBezTo>
                    <a:pt x="69" y="53"/>
                    <a:pt x="74" y="50"/>
                    <a:pt x="73" y="48"/>
                  </a:cubicBezTo>
                  <a:cubicBezTo>
                    <a:pt x="73" y="47"/>
                    <a:pt x="71" y="46"/>
                    <a:pt x="69" y="45"/>
                  </a:cubicBezTo>
                  <a:cubicBezTo>
                    <a:pt x="67" y="43"/>
                    <a:pt x="67" y="41"/>
                    <a:pt x="69" y="39"/>
                  </a:cubicBezTo>
                  <a:cubicBezTo>
                    <a:pt x="70" y="38"/>
                    <a:pt x="71" y="38"/>
                    <a:pt x="73" y="38"/>
                  </a:cubicBezTo>
                  <a:close/>
                  <a:moveTo>
                    <a:pt x="109" y="7"/>
                  </a:moveTo>
                  <a:cubicBezTo>
                    <a:pt x="109" y="11"/>
                    <a:pt x="107" y="24"/>
                    <a:pt x="107" y="26"/>
                  </a:cubicBezTo>
                  <a:cubicBezTo>
                    <a:pt x="106" y="33"/>
                    <a:pt x="106" y="40"/>
                    <a:pt x="105" y="46"/>
                  </a:cubicBezTo>
                  <a:cubicBezTo>
                    <a:pt x="104" y="51"/>
                    <a:pt x="103" y="55"/>
                    <a:pt x="103" y="60"/>
                  </a:cubicBezTo>
                  <a:cubicBezTo>
                    <a:pt x="103" y="63"/>
                    <a:pt x="102" y="66"/>
                    <a:pt x="104" y="65"/>
                  </a:cubicBezTo>
                  <a:cubicBezTo>
                    <a:pt x="104" y="65"/>
                    <a:pt x="105" y="64"/>
                    <a:pt x="105" y="63"/>
                  </a:cubicBezTo>
                  <a:cubicBezTo>
                    <a:pt x="107" y="60"/>
                    <a:pt x="110" y="55"/>
                    <a:pt x="110" y="54"/>
                  </a:cubicBezTo>
                  <a:cubicBezTo>
                    <a:pt x="115" y="44"/>
                    <a:pt x="117" y="40"/>
                    <a:pt x="117" y="27"/>
                  </a:cubicBezTo>
                  <a:cubicBezTo>
                    <a:pt x="117" y="26"/>
                    <a:pt x="117" y="23"/>
                    <a:pt x="117" y="22"/>
                  </a:cubicBezTo>
                  <a:cubicBezTo>
                    <a:pt x="116" y="18"/>
                    <a:pt x="116" y="16"/>
                    <a:pt x="114" y="13"/>
                  </a:cubicBezTo>
                  <a:cubicBezTo>
                    <a:pt x="114" y="10"/>
                    <a:pt x="113" y="7"/>
                    <a:pt x="112" y="5"/>
                  </a:cubicBezTo>
                  <a:cubicBezTo>
                    <a:pt x="111" y="4"/>
                    <a:pt x="109" y="6"/>
                    <a:pt x="109" y="7"/>
                  </a:cubicBezTo>
                  <a:close/>
                  <a:moveTo>
                    <a:pt x="57" y="2"/>
                  </a:moveTo>
                  <a:cubicBezTo>
                    <a:pt x="61" y="2"/>
                    <a:pt x="63" y="4"/>
                    <a:pt x="63" y="9"/>
                  </a:cubicBezTo>
                  <a:cubicBezTo>
                    <a:pt x="64" y="11"/>
                    <a:pt x="64" y="12"/>
                    <a:pt x="63" y="13"/>
                  </a:cubicBezTo>
                  <a:cubicBezTo>
                    <a:pt x="61" y="16"/>
                    <a:pt x="58" y="19"/>
                    <a:pt x="55" y="21"/>
                  </a:cubicBezTo>
                  <a:cubicBezTo>
                    <a:pt x="54" y="22"/>
                    <a:pt x="50" y="25"/>
                    <a:pt x="49" y="26"/>
                  </a:cubicBezTo>
                  <a:cubicBezTo>
                    <a:pt x="46" y="29"/>
                    <a:pt x="44" y="31"/>
                    <a:pt x="42" y="31"/>
                  </a:cubicBezTo>
                  <a:cubicBezTo>
                    <a:pt x="39" y="33"/>
                    <a:pt x="34" y="33"/>
                    <a:pt x="34" y="32"/>
                  </a:cubicBezTo>
                  <a:cubicBezTo>
                    <a:pt x="33" y="30"/>
                    <a:pt x="35" y="30"/>
                    <a:pt x="40" y="25"/>
                  </a:cubicBezTo>
                  <a:cubicBezTo>
                    <a:pt x="42" y="22"/>
                    <a:pt x="49" y="14"/>
                    <a:pt x="51" y="10"/>
                  </a:cubicBezTo>
                  <a:cubicBezTo>
                    <a:pt x="53" y="7"/>
                    <a:pt x="56" y="2"/>
                    <a:pt x="57" y="2"/>
                  </a:cubicBezTo>
                  <a:close/>
                  <a:moveTo>
                    <a:pt x="109" y="1"/>
                  </a:moveTo>
                  <a:cubicBezTo>
                    <a:pt x="107" y="3"/>
                    <a:pt x="105" y="5"/>
                    <a:pt x="104" y="7"/>
                  </a:cubicBezTo>
                  <a:cubicBezTo>
                    <a:pt x="103" y="8"/>
                    <a:pt x="102" y="12"/>
                    <a:pt x="102" y="13"/>
                  </a:cubicBezTo>
                  <a:cubicBezTo>
                    <a:pt x="103" y="17"/>
                    <a:pt x="102" y="20"/>
                    <a:pt x="102" y="22"/>
                  </a:cubicBezTo>
                  <a:cubicBezTo>
                    <a:pt x="101" y="27"/>
                    <a:pt x="101" y="29"/>
                    <a:pt x="101" y="34"/>
                  </a:cubicBezTo>
                  <a:cubicBezTo>
                    <a:pt x="101" y="36"/>
                    <a:pt x="100" y="41"/>
                    <a:pt x="100" y="43"/>
                  </a:cubicBezTo>
                  <a:cubicBezTo>
                    <a:pt x="98" y="51"/>
                    <a:pt x="97" y="55"/>
                    <a:pt x="97" y="61"/>
                  </a:cubicBezTo>
                  <a:cubicBezTo>
                    <a:pt x="97" y="62"/>
                    <a:pt x="96" y="69"/>
                    <a:pt x="96" y="69"/>
                  </a:cubicBezTo>
                  <a:cubicBezTo>
                    <a:pt x="96" y="72"/>
                    <a:pt x="95" y="73"/>
                    <a:pt x="95" y="76"/>
                  </a:cubicBezTo>
                  <a:cubicBezTo>
                    <a:pt x="94" y="78"/>
                    <a:pt x="93" y="80"/>
                    <a:pt x="91" y="81"/>
                  </a:cubicBezTo>
                  <a:cubicBezTo>
                    <a:pt x="91" y="82"/>
                    <a:pt x="90" y="83"/>
                    <a:pt x="90" y="84"/>
                  </a:cubicBezTo>
                  <a:cubicBezTo>
                    <a:pt x="86" y="90"/>
                    <a:pt x="81" y="95"/>
                    <a:pt x="77" y="101"/>
                  </a:cubicBezTo>
                  <a:cubicBezTo>
                    <a:pt x="75" y="103"/>
                    <a:pt x="73" y="105"/>
                    <a:pt x="71" y="107"/>
                  </a:cubicBezTo>
                  <a:cubicBezTo>
                    <a:pt x="71" y="107"/>
                    <a:pt x="70" y="107"/>
                    <a:pt x="70" y="107"/>
                  </a:cubicBezTo>
                  <a:cubicBezTo>
                    <a:pt x="68" y="105"/>
                    <a:pt x="71" y="99"/>
                    <a:pt x="71" y="98"/>
                  </a:cubicBezTo>
                  <a:cubicBezTo>
                    <a:pt x="72" y="96"/>
                    <a:pt x="73" y="94"/>
                    <a:pt x="74" y="92"/>
                  </a:cubicBezTo>
                  <a:cubicBezTo>
                    <a:pt x="75" y="90"/>
                    <a:pt x="76" y="89"/>
                    <a:pt x="77" y="87"/>
                  </a:cubicBezTo>
                  <a:cubicBezTo>
                    <a:pt x="77" y="86"/>
                    <a:pt x="78" y="85"/>
                    <a:pt x="79" y="84"/>
                  </a:cubicBezTo>
                  <a:cubicBezTo>
                    <a:pt x="81" y="80"/>
                    <a:pt x="86" y="79"/>
                    <a:pt x="87" y="74"/>
                  </a:cubicBezTo>
                  <a:cubicBezTo>
                    <a:pt x="87" y="73"/>
                    <a:pt x="86" y="71"/>
                    <a:pt x="86" y="71"/>
                  </a:cubicBezTo>
                  <a:cubicBezTo>
                    <a:pt x="85" y="69"/>
                    <a:pt x="84" y="67"/>
                    <a:pt x="82" y="66"/>
                  </a:cubicBezTo>
                  <a:cubicBezTo>
                    <a:pt x="81" y="65"/>
                    <a:pt x="70" y="63"/>
                    <a:pt x="68" y="64"/>
                  </a:cubicBezTo>
                  <a:cubicBezTo>
                    <a:pt x="66" y="64"/>
                    <a:pt x="64" y="67"/>
                    <a:pt x="64" y="68"/>
                  </a:cubicBezTo>
                  <a:cubicBezTo>
                    <a:pt x="65" y="73"/>
                    <a:pt x="67" y="74"/>
                    <a:pt x="71" y="77"/>
                  </a:cubicBezTo>
                  <a:cubicBezTo>
                    <a:pt x="71" y="78"/>
                    <a:pt x="73" y="79"/>
                    <a:pt x="73" y="81"/>
                  </a:cubicBezTo>
                  <a:cubicBezTo>
                    <a:pt x="72" y="85"/>
                    <a:pt x="68" y="92"/>
                    <a:pt x="66" y="96"/>
                  </a:cubicBezTo>
                  <a:cubicBezTo>
                    <a:pt x="65" y="98"/>
                    <a:pt x="63" y="100"/>
                    <a:pt x="62" y="103"/>
                  </a:cubicBezTo>
                  <a:cubicBezTo>
                    <a:pt x="61" y="104"/>
                    <a:pt x="60" y="106"/>
                    <a:pt x="60" y="107"/>
                  </a:cubicBezTo>
                  <a:cubicBezTo>
                    <a:pt x="59" y="110"/>
                    <a:pt x="58" y="112"/>
                    <a:pt x="58" y="115"/>
                  </a:cubicBezTo>
                  <a:cubicBezTo>
                    <a:pt x="58" y="118"/>
                    <a:pt x="62" y="121"/>
                    <a:pt x="63" y="122"/>
                  </a:cubicBezTo>
                  <a:cubicBezTo>
                    <a:pt x="66" y="124"/>
                    <a:pt x="71" y="123"/>
                    <a:pt x="73" y="121"/>
                  </a:cubicBezTo>
                  <a:cubicBezTo>
                    <a:pt x="74" y="120"/>
                    <a:pt x="73" y="119"/>
                    <a:pt x="74" y="118"/>
                  </a:cubicBezTo>
                  <a:cubicBezTo>
                    <a:pt x="77" y="115"/>
                    <a:pt x="80" y="111"/>
                    <a:pt x="84" y="107"/>
                  </a:cubicBezTo>
                  <a:cubicBezTo>
                    <a:pt x="86" y="105"/>
                    <a:pt x="92" y="97"/>
                    <a:pt x="93" y="96"/>
                  </a:cubicBezTo>
                  <a:cubicBezTo>
                    <a:pt x="94" y="96"/>
                    <a:pt x="95" y="96"/>
                    <a:pt x="95" y="97"/>
                  </a:cubicBezTo>
                  <a:cubicBezTo>
                    <a:pt x="95" y="99"/>
                    <a:pt x="94" y="101"/>
                    <a:pt x="94" y="103"/>
                  </a:cubicBezTo>
                  <a:cubicBezTo>
                    <a:pt x="94" y="116"/>
                    <a:pt x="95" y="127"/>
                    <a:pt x="94" y="139"/>
                  </a:cubicBezTo>
                  <a:cubicBezTo>
                    <a:pt x="94" y="147"/>
                    <a:pt x="94" y="154"/>
                    <a:pt x="94" y="161"/>
                  </a:cubicBezTo>
                  <a:cubicBezTo>
                    <a:pt x="93" y="168"/>
                    <a:pt x="93" y="171"/>
                    <a:pt x="94" y="175"/>
                  </a:cubicBezTo>
                  <a:cubicBezTo>
                    <a:pt x="94" y="176"/>
                    <a:pt x="94" y="184"/>
                    <a:pt x="94" y="185"/>
                  </a:cubicBezTo>
                  <a:cubicBezTo>
                    <a:pt x="95" y="189"/>
                    <a:pt x="95" y="193"/>
                    <a:pt x="95" y="197"/>
                  </a:cubicBezTo>
                  <a:cubicBezTo>
                    <a:pt x="95" y="200"/>
                    <a:pt x="95" y="205"/>
                    <a:pt x="95" y="207"/>
                  </a:cubicBezTo>
                  <a:cubicBezTo>
                    <a:pt x="96" y="208"/>
                    <a:pt x="97" y="209"/>
                    <a:pt x="98" y="206"/>
                  </a:cubicBezTo>
                  <a:cubicBezTo>
                    <a:pt x="98" y="200"/>
                    <a:pt x="100" y="193"/>
                    <a:pt x="100" y="188"/>
                  </a:cubicBezTo>
                  <a:cubicBezTo>
                    <a:pt x="100" y="183"/>
                    <a:pt x="100" y="177"/>
                    <a:pt x="100" y="172"/>
                  </a:cubicBezTo>
                  <a:cubicBezTo>
                    <a:pt x="101" y="166"/>
                    <a:pt x="101" y="166"/>
                    <a:pt x="101" y="164"/>
                  </a:cubicBezTo>
                  <a:cubicBezTo>
                    <a:pt x="102" y="161"/>
                    <a:pt x="102" y="159"/>
                    <a:pt x="103" y="156"/>
                  </a:cubicBezTo>
                  <a:cubicBezTo>
                    <a:pt x="105" y="148"/>
                    <a:pt x="104" y="123"/>
                    <a:pt x="104" y="112"/>
                  </a:cubicBezTo>
                  <a:cubicBezTo>
                    <a:pt x="104" y="106"/>
                    <a:pt x="103" y="100"/>
                    <a:pt x="103" y="91"/>
                  </a:cubicBezTo>
                  <a:cubicBezTo>
                    <a:pt x="103" y="89"/>
                    <a:pt x="104" y="85"/>
                    <a:pt x="105" y="83"/>
                  </a:cubicBezTo>
                  <a:cubicBezTo>
                    <a:pt x="107" y="79"/>
                    <a:pt x="109" y="78"/>
                    <a:pt x="111" y="72"/>
                  </a:cubicBezTo>
                  <a:cubicBezTo>
                    <a:pt x="112" y="71"/>
                    <a:pt x="113" y="69"/>
                    <a:pt x="113" y="68"/>
                  </a:cubicBezTo>
                  <a:cubicBezTo>
                    <a:pt x="116" y="63"/>
                    <a:pt x="118" y="60"/>
                    <a:pt x="120" y="55"/>
                  </a:cubicBezTo>
                  <a:cubicBezTo>
                    <a:pt x="120" y="53"/>
                    <a:pt x="121" y="49"/>
                    <a:pt x="122" y="47"/>
                  </a:cubicBezTo>
                  <a:cubicBezTo>
                    <a:pt x="122" y="45"/>
                    <a:pt x="123" y="43"/>
                    <a:pt x="124" y="41"/>
                  </a:cubicBezTo>
                  <a:cubicBezTo>
                    <a:pt x="124" y="39"/>
                    <a:pt x="124" y="37"/>
                    <a:pt x="124" y="34"/>
                  </a:cubicBezTo>
                  <a:cubicBezTo>
                    <a:pt x="124" y="33"/>
                    <a:pt x="124" y="30"/>
                    <a:pt x="123" y="28"/>
                  </a:cubicBezTo>
                  <a:cubicBezTo>
                    <a:pt x="122" y="23"/>
                    <a:pt x="122" y="22"/>
                    <a:pt x="120" y="17"/>
                  </a:cubicBezTo>
                  <a:cubicBezTo>
                    <a:pt x="119" y="16"/>
                    <a:pt x="119" y="14"/>
                    <a:pt x="118" y="12"/>
                  </a:cubicBezTo>
                  <a:cubicBezTo>
                    <a:pt x="116" y="8"/>
                    <a:pt x="113" y="0"/>
                    <a:pt x="10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623B13A-6201-4251-AE18-2332CC384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901" y="668338"/>
              <a:ext cx="574675" cy="490538"/>
            </a:xfrm>
            <a:custGeom>
              <a:avLst/>
              <a:gdLst>
                <a:gd name="T0" fmla="*/ 111 w 167"/>
                <a:gd name="T1" fmla="*/ 72 h 143"/>
                <a:gd name="T2" fmla="*/ 108 w 167"/>
                <a:gd name="T3" fmla="*/ 84 h 143"/>
                <a:gd name="T4" fmla="*/ 124 w 167"/>
                <a:gd name="T5" fmla="*/ 79 h 143"/>
                <a:gd name="T6" fmla="*/ 55 w 167"/>
                <a:gd name="T7" fmla="*/ 17 h 143"/>
                <a:gd name="T8" fmla="*/ 53 w 167"/>
                <a:gd name="T9" fmla="*/ 36 h 143"/>
                <a:gd name="T10" fmla="*/ 60 w 167"/>
                <a:gd name="T11" fmla="*/ 22 h 143"/>
                <a:gd name="T12" fmla="*/ 60 w 167"/>
                <a:gd name="T13" fmla="*/ 5 h 143"/>
                <a:gd name="T14" fmla="*/ 75 w 167"/>
                <a:gd name="T15" fmla="*/ 26 h 143"/>
                <a:gd name="T16" fmla="*/ 58 w 167"/>
                <a:gd name="T17" fmla="*/ 46 h 143"/>
                <a:gd name="T18" fmla="*/ 47 w 167"/>
                <a:gd name="T19" fmla="*/ 57 h 143"/>
                <a:gd name="T20" fmla="*/ 53 w 167"/>
                <a:gd name="T21" fmla="*/ 71 h 143"/>
                <a:gd name="T22" fmla="*/ 76 w 167"/>
                <a:gd name="T23" fmla="*/ 54 h 143"/>
                <a:gd name="T24" fmla="*/ 94 w 167"/>
                <a:gd name="T25" fmla="*/ 40 h 143"/>
                <a:gd name="T26" fmla="*/ 97 w 167"/>
                <a:gd name="T27" fmla="*/ 3 h 143"/>
                <a:gd name="T28" fmla="*/ 107 w 167"/>
                <a:gd name="T29" fmla="*/ 6 h 143"/>
                <a:gd name="T30" fmla="*/ 108 w 167"/>
                <a:gd name="T31" fmla="*/ 22 h 143"/>
                <a:gd name="T32" fmla="*/ 121 w 167"/>
                <a:gd name="T33" fmla="*/ 21 h 143"/>
                <a:gd name="T34" fmla="*/ 118 w 167"/>
                <a:gd name="T35" fmla="*/ 36 h 143"/>
                <a:gd name="T36" fmla="*/ 102 w 167"/>
                <a:gd name="T37" fmla="*/ 51 h 143"/>
                <a:gd name="T38" fmla="*/ 89 w 167"/>
                <a:gd name="T39" fmla="*/ 76 h 143"/>
                <a:gd name="T40" fmla="*/ 108 w 167"/>
                <a:gd name="T41" fmla="*/ 67 h 143"/>
                <a:gd name="T42" fmla="*/ 130 w 167"/>
                <a:gd name="T43" fmla="*/ 62 h 143"/>
                <a:gd name="T44" fmla="*/ 124 w 167"/>
                <a:gd name="T45" fmla="*/ 94 h 143"/>
                <a:gd name="T46" fmla="*/ 154 w 167"/>
                <a:gd name="T47" fmla="*/ 116 h 143"/>
                <a:gd name="T48" fmla="*/ 166 w 167"/>
                <a:gd name="T49" fmla="*/ 136 h 143"/>
                <a:gd name="T50" fmla="*/ 146 w 167"/>
                <a:gd name="T51" fmla="*/ 128 h 143"/>
                <a:gd name="T52" fmla="*/ 119 w 167"/>
                <a:gd name="T53" fmla="*/ 101 h 143"/>
                <a:gd name="T54" fmla="*/ 100 w 167"/>
                <a:gd name="T55" fmla="*/ 119 h 143"/>
                <a:gd name="T56" fmla="*/ 70 w 167"/>
                <a:gd name="T57" fmla="*/ 108 h 143"/>
                <a:gd name="T58" fmla="*/ 78 w 167"/>
                <a:gd name="T59" fmla="*/ 107 h 143"/>
                <a:gd name="T60" fmla="*/ 112 w 167"/>
                <a:gd name="T61" fmla="*/ 96 h 143"/>
                <a:gd name="T62" fmla="*/ 83 w 167"/>
                <a:gd name="T63" fmla="*/ 76 h 143"/>
                <a:gd name="T64" fmla="*/ 88 w 167"/>
                <a:gd name="T65" fmla="*/ 59 h 143"/>
                <a:gd name="T66" fmla="*/ 65 w 167"/>
                <a:gd name="T67" fmla="*/ 73 h 143"/>
                <a:gd name="T68" fmla="*/ 43 w 167"/>
                <a:gd name="T69" fmla="*/ 89 h 143"/>
                <a:gd name="T70" fmla="*/ 39 w 167"/>
                <a:gd name="T71" fmla="*/ 132 h 143"/>
                <a:gd name="T72" fmla="*/ 29 w 167"/>
                <a:gd name="T73" fmla="*/ 143 h 143"/>
                <a:gd name="T74" fmla="*/ 19 w 167"/>
                <a:gd name="T75" fmla="*/ 119 h 143"/>
                <a:gd name="T76" fmla="*/ 30 w 167"/>
                <a:gd name="T77" fmla="*/ 116 h 143"/>
                <a:gd name="T78" fmla="*/ 30 w 167"/>
                <a:gd name="T79" fmla="*/ 98 h 143"/>
                <a:gd name="T80" fmla="*/ 12 w 167"/>
                <a:gd name="T81" fmla="*/ 113 h 143"/>
                <a:gd name="T82" fmla="*/ 1 w 167"/>
                <a:gd name="T83" fmla="*/ 112 h 143"/>
                <a:gd name="T84" fmla="*/ 23 w 167"/>
                <a:gd name="T85" fmla="*/ 91 h 143"/>
                <a:gd name="T86" fmla="*/ 39 w 167"/>
                <a:gd name="T87" fmla="*/ 65 h 143"/>
                <a:gd name="T88" fmla="*/ 26 w 167"/>
                <a:gd name="T89" fmla="*/ 66 h 143"/>
                <a:gd name="T90" fmla="*/ 27 w 167"/>
                <a:gd name="T91" fmla="*/ 52 h 143"/>
                <a:gd name="T92" fmla="*/ 43 w 167"/>
                <a:gd name="T93" fmla="*/ 41 h 143"/>
                <a:gd name="T94" fmla="*/ 48 w 167"/>
                <a:gd name="T95" fmla="*/ 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7" h="143">
                  <a:moveTo>
                    <a:pt x="123" y="69"/>
                  </a:moveTo>
                  <a:cubicBezTo>
                    <a:pt x="121" y="69"/>
                    <a:pt x="117" y="70"/>
                    <a:pt x="115" y="71"/>
                  </a:cubicBezTo>
                  <a:cubicBezTo>
                    <a:pt x="113" y="72"/>
                    <a:pt x="112" y="72"/>
                    <a:pt x="111" y="72"/>
                  </a:cubicBezTo>
                  <a:cubicBezTo>
                    <a:pt x="109" y="73"/>
                    <a:pt x="108" y="74"/>
                    <a:pt x="106" y="75"/>
                  </a:cubicBezTo>
                  <a:cubicBezTo>
                    <a:pt x="105" y="75"/>
                    <a:pt x="101" y="78"/>
                    <a:pt x="101" y="79"/>
                  </a:cubicBezTo>
                  <a:cubicBezTo>
                    <a:pt x="101" y="82"/>
                    <a:pt x="106" y="83"/>
                    <a:pt x="108" y="84"/>
                  </a:cubicBezTo>
                  <a:cubicBezTo>
                    <a:pt x="112" y="86"/>
                    <a:pt x="115" y="89"/>
                    <a:pt x="118" y="89"/>
                  </a:cubicBezTo>
                  <a:cubicBezTo>
                    <a:pt x="119" y="88"/>
                    <a:pt x="120" y="87"/>
                    <a:pt x="122" y="84"/>
                  </a:cubicBezTo>
                  <a:cubicBezTo>
                    <a:pt x="122" y="83"/>
                    <a:pt x="124" y="81"/>
                    <a:pt x="124" y="79"/>
                  </a:cubicBezTo>
                  <a:cubicBezTo>
                    <a:pt x="124" y="76"/>
                    <a:pt x="127" y="70"/>
                    <a:pt x="123" y="69"/>
                  </a:cubicBezTo>
                  <a:close/>
                  <a:moveTo>
                    <a:pt x="56" y="15"/>
                  </a:moveTo>
                  <a:cubicBezTo>
                    <a:pt x="56" y="15"/>
                    <a:pt x="55" y="17"/>
                    <a:pt x="55" y="17"/>
                  </a:cubicBezTo>
                  <a:cubicBezTo>
                    <a:pt x="54" y="21"/>
                    <a:pt x="54" y="24"/>
                    <a:pt x="53" y="28"/>
                  </a:cubicBezTo>
                  <a:cubicBezTo>
                    <a:pt x="52" y="30"/>
                    <a:pt x="51" y="32"/>
                    <a:pt x="51" y="34"/>
                  </a:cubicBezTo>
                  <a:cubicBezTo>
                    <a:pt x="51" y="34"/>
                    <a:pt x="51" y="36"/>
                    <a:pt x="53" y="36"/>
                  </a:cubicBezTo>
                  <a:cubicBezTo>
                    <a:pt x="56" y="35"/>
                    <a:pt x="57" y="34"/>
                    <a:pt x="59" y="31"/>
                  </a:cubicBezTo>
                  <a:cubicBezTo>
                    <a:pt x="60" y="30"/>
                    <a:pt x="63" y="28"/>
                    <a:pt x="62" y="27"/>
                  </a:cubicBezTo>
                  <a:cubicBezTo>
                    <a:pt x="62" y="25"/>
                    <a:pt x="61" y="24"/>
                    <a:pt x="60" y="22"/>
                  </a:cubicBezTo>
                  <a:cubicBezTo>
                    <a:pt x="59" y="20"/>
                    <a:pt x="59" y="15"/>
                    <a:pt x="56" y="15"/>
                  </a:cubicBezTo>
                  <a:close/>
                  <a:moveTo>
                    <a:pt x="55" y="1"/>
                  </a:moveTo>
                  <a:cubicBezTo>
                    <a:pt x="58" y="0"/>
                    <a:pt x="59" y="3"/>
                    <a:pt x="60" y="5"/>
                  </a:cubicBezTo>
                  <a:cubicBezTo>
                    <a:pt x="60" y="6"/>
                    <a:pt x="61" y="10"/>
                    <a:pt x="62" y="11"/>
                  </a:cubicBezTo>
                  <a:cubicBezTo>
                    <a:pt x="63" y="13"/>
                    <a:pt x="64" y="15"/>
                    <a:pt x="66" y="17"/>
                  </a:cubicBezTo>
                  <a:cubicBezTo>
                    <a:pt x="69" y="22"/>
                    <a:pt x="74" y="20"/>
                    <a:pt x="75" y="26"/>
                  </a:cubicBezTo>
                  <a:cubicBezTo>
                    <a:pt x="76" y="30"/>
                    <a:pt x="73" y="30"/>
                    <a:pt x="71" y="31"/>
                  </a:cubicBezTo>
                  <a:cubicBezTo>
                    <a:pt x="70" y="33"/>
                    <a:pt x="66" y="37"/>
                    <a:pt x="65" y="39"/>
                  </a:cubicBezTo>
                  <a:cubicBezTo>
                    <a:pt x="62" y="41"/>
                    <a:pt x="60" y="43"/>
                    <a:pt x="58" y="46"/>
                  </a:cubicBezTo>
                  <a:cubicBezTo>
                    <a:pt x="57" y="47"/>
                    <a:pt x="55" y="49"/>
                    <a:pt x="54" y="50"/>
                  </a:cubicBezTo>
                  <a:cubicBezTo>
                    <a:pt x="52" y="51"/>
                    <a:pt x="52" y="51"/>
                    <a:pt x="50" y="53"/>
                  </a:cubicBezTo>
                  <a:cubicBezTo>
                    <a:pt x="49" y="54"/>
                    <a:pt x="48" y="56"/>
                    <a:pt x="47" y="57"/>
                  </a:cubicBezTo>
                  <a:cubicBezTo>
                    <a:pt x="46" y="62"/>
                    <a:pt x="46" y="65"/>
                    <a:pt x="45" y="69"/>
                  </a:cubicBezTo>
                  <a:cubicBezTo>
                    <a:pt x="44" y="69"/>
                    <a:pt x="43" y="76"/>
                    <a:pt x="43" y="76"/>
                  </a:cubicBezTo>
                  <a:cubicBezTo>
                    <a:pt x="47" y="76"/>
                    <a:pt x="51" y="73"/>
                    <a:pt x="53" y="71"/>
                  </a:cubicBezTo>
                  <a:cubicBezTo>
                    <a:pt x="57" y="68"/>
                    <a:pt x="61" y="66"/>
                    <a:pt x="64" y="64"/>
                  </a:cubicBezTo>
                  <a:cubicBezTo>
                    <a:pt x="67" y="61"/>
                    <a:pt x="69" y="60"/>
                    <a:pt x="72" y="58"/>
                  </a:cubicBezTo>
                  <a:cubicBezTo>
                    <a:pt x="73" y="57"/>
                    <a:pt x="75" y="55"/>
                    <a:pt x="76" y="54"/>
                  </a:cubicBezTo>
                  <a:cubicBezTo>
                    <a:pt x="77" y="54"/>
                    <a:pt x="80" y="51"/>
                    <a:pt x="81" y="51"/>
                  </a:cubicBezTo>
                  <a:cubicBezTo>
                    <a:pt x="84" y="49"/>
                    <a:pt x="87" y="48"/>
                    <a:pt x="89" y="45"/>
                  </a:cubicBezTo>
                  <a:cubicBezTo>
                    <a:pt x="90" y="44"/>
                    <a:pt x="94" y="41"/>
                    <a:pt x="94" y="40"/>
                  </a:cubicBezTo>
                  <a:cubicBezTo>
                    <a:pt x="96" y="33"/>
                    <a:pt x="97" y="23"/>
                    <a:pt x="97" y="15"/>
                  </a:cubicBezTo>
                  <a:cubicBezTo>
                    <a:pt x="97" y="14"/>
                    <a:pt x="97" y="11"/>
                    <a:pt x="97" y="10"/>
                  </a:cubicBezTo>
                  <a:cubicBezTo>
                    <a:pt x="97" y="8"/>
                    <a:pt x="97" y="5"/>
                    <a:pt x="97" y="3"/>
                  </a:cubicBezTo>
                  <a:cubicBezTo>
                    <a:pt x="97" y="3"/>
                    <a:pt x="98" y="2"/>
                    <a:pt x="99" y="2"/>
                  </a:cubicBezTo>
                  <a:cubicBezTo>
                    <a:pt x="99" y="2"/>
                    <a:pt x="99" y="1"/>
                    <a:pt x="100" y="1"/>
                  </a:cubicBezTo>
                  <a:cubicBezTo>
                    <a:pt x="103" y="1"/>
                    <a:pt x="106" y="4"/>
                    <a:pt x="107" y="6"/>
                  </a:cubicBezTo>
                  <a:cubicBezTo>
                    <a:pt x="108" y="8"/>
                    <a:pt x="111" y="12"/>
                    <a:pt x="110" y="14"/>
                  </a:cubicBezTo>
                  <a:cubicBezTo>
                    <a:pt x="110" y="15"/>
                    <a:pt x="109" y="17"/>
                    <a:pt x="109" y="18"/>
                  </a:cubicBezTo>
                  <a:cubicBezTo>
                    <a:pt x="108" y="20"/>
                    <a:pt x="108" y="21"/>
                    <a:pt x="108" y="22"/>
                  </a:cubicBezTo>
                  <a:cubicBezTo>
                    <a:pt x="107" y="26"/>
                    <a:pt x="107" y="31"/>
                    <a:pt x="110" y="31"/>
                  </a:cubicBezTo>
                  <a:cubicBezTo>
                    <a:pt x="112" y="31"/>
                    <a:pt x="114" y="28"/>
                    <a:pt x="116" y="26"/>
                  </a:cubicBezTo>
                  <a:cubicBezTo>
                    <a:pt x="117" y="24"/>
                    <a:pt x="119" y="23"/>
                    <a:pt x="121" y="21"/>
                  </a:cubicBezTo>
                  <a:cubicBezTo>
                    <a:pt x="122" y="20"/>
                    <a:pt x="122" y="16"/>
                    <a:pt x="124" y="17"/>
                  </a:cubicBezTo>
                  <a:cubicBezTo>
                    <a:pt x="128" y="18"/>
                    <a:pt x="123" y="25"/>
                    <a:pt x="122" y="28"/>
                  </a:cubicBezTo>
                  <a:cubicBezTo>
                    <a:pt x="121" y="31"/>
                    <a:pt x="120" y="33"/>
                    <a:pt x="118" y="36"/>
                  </a:cubicBezTo>
                  <a:cubicBezTo>
                    <a:pt x="117" y="38"/>
                    <a:pt x="114" y="41"/>
                    <a:pt x="112" y="42"/>
                  </a:cubicBezTo>
                  <a:cubicBezTo>
                    <a:pt x="109" y="44"/>
                    <a:pt x="109" y="43"/>
                    <a:pt x="107" y="46"/>
                  </a:cubicBezTo>
                  <a:cubicBezTo>
                    <a:pt x="105" y="48"/>
                    <a:pt x="103" y="49"/>
                    <a:pt x="102" y="51"/>
                  </a:cubicBezTo>
                  <a:cubicBezTo>
                    <a:pt x="101" y="53"/>
                    <a:pt x="101" y="55"/>
                    <a:pt x="100" y="57"/>
                  </a:cubicBezTo>
                  <a:cubicBezTo>
                    <a:pt x="99" y="59"/>
                    <a:pt x="98" y="61"/>
                    <a:pt x="96" y="63"/>
                  </a:cubicBezTo>
                  <a:cubicBezTo>
                    <a:pt x="95" y="65"/>
                    <a:pt x="87" y="74"/>
                    <a:pt x="89" y="76"/>
                  </a:cubicBezTo>
                  <a:cubicBezTo>
                    <a:pt x="90" y="77"/>
                    <a:pt x="92" y="78"/>
                    <a:pt x="93" y="77"/>
                  </a:cubicBezTo>
                  <a:cubicBezTo>
                    <a:pt x="96" y="76"/>
                    <a:pt x="99" y="73"/>
                    <a:pt x="102" y="71"/>
                  </a:cubicBezTo>
                  <a:cubicBezTo>
                    <a:pt x="103" y="69"/>
                    <a:pt x="106" y="68"/>
                    <a:pt x="108" y="67"/>
                  </a:cubicBezTo>
                  <a:cubicBezTo>
                    <a:pt x="111" y="66"/>
                    <a:pt x="114" y="64"/>
                    <a:pt x="118" y="63"/>
                  </a:cubicBezTo>
                  <a:cubicBezTo>
                    <a:pt x="120" y="62"/>
                    <a:pt x="124" y="61"/>
                    <a:pt x="126" y="61"/>
                  </a:cubicBezTo>
                  <a:cubicBezTo>
                    <a:pt x="127" y="61"/>
                    <a:pt x="128" y="62"/>
                    <a:pt x="130" y="62"/>
                  </a:cubicBezTo>
                  <a:cubicBezTo>
                    <a:pt x="131" y="63"/>
                    <a:pt x="132" y="65"/>
                    <a:pt x="133" y="66"/>
                  </a:cubicBezTo>
                  <a:cubicBezTo>
                    <a:pt x="137" y="72"/>
                    <a:pt x="130" y="83"/>
                    <a:pt x="128" y="87"/>
                  </a:cubicBezTo>
                  <a:cubicBezTo>
                    <a:pt x="128" y="88"/>
                    <a:pt x="124" y="92"/>
                    <a:pt x="124" y="94"/>
                  </a:cubicBezTo>
                  <a:cubicBezTo>
                    <a:pt x="127" y="97"/>
                    <a:pt x="136" y="103"/>
                    <a:pt x="140" y="106"/>
                  </a:cubicBezTo>
                  <a:cubicBezTo>
                    <a:pt x="143" y="108"/>
                    <a:pt x="147" y="112"/>
                    <a:pt x="150" y="113"/>
                  </a:cubicBezTo>
                  <a:cubicBezTo>
                    <a:pt x="152" y="114"/>
                    <a:pt x="153" y="115"/>
                    <a:pt x="154" y="116"/>
                  </a:cubicBezTo>
                  <a:cubicBezTo>
                    <a:pt x="157" y="118"/>
                    <a:pt x="158" y="118"/>
                    <a:pt x="160" y="121"/>
                  </a:cubicBezTo>
                  <a:cubicBezTo>
                    <a:pt x="162" y="124"/>
                    <a:pt x="164" y="127"/>
                    <a:pt x="165" y="131"/>
                  </a:cubicBezTo>
                  <a:cubicBezTo>
                    <a:pt x="166" y="133"/>
                    <a:pt x="167" y="135"/>
                    <a:pt x="166" y="136"/>
                  </a:cubicBezTo>
                  <a:cubicBezTo>
                    <a:pt x="165" y="138"/>
                    <a:pt x="160" y="141"/>
                    <a:pt x="157" y="139"/>
                  </a:cubicBezTo>
                  <a:cubicBezTo>
                    <a:pt x="155" y="137"/>
                    <a:pt x="154" y="137"/>
                    <a:pt x="152" y="135"/>
                  </a:cubicBezTo>
                  <a:cubicBezTo>
                    <a:pt x="150" y="132"/>
                    <a:pt x="148" y="130"/>
                    <a:pt x="146" y="128"/>
                  </a:cubicBezTo>
                  <a:cubicBezTo>
                    <a:pt x="144" y="127"/>
                    <a:pt x="141" y="122"/>
                    <a:pt x="139" y="120"/>
                  </a:cubicBezTo>
                  <a:cubicBezTo>
                    <a:pt x="136" y="116"/>
                    <a:pt x="132" y="112"/>
                    <a:pt x="128" y="108"/>
                  </a:cubicBezTo>
                  <a:cubicBezTo>
                    <a:pt x="125" y="106"/>
                    <a:pt x="121" y="101"/>
                    <a:pt x="119" y="101"/>
                  </a:cubicBezTo>
                  <a:cubicBezTo>
                    <a:pt x="118" y="102"/>
                    <a:pt x="115" y="105"/>
                    <a:pt x="113" y="106"/>
                  </a:cubicBezTo>
                  <a:cubicBezTo>
                    <a:pt x="110" y="109"/>
                    <a:pt x="108" y="112"/>
                    <a:pt x="105" y="114"/>
                  </a:cubicBezTo>
                  <a:cubicBezTo>
                    <a:pt x="103" y="116"/>
                    <a:pt x="102" y="118"/>
                    <a:pt x="100" y="119"/>
                  </a:cubicBezTo>
                  <a:cubicBezTo>
                    <a:pt x="96" y="123"/>
                    <a:pt x="90" y="127"/>
                    <a:pt x="84" y="128"/>
                  </a:cubicBezTo>
                  <a:cubicBezTo>
                    <a:pt x="81" y="129"/>
                    <a:pt x="79" y="125"/>
                    <a:pt x="78" y="124"/>
                  </a:cubicBezTo>
                  <a:cubicBezTo>
                    <a:pt x="74" y="119"/>
                    <a:pt x="73" y="114"/>
                    <a:pt x="70" y="108"/>
                  </a:cubicBezTo>
                  <a:cubicBezTo>
                    <a:pt x="69" y="105"/>
                    <a:pt x="68" y="98"/>
                    <a:pt x="69" y="98"/>
                  </a:cubicBezTo>
                  <a:cubicBezTo>
                    <a:pt x="71" y="97"/>
                    <a:pt x="72" y="99"/>
                    <a:pt x="73" y="100"/>
                  </a:cubicBezTo>
                  <a:cubicBezTo>
                    <a:pt x="75" y="103"/>
                    <a:pt x="76" y="105"/>
                    <a:pt x="78" y="107"/>
                  </a:cubicBezTo>
                  <a:cubicBezTo>
                    <a:pt x="79" y="110"/>
                    <a:pt x="81" y="112"/>
                    <a:pt x="83" y="113"/>
                  </a:cubicBezTo>
                  <a:cubicBezTo>
                    <a:pt x="92" y="119"/>
                    <a:pt x="102" y="108"/>
                    <a:pt x="105" y="104"/>
                  </a:cubicBezTo>
                  <a:cubicBezTo>
                    <a:pt x="107" y="102"/>
                    <a:pt x="112" y="98"/>
                    <a:pt x="112" y="96"/>
                  </a:cubicBezTo>
                  <a:cubicBezTo>
                    <a:pt x="111" y="93"/>
                    <a:pt x="98" y="87"/>
                    <a:pt x="92" y="86"/>
                  </a:cubicBezTo>
                  <a:cubicBezTo>
                    <a:pt x="88" y="86"/>
                    <a:pt x="79" y="87"/>
                    <a:pt x="79" y="83"/>
                  </a:cubicBezTo>
                  <a:cubicBezTo>
                    <a:pt x="79" y="80"/>
                    <a:pt x="82" y="78"/>
                    <a:pt x="83" y="76"/>
                  </a:cubicBezTo>
                  <a:cubicBezTo>
                    <a:pt x="85" y="74"/>
                    <a:pt x="86" y="69"/>
                    <a:pt x="88" y="66"/>
                  </a:cubicBezTo>
                  <a:cubicBezTo>
                    <a:pt x="89" y="65"/>
                    <a:pt x="90" y="62"/>
                    <a:pt x="89" y="60"/>
                  </a:cubicBezTo>
                  <a:cubicBezTo>
                    <a:pt x="89" y="59"/>
                    <a:pt x="88" y="59"/>
                    <a:pt x="88" y="59"/>
                  </a:cubicBezTo>
                  <a:cubicBezTo>
                    <a:pt x="87" y="59"/>
                    <a:pt x="86" y="59"/>
                    <a:pt x="85" y="60"/>
                  </a:cubicBezTo>
                  <a:cubicBezTo>
                    <a:pt x="81" y="62"/>
                    <a:pt x="78" y="63"/>
                    <a:pt x="75" y="66"/>
                  </a:cubicBezTo>
                  <a:cubicBezTo>
                    <a:pt x="72" y="68"/>
                    <a:pt x="68" y="71"/>
                    <a:pt x="65" y="73"/>
                  </a:cubicBezTo>
                  <a:cubicBezTo>
                    <a:pt x="61" y="75"/>
                    <a:pt x="58" y="77"/>
                    <a:pt x="54" y="79"/>
                  </a:cubicBezTo>
                  <a:cubicBezTo>
                    <a:pt x="52" y="81"/>
                    <a:pt x="52" y="82"/>
                    <a:pt x="50" y="83"/>
                  </a:cubicBezTo>
                  <a:cubicBezTo>
                    <a:pt x="47" y="85"/>
                    <a:pt x="47" y="86"/>
                    <a:pt x="43" y="89"/>
                  </a:cubicBezTo>
                  <a:cubicBezTo>
                    <a:pt x="42" y="90"/>
                    <a:pt x="40" y="97"/>
                    <a:pt x="40" y="98"/>
                  </a:cubicBezTo>
                  <a:cubicBezTo>
                    <a:pt x="39" y="106"/>
                    <a:pt x="39" y="114"/>
                    <a:pt x="39" y="122"/>
                  </a:cubicBezTo>
                  <a:cubicBezTo>
                    <a:pt x="39" y="123"/>
                    <a:pt x="39" y="130"/>
                    <a:pt x="39" y="132"/>
                  </a:cubicBezTo>
                  <a:cubicBezTo>
                    <a:pt x="39" y="133"/>
                    <a:pt x="39" y="138"/>
                    <a:pt x="38" y="140"/>
                  </a:cubicBezTo>
                  <a:cubicBezTo>
                    <a:pt x="37" y="141"/>
                    <a:pt x="35" y="142"/>
                    <a:pt x="33" y="143"/>
                  </a:cubicBezTo>
                  <a:cubicBezTo>
                    <a:pt x="32" y="143"/>
                    <a:pt x="31" y="143"/>
                    <a:pt x="29" y="143"/>
                  </a:cubicBezTo>
                  <a:cubicBezTo>
                    <a:pt x="27" y="142"/>
                    <a:pt x="26" y="140"/>
                    <a:pt x="25" y="138"/>
                  </a:cubicBezTo>
                  <a:cubicBezTo>
                    <a:pt x="24" y="135"/>
                    <a:pt x="23" y="131"/>
                    <a:pt x="22" y="128"/>
                  </a:cubicBezTo>
                  <a:cubicBezTo>
                    <a:pt x="22" y="127"/>
                    <a:pt x="21" y="121"/>
                    <a:pt x="19" y="119"/>
                  </a:cubicBezTo>
                  <a:cubicBezTo>
                    <a:pt x="18" y="119"/>
                    <a:pt x="18" y="115"/>
                    <a:pt x="19" y="115"/>
                  </a:cubicBezTo>
                  <a:cubicBezTo>
                    <a:pt x="20" y="115"/>
                    <a:pt x="27" y="122"/>
                    <a:pt x="29" y="121"/>
                  </a:cubicBezTo>
                  <a:cubicBezTo>
                    <a:pt x="30" y="120"/>
                    <a:pt x="29" y="117"/>
                    <a:pt x="30" y="116"/>
                  </a:cubicBezTo>
                  <a:cubicBezTo>
                    <a:pt x="31" y="111"/>
                    <a:pt x="31" y="108"/>
                    <a:pt x="31" y="103"/>
                  </a:cubicBezTo>
                  <a:cubicBezTo>
                    <a:pt x="32" y="102"/>
                    <a:pt x="32" y="98"/>
                    <a:pt x="31" y="98"/>
                  </a:cubicBezTo>
                  <a:cubicBezTo>
                    <a:pt x="31" y="98"/>
                    <a:pt x="30" y="98"/>
                    <a:pt x="30" y="98"/>
                  </a:cubicBezTo>
                  <a:cubicBezTo>
                    <a:pt x="28" y="100"/>
                    <a:pt x="27" y="101"/>
                    <a:pt x="25" y="103"/>
                  </a:cubicBezTo>
                  <a:cubicBezTo>
                    <a:pt x="24" y="104"/>
                    <a:pt x="22" y="106"/>
                    <a:pt x="21" y="107"/>
                  </a:cubicBezTo>
                  <a:cubicBezTo>
                    <a:pt x="18" y="110"/>
                    <a:pt x="16" y="111"/>
                    <a:pt x="12" y="113"/>
                  </a:cubicBezTo>
                  <a:cubicBezTo>
                    <a:pt x="11" y="114"/>
                    <a:pt x="6" y="116"/>
                    <a:pt x="5" y="116"/>
                  </a:cubicBezTo>
                  <a:cubicBezTo>
                    <a:pt x="5" y="115"/>
                    <a:pt x="3" y="115"/>
                    <a:pt x="3" y="114"/>
                  </a:cubicBezTo>
                  <a:cubicBezTo>
                    <a:pt x="2" y="114"/>
                    <a:pt x="2" y="113"/>
                    <a:pt x="1" y="112"/>
                  </a:cubicBezTo>
                  <a:cubicBezTo>
                    <a:pt x="0" y="110"/>
                    <a:pt x="2" y="107"/>
                    <a:pt x="4" y="106"/>
                  </a:cubicBezTo>
                  <a:cubicBezTo>
                    <a:pt x="6" y="104"/>
                    <a:pt x="7" y="101"/>
                    <a:pt x="9" y="100"/>
                  </a:cubicBezTo>
                  <a:cubicBezTo>
                    <a:pt x="14" y="97"/>
                    <a:pt x="18" y="95"/>
                    <a:pt x="23" y="91"/>
                  </a:cubicBezTo>
                  <a:cubicBezTo>
                    <a:pt x="25" y="89"/>
                    <a:pt x="26" y="88"/>
                    <a:pt x="28" y="87"/>
                  </a:cubicBezTo>
                  <a:cubicBezTo>
                    <a:pt x="31" y="86"/>
                    <a:pt x="34" y="82"/>
                    <a:pt x="36" y="80"/>
                  </a:cubicBezTo>
                  <a:cubicBezTo>
                    <a:pt x="37" y="78"/>
                    <a:pt x="39" y="67"/>
                    <a:pt x="39" y="65"/>
                  </a:cubicBezTo>
                  <a:cubicBezTo>
                    <a:pt x="39" y="63"/>
                    <a:pt x="40" y="60"/>
                    <a:pt x="39" y="60"/>
                  </a:cubicBezTo>
                  <a:cubicBezTo>
                    <a:pt x="38" y="59"/>
                    <a:pt x="38" y="60"/>
                    <a:pt x="36" y="61"/>
                  </a:cubicBezTo>
                  <a:cubicBezTo>
                    <a:pt x="35" y="62"/>
                    <a:pt x="28" y="65"/>
                    <a:pt x="26" y="66"/>
                  </a:cubicBezTo>
                  <a:cubicBezTo>
                    <a:pt x="22" y="66"/>
                    <a:pt x="18" y="70"/>
                    <a:pt x="14" y="65"/>
                  </a:cubicBezTo>
                  <a:cubicBezTo>
                    <a:pt x="11" y="61"/>
                    <a:pt x="15" y="58"/>
                    <a:pt x="18" y="57"/>
                  </a:cubicBezTo>
                  <a:cubicBezTo>
                    <a:pt x="20" y="55"/>
                    <a:pt x="24" y="54"/>
                    <a:pt x="27" y="52"/>
                  </a:cubicBezTo>
                  <a:cubicBezTo>
                    <a:pt x="29" y="52"/>
                    <a:pt x="31" y="50"/>
                    <a:pt x="32" y="49"/>
                  </a:cubicBezTo>
                  <a:cubicBezTo>
                    <a:pt x="36" y="47"/>
                    <a:pt x="38" y="46"/>
                    <a:pt x="40" y="43"/>
                  </a:cubicBezTo>
                  <a:cubicBezTo>
                    <a:pt x="41" y="43"/>
                    <a:pt x="42" y="42"/>
                    <a:pt x="43" y="41"/>
                  </a:cubicBezTo>
                  <a:cubicBezTo>
                    <a:pt x="44" y="40"/>
                    <a:pt x="44" y="38"/>
                    <a:pt x="44" y="38"/>
                  </a:cubicBezTo>
                  <a:cubicBezTo>
                    <a:pt x="45" y="35"/>
                    <a:pt x="45" y="33"/>
                    <a:pt x="46" y="30"/>
                  </a:cubicBezTo>
                  <a:cubicBezTo>
                    <a:pt x="47" y="25"/>
                    <a:pt x="47" y="22"/>
                    <a:pt x="48" y="19"/>
                  </a:cubicBezTo>
                  <a:cubicBezTo>
                    <a:pt x="49" y="14"/>
                    <a:pt x="50" y="14"/>
                    <a:pt x="52" y="10"/>
                  </a:cubicBezTo>
                  <a:cubicBezTo>
                    <a:pt x="53" y="6"/>
                    <a:pt x="51" y="2"/>
                    <a:pt x="55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5AF946A8-3BB4-4786-A54B-86A1592FE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6376" y="565151"/>
              <a:ext cx="474663" cy="655638"/>
            </a:xfrm>
            <a:custGeom>
              <a:avLst/>
              <a:gdLst>
                <a:gd name="T0" fmla="*/ 111 w 138"/>
                <a:gd name="T1" fmla="*/ 92 h 191"/>
                <a:gd name="T2" fmla="*/ 102 w 138"/>
                <a:gd name="T3" fmla="*/ 109 h 191"/>
                <a:gd name="T4" fmla="*/ 97 w 138"/>
                <a:gd name="T5" fmla="*/ 109 h 191"/>
                <a:gd name="T6" fmla="*/ 99 w 138"/>
                <a:gd name="T7" fmla="*/ 88 h 191"/>
                <a:gd name="T8" fmla="*/ 94 w 138"/>
                <a:gd name="T9" fmla="*/ 115 h 191"/>
                <a:gd name="T10" fmla="*/ 91 w 138"/>
                <a:gd name="T11" fmla="*/ 153 h 191"/>
                <a:gd name="T12" fmla="*/ 85 w 138"/>
                <a:gd name="T13" fmla="*/ 176 h 191"/>
                <a:gd name="T14" fmla="*/ 66 w 138"/>
                <a:gd name="T15" fmla="*/ 173 h 191"/>
                <a:gd name="T16" fmla="*/ 75 w 138"/>
                <a:gd name="T17" fmla="*/ 175 h 191"/>
                <a:gd name="T18" fmla="*/ 84 w 138"/>
                <a:gd name="T19" fmla="*/ 123 h 191"/>
                <a:gd name="T20" fmla="*/ 86 w 138"/>
                <a:gd name="T21" fmla="*/ 107 h 191"/>
                <a:gd name="T22" fmla="*/ 77 w 138"/>
                <a:gd name="T23" fmla="*/ 123 h 191"/>
                <a:gd name="T24" fmla="*/ 59 w 138"/>
                <a:gd name="T25" fmla="*/ 133 h 191"/>
                <a:gd name="T26" fmla="*/ 66 w 138"/>
                <a:gd name="T27" fmla="*/ 105 h 191"/>
                <a:gd name="T28" fmla="*/ 58 w 138"/>
                <a:gd name="T29" fmla="*/ 118 h 191"/>
                <a:gd name="T30" fmla="*/ 47 w 138"/>
                <a:gd name="T31" fmla="*/ 135 h 191"/>
                <a:gd name="T32" fmla="*/ 53 w 138"/>
                <a:gd name="T33" fmla="*/ 115 h 191"/>
                <a:gd name="T34" fmla="*/ 75 w 138"/>
                <a:gd name="T35" fmla="*/ 107 h 191"/>
                <a:gd name="T36" fmla="*/ 86 w 138"/>
                <a:gd name="T37" fmla="*/ 97 h 191"/>
                <a:gd name="T38" fmla="*/ 94 w 138"/>
                <a:gd name="T39" fmla="*/ 83 h 191"/>
                <a:gd name="T40" fmla="*/ 92 w 138"/>
                <a:gd name="T41" fmla="*/ 74 h 191"/>
                <a:gd name="T42" fmla="*/ 90 w 138"/>
                <a:gd name="T43" fmla="*/ 70 h 191"/>
                <a:gd name="T44" fmla="*/ 121 w 138"/>
                <a:gd name="T45" fmla="*/ 38 h 191"/>
                <a:gd name="T46" fmla="*/ 88 w 138"/>
                <a:gd name="T47" fmla="*/ 64 h 191"/>
                <a:gd name="T48" fmla="*/ 114 w 138"/>
                <a:gd name="T49" fmla="*/ 55 h 191"/>
                <a:gd name="T50" fmla="*/ 122 w 138"/>
                <a:gd name="T51" fmla="*/ 57 h 191"/>
                <a:gd name="T52" fmla="*/ 118 w 138"/>
                <a:gd name="T53" fmla="*/ 113 h 191"/>
                <a:gd name="T54" fmla="*/ 118 w 138"/>
                <a:gd name="T55" fmla="*/ 148 h 191"/>
                <a:gd name="T56" fmla="*/ 95 w 138"/>
                <a:gd name="T57" fmla="*/ 143 h 191"/>
                <a:gd name="T58" fmla="*/ 107 w 138"/>
                <a:gd name="T59" fmla="*/ 157 h 191"/>
                <a:gd name="T60" fmla="*/ 128 w 138"/>
                <a:gd name="T61" fmla="*/ 173 h 191"/>
                <a:gd name="T62" fmla="*/ 130 w 138"/>
                <a:gd name="T63" fmla="*/ 148 h 191"/>
                <a:gd name="T64" fmla="*/ 129 w 138"/>
                <a:gd name="T65" fmla="*/ 92 h 191"/>
                <a:gd name="T66" fmla="*/ 138 w 138"/>
                <a:gd name="T67" fmla="*/ 45 h 191"/>
                <a:gd name="T68" fmla="*/ 129 w 138"/>
                <a:gd name="T69" fmla="*/ 34 h 191"/>
                <a:gd name="T70" fmla="*/ 76 w 138"/>
                <a:gd name="T71" fmla="*/ 46 h 191"/>
                <a:gd name="T72" fmla="*/ 80 w 138"/>
                <a:gd name="T73" fmla="*/ 49 h 191"/>
                <a:gd name="T74" fmla="*/ 80 w 138"/>
                <a:gd name="T75" fmla="*/ 32 h 191"/>
                <a:gd name="T76" fmla="*/ 71 w 138"/>
                <a:gd name="T77" fmla="*/ 14 h 191"/>
                <a:gd name="T78" fmla="*/ 59 w 138"/>
                <a:gd name="T79" fmla="*/ 57 h 191"/>
                <a:gd name="T80" fmla="*/ 42 w 138"/>
                <a:gd name="T81" fmla="*/ 74 h 191"/>
                <a:gd name="T82" fmla="*/ 26 w 138"/>
                <a:gd name="T83" fmla="*/ 113 h 191"/>
                <a:gd name="T84" fmla="*/ 16 w 138"/>
                <a:gd name="T85" fmla="*/ 134 h 191"/>
                <a:gd name="T86" fmla="*/ 8 w 138"/>
                <a:gd name="T87" fmla="*/ 99 h 191"/>
                <a:gd name="T88" fmla="*/ 4 w 138"/>
                <a:gd name="T89" fmla="*/ 121 h 191"/>
                <a:gd name="T90" fmla="*/ 2 w 138"/>
                <a:gd name="T91" fmla="*/ 151 h 191"/>
                <a:gd name="T92" fmla="*/ 1 w 138"/>
                <a:gd name="T93" fmla="*/ 171 h 191"/>
                <a:gd name="T94" fmla="*/ 8 w 138"/>
                <a:gd name="T95" fmla="*/ 180 h 191"/>
                <a:gd name="T96" fmla="*/ 19 w 138"/>
                <a:gd name="T97" fmla="*/ 164 h 191"/>
                <a:gd name="T98" fmla="*/ 24 w 138"/>
                <a:gd name="T99" fmla="*/ 149 h 191"/>
                <a:gd name="T100" fmla="*/ 30 w 138"/>
                <a:gd name="T101" fmla="*/ 122 h 191"/>
                <a:gd name="T102" fmla="*/ 37 w 138"/>
                <a:gd name="T103" fmla="*/ 92 h 191"/>
                <a:gd name="T104" fmla="*/ 55 w 138"/>
                <a:gd name="T105" fmla="*/ 87 h 191"/>
                <a:gd name="T106" fmla="*/ 55 w 138"/>
                <a:gd name="T107" fmla="*/ 97 h 191"/>
                <a:gd name="T108" fmla="*/ 68 w 138"/>
                <a:gd name="T109" fmla="*/ 74 h 191"/>
                <a:gd name="T110" fmla="*/ 81 w 138"/>
                <a:gd name="T111" fmla="*/ 64 h 191"/>
                <a:gd name="T112" fmla="*/ 98 w 138"/>
                <a:gd name="T113" fmla="*/ 42 h 191"/>
                <a:gd name="T114" fmla="*/ 85 w 138"/>
                <a:gd name="T115" fmla="*/ 32 h 191"/>
                <a:gd name="T116" fmla="*/ 71 w 138"/>
                <a:gd name="T117" fmla="*/ 14 h 191"/>
                <a:gd name="T118" fmla="*/ 32 w 138"/>
                <a:gd name="T119" fmla="*/ 10 h 191"/>
                <a:gd name="T120" fmla="*/ 21 w 138"/>
                <a:gd name="T121" fmla="*/ 51 h 191"/>
                <a:gd name="T122" fmla="*/ 27 w 138"/>
                <a:gd name="T123" fmla="*/ 36 h 191"/>
                <a:gd name="T124" fmla="*/ 21 w 138"/>
                <a:gd name="T12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191">
                  <a:moveTo>
                    <a:pt x="90" y="70"/>
                  </a:moveTo>
                  <a:cubicBezTo>
                    <a:pt x="99" y="70"/>
                    <a:pt x="107" y="78"/>
                    <a:pt x="110" y="84"/>
                  </a:cubicBezTo>
                  <a:cubicBezTo>
                    <a:pt x="110" y="85"/>
                    <a:pt x="111" y="90"/>
                    <a:pt x="111" y="92"/>
                  </a:cubicBezTo>
                  <a:cubicBezTo>
                    <a:pt x="110" y="95"/>
                    <a:pt x="109" y="96"/>
                    <a:pt x="108" y="98"/>
                  </a:cubicBezTo>
                  <a:cubicBezTo>
                    <a:pt x="108" y="99"/>
                    <a:pt x="106" y="101"/>
                    <a:pt x="105" y="102"/>
                  </a:cubicBezTo>
                  <a:cubicBezTo>
                    <a:pt x="104" y="104"/>
                    <a:pt x="103" y="106"/>
                    <a:pt x="102" y="109"/>
                  </a:cubicBezTo>
                  <a:cubicBezTo>
                    <a:pt x="102" y="113"/>
                    <a:pt x="112" y="120"/>
                    <a:pt x="107" y="123"/>
                  </a:cubicBezTo>
                  <a:cubicBezTo>
                    <a:pt x="105" y="124"/>
                    <a:pt x="104" y="121"/>
                    <a:pt x="103" y="121"/>
                  </a:cubicBezTo>
                  <a:cubicBezTo>
                    <a:pt x="99" y="119"/>
                    <a:pt x="97" y="114"/>
                    <a:pt x="97" y="109"/>
                  </a:cubicBezTo>
                  <a:cubicBezTo>
                    <a:pt x="97" y="108"/>
                    <a:pt x="97" y="107"/>
                    <a:pt x="97" y="106"/>
                  </a:cubicBezTo>
                  <a:cubicBezTo>
                    <a:pt x="98" y="101"/>
                    <a:pt x="101" y="95"/>
                    <a:pt x="100" y="89"/>
                  </a:cubicBezTo>
                  <a:cubicBezTo>
                    <a:pt x="100" y="88"/>
                    <a:pt x="100" y="88"/>
                    <a:pt x="99" y="88"/>
                  </a:cubicBezTo>
                  <a:cubicBezTo>
                    <a:pt x="97" y="88"/>
                    <a:pt x="97" y="93"/>
                    <a:pt x="97" y="95"/>
                  </a:cubicBezTo>
                  <a:cubicBezTo>
                    <a:pt x="96" y="99"/>
                    <a:pt x="95" y="103"/>
                    <a:pt x="95" y="107"/>
                  </a:cubicBezTo>
                  <a:cubicBezTo>
                    <a:pt x="94" y="110"/>
                    <a:pt x="95" y="113"/>
                    <a:pt x="94" y="115"/>
                  </a:cubicBezTo>
                  <a:cubicBezTo>
                    <a:pt x="93" y="122"/>
                    <a:pt x="93" y="131"/>
                    <a:pt x="92" y="137"/>
                  </a:cubicBezTo>
                  <a:cubicBezTo>
                    <a:pt x="92" y="139"/>
                    <a:pt x="91" y="141"/>
                    <a:pt x="92" y="143"/>
                  </a:cubicBezTo>
                  <a:cubicBezTo>
                    <a:pt x="92" y="146"/>
                    <a:pt x="91" y="150"/>
                    <a:pt x="91" y="153"/>
                  </a:cubicBezTo>
                  <a:cubicBezTo>
                    <a:pt x="91" y="154"/>
                    <a:pt x="91" y="156"/>
                    <a:pt x="90" y="158"/>
                  </a:cubicBezTo>
                  <a:cubicBezTo>
                    <a:pt x="90" y="162"/>
                    <a:pt x="89" y="167"/>
                    <a:pt x="88" y="171"/>
                  </a:cubicBezTo>
                  <a:cubicBezTo>
                    <a:pt x="87" y="172"/>
                    <a:pt x="86" y="174"/>
                    <a:pt x="85" y="176"/>
                  </a:cubicBezTo>
                  <a:cubicBezTo>
                    <a:pt x="83" y="181"/>
                    <a:pt x="82" y="187"/>
                    <a:pt x="77" y="189"/>
                  </a:cubicBezTo>
                  <a:cubicBezTo>
                    <a:pt x="72" y="191"/>
                    <a:pt x="70" y="181"/>
                    <a:pt x="68" y="178"/>
                  </a:cubicBezTo>
                  <a:cubicBezTo>
                    <a:pt x="67" y="177"/>
                    <a:pt x="65" y="175"/>
                    <a:pt x="66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6" y="173"/>
                    <a:pt x="66" y="173"/>
                    <a:pt x="67" y="173"/>
                  </a:cubicBezTo>
                  <a:cubicBezTo>
                    <a:pt x="69" y="174"/>
                    <a:pt x="72" y="178"/>
                    <a:pt x="75" y="175"/>
                  </a:cubicBezTo>
                  <a:cubicBezTo>
                    <a:pt x="78" y="173"/>
                    <a:pt x="78" y="164"/>
                    <a:pt x="79" y="161"/>
                  </a:cubicBezTo>
                  <a:cubicBezTo>
                    <a:pt x="82" y="153"/>
                    <a:pt x="82" y="143"/>
                    <a:pt x="84" y="134"/>
                  </a:cubicBezTo>
                  <a:cubicBezTo>
                    <a:pt x="84" y="131"/>
                    <a:pt x="84" y="127"/>
                    <a:pt x="84" y="123"/>
                  </a:cubicBezTo>
                  <a:cubicBezTo>
                    <a:pt x="85" y="120"/>
                    <a:pt x="85" y="117"/>
                    <a:pt x="86" y="114"/>
                  </a:cubicBezTo>
                  <a:cubicBezTo>
                    <a:pt x="86" y="112"/>
                    <a:pt x="87" y="109"/>
                    <a:pt x="87" y="107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6" y="107"/>
                    <a:pt x="85" y="107"/>
                    <a:pt x="85" y="107"/>
                  </a:cubicBezTo>
                  <a:cubicBezTo>
                    <a:pt x="84" y="108"/>
                    <a:pt x="81" y="116"/>
                    <a:pt x="81" y="118"/>
                  </a:cubicBezTo>
                  <a:cubicBezTo>
                    <a:pt x="80" y="120"/>
                    <a:pt x="78" y="122"/>
                    <a:pt x="77" y="123"/>
                  </a:cubicBezTo>
                  <a:cubicBezTo>
                    <a:pt x="75" y="127"/>
                    <a:pt x="73" y="130"/>
                    <a:pt x="71" y="134"/>
                  </a:cubicBezTo>
                  <a:cubicBezTo>
                    <a:pt x="70" y="137"/>
                    <a:pt x="70" y="145"/>
                    <a:pt x="67" y="144"/>
                  </a:cubicBezTo>
                  <a:cubicBezTo>
                    <a:pt x="63" y="144"/>
                    <a:pt x="57" y="139"/>
                    <a:pt x="59" y="133"/>
                  </a:cubicBezTo>
                  <a:cubicBezTo>
                    <a:pt x="59" y="132"/>
                    <a:pt x="60" y="130"/>
                    <a:pt x="61" y="128"/>
                  </a:cubicBezTo>
                  <a:cubicBezTo>
                    <a:pt x="63" y="125"/>
                    <a:pt x="64" y="121"/>
                    <a:pt x="65" y="117"/>
                  </a:cubicBezTo>
                  <a:cubicBezTo>
                    <a:pt x="66" y="114"/>
                    <a:pt x="69" y="107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6"/>
                    <a:pt x="62" y="110"/>
                    <a:pt x="61" y="113"/>
                  </a:cubicBezTo>
                  <a:cubicBezTo>
                    <a:pt x="60" y="115"/>
                    <a:pt x="59" y="117"/>
                    <a:pt x="58" y="118"/>
                  </a:cubicBezTo>
                  <a:cubicBezTo>
                    <a:pt x="58" y="120"/>
                    <a:pt x="57" y="121"/>
                    <a:pt x="56" y="123"/>
                  </a:cubicBezTo>
                  <a:cubicBezTo>
                    <a:pt x="55" y="125"/>
                    <a:pt x="55" y="127"/>
                    <a:pt x="54" y="129"/>
                  </a:cubicBezTo>
                  <a:cubicBezTo>
                    <a:pt x="53" y="132"/>
                    <a:pt x="52" y="138"/>
                    <a:pt x="47" y="135"/>
                  </a:cubicBezTo>
                  <a:cubicBezTo>
                    <a:pt x="45" y="134"/>
                    <a:pt x="41" y="126"/>
                    <a:pt x="42" y="123"/>
                  </a:cubicBezTo>
                  <a:cubicBezTo>
                    <a:pt x="44" y="123"/>
                    <a:pt x="48" y="123"/>
                    <a:pt x="50" y="120"/>
                  </a:cubicBezTo>
                  <a:cubicBezTo>
                    <a:pt x="51" y="119"/>
                    <a:pt x="52" y="117"/>
                    <a:pt x="53" y="115"/>
                  </a:cubicBezTo>
                  <a:cubicBezTo>
                    <a:pt x="56" y="111"/>
                    <a:pt x="60" y="106"/>
                    <a:pt x="64" y="102"/>
                  </a:cubicBezTo>
                  <a:cubicBezTo>
                    <a:pt x="66" y="100"/>
                    <a:pt x="67" y="97"/>
                    <a:pt x="71" y="97"/>
                  </a:cubicBezTo>
                  <a:cubicBezTo>
                    <a:pt x="76" y="98"/>
                    <a:pt x="76" y="103"/>
                    <a:pt x="75" y="107"/>
                  </a:cubicBezTo>
                  <a:cubicBezTo>
                    <a:pt x="75" y="109"/>
                    <a:pt x="74" y="112"/>
                    <a:pt x="75" y="112"/>
                  </a:cubicBezTo>
                  <a:cubicBezTo>
                    <a:pt x="77" y="113"/>
                    <a:pt x="78" y="110"/>
                    <a:pt x="79" y="109"/>
                  </a:cubicBezTo>
                  <a:cubicBezTo>
                    <a:pt x="81" y="105"/>
                    <a:pt x="83" y="101"/>
                    <a:pt x="86" y="97"/>
                  </a:cubicBezTo>
                  <a:cubicBezTo>
                    <a:pt x="86" y="96"/>
                    <a:pt x="86" y="95"/>
                    <a:pt x="87" y="94"/>
                  </a:cubicBezTo>
                  <a:cubicBezTo>
                    <a:pt x="87" y="92"/>
                    <a:pt x="88" y="86"/>
                    <a:pt x="88" y="85"/>
                  </a:cubicBezTo>
                  <a:cubicBezTo>
                    <a:pt x="88" y="82"/>
                    <a:pt x="91" y="81"/>
                    <a:pt x="94" y="83"/>
                  </a:cubicBezTo>
                  <a:cubicBezTo>
                    <a:pt x="96" y="83"/>
                    <a:pt x="98" y="83"/>
                    <a:pt x="98" y="82"/>
                  </a:cubicBezTo>
                  <a:cubicBezTo>
                    <a:pt x="99" y="81"/>
                    <a:pt x="97" y="79"/>
                    <a:pt x="97" y="79"/>
                  </a:cubicBezTo>
                  <a:cubicBezTo>
                    <a:pt x="95" y="77"/>
                    <a:pt x="94" y="75"/>
                    <a:pt x="92" y="74"/>
                  </a:cubicBezTo>
                  <a:cubicBezTo>
                    <a:pt x="91" y="73"/>
                    <a:pt x="90" y="72"/>
                    <a:pt x="89" y="71"/>
                  </a:cubicBezTo>
                  <a:cubicBezTo>
                    <a:pt x="89" y="71"/>
                    <a:pt x="89" y="70"/>
                    <a:pt x="90" y="70"/>
                  </a:cubicBezTo>
                  <a:cubicBezTo>
                    <a:pt x="90" y="70"/>
                    <a:pt x="90" y="70"/>
                    <a:pt x="90" y="70"/>
                  </a:cubicBezTo>
                  <a:close/>
                  <a:moveTo>
                    <a:pt x="129" y="34"/>
                  </a:moveTo>
                  <a:cubicBezTo>
                    <a:pt x="128" y="34"/>
                    <a:pt x="126" y="34"/>
                    <a:pt x="125" y="34"/>
                  </a:cubicBezTo>
                  <a:cubicBezTo>
                    <a:pt x="123" y="35"/>
                    <a:pt x="123" y="37"/>
                    <a:pt x="121" y="38"/>
                  </a:cubicBezTo>
                  <a:cubicBezTo>
                    <a:pt x="116" y="42"/>
                    <a:pt x="110" y="46"/>
                    <a:pt x="105" y="50"/>
                  </a:cubicBezTo>
                  <a:cubicBezTo>
                    <a:pt x="102" y="52"/>
                    <a:pt x="100" y="55"/>
                    <a:pt x="98" y="57"/>
                  </a:cubicBezTo>
                  <a:cubicBezTo>
                    <a:pt x="96" y="58"/>
                    <a:pt x="88" y="63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0" y="66"/>
                    <a:pt x="96" y="64"/>
                    <a:pt x="98" y="63"/>
                  </a:cubicBezTo>
                  <a:cubicBezTo>
                    <a:pt x="105" y="61"/>
                    <a:pt x="110" y="59"/>
                    <a:pt x="114" y="55"/>
                  </a:cubicBezTo>
                  <a:cubicBezTo>
                    <a:pt x="116" y="54"/>
                    <a:pt x="121" y="49"/>
                    <a:pt x="122" y="48"/>
                  </a:cubicBezTo>
                  <a:cubicBezTo>
                    <a:pt x="123" y="48"/>
                    <a:pt x="124" y="48"/>
                    <a:pt x="124" y="49"/>
                  </a:cubicBezTo>
                  <a:cubicBezTo>
                    <a:pt x="124" y="51"/>
                    <a:pt x="123" y="55"/>
                    <a:pt x="122" y="57"/>
                  </a:cubicBezTo>
                  <a:cubicBezTo>
                    <a:pt x="121" y="63"/>
                    <a:pt x="120" y="68"/>
                    <a:pt x="119" y="73"/>
                  </a:cubicBezTo>
                  <a:cubicBezTo>
                    <a:pt x="118" y="82"/>
                    <a:pt x="118" y="91"/>
                    <a:pt x="118" y="101"/>
                  </a:cubicBezTo>
                  <a:cubicBezTo>
                    <a:pt x="118" y="105"/>
                    <a:pt x="118" y="109"/>
                    <a:pt x="118" y="113"/>
                  </a:cubicBezTo>
                  <a:cubicBezTo>
                    <a:pt x="118" y="118"/>
                    <a:pt x="118" y="122"/>
                    <a:pt x="118" y="127"/>
                  </a:cubicBezTo>
                  <a:cubicBezTo>
                    <a:pt x="118" y="130"/>
                    <a:pt x="118" y="133"/>
                    <a:pt x="118" y="136"/>
                  </a:cubicBezTo>
                  <a:cubicBezTo>
                    <a:pt x="118" y="140"/>
                    <a:pt x="118" y="144"/>
                    <a:pt x="118" y="148"/>
                  </a:cubicBezTo>
                  <a:cubicBezTo>
                    <a:pt x="118" y="151"/>
                    <a:pt x="119" y="152"/>
                    <a:pt x="117" y="153"/>
                  </a:cubicBezTo>
                  <a:cubicBezTo>
                    <a:pt x="112" y="155"/>
                    <a:pt x="102" y="147"/>
                    <a:pt x="99" y="145"/>
                  </a:cubicBezTo>
                  <a:cubicBezTo>
                    <a:pt x="97" y="144"/>
                    <a:pt x="97" y="143"/>
                    <a:pt x="95" y="143"/>
                  </a:cubicBezTo>
                  <a:cubicBezTo>
                    <a:pt x="95" y="143"/>
                    <a:pt x="94" y="143"/>
                    <a:pt x="95" y="144"/>
                  </a:cubicBezTo>
                  <a:cubicBezTo>
                    <a:pt x="97" y="148"/>
                    <a:pt x="101" y="152"/>
                    <a:pt x="105" y="154"/>
                  </a:cubicBezTo>
                  <a:cubicBezTo>
                    <a:pt x="106" y="155"/>
                    <a:pt x="106" y="156"/>
                    <a:pt x="107" y="157"/>
                  </a:cubicBezTo>
                  <a:cubicBezTo>
                    <a:pt x="109" y="158"/>
                    <a:pt x="113" y="162"/>
                    <a:pt x="114" y="164"/>
                  </a:cubicBezTo>
                  <a:cubicBezTo>
                    <a:pt x="117" y="166"/>
                    <a:pt x="118" y="169"/>
                    <a:pt x="122" y="171"/>
                  </a:cubicBezTo>
                  <a:cubicBezTo>
                    <a:pt x="123" y="171"/>
                    <a:pt x="127" y="173"/>
                    <a:pt x="128" y="173"/>
                  </a:cubicBezTo>
                  <a:cubicBezTo>
                    <a:pt x="129" y="172"/>
                    <a:pt x="130" y="170"/>
                    <a:pt x="130" y="169"/>
                  </a:cubicBezTo>
                  <a:cubicBezTo>
                    <a:pt x="132" y="166"/>
                    <a:pt x="130" y="162"/>
                    <a:pt x="130" y="158"/>
                  </a:cubicBezTo>
                  <a:cubicBezTo>
                    <a:pt x="129" y="155"/>
                    <a:pt x="129" y="151"/>
                    <a:pt x="130" y="148"/>
                  </a:cubicBezTo>
                  <a:cubicBezTo>
                    <a:pt x="130" y="145"/>
                    <a:pt x="130" y="138"/>
                    <a:pt x="130" y="135"/>
                  </a:cubicBezTo>
                  <a:cubicBezTo>
                    <a:pt x="129" y="130"/>
                    <a:pt x="129" y="124"/>
                    <a:pt x="128" y="119"/>
                  </a:cubicBezTo>
                  <a:cubicBezTo>
                    <a:pt x="128" y="110"/>
                    <a:pt x="128" y="100"/>
                    <a:pt x="129" y="92"/>
                  </a:cubicBezTo>
                  <a:cubicBezTo>
                    <a:pt x="129" y="90"/>
                    <a:pt x="129" y="89"/>
                    <a:pt x="129" y="87"/>
                  </a:cubicBezTo>
                  <a:cubicBezTo>
                    <a:pt x="130" y="82"/>
                    <a:pt x="130" y="77"/>
                    <a:pt x="131" y="72"/>
                  </a:cubicBezTo>
                  <a:cubicBezTo>
                    <a:pt x="133" y="63"/>
                    <a:pt x="136" y="54"/>
                    <a:pt x="138" y="45"/>
                  </a:cubicBezTo>
                  <a:cubicBezTo>
                    <a:pt x="138" y="44"/>
                    <a:pt x="138" y="42"/>
                    <a:pt x="138" y="41"/>
                  </a:cubicBezTo>
                  <a:cubicBezTo>
                    <a:pt x="138" y="40"/>
                    <a:pt x="138" y="39"/>
                    <a:pt x="138" y="38"/>
                  </a:cubicBezTo>
                  <a:cubicBezTo>
                    <a:pt x="137" y="35"/>
                    <a:pt x="133" y="33"/>
                    <a:pt x="129" y="34"/>
                  </a:cubicBezTo>
                  <a:close/>
                  <a:moveTo>
                    <a:pt x="77" y="30"/>
                  </a:moveTo>
                  <a:cubicBezTo>
                    <a:pt x="77" y="33"/>
                    <a:pt x="77" y="36"/>
                    <a:pt x="77" y="39"/>
                  </a:cubicBezTo>
                  <a:cubicBezTo>
                    <a:pt x="77" y="42"/>
                    <a:pt x="77" y="44"/>
                    <a:pt x="76" y="46"/>
                  </a:cubicBezTo>
                  <a:cubicBezTo>
                    <a:pt x="75" y="47"/>
                    <a:pt x="75" y="48"/>
                    <a:pt x="75" y="51"/>
                  </a:cubicBezTo>
                  <a:cubicBezTo>
                    <a:pt x="75" y="51"/>
                    <a:pt x="75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1" y="48"/>
                    <a:pt x="83" y="47"/>
                    <a:pt x="84" y="46"/>
                  </a:cubicBezTo>
                  <a:cubicBezTo>
                    <a:pt x="85" y="43"/>
                    <a:pt x="83" y="37"/>
                    <a:pt x="82" y="35"/>
                  </a:cubicBezTo>
                  <a:cubicBezTo>
                    <a:pt x="81" y="33"/>
                    <a:pt x="81" y="33"/>
                    <a:pt x="80" y="32"/>
                  </a:cubicBezTo>
                  <a:cubicBezTo>
                    <a:pt x="79" y="31"/>
                    <a:pt x="77" y="28"/>
                    <a:pt x="77" y="30"/>
                  </a:cubicBezTo>
                  <a:close/>
                  <a:moveTo>
                    <a:pt x="71" y="14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7" y="16"/>
                    <a:pt x="67" y="21"/>
                    <a:pt x="66" y="26"/>
                  </a:cubicBezTo>
                  <a:cubicBezTo>
                    <a:pt x="64" y="32"/>
                    <a:pt x="62" y="38"/>
                    <a:pt x="61" y="45"/>
                  </a:cubicBezTo>
                  <a:cubicBezTo>
                    <a:pt x="60" y="49"/>
                    <a:pt x="60" y="53"/>
                    <a:pt x="59" y="57"/>
                  </a:cubicBezTo>
                  <a:cubicBezTo>
                    <a:pt x="59" y="58"/>
                    <a:pt x="59" y="59"/>
                    <a:pt x="59" y="60"/>
                  </a:cubicBezTo>
                  <a:cubicBezTo>
                    <a:pt x="59" y="63"/>
                    <a:pt x="52" y="66"/>
                    <a:pt x="49" y="68"/>
                  </a:cubicBezTo>
                  <a:cubicBezTo>
                    <a:pt x="47" y="70"/>
                    <a:pt x="44" y="72"/>
                    <a:pt x="42" y="74"/>
                  </a:cubicBezTo>
                  <a:cubicBezTo>
                    <a:pt x="36" y="78"/>
                    <a:pt x="30" y="82"/>
                    <a:pt x="27" y="88"/>
                  </a:cubicBezTo>
                  <a:cubicBezTo>
                    <a:pt x="24" y="93"/>
                    <a:pt x="29" y="95"/>
                    <a:pt x="30" y="100"/>
                  </a:cubicBezTo>
                  <a:cubicBezTo>
                    <a:pt x="30" y="104"/>
                    <a:pt x="27" y="108"/>
                    <a:pt x="26" y="113"/>
                  </a:cubicBezTo>
                  <a:cubicBezTo>
                    <a:pt x="25" y="116"/>
                    <a:pt x="24" y="119"/>
                    <a:pt x="23" y="122"/>
                  </a:cubicBezTo>
                  <a:cubicBezTo>
                    <a:pt x="22" y="126"/>
                    <a:pt x="21" y="132"/>
                    <a:pt x="17" y="135"/>
                  </a:cubicBezTo>
                  <a:cubicBezTo>
                    <a:pt x="17" y="135"/>
                    <a:pt x="16" y="135"/>
                    <a:pt x="16" y="134"/>
                  </a:cubicBezTo>
                  <a:cubicBezTo>
                    <a:pt x="15" y="133"/>
                    <a:pt x="15" y="131"/>
                    <a:pt x="14" y="130"/>
                  </a:cubicBezTo>
                  <a:cubicBezTo>
                    <a:pt x="13" y="123"/>
                    <a:pt x="13" y="115"/>
                    <a:pt x="11" y="109"/>
                  </a:cubicBezTo>
                  <a:cubicBezTo>
                    <a:pt x="10" y="106"/>
                    <a:pt x="9" y="101"/>
                    <a:pt x="8" y="99"/>
                  </a:cubicBezTo>
                  <a:cubicBezTo>
                    <a:pt x="7" y="100"/>
                    <a:pt x="7" y="105"/>
                    <a:pt x="7" y="107"/>
                  </a:cubicBezTo>
                  <a:cubicBezTo>
                    <a:pt x="6" y="110"/>
                    <a:pt x="5" y="113"/>
                    <a:pt x="4" y="117"/>
                  </a:cubicBezTo>
                  <a:cubicBezTo>
                    <a:pt x="4" y="118"/>
                    <a:pt x="4" y="120"/>
                    <a:pt x="4" y="121"/>
                  </a:cubicBezTo>
                  <a:cubicBezTo>
                    <a:pt x="3" y="125"/>
                    <a:pt x="2" y="132"/>
                    <a:pt x="3" y="138"/>
                  </a:cubicBezTo>
                  <a:cubicBezTo>
                    <a:pt x="3" y="139"/>
                    <a:pt x="2" y="140"/>
                    <a:pt x="2" y="141"/>
                  </a:cubicBezTo>
                  <a:cubicBezTo>
                    <a:pt x="3" y="144"/>
                    <a:pt x="3" y="148"/>
                    <a:pt x="2" y="151"/>
                  </a:cubicBezTo>
                  <a:cubicBezTo>
                    <a:pt x="2" y="153"/>
                    <a:pt x="2" y="155"/>
                    <a:pt x="2" y="157"/>
                  </a:cubicBezTo>
                  <a:cubicBezTo>
                    <a:pt x="2" y="159"/>
                    <a:pt x="2" y="161"/>
                    <a:pt x="2" y="163"/>
                  </a:cubicBezTo>
                  <a:cubicBezTo>
                    <a:pt x="2" y="165"/>
                    <a:pt x="0" y="168"/>
                    <a:pt x="1" y="171"/>
                  </a:cubicBezTo>
                  <a:cubicBezTo>
                    <a:pt x="1" y="171"/>
                    <a:pt x="1" y="172"/>
                    <a:pt x="1" y="173"/>
                  </a:cubicBezTo>
                  <a:cubicBezTo>
                    <a:pt x="2" y="175"/>
                    <a:pt x="2" y="176"/>
                    <a:pt x="3" y="177"/>
                  </a:cubicBezTo>
                  <a:cubicBezTo>
                    <a:pt x="4" y="179"/>
                    <a:pt x="6" y="179"/>
                    <a:pt x="8" y="180"/>
                  </a:cubicBezTo>
                  <a:cubicBezTo>
                    <a:pt x="9" y="181"/>
                    <a:pt x="9" y="182"/>
                    <a:pt x="11" y="182"/>
                  </a:cubicBezTo>
                  <a:cubicBezTo>
                    <a:pt x="13" y="183"/>
                    <a:pt x="13" y="180"/>
                    <a:pt x="14" y="178"/>
                  </a:cubicBezTo>
                  <a:cubicBezTo>
                    <a:pt x="15" y="174"/>
                    <a:pt x="17" y="169"/>
                    <a:pt x="19" y="164"/>
                  </a:cubicBezTo>
                  <a:cubicBezTo>
                    <a:pt x="19" y="163"/>
                    <a:pt x="20" y="162"/>
                    <a:pt x="20" y="161"/>
                  </a:cubicBezTo>
                  <a:cubicBezTo>
                    <a:pt x="21" y="159"/>
                    <a:pt x="22" y="157"/>
                    <a:pt x="23" y="154"/>
                  </a:cubicBezTo>
                  <a:cubicBezTo>
                    <a:pt x="24" y="153"/>
                    <a:pt x="23" y="151"/>
                    <a:pt x="24" y="149"/>
                  </a:cubicBezTo>
                  <a:cubicBezTo>
                    <a:pt x="24" y="147"/>
                    <a:pt x="25" y="146"/>
                    <a:pt x="25" y="145"/>
                  </a:cubicBezTo>
                  <a:cubicBezTo>
                    <a:pt x="26" y="140"/>
                    <a:pt x="27" y="136"/>
                    <a:pt x="28" y="132"/>
                  </a:cubicBezTo>
                  <a:cubicBezTo>
                    <a:pt x="29" y="129"/>
                    <a:pt x="29" y="125"/>
                    <a:pt x="30" y="122"/>
                  </a:cubicBezTo>
                  <a:cubicBezTo>
                    <a:pt x="32" y="118"/>
                    <a:pt x="32" y="117"/>
                    <a:pt x="33" y="113"/>
                  </a:cubicBezTo>
                  <a:cubicBezTo>
                    <a:pt x="35" y="108"/>
                    <a:pt x="36" y="104"/>
                    <a:pt x="37" y="99"/>
                  </a:cubicBezTo>
                  <a:cubicBezTo>
                    <a:pt x="37" y="96"/>
                    <a:pt x="36" y="94"/>
                    <a:pt x="37" y="92"/>
                  </a:cubicBezTo>
                  <a:cubicBezTo>
                    <a:pt x="39" y="91"/>
                    <a:pt x="41" y="92"/>
                    <a:pt x="44" y="91"/>
                  </a:cubicBezTo>
                  <a:cubicBezTo>
                    <a:pt x="46" y="91"/>
                    <a:pt x="48" y="91"/>
                    <a:pt x="51" y="90"/>
                  </a:cubicBezTo>
                  <a:cubicBezTo>
                    <a:pt x="52" y="89"/>
                    <a:pt x="54" y="87"/>
                    <a:pt x="55" y="87"/>
                  </a:cubicBezTo>
                  <a:cubicBezTo>
                    <a:pt x="57" y="86"/>
                    <a:pt x="57" y="88"/>
                    <a:pt x="57" y="88"/>
                  </a:cubicBezTo>
                  <a:cubicBezTo>
                    <a:pt x="57" y="90"/>
                    <a:pt x="53" y="94"/>
                    <a:pt x="53" y="97"/>
                  </a:cubicBezTo>
                  <a:cubicBezTo>
                    <a:pt x="54" y="98"/>
                    <a:pt x="54" y="97"/>
                    <a:pt x="55" y="97"/>
                  </a:cubicBezTo>
                  <a:cubicBezTo>
                    <a:pt x="56" y="96"/>
                    <a:pt x="58" y="95"/>
                    <a:pt x="59" y="93"/>
                  </a:cubicBezTo>
                  <a:cubicBezTo>
                    <a:pt x="62" y="90"/>
                    <a:pt x="64" y="85"/>
                    <a:pt x="66" y="80"/>
                  </a:cubicBezTo>
                  <a:cubicBezTo>
                    <a:pt x="67" y="78"/>
                    <a:pt x="67" y="75"/>
                    <a:pt x="68" y="74"/>
                  </a:cubicBezTo>
                  <a:cubicBezTo>
                    <a:pt x="69" y="73"/>
                    <a:pt x="70" y="72"/>
                    <a:pt x="70" y="72"/>
                  </a:cubicBezTo>
                  <a:cubicBezTo>
                    <a:pt x="71" y="71"/>
                    <a:pt x="73" y="70"/>
                    <a:pt x="73" y="69"/>
                  </a:cubicBezTo>
                  <a:cubicBezTo>
                    <a:pt x="76" y="67"/>
                    <a:pt x="78" y="66"/>
                    <a:pt x="81" y="64"/>
                  </a:cubicBezTo>
                  <a:cubicBezTo>
                    <a:pt x="83" y="62"/>
                    <a:pt x="85" y="60"/>
                    <a:pt x="87" y="59"/>
                  </a:cubicBezTo>
                  <a:cubicBezTo>
                    <a:pt x="90" y="58"/>
                    <a:pt x="94" y="56"/>
                    <a:pt x="96" y="54"/>
                  </a:cubicBezTo>
                  <a:cubicBezTo>
                    <a:pt x="98" y="50"/>
                    <a:pt x="100" y="45"/>
                    <a:pt x="98" y="42"/>
                  </a:cubicBezTo>
                  <a:cubicBezTo>
                    <a:pt x="96" y="40"/>
                    <a:pt x="93" y="40"/>
                    <a:pt x="91" y="38"/>
                  </a:cubicBezTo>
                  <a:cubicBezTo>
                    <a:pt x="90" y="37"/>
                    <a:pt x="89" y="35"/>
                    <a:pt x="87" y="33"/>
                  </a:cubicBezTo>
                  <a:cubicBezTo>
                    <a:pt x="87" y="33"/>
                    <a:pt x="86" y="32"/>
                    <a:pt x="85" y="32"/>
                  </a:cubicBezTo>
                  <a:cubicBezTo>
                    <a:pt x="84" y="31"/>
                    <a:pt x="83" y="29"/>
                    <a:pt x="82" y="28"/>
                  </a:cubicBezTo>
                  <a:cubicBezTo>
                    <a:pt x="81" y="26"/>
                    <a:pt x="78" y="24"/>
                    <a:pt x="77" y="23"/>
                  </a:cubicBezTo>
                  <a:cubicBezTo>
                    <a:pt x="75" y="19"/>
                    <a:pt x="77" y="14"/>
                    <a:pt x="71" y="14"/>
                  </a:cubicBezTo>
                  <a:close/>
                  <a:moveTo>
                    <a:pt x="21" y="0"/>
                  </a:moveTo>
                  <a:cubicBezTo>
                    <a:pt x="24" y="0"/>
                    <a:pt x="30" y="5"/>
                    <a:pt x="31" y="7"/>
                  </a:cubicBezTo>
                  <a:cubicBezTo>
                    <a:pt x="31" y="8"/>
                    <a:pt x="31" y="9"/>
                    <a:pt x="32" y="10"/>
                  </a:cubicBezTo>
                  <a:cubicBezTo>
                    <a:pt x="32" y="11"/>
                    <a:pt x="34" y="12"/>
                    <a:pt x="35" y="14"/>
                  </a:cubicBezTo>
                  <a:cubicBezTo>
                    <a:pt x="40" y="30"/>
                    <a:pt x="32" y="42"/>
                    <a:pt x="24" y="50"/>
                  </a:cubicBezTo>
                  <a:cubicBezTo>
                    <a:pt x="23" y="50"/>
                    <a:pt x="22" y="51"/>
                    <a:pt x="21" y="51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3" y="48"/>
                    <a:pt x="24" y="46"/>
                    <a:pt x="24" y="45"/>
                  </a:cubicBezTo>
                  <a:cubicBezTo>
                    <a:pt x="25" y="42"/>
                    <a:pt x="26" y="39"/>
                    <a:pt x="27" y="36"/>
                  </a:cubicBezTo>
                  <a:cubicBezTo>
                    <a:pt x="27" y="33"/>
                    <a:pt x="27" y="28"/>
                    <a:pt x="26" y="25"/>
                  </a:cubicBezTo>
                  <a:cubicBezTo>
                    <a:pt x="25" y="22"/>
                    <a:pt x="25" y="19"/>
                    <a:pt x="24" y="16"/>
                  </a:cubicBezTo>
                  <a:cubicBezTo>
                    <a:pt x="23" y="11"/>
                    <a:pt x="21" y="6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E3B4323-A98C-4AA5-BF4D-243251067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7888" y="657226"/>
              <a:ext cx="330200" cy="506413"/>
            </a:xfrm>
            <a:custGeom>
              <a:avLst/>
              <a:gdLst>
                <a:gd name="T0" fmla="*/ 49 w 96"/>
                <a:gd name="T1" fmla="*/ 109 h 147"/>
                <a:gd name="T2" fmla="*/ 50 w 96"/>
                <a:gd name="T3" fmla="*/ 109 h 147"/>
                <a:gd name="T4" fmla="*/ 52 w 96"/>
                <a:gd name="T5" fmla="*/ 105 h 147"/>
                <a:gd name="T6" fmla="*/ 66 w 96"/>
                <a:gd name="T7" fmla="*/ 5 h 147"/>
                <a:gd name="T8" fmla="*/ 67 w 96"/>
                <a:gd name="T9" fmla="*/ 12 h 147"/>
                <a:gd name="T10" fmla="*/ 64 w 96"/>
                <a:gd name="T11" fmla="*/ 31 h 147"/>
                <a:gd name="T12" fmla="*/ 70 w 96"/>
                <a:gd name="T13" fmla="*/ 30 h 147"/>
                <a:gd name="T14" fmla="*/ 76 w 96"/>
                <a:gd name="T15" fmla="*/ 21 h 147"/>
                <a:gd name="T16" fmla="*/ 79 w 96"/>
                <a:gd name="T17" fmla="*/ 21 h 147"/>
                <a:gd name="T18" fmla="*/ 78 w 96"/>
                <a:gd name="T19" fmla="*/ 33 h 147"/>
                <a:gd name="T20" fmla="*/ 65 w 96"/>
                <a:gd name="T21" fmla="*/ 42 h 147"/>
                <a:gd name="T22" fmla="*/ 50 w 96"/>
                <a:gd name="T23" fmla="*/ 56 h 147"/>
                <a:gd name="T24" fmla="*/ 51 w 96"/>
                <a:gd name="T25" fmla="*/ 57 h 147"/>
                <a:gd name="T26" fmla="*/ 82 w 96"/>
                <a:gd name="T27" fmla="*/ 42 h 147"/>
                <a:gd name="T28" fmla="*/ 95 w 96"/>
                <a:gd name="T29" fmla="*/ 42 h 147"/>
                <a:gd name="T30" fmla="*/ 91 w 96"/>
                <a:gd name="T31" fmla="*/ 77 h 147"/>
                <a:gd name="T32" fmla="*/ 91 w 96"/>
                <a:gd name="T33" fmla="*/ 87 h 147"/>
                <a:gd name="T34" fmla="*/ 92 w 96"/>
                <a:gd name="T35" fmla="*/ 110 h 147"/>
                <a:gd name="T36" fmla="*/ 91 w 96"/>
                <a:gd name="T37" fmla="*/ 138 h 147"/>
                <a:gd name="T38" fmla="*/ 82 w 96"/>
                <a:gd name="T39" fmla="*/ 146 h 147"/>
                <a:gd name="T40" fmla="*/ 68 w 96"/>
                <a:gd name="T41" fmla="*/ 134 h 147"/>
                <a:gd name="T42" fmla="*/ 73 w 96"/>
                <a:gd name="T43" fmla="*/ 136 h 147"/>
                <a:gd name="T44" fmla="*/ 86 w 96"/>
                <a:gd name="T45" fmla="*/ 93 h 147"/>
                <a:gd name="T46" fmla="*/ 87 w 96"/>
                <a:gd name="T47" fmla="*/ 51 h 147"/>
                <a:gd name="T48" fmla="*/ 58 w 96"/>
                <a:gd name="T49" fmla="*/ 63 h 147"/>
                <a:gd name="T50" fmla="*/ 35 w 96"/>
                <a:gd name="T51" fmla="*/ 85 h 147"/>
                <a:gd name="T52" fmla="*/ 49 w 96"/>
                <a:gd name="T53" fmla="*/ 78 h 147"/>
                <a:gd name="T54" fmla="*/ 64 w 96"/>
                <a:gd name="T55" fmla="*/ 76 h 147"/>
                <a:gd name="T56" fmla="*/ 52 w 96"/>
                <a:gd name="T57" fmla="*/ 93 h 147"/>
                <a:gd name="T58" fmla="*/ 56 w 96"/>
                <a:gd name="T59" fmla="*/ 117 h 147"/>
                <a:gd name="T60" fmla="*/ 53 w 96"/>
                <a:gd name="T61" fmla="*/ 136 h 147"/>
                <a:gd name="T62" fmla="*/ 50 w 96"/>
                <a:gd name="T63" fmla="*/ 125 h 147"/>
                <a:gd name="T64" fmla="*/ 43 w 96"/>
                <a:gd name="T65" fmla="*/ 123 h 147"/>
                <a:gd name="T66" fmla="*/ 38 w 96"/>
                <a:gd name="T67" fmla="*/ 117 h 147"/>
                <a:gd name="T68" fmla="*/ 44 w 96"/>
                <a:gd name="T69" fmla="*/ 107 h 147"/>
                <a:gd name="T70" fmla="*/ 43 w 96"/>
                <a:gd name="T71" fmla="*/ 99 h 147"/>
                <a:gd name="T72" fmla="*/ 37 w 96"/>
                <a:gd name="T73" fmla="*/ 96 h 147"/>
                <a:gd name="T74" fmla="*/ 21 w 96"/>
                <a:gd name="T75" fmla="*/ 94 h 147"/>
                <a:gd name="T76" fmla="*/ 12 w 96"/>
                <a:gd name="T77" fmla="*/ 102 h 147"/>
                <a:gd name="T78" fmla="*/ 10 w 96"/>
                <a:gd name="T79" fmla="*/ 109 h 147"/>
                <a:gd name="T80" fmla="*/ 8 w 96"/>
                <a:gd name="T81" fmla="*/ 127 h 147"/>
                <a:gd name="T82" fmla="*/ 5 w 96"/>
                <a:gd name="T83" fmla="*/ 134 h 147"/>
                <a:gd name="T84" fmla="*/ 1 w 96"/>
                <a:gd name="T85" fmla="*/ 127 h 147"/>
                <a:gd name="T86" fmla="*/ 5 w 96"/>
                <a:gd name="T87" fmla="*/ 109 h 147"/>
                <a:gd name="T88" fmla="*/ 11 w 96"/>
                <a:gd name="T89" fmla="*/ 96 h 147"/>
                <a:gd name="T90" fmla="*/ 31 w 96"/>
                <a:gd name="T91" fmla="*/ 73 h 147"/>
                <a:gd name="T92" fmla="*/ 45 w 96"/>
                <a:gd name="T93" fmla="*/ 59 h 147"/>
                <a:gd name="T94" fmla="*/ 44 w 96"/>
                <a:gd name="T95" fmla="*/ 58 h 147"/>
                <a:gd name="T96" fmla="*/ 30 w 96"/>
                <a:gd name="T97" fmla="*/ 64 h 147"/>
                <a:gd name="T98" fmla="*/ 18 w 96"/>
                <a:gd name="T99" fmla="*/ 67 h 147"/>
                <a:gd name="T100" fmla="*/ 16 w 96"/>
                <a:gd name="T101" fmla="*/ 59 h 147"/>
                <a:gd name="T102" fmla="*/ 49 w 96"/>
                <a:gd name="T103" fmla="*/ 40 h 147"/>
                <a:gd name="T104" fmla="*/ 60 w 96"/>
                <a:gd name="T105" fmla="*/ 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" h="147">
                  <a:moveTo>
                    <a:pt x="52" y="105"/>
                  </a:moveTo>
                  <a:cubicBezTo>
                    <a:pt x="51" y="105"/>
                    <a:pt x="49" y="107"/>
                    <a:pt x="49" y="109"/>
                  </a:cubicBezTo>
                  <a:cubicBezTo>
                    <a:pt x="49" y="109"/>
                    <a:pt x="49" y="109"/>
                    <a:pt x="50" y="10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1" y="109"/>
                    <a:pt x="54" y="106"/>
                    <a:pt x="53" y="104"/>
                  </a:cubicBezTo>
                  <a:cubicBezTo>
                    <a:pt x="53" y="104"/>
                    <a:pt x="52" y="105"/>
                    <a:pt x="52" y="105"/>
                  </a:cubicBezTo>
                  <a:close/>
                  <a:moveTo>
                    <a:pt x="63" y="0"/>
                  </a:moveTo>
                  <a:cubicBezTo>
                    <a:pt x="64" y="0"/>
                    <a:pt x="65" y="3"/>
                    <a:pt x="66" y="5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8" y="9"/>
                    <a:pt x="67" y="10"/>
                    <a:pt x="67" y="12"/>
                  </a:cubicBezTo>
                  <a:cubicBezTo>
                    <a:pt x="66" y="16"/>
                    <a:pt x="67" y="21"/>
                    <a:pt x="66" y="25"/>
                  </a:cubicBezTo>
                  <a:cubicBezTo>
                    <a:pt x="65" y="27"/>
                    <a:pt x="65" y="29"/>
                    <a:pt x="64" y="31"/>
                  </a:cubicBezTo>
                  <a:cubicBezTo>
                    <a:pt x="64" y="31"/>
                    <a:pt x="64" y="32"/>
                    <a:pt x="65" y="32"/>
                  </a:cubicBezTo>
                  <a:cubicBezTo>
                    <a:pt x="67" y="32"/>
                    <a:pt x="68" y="31"/>
                    <a:pt x="70" y="30"/>
                  </a:cubicBezTo>
                  <a:cubicBezTo>
                    <a:pt x="74" y="28"/>
                    <a:pt x="75" y="27"/>
                    <a:pt x="76" y="24"/>
                  </a:cubicBezTo>
                  <a:cubicBezTo>
                    <a:pt x="76" y="24"/>
                    <a:pt x="76" y="22"/>
                    <a:pt x="76" y="21"/>
                  </a:cubicBezTo>
                  <a:cubicBezTo>
                    <a:pt x="76" y="21"/>
                    <a:pt x="74" y="19"/>
                    <a:pt x="74" y="19"/>
                  </a:cubicBezTo>
                  <a:cubicBezTo>
                    <a:pt x="75" y="17"/>
                    <a:pt x="78" y="20"/>
                    <a:pt x="79" y="21"/>
                  </a:cubicBezTo>
                  <a:cubicBezTo>
                    <a:pt x="82" y="23"/>
                    <a:pt x="87" y="25"/>
                    <a:pt x="83" y="29"/>
                  </a:cubicBezTo>
                  <a:cubicBezTo>
                    <a:pt x="82" y="31"/>
                    <a:pt x="80" y="32"/>
                    <a:pt x="78" y="33"/>
                  </a:cubicBezTo>
                  <a:cubicBezTo>
                    <a:pt x="75" y="35"/>
                    <a:pt x="73" y="38"/>
                    <a:pt x="70" y="40"/>
                  </a:cubicBezTo>
                  <a:cubicBezTo>
                    <a:pt x="68" y="41"/>
                    <a:pt x="67" y="42"/>
                    <a:pt x="65" y="42"/>
                  </a:cubicBezTo>
                  <a:cubicBezTo>
                    <a:pt x="63" y="44"/>
                    <a:pt x="61" y="46"/>
                    <a:pt x="59" y="48"/>
                  </a:cubicBezTo>
                  <a:cubicBezTo>
                    <a:pt x="56" y="50"/>
                    <a:pt x="50" y="53"/>
                    <a:pt x="50" y="56"/>
                  </a:cubicBezTo>
                  <a:cubicBezTo>
                    <a:pt x="50" y="56"/>
                    <a:pt x="50" y="57"/>
                    <a:pt x="50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3" y="57"/>
                    <a:pt x="58" y="53"/>
                    <a:pt x="59" y="52"/>
                  </a:cubicBezTo>
                  <a:cubicBezTo>
                    <a:pt x="66" y="48"/>
                    <a:pt x="74" y="45"/>
                    <a:pt x="82" y="42"/>
                  </a:cubicBezTo>
                  <a:cubicBezTo>
                    <a:pt x="83" y="42"/>
                    <a:pt x="84" y="41"/>
                    <a:pt x="85" y="41"/>
                  </a:cubicBezTo>
                  <a:cubicBezTo>
                    <a:pt x="88" y="40"/>
                    <a:pt x="94" y="40"/>
                    <a:pt x="95" y="42"/>
                  </a:cubicBezTo>
                  <a:cubicBezTo>
                    <a:pt x="96" y="45"/>
                    <a:pt x="96" y="50"/>
                    <a:pt x="95" y="53"/>
                  </a:cubicBezTo>
                  <a:cubicBezTo>
                    <a:pt x="93" y="60"/>
                    <a:pt x="92" y="69"/>
                    <a:pt x="91" y="77"/>
                  </a:cubicBezTo>
                  <a:cubicBezTo>
                    <a:pt x="91" y="78"/>
                    <a:pt x="91" y="79"/>
                    <a:pt x="91" y="81"/>
                  </a:cubicBezTo>
                  <a:cubicBezTo>
                    <a:pt x="91" y="83"/>
                    <a:pt x="91" y="85"/>
                    <a:pt x="91" y="87"/>
                  </a:cubicBezTo>
                  <a:cubicBezTo>
                    <a:pt x="91" y="92"/>
                    <a:pt x="91" y="98"/>
                    <a:pt x="91" y="103"/>
                  </a:cubicBezTo>
                  <a:cubicBezTo>
                    <a:pt x="91" y="105"/>
                    <a:pt x="92" y="108"/>
                    <a:pt x="92" y="110"/>
                  </a:cubicBezTo>
                  <a:cubicBezTo>
                    <a:pt x="92" y="115"/>
                    <a:pt x="93" y="122"/>
                    <a:pt x="93" y="126"/>
                  </a:cubicBezTo>
                  <a:cubicBezTo>
                    <a:pt x="92" y="129"/>
                    <a:pt x="92" y="134"/>
                    <a:pt x="91" y="138"/>
                  </a:cubicBezTo>
                  <a:cubicBezTo>
                    <a:pt x="91" y="140"/>
                    <a:pt x="89" y="143"/>
                    <a:pt x="88" y="144"/>
                  </a:cubicBezTo>
                  <a:cubicBezTo>
                    <a:pt x="87" y="146"/>
                    <a:pt x="84" y="147"/>
                    <a:pt x="82" y="146"/>
                  </a:cubicBezTo>
                  <a:cubicBezTo>
                    <a:pt x="78" y="144"/>
                    <a:pt x="75" y="141"/>
                    <a:pt x="72" y="138"/>
                  </a:cubicBezTo>
                  <a:cubicBezTo>
                    <a:pt x="71" y="138"/>
                    <a:pt x="68" y="135"/>
                    <a:pt x="68" y="134"/>
                  </a:cubicBezTo>
                  <a:cubicBezTo>
                    <a:pt x="68" y="134"/>
                    <a:pt x="68" y="133"/>
                    <a:pt x="68" y="133"/>
                  </a:cubicBezTo>
                  <a:cubicBezTo>
                    <a:pt x="70" y="133"/>
                    <a:pt x="72" y="135"/>
                    <a:pt x="73" y="136"/>
                  </a:cubicBezTo>
                  <a:cubicBezTo>
                    <a:pt x="76" y="137"/>
                    <a:pt x="82" y="137"/>
                    <a:pt x="83" y="135"/>
                  </a:cubicBezTo>
                  <a:cubicBezTo>
                    <a:pt x="88" y="129"/>
                    <a:pt x="85" y="99"/>
                    <a:pt x="86" y="93"/>
                  </a:cubicBezTo>
                  <a:cubicBezTo>
                    <a:pt x="86" y="83"/>
                    <a:pt x="86" y="74"/>
                    <a:pt x="87" y="64"/>
                  </a:cubicBezTo>
                  <a:cubicBezTo>
                    <a:pt x="87" y="60"/>
                    <a:pt x="89" y="54"/>
                    <a:pt x="87" y="51"/>
                  </a:cubicBezTo>
                  <a:cubicBezTo>
                    <a:pt x="85" y="48"/>
                    <a:pt x="75" y="55"/>
                    <a:pt x="72" y="56"/>
                  </a:cubicBezTo>
                  <a:cubicBezTo>
                    <a:pt x="68" y="59"/>
                    <a:pt x="62" y="61"/>
                    <a:pt x="58" y="63"/>
                  </a:cubicBezTo>
                  <a:cubicBezTo>
                    <a:pt x="52" y="67"/>
                    <a:pt x="47" y="72"/>
                    <a:pt x="43" y="77"/>
                  </a:cubicBezTo>
                  <a:cubicBezTo>
                    <a:pt x="41" y="78"/>
                    <a:pt x="35" y="83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40" y="85"/>
                    <a:pt x="47" y="80"/>
                    <a:pt x="49" y="78"/>
                  </a:cubicBezTo>
                  <a:cubicBezTo>
                    <a:pt x="50" y="77"/>
                    <a:pt x="50" y="73"/>
                    <a:pt x="52" y="72"/>
                  </a:cubicBezTo>
                  <a:cubicBezTo>
                    <a:pt x="55" y="71"/>
                    <a:pt x="65" y="71"/>
                    <a:pt x="64" y="76"/>
                  </a:cubicBezTo>
                  <a:cubicBezTo>
                    <a:pt x="64" y="80"/>
                    <a:pt x="58" y="85"/>
                    <a:pt x="55" y="88"/>
                  </a:cubicBezTo>
                  <a:cubicBezTo>
                    <a:pt x="54" y="89"/>
                    <a:pt x="51" y="91"/>
                    <a:pt x="52" y="93"/>
                  </a:cubicBezTo>
                  <a:cubicBezTo>
                    <a:pt x="53" y="96"/>
                    <a:pt x="58" y="97"/>
                    <a:pt x="59" y="100"/>
                  </a:cubicBezTo>
                  <a:cubicBezTo>
                    <a:pt x="63" y="109"/>
                    <a:pt x="57" y="111"/>
                    <a:pt x="56" y="117"/>
                  </a:cubicBezTo>
                  <a:cubicBezTo>
                    <a:pt x="55" y="120"/>
                    <a:pt x="56" y="123"/>
                    <a:pt x="55" y="126"/>
                  </a:cubicBezTo>
                  <a:cubicBezTo>
                    <a:pt x="54" y="129"/>
                    <a:pt x="55" y="135"/>
                    <a:pt x="53" y="136"/>
                  </a:cubicBezTo>
                  <a:cubicBezTo>
                    <a:pt x="53" y="137"/>
                    <a:pt x="52" y="137"/>
                    <a:pt x="52" y="136"/>
                  </a:cubicBezTo>
                  <a:cubicBezTo>
                    <a:pt x="50" y="134"/>
                    <a:pt x="50" y="129"/>
                    <a:pt x="50" y="125"/>
                  </a:cubicBezTo>
                  <a:cubicBezTo>
                    <a:pt x="49" y="123"/>
                    <a:pt x="50" y="121"/>
                    <a:pt x="49" y="121"/>
                  </a:cubicBezTo>
                  <a:cubicBezTo>
                    <a:pt x="47" y="120"/>
                    <a:pt x="45" y="123"/>
                    <a:pt x="43" y="123"/>
                  </a:cubicBezTo>
                  <a:cubicBezTo>
                    <a:pt x="43" y="124"/>
                    <a:pt x="42" y="126"/>
                    <a:pt x="40" y="125"/>
                  </a:cubicBezTo>
                  <a:cubicBezTo>
                    <a:pt x="38" y="125"/>
                    <a:pt x="37" y="119"/>
                    <a:pt x="38" y="117"/>
                  </a:cubicBezTo>
                  <a:cubicBezTo>
                    <a:pt x="38" y="116"/>
                    <a:pt x="39" y="116"/>
                    <a:pt x="40" y="115"/>
                  </a:cubicBezTo>
                  <a:cubicBezTo>
                    <a:pt x="41" y="112"/>
                    <a:pt x="42" y="110"/>
                    <a:pt x="44" y="107"/>
                  </a:cubicBezTo>
                  <a:cubicBezTo>
                    <a:pt x="44" y="106"/>
                    <a:pt x="46" y="104"/>
                    <a:pt x="46" y="102"/>
                  </a:cubicBezTo>
                  <a:cubicBezTo>
                    <a:pt x="45" y="100"/>
                    <a:pt x="43" y="100"/>
                    <a:pt x="43" y="99"/>
                  </a:cubicBezTo>
                  <a:cubicBezTo>
                    <a:pt x="42" y="97"/>
                    <a:pt x="44" y="94"/>
                    <a:pt x="42" y="93"/>
                  </a:cubicBezTo>
                  <a:cubicBezTo>
                    <a:pt x="40" y="92"/>
                    <a:pt x="40" y="96"/>
                    <a:pt x="37" y="96"/>
                  </a:cubicBezTo>
                  <a:cubicBezTo>
                    <a:pt x="34" y="95"/>
                    <a:pt x="33" y="92"/>
                    <a:pt x="30" y="90"/>
                  </a:cubicBezTo>
                  <a:cubicBezTo>
                    <a:pt x="28" y="89"/>
                    <a:pt x="24" y="93"/>
                    <a:pt x="21" y="94"/>
                  </a:cubicBezTo>
                  <a:cubicBezTo>
                    <a:pt x="19" y="95"/>
                    <a:pt x="18" y="96"/>
                    <a:pt x="17" y="97"/>
                  </a:cubicBezTo>
                  <a:cubicBezTo>
                    <a:pt x="15" y="98"/>
                    <a:pt x="13" y="99"/>
                    <a:pt x="12" y="102"/>
                  </a:cubicBezTo>
                  <a:cubicBezTo>
                    <a:pt x="12" y="103"/>
                    <a:pt x="11" y="105"/>
                    <a:pt x="11" y="106"/>
                  </a:cubicBezTo>
                  <a:cubicBezTo>
                    <a:pt x="10" y="107"/>
                    <a:pt x="10" y="108"/>
                    <a:pt x="10" y="109"/>
                  </a:cubicBezTo>
                  <a:cubicBezTo>
                    <a:pt x="9" y="111"/>
                    <a:pt x="9" y="114"/>
                    <a:pt x="8" y="116"/>
                  </a:cubicBezTo>
                  <a:cubicBezTo>
                    <a:pt x="8" y="120"/>
                    <a:pt x="8" y="124"/>
                    <a:pt x="8" y="127"/>
                  </a:cubicBezTo>
                  <a:cubicBezTo>
                    <a:pt x="7" y="130"/>
                    <a:pt x="8" y="132"/>
                    <a:pt x="6" y="133"/>
                  </a:cubicBezTo>
                  <a:cubicBezTo>
                    <a:pt x="6" y="133"/>
                    <a:pt x="5" y="134"/>
                    <a:pt x="5" y="134"/>
                  </a:cubicBezTo>
                  <a:cubicBezTo>
                    <a:pt x="4" y="133"/>
                    <a:pt x="4" y="132"/>
                    <a:pt x="4" y="131"/>
                  </a:cubicBezTo>
                  <a:cubicBezTo>
                    <a:pt x="3" y="130"/>
                    <a:pt x="2" y="129"/>
                    <a:pt x="1" y="127"/>
                  </a:cubicBezTo>
                  <a:cubicBezTo>
                    <a:pt x="0" y="125"/>
                    <a:pt x="1" y="117"/>
                    <a:pt x="2" y="114"/>
                  </a:cubicBezTo>
                  <a:cubicBezTo>
                    <a:pt x="3" y="112"/>
                    <a:pt x="4" y="111"/>
                    <a:pt x="5" y="109"/>
                  </a:cubicBezTo>
                  <a:cubicBezTo>
                    <a:pt x="7" y="107"/>
                    <a:pt x="7" y="106"/>
                    <a:pt x="9" y="103"/>
                  </a:cubicBezTo>
                  <a:cubicBezTo>
                    <a:pt x="10" y="101"/>
                    <a:pt x="11" y="98"/>
                    <a:pt x="11" y="96"/>
                  </a:cubicBezTo>
                  <a:cubicBezTo>
                    <a:pt x="16" y="89"/>
                    <a:pt x="20" y="83"/>
                    <a:pt x="26" y="77"/>
                  </a:cubicBezTo>
                  <a:cubicBezTo>
                    <a:pt x="28" y="76"/>
                    <a:pt x="30" y="74"/>
                    <a:pt x="31" y="73"/>
                  </a:cubicBezTo>
                  <a:cubicBezTo>
                    <a:pt x="35" y="69"/>
                    <a:pt x="40" y="66"/>
                    <a:pt x="43" y="63"/>
                  </a:cubicBezTo>
                  <a:cubicBezTo>
                    <a:pt x="44" y="61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8"/>
                    <a:pt x="44" y="57"/>
                    <a:pt x="44" y="58"/>
                  </a:cubicBezTo>
                  <a:cubicBezTo>
                    <a:pt x="41" y="59"/>
                    <a:pt x="38" y="60"/>
                    <a:pt x="35" y="62"/>
                  </a:cubicBezTo>
                  <a:cubicBezTo>
                    <a:pt x="33" y="63"/>
                    <a:pt x="32" y="63"/>
                    <a:pt x="30" y="64"/>
                  </a:cubicBezTo>
                  <a:cubicBezTo>
                    <a:pt x="28" y="65"/>
                    <a:pt x="26" y="66"/>
                    <a:pt x="25" y="67"/>
                  </a:cubicBezTo>
                  <a:cubicBezTo>
                    <a:pt x="21" y="67"/>
                    <a:pt x="21" y="67"/>
                    <a:pt x="18" y="67"/>
                  </a:cubicBezTo>
                  <a:cubicBezTo>
                    <a:pt x="15" y="68"/>
                    <a:pt x="3" y="67"/>
                    <a:pt x="4" y="64"/>
                  </a:cubicBezTo>
                  <a:cubicBezTo>
                    <a:pt x="5" y="63"/>
                    <a:pt x="15" y="60"/>
                    <a:pt x="16" y="59"/>
                  </a:cubicBezTo>
                  <a:cubicBezTo>
                    <a:pt x="24" y="55"/>
                    <a:pt x="31" y="50"/>
                    <a:pt x="39" y="46"/>
                  </a:cubicBezTo>
                  <a:cubicBezTo>
                    <a:pt x="42" y="44"/>
                    <a:pt x="47" y="43"/>
                    <a:pt x="49" y="40"/>
                  </a:cubicBezTo>
                  <a:cubicBezTo>
                    <a:pt x="50" y="38"/>
                    <a:pt x="51" y="31"/>
                    <a:pt x="51" y="28"/>
                  </a:cubicBezTo>
                  <a:cubicBezTo>
                    <a:pt x="53" y="21"/>
                    <a:pt x="57" y="12"/>
                    <a:pt x="60" y="7"/>
                  </a:cubicBezTo>
                  <a:cubicBezTo>
                    <a:pt x="61" y="5"/>
                    <a:pt x="61" y="1"/>
                    <a:pt x="63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19397C96-43F8-48EF-B427-A46618A11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9451" y="465138"/>
              <a:ext cx="447675" cy="755650"/>
            </a:xfrm>
            <a:custGeom>
              <a:avLst/>
              <a:gdLst>
                <a:gd name="T0" fmla="*/ 92 w 130"/>
                <a:gd name="T1" fmla="*/ 17 h 220"/>
                <a:gd name="T2" fmla="*/ 72 w 130"/>
                <a:gd name="T3" fmla="*/ 51 h 220"/>
                <a:gd name="T4" fmla="*/ 96 w 130"/>
                <a:gd name="T5" fmla="*/ 50 h 220"/>
                <a:gd name="T6" fmla="*/ 130 w 130"/>
                <a:gd name="T7" fmla="*/ 51 h 220"/>
                <a:gd name="T8" fmla="*/ 100 w 130"/>
                <a:gd name="T9" fmla="*/ 92 h 220"/>
                <a:gd name="T10" fmla="*/ 99 w 130"/>
                <a:gd name="T11" fmla="*/ 99 h 220"/>
                <a:gd name="T12" fmla="*/ 99 w 130"/>
                <a:gd name="T13" fmla="*/ 118 h 220"/>
                <a:gd name="T14" fmla="*/ 68 w 130"/>
                <a:gd name="T15" fmla="*/ 142 h 220"/>
                <a:gd name="T16" fmla="*/ 69 w 130"/>
                <a:gd name="T17" fmla="*/ 148 h 220"/>
                <a:gd name="T18" fmla="*/ 96 w 130"/>
                <a:gd name="T19" fmla="*/ 158 h 220"/>
                <a:gd name="T20" fmla="*/ 77 w 130"/>
                <a:gd name="T21" fmla="*/ 168 h 220"/>
                <a:gd name="T22" fmla="*/ 81 w 130"/>
                <a:gd name="T23" fmla="*/ 158 h 220"/>
                <a:gd name="T24" fmla="*/ 65 w 130"/>
                <a:gd name="T25" fmla="*/ 160 h 220"/>
                <a:gd name="T26" fmla="*/ 68 w 130"/>
                <a:gd name="T27" fmla="*/ 196 h 220"/>
                <a:gd name="T28" fmla="*/ 57 w 130"/>
                <a:gd name="T29" fmla="*/ 220 h 220"/>
                <a:gd name="T30" fmla="*/ 24 w 130"/>
                <a:gd name="T31" fmla="*/ 206 h 220"/>
                <a:gd name="T32" fmla="*/ 31 w 130"/>
                <a:gd name="T33" fmla="*/ 207 h 220"/>
                <a:gd name="T34" fmla="*/ 60 w 130"/>
                <a:gd name="T35" fmla="*/ 201 h 220"/>
                <a:gd name="T36" fmla="*/ 58 w 130"/>
                <a:gd name="T37" fmla="*/ 164 h 220"/>
                <a:gd name="T38" fmla="*/ 45 w 130"/>
                <a:gd name="T39" fmla="*/ 169 h 220"/>
                <a:gd name="T40" fmla="*/ 26 w 130"/>
                <a:gd name="T41" fmla="*/ 177 h 220"/>
                <a:gd name="T42" fmla="*/ 4 w 130"/>
                <a:gd name="T43" fmla="*/ 184 h 220"/>
                <a:gd name="T44" fmla="*/ 6 w 130"/>
                <a:gd name="T45" fmla="*/ 174 h 220"/>
                <a:gd name="T46" fmla="*/ 42 w 130"/>
                <a:gd name="T47" fmla="*/ 156 h 220"/>
                <a:gd name="T48" fmla="*/ 55 w 130"/>
                <a:gd name="T49" fmla="*/ 151 h 220"/>
                <a:gd name="T50" fmla="*/ 79 w 130"/>
                <a:gd name="T51" fmla="*/ 120 h 220"/>
                <a:gd name="T52" fmla="*/ 30 w 130"/>
                <a:gd name="T53" fmla="*/ 132 h 220"/>
                <a:gd name="T54" fmla="*/ 28 w 130"/>
                <a:gd name="T55" fmla="*/ 127 h 220"/>
                <a:gd name="T56" fmla="*/ 61 w 130"/>
                <a:gd name="T57" fmla="*/ 112 h 220"/>
                <a:gd name="T58" fmla="*/ 75 w 130"/>
                <a:gd name="T59" fmla="*/ 101 h 220"/>
                <a:gd name="T60" fmla="*/ 66 w 130"/>
                <a:gd name="T61" fmla="*/ 102 h 220"/>
                <a:gd name="T62" fmla="*/ 78 w 130"/>
                <a:gd name="T63" fmla="*/ 83 h 220"/>
                <a:gd name="T64" fmla="*/ 83 w 130"/>
                <a:gd name="T65" fmla="*/ 68 h 220"/>
                <a:gd name="T66" fmla="*/ 89 w 130"/>
                <a:gd name="T67" fmla="*/ 86 h 220"/>
                <a:gd name="T68" fmla="*/ 88 w 130"/>
                <a:gd name="T69" fmla="*/ 93 h 220"/>
                <a:gd name="T70" fmla="*/ 109 w 130"/>
                <a:gd name="T71" fmla="*/ 62 h 220"/>
                <a:gd name="T72" fmla="*/ 104 w 130"/>
                <a:gd name="T73" fmla="*/ 56 h 220"/>
                <a:gd name="T74" fmla="*/ 75 w 130"/>
                <a:gd name="T75" fmla="*/ 74 h 220"/>
                <a:gd name="T76" fmla="*/ 72 w 130"/>
                <a:gd name="T77" fmla="*/ 92 h 220"/>
                <a:gd name="T78" fmla="*/ 63 w 130"/>
                <a:gd name="T79" fmla="*/ 90 h 220"/>
                <a:gd name="T80" fmla="*/ 43 w 130"/>
                <a:gd name="T81" fmla="*/ 102 h 220"/>
                <a:gd name="T82" fmla="*/ 56 w 130"/>
                <a:gd name="T83" fmla="*/ 87 h 220"/>
                <a:gd name="T84" fmla="*/ 48 w 130"/>
                <a:gd name="T85" fmla="*/ 90 h 220"/>
                <a:gd name="T86" fmla="*/ 28 w 130"/>
                <a:gd name="T87" fmla="*/ 112 h 220"/>
                <a:gd name="T88" fmla="*/ 18 w 130"/>
                <a:gd name="T89" fmla="*/ 88 h 220"/>
                <a:gd name="T90" fmla="*/ 26 w 130"/>
                <a:gd name="T91" fmla="*/ 85 h 220"/>
                <a:gd name="T92" fmla="*/ 35 w 130"/>
                <a:gd name="T93" fmla="*/ 92 h 220"/>
                <a:gd name="T94" fmla="*/ 33 w 130"/>
                <a:gd name="T95" fmla="*/ 78 h 220"/>
                <a:gd name="T96" fmla="*/ 21 w 130"/>
                <a:gd name="T97" fmla="*/ 49 h 220"/>
                <a:gd name="T98" fmla="*/ 20 w 130"/>
                <a:gd name="T99" fmla="*/ 45 h 220"/>
                <a:gd name="T100" fmla="*/ 45 w 130"/>
                <a:gd name="T101" fmla="*/ 84 h 220"/>
                <a:gd name="T102" fmla="*/ 55 w 130"/>
                <a:gd name="T103" fmla="*/ 74 h 220"/>
                <a:gd name="T104" fmla="*/ 70 w 130"/>
                <a:gd name="T105" fmla="*/ 64 h 220"/>
                <a:gd name="T106" fmla="*/ 52 w 130"/>
                <a:gd name="T107" fmla="*/ 65 h 220"/>
                <a:gd name="T108" fmla="*/ 44 w 130"/>
                <a:gd name="T109" fmla="*/ 64 h 220"/>
                <a:gd name="T110" fmla="*/ 41 w 130"/>
                <a:gd name="T111" fmla="*/ 57 h 220"/>
                <a:gd name="T112" fmla="*/ 55 w 130"/>
                <a:gd name="T113" fmla="*/ 53 h 220"/>
                <a:gd name="T114" fmla="*/ 82 w 130"/>
                <a:gd name="T115" fmla="*/ 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" h="220">
                  <a:moveTo>
                    <a:pt x="83" y="1"/>
                  </a:moveTo>
                  <a:cubicBezTo>
                    <a:pt x="84" y="1"/>
                    <a:pt x="85" y="1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4"/>
                    <a:pt x="90" y="6"/>
                    <a:pt x="91" y="8"/>
                  </a:cubicBezTo>
                  <a:cubicBezTo>
                    <a:pt x="92" y="11"/>
                    <a:pt x="92" y="13"/>
                    <a:pt x="92" y="17"/>
                  </a:cubicBezTo>
                  <a:cubicBezTo>
                    <a:pt x="92" y="18"/>
                    <a:pt x="92" y="19"/>
                    <a:pt x="92" y="20"/>
                  </a:cubicBezTo>
                  <a:cubicBezTo>
                    <a:pt x="92" y="21"/>
                    <a:pt x="91" y="23"/>
                    <a:pt x="91" y="24"/>
                  </a:cubicBezTo>
                  <a:cubicBezTo>
                    <a:pt x="89" y="28"/>
                    <a:pt x="84" y="32"/>
                    <a:pt x="80" y="36"/>
                  </a:cubicBezTo>
                  <a:cubicBezTo>
                    <a:pt x="77" y="38"/>
                    <a:pt x="75" y="41"/>
                    <a:pt x="73" y="43"/>
                  </a:cubicBezTo>
                  <a:cubicBezTo>
                    <a:pt x="73" y="43"/>
                    <a:pt x="72" y="44"/>
                    <a:pt x="71" y="45"/>
                  </a:cubicBezTo>
                  <a:cubicBezTo>
                    <a:pt x="69" y="46"/>
                    <a:pt x="67" y="49"/>
                    <a:pt x="67" y="51"/>
                  </a:cubicBezTo>
                  <a:cubicBezTo>
                    <a:pt x="68" y="51"/>
                    <a:pt x="70" y="51"/>
                    <a:pt x="72" y="51"/>
                  </a:cubicBezTo>
                  <a:cubicBezTo>
                    <a:pt x="73" y="51"/>
                    <a:pt x="74" y="51"/>
                    <a:pt x="75" y="51"/>
                  </a:cubicBezTo>
                  <a:cubicBezTo>
                    <a:pt x="76" y="51"/>
                    <a:pt x="77" y="52"/>
                    <a:pt x="78" y="53"/>
                  </a:cubicBezTo>
                  <a:cubicBezTo>
                    <a:pt x="79" y="53"/>
                    <a:pt x="80" y="54"/>
                    <a:pt x="81" y="55"/>
                  </a:cubicBezTo>
                  <a:cubicBezTo>
                    <a:pt x="81" y="55"/>
                    <a:pt x="82" y="56"/>
                    <a:pt x="82" y="56"/>
                  </a:cubicBezTo>
                  <a:cubicBezTo>
                    <a:pt x="83" y="56"/>
                    <a:pt x="83" y="56"/>
                    <a:pt x="84" y="56"/>
                  </a:cubicBezTo>
                  <a:cubicBezTo>
                    <a:pt x="87" y="55"/>
                    <a:pt x="89" y="54"/>
                    <a:pt x="91" y="53"/>
                  </a:cubicBezTo>
                  <a:cubicBezTo>
                    <a:pt x="92" y="52"/>
                    <a:pt x="94" y="51"/>
                    <a:pt x="96" y="50"/>
                  </a:cubicBezTo>
                  <a:cubicBezTo>
                    <a:pt x="99" y="48"/>
                    <a:pt x="102" y="47"/>
                    <a:pt x="104" y="47"/>
                  </a:cubicBezTo>
                  <a:cubicBezTo>
                    <a:pt x="107" y="46"/>
                    <a:pt x="110" y="45"/>
                    <a:pt x="113" y="44"/>
                  </a:cubicBezTo>
                  <a:cubicBezTo>
                    <a:pt x="115" y="43"/>
                    <a:pt x="118" y="43"/>
                    <a:pt x="122" y="43"/>
                  </a:cubicBezTo>
                  <a:cubicBezTo>
                    <a:pt x="124" y="43"/>
                    <a:pt x="126" y="43"/>
                    <a:pt x="127" y="44"/>
                  </a:cubicBezTo>
                  <a:cubicBezTo>
                    <a:pt x="128" y="44"/>
                    <a:pt x="129" y="46"/>
                    <a:pt x="130" y="47"/>
                  </a:cubicBezTo>
                  <a:cubicBezTo>
                    <a:pt x="130" y="48"/>
                    <a:pt x="130" y="50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4"/>
                    <a:pt x="128" y="56"/>
                    <a:pt x="126" y="58"/>
                  </a:cubicBezTo>
                  <a:cubicBezTo>
                    <a:pt x="126" y="58"/>
                    <a:pt x="125" y="59"/>
                    <a:pt x="125" y="60"/>
                  </a:cubicBezTo>
                  <a:cubicBezTo>
                    <a:pt x="123" y="62"/>
                    <a:pt x="122" y="64"/>
                    <a:pt x="120" y="66"/>
                  </a:cubicBezTo>
                  <a:cubicBezTo>
                    <a:pt x="119" y="68"/>
                    <a:pt x="118" y="70"/>
                    <a:pt x="116" y="72"/>
                  </a:cubicBezTo>
                  <a:cubicBezTo>
                    <a:pt x="116" y="72"/>
                    <a:pt x="115" y="74"/>
                    <a:pt x="114" y="75"/>
                  </a:cubicBezTo>
                  <a:cubicBezTo>
                    <a:pt x="109" y="81"/>
                    <a:pt x="105" y="86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99" y="93"/>
                    <a:pt x="99" y="93"/>
                  </a:cubicBezTo>
                  <a:cubicBezTo>
                    <a:pt x="98" y="94"/>
                    <a:pt x="97" y="96"/>
                    <a:pt x="96" y="96"/>
                  </a:cubicBezTo>
                  <a:cubicBezTo>
                    <a:pt x="96" y="96"/>
                    <a:pt x="96" y="96"/>
                    <a:pt x="96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8"/>
                    <a:pt x="96" y="98"/>
                  </a:cubicBezTo>
                  <a:cubicBezTo>
                    <a:pt x="97" y="98"/>
                    <a:pt x="98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9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4" y="100"/>
                    <a:pt x="105" y="101"/>
                    <a:pt x="105" y="103"/>
                  </a:cubicBezTo>
                  <a:cubicBezTo>
                    <a:pt x="105" y="105"/>
                    <a:pt x="106" y="107"/>
                    <a:pt x="105" y="109"/>
                  </a:cubicBezTo>
                  <a:cubicBezTo>
                    <a:pt x="104" y="111"/>
                    <a:pt x="103" y="113"/>
                    <a:pt x="101" y="116"/>
                  </a:cubicBezTo>
                  <a:cubicBezTo>
                    <a:pt x="100" y="116"/>
                    <a:pt x="99" y="117"/>
                    <a:pt x="99" y="118"/>
                  </a:cubicBezTo>
                  <a:cubicBezTo>
                    <a:pt x="97" y="120"/>
                    <a:pt x="95" y="123"/>
                    <a:pt x="93" y="124"/>
                  </a:cubicBezTo>
                  <a:cubicBezTo>
                    <a:pt x="92" y="125"/>
                    <a:pt x="91" y="126"/>
                    <a:pt x="90" y="127"/>
                  </a:cubicBezTo>
                  <a:cubicBezTo>
                    <a:pt x="90" y="127"/>
                    <a:pt x="89" y="128"/>
                    <a:pt x="87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86" y="130"/>
                    <a:pt x="85" y="130"/>
                    <a:pt x="84" y="131"/>
                  </a:cubicBezTo>
                  <a:cubicBezTo>
                    <a:pt x="80" y="134"/>
                    <a:pt x="76" y="137"/>
                    <a:pt x="72" y="140"/>
                  </a:cubicBezTo>
                  <a:cubicBezTo>
                    <a:pt x="70" y="140"/>
                    <a:pt x="69" y="141"/>
                    <a:pt x="68" y="142"/>
                  </a:cubicBezTo>
                  <a:cubicBezTo>
                    <a:pt x="67" y="143"/>
                    <a:pt x="66" y="143"/>
                    <a:pt x="65" y="144"/>
                  </a:cubicBezTo>
                  <a:cubicBezTo>
                    <a:pt x="63" y="145"/>
                    <a:pt x="62" y="146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60" y="150"/>
                    <a:pt x="61" y="150"/>
                    <a:pt x="62" y="150"/>
                  </a:cubicBezTo>
                  <a:cubicBezTo>
                    <a:pt x="63" y="149"/>
                    <a:pt x="65" y="149"/>
                    <a:pt x="66" y="148"/>
                  </a:cubicBezTo>
                  <a:cubicBezTo>
                    <a:pt x="67" y="148"/>
                    <a:pt x="68" y="148"/>
                    <a:pt x="68" y="148"/>
                  </a:cubicBezTo>
                  <a:cubicBezTo>
                    <a:pt x="68" y="148"/>
                    <a:pt x="68" y="148"/>
                    <a:pt x="69" y="148"/>
                  </a:cubicBezTo>
                  <a:cubicBezTo>
                    <a:pt x="72" y="147"/>
                    <a:pt x="75" y="146"/>
                    <a:pt x="79" y="146"/>
                  </a:cubicBezTo>
                  <a:cubicBezTo>
                    <a:pt x="82" y="146"/>
                    <a:pt x="86" y="146"/>
                    <a:pt x="89" y="146"/>
                  </a:cubicBezTo>
                  <a:cubicBezTo>
                    <a:pt x="89" y="146"/>
                    <a:pt x="91" y="146"/>
                    <a:pt x="93" y="147"/>
                  </a:cubicBezTo>
                  <a:cubicBezTo>
                    <a:pt x="94" y="147"/>
                    <a:pt x="95" y="147"/>
                    <a:pt x="95" y="148"/>
                  </a:cubicBezTo>
                  <a:cubicBezTo>
                    <a:pt x="96" y="148"/>
                    <a:pt x="98" y="149"/>
                    <a:pt x="98" y="151"/>
                  </a:cubicBezTo>
                  <a:cubicBezTo>
                    <a:pt x="100" y="152"/>
                    <a:pt x="100" y="154"/>
                    <a:pt x="99" y="155"/>
                  </a:cubicBezTo>
                  <a:cubicBezTo>
                    <a:pt x="99" y="156"/>
                    <a:pt x="97" y="157"/>
                    <a:pt x="96" y="158"/>
                  </a:cubicBezTo>
                  <a:cubicBezTo>
                    <a:pt x="95" y="158"/>
                    <a:pt x="95" y="158"/>
                    <a:pt x="94" y="158"/>
                  </a:cubicBezTo>
                  <a:cubicBezTo>
                    <a:pt x="94" y="159"/>
                    <a:pt x="93" y="160"/>
                    <a:pt x="92" y="160"/>
                  </a:cubicBezTo>
                  <a:cubicBezTo>
                    <a:pt x="91" y="161"/>
                    <a:pt x="91" y="162"/>
                    <a:pt x="90" y="162"/>
                  </a:cubicBezTo>
                  <a:cubicBezTo>
                    <a:pt x="89" y="162"/>
                    <a:pt x="88" y="163"/>
                    <a:pt x="87" y="164"/>
                  </a:cubicBezTo>
                  <a:cubicBezTo>
                    <a:pt x="87" y="164"/>
                    <a:pt x="87" y="164"/>
                    <a:pt x="86" y="164"/>
                  </a:cubicBezTo>
                  <a:cubicBezTo>
                    <a:pt x="85" y="165"/>
                    <a:pt x="83" y="166"/>
                    <a:pt x="81" y="167"/>
                  </a:cubicBezTo>
                  <a:cubicBezTo>
                    <a:pt x="80" y="167"/>
                    <a:pt x="79" y="168"/>
                    <a:pt x="77" y="168"/>
                  </a:cubicBezTo>
                  <a:cubicBezTo>
                    <a:pt x="76" y="169"/>
                    <a:pt x="72" y="170"/>
                    <a:pt x="70" y="169"/>
                  </a:cubicBezTo>
                  <a:cubicBezTo>
                    <a:pt x="69" y="169"/>
                    <a:pt x="69" y="169"/>
                    <a:pt x="69" y="168"/>
                  </a:cubicBezTo>
                  <a:cubicBezTo>
                    <a:pt x="69" y="167"/>
                    <a:pt x="70" y="167"/>
                    <a:pt x="71" y="166"/>
                  </a:cubicBezTo>
                  <a:cubicBezTo>
                    <a:pt x="72" y="166"/>
                    <a:pt x="72" y="166"/>
                    <a:pt x="72" y="165"/>
                  </a:cubicBezTo>
                  <a:cubicBezTo>
                    <a:pt x="74" y="164"/>
                    <a:pt x="75" y="163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8" y="161"/>
                    <a:pt x="79" y="159"/>
                    <a:pt x="81" y="158"/>
                  </a:cubicBezTo>
                  <a:cubicBezTo>
                    <a:pt x="81" y="158"/>
                    <a:pt x="81" y="157"/>
                    <a:pt x="82" y="157"/>
                  </a:cubicBezTo>
                  <a:cubicBezTo>
                    <a:pt x="82" y="157"/>
                    <a:pt x="83" y="156"/>
                    <a:pt x="83" y="156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83" y="156"/>
                    <a:pt x="84" y="155"/>
                    <a:pt x="83" y="155"/>
                  </a:cubicBezTo>
                  <a:cubicBezTo>
                    <a:pt x="81" y="152"/>
                    <a:pt x="71" y="157"/>
                    <a:pt x="67" y="159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6" y="159"/>
                    <a:pt x="66" y="159"/>
                    <a:pt x="65" y="160"/>
                  </a:cubicBezTo>
                  <a:cubicBezTo>
                    <a:pt x="64" y="160"/>
                    <a:pt x="63" y="160"/>
                    <a:pt x="63" y="161"/>
                  </a:cubicBezTo>
                  <a:cubicBezTo>
                    <a:pt x="63" y="162"/>
                    <a:pt x="63" y="164"/>
                    <a:pt x="64" y="166"/>
                  </a:cubicBezTo>
                  <a:cubicBezTo>
                    <a:pt x="65" y="169"/>
                    <a:pt x="65" y="171"/>
                    <a:pt x="65" y="174"/>
                  </a:cubicBezTo>
                  <a:cubicBezTo>
                    <a:pt x="66" y="176"/>
                    <a:pt x="66" y="177"/>
                    <a:pt x="66" y="179"/>
                  </a:cubicBezTo>
                  <a:cubicBezTo>
                    <a:pt x="66" y="180"/>
                    <a:pt x="66" y="180"/>
                    <a:pt x="66" y="181"/>
                  </a:cubicBezTo>
                  <a:cubicBezTo>
                    <a:pt x="66" y="182"/>
                    <a:pt x="67" y="183"/>
                    <a:pt x="67" y="183"/>
                  </a:cubicBezTo>
                  <a:cubicBezTo>
                    <a:pt x="67" y="187"/>
                    <a:pt x="67" y="192"/>
                    <a:pt x="68" y="196"/>
                  </a:cubicBezTo>
                  <a:cubicBezTo>
                    <a:pt x="68" y="196"/>
                    <a:pt x="68" y="196"/>
                    <a:pt x="68" y="197"/>
                  </a:cubicBezTo>
                  <a:cubicBezTo>
                    <a:pt x="68" y="197"/>
                    <a:pt x="68" y="199"/>
                    <a:pt x="68" y="201"/>
                  </a:cubicBezTo>
                  <a:cubicBezTo>
                    <a:pt x="68" y="203"/>
                    <a:pt x="68" y="206"/>
                    <a:pt x="68" y="207"/>
                  </a:cubicBezTo>
                  <a:cubicBezTo>
                    <a:pt x="68" y="208"/>
                    <a:pt x="68" y="209"/>
                    <a:pt x="68" y="210"/>
                  </a:cubicBezTo>
                  <a:cubicBezTo>
                    <a:pt x="68" y="212"/>
                    <a:pt x="68" y="213"/>
                    <a:pt x="67" y="215"/>
                  </a:cubicBezTo>
                  <a:cubicBezTo>
                    <a:pt x="67" y="218"/>
                    <a:pt x="65" y="219"/>
                    <a:pt x="64" y="219"/>
                  </a:cubicBezTo>
                  <a:cubicBezTo>
                    <a:pt x="62" y="220"/>
                    <a:pt x="60" y="220"/>
                    <a:pt x="57" y="220"/>
                  </a:cubicBezTo>
                  <a:cubicBezTo>
                    <a:pt x="56" y="220"/>
                    <a:pt x="54" y="219"/>
                    <a:pt x="53" y="219"/>
                  </a:cubicBezTo>
                  <a:cubicBezTo>
                    <a:pt x="52" y="219"/>
                    <a:pt x="52" y="219"/>
                    <a:pt x="52" y="219"/>
                  </a:cubicBezTo>
                  <a:cubicBezTo>
                    <a:pt x="49" y="218"/>
                    <a:pt x="46" y="218"/>
                    <a:pt x="43" y="217"/>
                  </a:cubicBezTo>
                  <a:cubicBezTo>
                    <a:pt x="41" y="216"/>
                    <a:pt x="38" y="215"/>
                    <a:pt x="36" y="214"/>
                  </a:cubicBezTo>
                  <a:cubicBezTo>
                    <a:pt x="34" y="213"/>
                    <a:pt x="30" y="211"/>
                    <a:pt x="27" y="209"/>
                  </a:cubicBezTo>
                  <a:cubicBezTo>
                    <a:pt x="26" y="208"/>
                    <a:pt x="24" y="207"/>
                    <a:pt x="24" y="207"/>
                  </a:cubicBezTo>
                  <a:cubicBezTo>
                    <a:pt x="24" y="207"/>
                    <a:pt x="24" y="206"/>
                    <a:pt x="24" y="206"/>
                  </a:cubicBezTo>
                  <a:cubicBezTo>
                    <a:pt x="24" y="206"/>
                    <a:pt x="24" y="206"/>
                    <a:pt x="24" y="206"/>
                  </a:cubicBezTo>
                  <a:cubicBezTo>
                    <a:pt x="23" y="206"/>
                    <a:pt x="23" y="206"/>
                    <a:pt x="23" y="205"/>
                  </a:cubicBezTo>
                  <a:cubicBezTo>
                    <a:pt x="24" y="205"/>
                    <a:pt x="24" y="205"/>
                    <a:pt x="24" y="205"/>
                  </a:cubicBezTo>
                  <a:cubicBezTo>
                    <a:pt x="24" y="205"/>
                    <a:pt x="24" y="205"/>
                    <a:pt x="24" y="205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6" y="205"/>
                    <a:pt x="28" y="206"/>
                    <a:pt x="29" y="206"/>
                  </a:cubicBezTo>
                  <a:cubicBezTo>
                    <a:pt x="30" y="206"/>
                    <a:pt x="30" y="207"/>
                    <a:pt x="31" y="207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4" y="208"/>
                    <a:pt x="41" y="210"/>
                    <a:pt x="47" y="210"/>
                  </a:cubicBezTo>
                  <a:cubicBezTo>
                    <a:pt x="51" y="210"/>
                    <a:pt x="54" y="210"/>
                    <a:pt x="57" y="209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8"/>
                    <a:pt x="59" y="207"/>
                    <a:pt x="59" y="206"/>
                  </a:cubicBezTo>
                  <a:cubicBezTo>
                    <a:pt x="60" y="205"/>
                    <a:pt x="60" y="203"/>
                    <a:pt x="60" y="201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0" y="200"/>
                    <a:pt x="60" y="198"/>
                    <a:pt x="60" y="197"/>
                  </a:cubicBezTo>
                  <a:cubicBezTo>
                    <a:pt x="60" y="195"/>
                    <a:pt x="60" y="192"/>
                    <a:pt x="60" y="191"/>
                  </a:cubicBezTo>
                  <a:cubicBezTo>
                    <a:pt x="60" y="191"/>
                    <a:pt x="60" y="191"/>
                    <a:pt x="60" y="191"/>
                  </a:cubicBezTo>
                  <a:cubicBezTo>
                    <a:pt x="60" y="189"/>
                    <a:pt x="60" y="188"/>
                    <a:pt x="60" y="186"/>
                  </a:cubicBezTo>
                  <a:cubicBezTo>
                    <a:pt x="60" y="182"/>
                    <a:pt x="60" y="178"/>
                    <a:pt x="59" y="175"/>
                  </a:cubicBezTo>
                  <a:cubicBezTo>
                    <a:pt x="59" y="174"/>
                    <a:pt x="59" y="173"/>
                    <a:pt x="59" y="172"/>
                  </a:cubicBezTo>
                  <a:cubicBezTo>
                    <a:pt x="59" y="170"/>
                    <a:pt x="59" y="166"/>
                    <a:pt x="58" y="164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8" y="164"/>
                    <a:pt x="58" y="164"/>
                    <a:pt x="57" y="164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4"/>
                    <a:pt x="48" y="167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2" y="169"/>
                    <a:pt x="40" y="170"/>
                    <a:pt x="39" y="171"/>
                  </a:cubicBezTo>
                  <a:cubicBezTo>
                    <a:pt x="38" y="171"/>
                    <a:pt x="36" y="172"/>
                    <a:pt x="35" y="172"/>
                  </a:cubicBezTo>
                  <a:cubicBezTo>
                    <a:pt x="34" y="173"/>
                    <a:pt x="33" y="173"/>
                    <a:pt x="33" y="174"/>
                  </a:cubicBezTo>
                  <a:cubicBezTo>
                    <a:pt x="32" y="174"/>
                    <a:pt x="31" y="174"/>
                    <a:pt x="30" y="175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29" y="175"/>
                    <a:pt x="27" y="176"/>
                    <a:pt x="26" y="177"/>
                  </a:cubicBezTo>
                  <a:cubicBezTo>
                    <a:pt x="25" y="177"/>
                    <a:pt x="24" y="177"/>
                    <a:pt x="24" y="178"/>
                  </a:cubicBezTo>
                  <a:cubicBezTo>
                    <a:pt x="23" y="178"/>
                    <a:pt x="22" y="179"/>
                    <a:pt x="21" y="179"/>
                  </a:cubicBezTo>
                  <a:cubicBezTo>
                    <a:pt x="18" y="181"/>
                    <a:pt x="16" y="182"/>
                    <a:pt x="14" y="183"/>
                  </a:cubicBezTo>
                  <a:cubicBezTo>
                    <a:pt x="13" y="184"/>
                    <a:pt x="12" y="184"/>
                    <a:pt x="11" y="184"/>
                  </a:cubicBezTo>
                  <a:cubicBezTo>
                    <a:pt x="10" y="184"/>
                    <a:pt x="9" y="184"/>
                    <a:pt x="9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5"/>
                    <a:pt x="6" y="185"/>
                    <a:pt x="4" y="184"/>
                  </a:cubicBezTo>
                  <a:cubicBezTo>
                    <a:pt x="3" y="184"/>
                    <a:pt x="1" y="184"/>
                    <a:pt x="1" y="183"/>
                  </a:cubicBezTo>
                  <a:cubicBezTo>
                    <a:pt x="1" y="182"/>
                    <a:pt x="1" y="182"/>
                    <a:pt x="0" y="181"/>
                  </a:cubicBezTo>
                  <a:cubicBezTo>
                    <a:pt x="0" y="181"/>
                    <a:pt x="0" y="180"/>
                    <a:pt x="0" y="18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8"/>
                    <a:pt x="0" y="177"/>
                    <a:pt x="1" y="177"/>
                  </a:cubicBezTo>
                  <a:cubicBezTo>
                    <a:pt x="1" y="176"/>
                    <a:pt x="3" y="175"/>
                    <a:pt x="4" y="175"/>
                  </a:cubicBezTo>
                  <a:cubicBezTo>
                    <a:pt x="5" y="175"/>
                    <a:pt x="6" y="174"/>
                    <a:pt x="6" y="174"/>
                  </a:cubicBezTo>
                  <a:cubicBezTo>
                    <a:pt x="8" y="173"/>
                    <a:pt x="9" y="172"/>
                    <a:pt x="10" y="172"/>
                  </a:cubicBezTo>
                  <a:cubicBezTo>
                    <a:pt x="11" y="171"/>
                    <a:pt x="13" y="170"/>
                    <a:pt x="14" y="169"/>
                  </a:cubicBezTo>
                  <a:cubicBezTo>
                    <a:pt x="15" y="168"/>
                    <a:pt x="16" y="168"/>
                    <a:pt x="17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23" y="164"/>
                    <a:pt x="25" y="163"/>
                    <a:pt x="33" y="160"/>
                  </a:cubicBezTo>
                  <a:cubicBezTo>
                    <a:pt x="34" y="159"/>
                    <a:pt x="35" y="159"/>
                    <a:pt x="37" y="158"/>
                  </a:cubicBezTo>
                  <a:cubicBezTo>
                    <a:pt x="39" y="157"/>
                    <a:pt x="41" y="156"/>
                    <a:pt x="42" y="156"/>
                  </a:cubicBezTo>
                  <a:cubicBezTo>
                    <a:pt x="42" y="156"/>
                    <a:pt x="43" y="156"/>
                    <a:pt x="43" y="156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6" y="155"/>
                    <a:pt x="49" y="154"/>
                    <a:pt x="52" y="152"/>
                  </a:cubicBezTo>
                  <a:cubicBezTo>
                    <a:pt x="52" y="152"/>
                    <a:pt x="53" y="152"/>
                    <a:pt x="53" y="152"/>
                  </a:cubicBezTo>
                  <a:cubicBezTo>
                    <a:pt x="54" y="152"/>
                    <a:pt x="54" y="152"/>
                    <a:pt x="54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56" y="151"/>
                    <a:pt x="56" y="151"/>
                  </a:cubicBezTo>
                  <a:cubicBezTo>
                    <a:pt x="56" y="150"/>
                    <a:pt x="56" y="149"/>
                    <a:pt x="56" y="148"/>
                  </a:cubicBezTo>
                  <a:cubicBezTo>
                    <a:pt x="56" y="146"/>
                    <a:pt x="57" y="144"/>
                    <a:pt x="58" y="143"/>
                  </a:cubicBezTo>
                  <a:cubicBezTo>
                    <a:pt x="59" y="141"/>
                    <a:pt x="61" y="140"/>
                    <a:pt x="62" y="138"/>
                  </a:cubicBezTo>
                  <a:cubicBezTo>
                    <a:pt x="64" y="135"/>
                    <a:pt x="66" y="133"/>
                    <a:pt x="69" y="130"/>
                  </a:cubicBezTo>
                  <a:cubicBezTo>
                    <a:pt x="71" y="128"/>
                    <a:pt x="73" y="126"/>
                    <a:pt x="75" y="124"/>
                  </a:cubicBezTo>
                  <a:cubicBezTo>
                    <a:pt x="76" y="122"/>
                    <a:pt x="78" y="121"/>
                    <a:pt x="79" y="120"/>
                  </a:cubicBezTo>
                  <a:cubicBezTo>
                    <a:pt x="81" y="118"/>
                    <a:pt x="83" y="115"/>
                    <a:pt x="83" y="115"/>
                  </a:cubicBezTo>
                  <a:cubicBezTo>
                    <a:pt x="83" y="115"/>
                    <a:pt x="83" y="114"/>
                    <a:pt x="83" y="114"/>
                  </a:cubicBezTo>
                  <a:cubicBezTo>
                    <a:pt x="82" y="114"/>
                    <a:pt x="80" y="116"/>
                    <a:pt x="77" y="117"/>
                  </a:cubicBezTo>
                  <a:cubicBezTo>
                    <a:pt x="76" y="118"/>
                    <a:pt x="74" y="119"/>
                    <a:pt x="74" y="119"/>
                  </a:cubicBezTo>
                  <a:cubicBezTo>
                    <a:pt x="72" y="120"/>
                    <a:pt x="70" y="120"/>
                    <a:pt x="69" y="121"/>
                  </a:cubicBezTo>
                  <a:cubicBezTo>
                    <a:pt x="60" y="124"/>
                    <a:pt x="51" y="128"/>
                    <a:pt x="41" y="131"/>
                  </a:cubicBezTo>
                  <a:cubicBezTo>
                    <a:pt x="39" y="131"/>
                    <a:pt x="34" y="132"/>
                    <a:pt x="30" y="132"/>
                  </a:cubicBezTo>
                  <a:cubicBezTo>
                    <a:pt x="28" y="132"/>
                    <a:pt x="26" y="132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0"/>
                    <a:pt x="25" y="130"/>
                    <a:pt x="25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6" y="128"/>
                    <a:pt x="27" y="128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9" y="127"/>
                    <a:pt x="29" y="127"/>
                    <a:pt x="30" y="127"/>
                  </a:cubicBezTo>
                  <a:cubicBezTo>
                    <a:pt x="31" y="126"/>
                    <a:pt x="33" y="126"/>
                    <a:pt x="34" y="125"/>
                  </a:cubicBezTo>
                  <a:cubicBezTo>
                    <a:pt x="36" y="124"/>
                    <a:pt x="37" y="123"/>
                    <a:pt x="39" y="122"/>
                  </a:cubicBezTo>
                  <a:cubicBezTo>
                    <a:pt x="43" y="121"/>
                    <a:pt x="48" y="118"/>
                    <a:pt x="53" y="116"/>
                  </a:cubicBezTo>
                  <a:cubicBezTo>
                    <a:pt x="53" y="116"/>
                    <a:pt x="54" y="116"/>
                    <a:pt x="54" y="115"/>
                  </a:cubicBezTo>
                  <a:cubicBezTo>
                    <a:pt x="56" y="114"/>
                    <a:pt x="59" y="113"/>
                    <a:pt x="61" y="112"/>
                  </a:cubicBezTo>
                  <a:cubicBezTo>
                    <a:pt x="64" y="111"/>
                    <a:pt x="66" y="110"/>
                    <a:pt x="69" y="108"/>
                  </a:cubicBezTo>
                  <a:cubicBezTo>
                    <a:pt x="69" y="108"/>
                    <a:pt x="70" y="108"/>
                    <a:pt x="71" y="108"/>
                  </a:cubicBezTo>
                  <a:cubicBezTo>
                    <a:pt x="74" y="106"/>
                    <a:pt x="79" y="104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1"/>
                    <a:pt x="78" y="100"/>
                    <a:pt x="78" y="100"/>
                  </a:cubicBezTo>
                  <a:cubicBezTo>
                    <a:pt x="77" y="100"/>
                    <a:pt x="76" y="100"/>
                    <a:pt x="76" y="101"/>
                  </a:cubicBezTo>
                  <a:cubicBezTo>
                    <a:pt x="76" y="101"/>
                    <a:pt x="75" y="101"/>
                    <a:pt x="75" y="101"/>
                  </a:cubicBezTo>
                  <a:cubicBezTo>
                    <a:pt x="74" y="102"/>
                    <a:pt x="73" y="102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0" y="103"/>
                    <a:pt x="69" y="103"/>
                    <a:pt x="68" y="103"/>
                  </a:cubicBezTo>
                  <a:cubicBezTo>
                    <a:pt x="67" y="104"/>
                    <a:pt x="67" y="104"/>
                    <a:pt x="66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5" y="103"/>
                    <a:pt x="65" y="102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6" y="102"/>
                    <a:pt x="66" y="101"/>
                    <a:pt x="66" y="101"/>
                  </a:cubicBezTo>
                  <a:cubicBezTo>
                    <a:pt x="67" y="101"/>
                    <a:pt x="67" y="100"/>
                    <a:pt x="68" y="99"/>
                  </a:cubicBezTo>
                  <a:cubicBezTo>
                    <a:pt x="70" y="98"/>
                    <a:pt x="71" y="96"/>
                    <a:pt x="72" y="95"/>
                  </a:cubicBezTo>
                  <a:cubicBezTo>
                    <a:pt x="73" y="93"/>
                    <a:pt x="74" y="92"/>
                    <a:pt x="75" y="90"/>
                  </a:cubicBezTo>
                  <a:cubicBezTo>
                    <a:pt x="75" y="89"/>
                    <a:pt x="76" y="88"/>
                    <a:pt x="76" y="87"/>
                  </a:cubicBezTo>
                  <a:cubicBezTo>
                    <a:pt x="77" y="86"/>
                    <a:pt x="77" y="85"/>
                    <a:pt x="78" y="83"/>
                  </a:cubicBezTo>
                  <a:cubicBezTo>
                    <a:pt x="78" y="82"/>
                    <a:pt x="79" y="80"/>
                    <a:pt x="80" y="79"/>
                  </a:cubicBezTo>
                  <a:cubicBezTo>
                    <a:pt x="80" y="78"/>
                    <a:pt x="80" y="78"/>
                    <a:pt x="80" y="77"/>
                  </a:cubicBezTo>
                  <a:cubicBezTo>
                    <a:pt x="80" y="75"/>
                    <a:pt x="80" y="74"/>
                    <a:pt x="80" y="73"/>
                  </a:cubicBezTo>
                  <a:cubicBezTo>
                    <a:pt x="80" y="72"/>
                    <a:pt x="80" y="72"/>
                    <a:pt x="80" y="71"/>
                  </a:cubicBezTo>
                  <a:cubicBezTo>
                    <a:pt x="81" y="70"/>
                    <a:pt x="81" y="70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8"/>
                    <a:pt x="83" y="68"/>
                    <a:pt x="83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6" y="69"/>
                    <a:pt x="87" y="70"/>
                    <a:pt x="88" y="71"/>
                  </a:cubicBezTo>
                  <a:cubicBezTo>
                    <a:pt x="89" y="72"/>
                    <a:pt x="90" y="74"/>
                    <a:pt x="91" y="75"/>
                  </a:cubicBezTo>
                  <a:cubicBezTo>
                    <a:pt x="91" y="76"/>
                    <a:pt x="92" y="77"/>
                    <a:pt x="92" y="78"/>
                  </a:cubicBezTo>
                  <a:cubicBezTo>
                    <a:pt x="92" y="79"/>
                    <a:pt x="92" y="80"/>
                    <a:pt x="91" y="80"/>
                  </a:cubicBezTo>
                  <a:cubicBezTo>
                    <a:pt x="91" y="80"/>
                    <a:pt x="91" y="81"/>
                    <a:pt x="91" y="82"/>
                  </a:cubicBezTo>
                  <a:cubicBezTo>
                    <a:pt x="90" y="83"/>
                    <a:pt x="89" y="85"/>
                    <a:pt x="89" y="86"/>
                  </a:cubicBezTo>
                  <a:cubicBezTo>
                    <a:pt x="88" y="87"/>
                    <a:pt x="87" y="89"/>
                    <a:pt x="86" y="90"/>
                  </a:cubicBezTo>
                  <a:cubicBezTo>
                    <a:pt x="85" y="91"/>
                    <a:pt x="85" y="91"/>
                    <a:pt x="84" y="92"/>
                  </a:cubicBezTo>
                  <a:cubicBezTo>
                    <a:pt x="84" y="93"/>
                    <a:pt x="83" y="93"/>
                    <a:pt x="82" y="94"/>
                  </a:cubicBezTo>
                  <a:cubicBezTo>
                    <a:pt x="81" y="95"/>
                    <a:pt x="80" y="97"/>
                    <a:pt x="80" y="97"/>
                  </a:cubicBezTo>
                  <a:cubicBezTo>
                    <a:pt x="80" y="97"/>
                    <a:pt x="81" y="97"/>
                    <a:pt x="81" y="97"/>
                  </a:cubicBezTo>
                  <a:cubicBezTo>
                    <a:pt x="82" y="97"/>
                    <a:pt x="83" y="97"/>
                    <a:pt x="84" y="97"/>
                  </a:cubicBezTo>
                  <a:cubicBezTo>
                    <a:pt x="86" y="97"/>
                    <a:pt x="87" y="95"/>
                    <a:pt x="88" y="9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91" y="89"/>
                    <a:pt x="93" y="87"/>
                    <a:pt x="95" y="84"/>
                  </a:cubicBezTo>
                  <a:cubicBezTo>
                    <a:pt x="97" y="82"/>
                    <a:pt x="98" y="79"/>
                    <a:pt x="100" y="76"/>
                  </a:cubicBezTo>
                  <a:cubicBezTo>
                    <a:pt x="101" y="76"/>
                    <a:pt x="101" y="75"/>
                    <a:pt x="101" y="74"/>
                  </a:cubicBezTo>
                  <a:cubicBezTo>
                    <a:pt x="104" y="71"/>
                    <a:pt x="107" y="66"/>
                    <a:pt x="109" y="62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09" y="62"/>
                    <a:pt x="109" y="61"/>
                    <a:pt x="110" y="61"/>
                  </a:cubicBezTo>
                  <a:cubicBezTo>
                    <a:pt x="111" y="59"/>
                    <a:pt x="112" y="57"/>
                    <a:pt x="113" y="55"/>
                  </a:cubicBezTo>
                  <a:cubicBezTo>
                    <a:pt x="113" y="54"/>
                    <a:pt x="114" y="53"/>
                    <a:pt x="113" y="53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9" y="53"/>
                    <a:pt x="106" y="55"/>
                    <a:pt x="104" y="56"/>
                  </a:cubicBezTo>
                  <a:cubicBezTo>
                    <a:pt x="102" y="57"/>
                    <a:pt x="101" y="57"/>
                    <a:pt x="101" y="57"/>
                  </a:cubicBezTo>
                  <a:cubicBezTo>
                    <a:pt x="98" y="58"/>
                    <a:pt x="96" y="60"/>
                    <a:pt x="94" y="61"/>
                  </a:cubicBezTo>
                  <a:cubicBezTo>
                    <a:pt x="92" y="62"/>
                    <a:pt x="89" y="64"/>
                    <a:pt x="87" y="65"/>
                  </a:cubicBezTo>
                  <a:cubicBezTo>
                    <a:pt x="86" y="65"/>
                    <a:pt x="85" y="65"/>
                    <a:pt x="84" y="66"/>
                  </a:cubicBezTo>
                  <a:cubicBezTo>
                    <a:pt x="82" y="66"/>
                    <a:pt x="81" y="67"/>
                    <a:pt x="79" y="68"/>
                  </a:cubicBezTo>
                  <a:cubicBezTo>
                    <a:pt x="78" y="68"/>
                    <a:pt x="77" y="70"/>
                    <a:pt x="76" y="72"/>
                  </a:cubicBezTo>
                  <a:cubicBezTo>
                    <a:pt x="76" y="72"/>
                    <a:pt x="76" y="73"/>
                    <a:pt x="75" y="74"/>
                  </a:cubicBezTo>
                  <a:cubicBezTo>
                    <a:pt x="75" y="75"/>
                    <a:pt x="74" y="76"/>
                    <a:pt x="73" y="77"/>
                  </a:cubicBezTo>
                  <a:cubicBezTo>
                    <a:pt x="72" y="78"/>
                    <a:pt x="72" y="79"/>
                    <a:pt x="71" y="80"/>
                  </a:cubicBezTo>
                  <a:cubicBezTo>
                    <a:pt x="71" y="80"/>
                    <a:pt x="70" y="80"/>
                    <a:pt x="70" y="81"/>
                  </a:cubicBezTo>
                  <a:cubicBezTo>
                    <a:pt x="70" y="81"/>
                    <a:pt x="70" y="81"/>
                    <a:pt x="69" y="82"/>
                  </a:cubicBezTo>
                  <a:cubicBezTo>
                    <a:pt x="69" y="83"/>
                    <a:pt x="70" y="84"/>
                    <a:pt x="71" y="86"/>
                  </a:cubicBezTo>
                  <a:cubicBezTo>
                    <a:pt x="72" y="88"/>
                    <a:pt x="73" y="90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3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0" y="93"/>
                    <a:pt x="68" y="92"/>
                    <a:pt x="67" y="91"/>
                  </a:cubicBezTo>
                  <a:cubicBezTo>
                    <a:pt x="66" y="90"/>
                    <a:pt x="64" y="89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2"/>
                    <a:pt x="60" y="93"/>
                  </a:cubicBezTo>
                  <a:cubicBezTo>
                    <a:pt x="59" y="94"/>
                    <a:pt x="59" y="95"/>
                    <a:pt x="58" y="95"/>
                  </a:cubicBezTo>
                  <a:cubicBezTo>
                    <a:pt x="57" y="97"/>
                    <a:pt x="54" y="100"/>
                    <a:pt x="51" y="102"/>
                  </a:cubicBezTo>
                  <a:cubicBezTo>
                    <a:pt x="49" y="103"/>
                    <a:pt x="46" y="104"/>
                    <a:pt x="45" y="104"/>
                  </a:cubicBezTo>
                  <a:cubicBezTo>
                    <a:pt x="45" y="104"/>
                    <a:pt x="44" y="104"/>
                    <a:pt x="44" y="104"/>
                  </a:cubicBezTo>
                  <a:cubicBezTo>
                    <a:pt x="44" y="103"/>
                    <a:pt x="42" y="103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1"/>
                    <a:pt x="44" y="100"/>
                    <a:pt x="45" y="99"/>
                  </a:cubicBezTo>
                  <a:cubicBezTo>
                    <a:pt x="46" y="98"/>
                    <a:pt x="47" y="98"/>
                    <a:pt x="47" y="97"/>
                  </a:cubicBezTo>
                  <a:cubicBezTo>
                    <a:pt x="47" y="97"/>
                    <a:pt x="48" y="97"/>
                    <a:pt x="48" y="96"/>
                  </a:cubicBezTo>
                  <a:cubicBezTo>
                    <a:pt x="50" y="94"/>
                    <a:pt x="53" y="91"/>
                    <a:pt x="55" y="88"/>
                  </a:cubicBezTo>
                  <a:cubicBezTo>
                    <a:pt x="55" y="87"/>
                    <a:pt x="56" y="87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7" y="86"/>
                    <a:pt x="58" y="85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7" y="83"/>
                    <a:pt x="57" y="83"/>
                  </a:cubicBezTo>
                  <a:cubicBezTo>
                    <a:pt x="56" y="84"/>
                    <a:pt x="54" y="85"/>
                    <a:pt x="53" y="86"/>
                  </a:cubicBezTo>
                  <a:cubicBezTo>
                    <a:pt x="52" y="87"/>
                    <a:pt x="50" y="88"/>
                    <a:pt x="49" y="89"/>
                  </a:cubicBezTo>
                  <a:cubicBezTo>
                    <a:pt x="49" y="90"/>
                    <a:pt x="48" y="90"/>
                    <a:pt x="48" y="90"/>
                  </a:cubicBezTo>
                  <a:cubicBezTo>
                    <a:pt x="48" y="90"/>
                    <a:pt x="48" y="91"/>
                    <a:pt x="47" y="91"/>
                  </a:cubicBezTo>
                  <a:cubicBezTo>
                    <a:pt x="46" y="92"/>
                    <a:pt x="45" y="93"/>
                    <a:pt x="44" y="94"/>
                  </a:cubicBezTo>
                  <a:cubicBezTo>
                    <a:pt x="40" y="96"/>
                    <a:pt x="37" y="98"/>
                    <a:pt x="34" y="102"/>
                  </a:cubicBezTo>
                  <a:cubicBezTo>
                    <a:pt x="33" y="103"/>
                    <a:pt x="33" y="105"/>
                    <a:pt x="32" y="107"/>
                  </a:cubicBezTo>
                  <a:cubicBezTo>
                    <a:pt x="32" y="109"/>
                    <a:pt x="31" y="111"/>
                    <a:pt x="30" y="112"/>
                  </a:cubicBezTo>
                  <a:cubicBezTo>
                    <a:pt x="30" y="112"/>
                    <a:pt x="30" y="112"/>
                    <a:pt x="29" y="112"/>
                  </a:cubicBezTo>
                  <a:cubicBezTo>
                    <a:pt x="29" y="112"/>
                    <a:pt x="28" y="112"/>
                    <a:pt x="28" y="112"/>
                  </a:cubicBezTo>
                  <a:cubicBezTo>
                    <a:pt x="26" y="112"/>
                    <a:pt x="26" y="110"/>
                    <a:pt x="26" y="109"/>
                  </a:cubicBezTo>
                  <a:cubicBezTo>
                    <a:pt x="25" y="109"/>
                    <a:pt x="25" y="108"/>
                    <a:pt x="25" y="108"/>
                  </a:cubicBezTo>
                  <a:cubicBezTo>
                    <a:pt x="25" y="107"/>
                    <a:pt x="24" y="107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3" y="106"/>
                    <a:pt x="23" y="105"/>
                    <a:pt x="23" y="105"/>
                  </a:cubicBezTo>
                  <a:cubicBezTo>
                    <a:pt x="20" y="102"/>
                    <a:pt x="20" y="96"/>
                    <a:pt x="19" y="92"/>
                  </a:cubicBezTo>
                  <a:cubicBezTo>
                    <a:pt x="19" y="90"/>
                    <a:pt x="19" y="89"/>
                    <a:pt x="18" y="88"/>
                  </a:cubicBezTo>
                  <a:cubicBezTo>
                    <a:pt x="18" y="88"/>
                    <a:pt x="18" y="87"/>
                    <a:pt x="18" y="86"/>
                  </a:cubicBezTo>
                  <a:cubicBezTo>
                    <a:pt x="17" y="83"/>
                    <a:pt x="16" y="78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9" y="76"/>
                    <a:pt x="23" y="81"/>
                    <a:pt x="24" y="81"/>
                  </a:cubicBezTo>
                  <a:cubicBezTo>
                    <a:pt x="25" y="82"/>
                    <a:pt x="25" y="84"/>
                    <a:pt x="26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7" y="86"/>
                    <a:pt x="28" y="87"/>
                    <a:pt x="28" y="88"/>
                  </a:cubicBezTo>
                  <a:cubicBezTo>
                    <a:pt x="28" y="89"/>
                    <a:pt x="28" y="89"/>
                    <a:pt x="29" y="90"/>
                  </a:cubicBezTo>
                  <a:cubicBezTo>
                    <a:pt x="29" y="92"/>
                    <a:pt x="30" y="94"/>
                    <a:pt x="31" y="94"/>
                  </a:cubicBezTo>
                  <a:cubicBezTo>
                    <a:pt x="31" y="94"/>
                    <a:pt x="31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3" y="94"/>
                    <a:pt x="33" y="94"/>
                  </a:cubicBezTo>
                  <a:cubicBezTo>
                    <a:pt x="34" y="93"/>
                    <a:pt x="34" y="92"/>
                    <a:pt x="35" y="92"/>
                  </a:cubicBezTo>
                  <a:cubicBezTo>
                    <a:pt x="35" y="91"/>
                    <a:pt x="35" y="90"/>
                    <a:pt x="35" y="89"/>
                  </a:cubicBezTo>
                  <a:cubicBezTo>
                    <a:pt x="35" y="88"/>
                    <a:pt x="35" y="88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5"/>
                    <a:pt x="34" y="84"/>
                    <a:pt x="33" y="81"/>
                  </a:cubicBezTo>
                  <a:cubicBezTo>
                    <a:pt x="33" y="80"/>
                    <a:pt x="33" y="79"/>
                    <a:pt x="33" y="78"/>
                  </a:cubicBezTo>
                  <a:cubicBezTo>
                    <a:pt x="32" y="76"/>
                    <a:pt x="31" y="74"/>
                    <a:pt x="31" y="71"/>
                  </a:cubicBezTo>
                  <a:cubicBezTo>
                    <a:pt x="30" y="68"/>
                    <a:pt x="29" y="65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62"/>
                    <a:pt x="27" y="61"/>
                    <a:pt x="26" y="59"/>
                  </a:cubicBezTo>
                  <a:cubicBezTo>
                    <a:pt x="26" y="58"/>
                    <a:pt x="25" y="56"/>
                    <a:pt x="24" y="54"/>
                  </a:cubicBezTo>
                  <a:cubicBezTo>
                    <a:pt x="23" y="53"/>
                    <a:pt x="22" y="52"/>
                    <a:pt x="21" y="51"/>
                  </a:cubicBezTo>
                  <a:cubicBezTo>
                    <a:pt x="21" y="50"/>
                    <a:pt x="21" y="49"/>
                    <a:pt x="21" y="49"/>
                  </a:cubicBezTo>
                  <a:cubicBezTo>
                    <a:pt x="20" y="48"/>
                    <a:pt x="20" y="47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4"/>
                    <a:pt x="23" y="46"/>
                    <a:pt x="26" y="48"/>
                  </a:cubicBezTo>
                  <a:cubicBezTo>
                    <a:pt x="29" y="51"/>
                    <a:pt x="31" y="54"/>
                    <a:pt x="33" y="56"/>
                  </a:cubicBezTo>
                  <a:cubicBezTo>
                    <a:pt x="34" y="59"/>
                    <a:pt x="36" y="61"/>
                    <a:pt x="37" y="64"/>
                  </a:cubicBezTo>
                  <a:cubicBezTo>
                    <a:pt x="38" y="67"/>
                    <a:pt x="40" y="69"/>
                    <a:pt x="41" y="72"/>
                  </a:cubicBezTo>
                  <a:cubicBezTo>
                    <a:pt x="41" y="73"/>
                    <a:pt x="42" y="75"/>
                    <a:pt x="42" y="76"/>
                  </a:cubicBezTo>
                  <a:cubicBezTo>
                    <a:pt x="43" y="79"/>
                    <a:pt x="43" y="83"/>
                    <a:pt x="45" y="84"/>
                  </a:cubicBezTo>
                  <a:cubicBezTo>
                    <a:pt x="45" y="84"/>
                    <a:pt x="46" y="83"/>
                    <a:pt x="47" y="82"/>
                  </a:cubicBezTo>
                  <a:cubicBezTo>
                    <a:pt x="49" y="81"/>
                    <a:pt x="51" y="79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8"/>
                    <a:pt x="51" y="77"/>
                    <a:pt x="51" y="76"/>
                  </a:cubicBezTo>
                  <a:cubicBezTo>
                    <a:pt x="50" y="75"/>
                    <a:pt x="50" y="74"/>
                    <a:pt x="51" y="74"/>
                  </a:cubicBezTo>
                  <a:cubicBezTo>
                    <a:pt x="52" y="73"/>
                    <a:pt x="53" y="73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9" y="74"/>
                    <a:pt x="60" y="72"/>
                    <a:pt x="62" y="70"/>
                  </a:cubicBezTo>
                  <a:cubicBezTo>
                    <a:pt x="63" y="69"/>
                    <a:pt x="64" y="68"/>
                    <a:pt x="66" y="67"/>
                  </a:cubicBezTo>
                  <a:cubicBezTo>
                    <a:pt x="66" y="67"/>
                    <a:pt x="67" y="67"/>
                    <a:pt x="67" y="67"/>
                  </a:cubicBezTo>
                  <a:cubicBezTo>
                    <a:pt x="68" y="66"/>
                    <a:pt x="68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3"/>
                    <a:pt x="70" y="63"/>
                    <a:pt x="70" y="62"/>
                  </a:cubicBezTo>
                  <a:cubicBezTo>
                    <a:pt x="69" y="61"/>
                    <a:pt x="68" y="62"/>
                    <a:pt x="67" y="62"/>
                  </a:cubicBezTo>
                  <a:cubicBezTo>
                    <a:pt x="66" y="62"/>
                    <a:pt x="65" y="62"/>
                    <a:pt x="65" y="63"/>
                  </a:cubicBezTo>
                  <a:cubicBezTo>
                    <a:pt x="63" y="63"/>
                    <a:pt x="62" y="63"/>
                    <a:pt x="61" y="63"/>
                  </a:cubicBezTo>
                  <a:cubicBezTo>
                    <a:pt x="59" y="63"/>
                    <a:pt x="56" y="63"/>
                    <a:pt x="54" y="64"/>
                  </a:cubicBezTo>
                  <a:cubicBezTo>
                    <a:pt x="54" y="64"/>
                    <a:pt x="53" y="65"/>
                    <a:pt x="52" y="65"/>
                  </a:cubicBezTo>
                  <a:cubicBezTo>
                    <a:pt x="51" y="66"/>
                    <a:pt x="50" y="66"/>
                    <a:pt x="50" y="67"/>
                  </a:cubicBezTo>
                  <a:cubicBezTo>
                    <a:pt x="49" y="67"/>
                    <a:pt x="47" y="67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66"/>
                    <a:pt x="45" y="66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4"/>
                    <a:pt x="44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8" y="62"/>
                    <a:pt x="48" y="62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8" y="61"/>
                    <a:pt x="47" y="60"/>
                    <a:pt x="45" y="60"/>
                  </a:cubicBezTo>
                  <a:cubicBezTo>
                    <a:pt x="43" y="59"/>
                    <a:pt x="41" y="58"/>
                    <a:pt x="41" y="57"/>
                  </a:cubicBezTo>
                  <a:cubicBezTo>
                    <a:pt x="41" y="56"/>
                    <a:pt x="41" y="56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2" y="54"/>
                    <a:pt x="42" y="54"/>
                  </a:cubicBezTo>
                  <a:cubicBezTo>
                    <a:pt x="43" y="54"/>
                    <a:pt x="44" y="54"/>
                    <a:pt x="46" y="54"/>
                  </a:cubicBezTo>
                  <a:cubicBezTo>
                    <a:pt x="47" y="54"/>
                    <a:pt x="48" y="54"/>
                    <a:pt x="49" y="54"/>
                  </a:cubicBezTo>
                  <a:cubicBezTo>
                    <a:pt x="50" y="54"/>
                    <a:pt x="50" y="54"/>
                    <a:pt x="51" y="54"/>
                  </a:cubicBezTo>
                  <a:cubicBezTo>
                    <a:pt x="52" y="53"/>
                    <a:pt x="54" y="53"/>
                    <a:pt x="55" y="53"/>
                  </a:cubicBezTo>
                  <a:cubicBezTo>
                    <a:pt x="55" y="52"/>
                    <a:pt x="56" y="52"/>
                    <a:pt x="56" y="52"/>
                  </a:cubicBezTo>
                  <a:cubicBezTo>
                    <a:pt x="59" y="51"/>
                    <a:pt x="61" y="47"/>
                    <a:pt x="63" y="45"/>
                  </a:cubicBezTo>
                  <a:cubicBezTo>
                    <a:pt x="64" y="43"/>
                    <a:pt x="65" y="42"/>
                    <a:pt x="65" y="41"/>
                  </a:cubicBezTo>
                  <a:cubicBezTo>
                    <a:pt x="68" y="38"/>
                    <a:pt x="70" y="35"/>
                    <a:pt x="72" y="32"/>
                  </a:cubicBezTo>
                  <a:cubicBezTo>
                    <a:pt x="74" y="30"/>
                    <a:pt x="76" y="27"/>
                    <a:pt x="77" y="25"/>
                  </a:cubicBezTo>
                  <a:cubicBezTo>
                    <a:pt x="78" y="23"/>
                    <a:pt x="79" y="22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3" y="10"/>
                    <a:pt x="82" y="7"/>
                    <a:pt x="81" y="5"/>
                  </a:cubicBezTo>
                  <a:cubicBezTo>
                    <a:pt x="81" y="4"/>
                    <a:pt x="80" y="2"/>
                    <a:pt x="80" y="1"/>
                  </a:cubicBezTo>
                  <a:cubicBezTo>
                    <a:pt x="80" y="0"/>
                    <a:pt x="81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3" y="0"/>
                    <a:pt x="8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413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FB7A1256-88E7-4E99-8845-25C146805AAD}"/>
              </a:ext>
            </a:extLst>
          </p:cNvPr>
          <p:cNvGrpSpPr/>
          <p:nvPr/>
        </p:nvGrpSpPr>
        <p:grpSpPr>
          <a:xfrm>
            <a:off x="1581150" y="493713"/>
            <a:ext cx="1155700" cy="5761038"/>
            <a:chOff x="2965450" y="1101725"/>
            <a:chExt cx="1155700" cy="576103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F19E9E9-0021-4DFA-B77F-513E37DCD2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5450" y="1258888"/>
              <a:ext cx="241300" cy="5564188"/>
            </a:xfrm>
            <a:custGeom>
              <a:avLst/>
              <a:gdLst>
                <a:gd name="T0" fmla="*/ 47 w 61"/>
                <a:gd name="T1" fmla="*/ 158 h 1414"/>
                <a:gd name="T2" fmla="*/ 22 w 61"/>
                <a:gd name="T3" fmla="*/ 148 h 1414"/>
                <a:gd name="T4" fmla="*/ 36 w 61"/>
                <a:gd name="T5" fmla="*/ 30 h 1414"/>
                <a:gd name="T6" fmla="*/ 47 w 61"/>
                <a:gd name="T7" fmla="*/ 47 h 1414"/>
                <a:gd name="T8" fmla="*/ 14 w 61"/>
                <a:gd name="T9" fmla="*/ 77 h 1414"/>
                <a:gd name="T10" fmla="*/ 14 w 61"/>
                <a:gd name="T11" fmla="*/ 117 h 1414"/>
                <a:gd name="T12" fmla="*/ 47 w 61"/>
                <a:gd name="T13" fmla="*/ 168 h 1414"/>
                <a:gd name="T14" fmla="*/ 39 w 61"/>
                <a:gd name="T15" fmla="*/ 191 h 1414"/>
                <a:gd name="T16" fmla="*/ 18 w 61"/>
                <a:gd name="T17" fmla="*/ 1128 h 1414"/>
                <a:gd name="T18" fmla="*/ 31 w 61"/>
                <a:gd name="T19" fmla="*/ 1130 h 1414"/>
                <a:gd name="T20" fmla="*/ 40 w 61"/>
                <a:gd name="T21" fmla="*/ 820 h 1414"/>
                <a:gd name="T22" fmla="*/ 18 w 61"/>
                <a:gd name="T23" fmla="*/ 835 h 1414"/>
                <a:gd name="T24" fmla="*/ 44 w 61"/>
                <a:gd name="T25" fmla="*/ 1112 h 1414"/>
                <a:gd name="T26" fmla="*/ 43 w 61"/>
                <a:gd name="T27" fmla="*/ 1100 h 1414"/>
                <a:gd name="T28" fmla="*/ 44 w 61"/>
                <a:gd name="T29" fmla="*/ 393 h 1414"/>
                <a:gd name="T30" fmla="*/ 43 w 61"/>
                <a:gd name="T31" fmla="*/ 381 h 1414"/>
                <a:gd name="T32" fmla="*/ 44 w 61"/>
                <a:gd name="T33" fmla="*/ 885 h 1414"/>
                <a:gd name="T34" fmla="*/ 43 w 61"/>
                <a:gd name="T35" fmla="*/ 873 h 1414"/>
                <a:gd name="T36" fmla="*/ 31 w 61"/>
                <a:gd name="T37" fmla="*/ 560 h 1414"/>
                <a:gd name="T38" fmla="*/ 31 w 61"/>
                <a:gd name="T39" fmla="*/ 1241 h 1414"/>
                <a:gd name="T40" fmla="*/ 18 w 61"/>
                <a:gd name="T41" fmla="*/ 1257 h 1414"/>
                <a:gd name="T42" fmla="*/ 60 w 61"/>
                <a:gd name="T43" fmla="*/ 1024 h 1414"/>
                <a:gd name="T44" fmla="*/ 43 w 61"/>
                <a:gd name="T45" fmla="*/ 1018 h 1414"/>
                <a:gd name="T46" fmla="*/ 47 w 61"/>
                <a:gd name="T47" fmla="*/ 1387 h 1414"/>
                <a:gd name="T48" fmla="*/ 47 w 61"/>
                <a:gd name="T49" fmla="*/ 413 h 1414"/>
                <a:gd name="T50" fmla="*/ 43 w 61"/>
                <a:gd name="T51" fmla="*/ 1325 h 1414"/>
                <a:gd name="T52" fmla="*/ 32 w 61"/>
                <a:gd name="T53" fmla="*/ 1324 h 1414"/>
                <a:gd name="T54" fmla="*/ 15 w 61"/>
                <a:gd name="T55" fmla="*/ 233 h 1414"/>
                <a:gd name="T56" fmla="*/ 60 w 61"/>
                <a:gd name="T57" fmla="*/ 256 h 1414"/>
                <a:gd name="T58" fmla="*/ 14 w 61"/>
                <a:gd name="T59" fmla="*/ 341 h 1414"/>
                <a:gd name="T60" fmla="*/ 25 w 61"/>
                <a:gd name="T61" fmla="*/ 436 h 1414"/>
                <a:gd name="T62" fmla="*/ 46 w 61"/>
                <a:gd name="T63" fmla="*/ 435 h 1414"/>
                <a:gd name="T64" fmla="*/ 37 w 61"/>
                <a:gd name="T65" fmla="*/ 438 h 1414"/>
                <a:gd name="T66" fmla="*/ 54 w 61"/>
                <a:gd name="T67" fmla="*/ 469 h 1414"/>
                <a:gd name="T68" fmla="*/ 14 w 61"/>
                <a:gd name="T69" fmla="*/ 503 h 1414"/>
                <a:gd name="T70" fmla="*/ 47 w 61"/>
                <a:gd name="T71" fmla="*/ 496 h 1414"/>
                <a:gd name="T72" fmla="*/ 43 w 61"/>
                <a:gd name="T73" fmla="*/ 599 h 1414"/>
                <a:gd name="T74" fmla="*/ 50 w 61"/>
                <a:gd name="T75" fmla="*/ 609 h 1414"/>
                <a:gd name="T76" fmla="*/ 18 w 61"/>
                <a:gd name="T77" fmla="*/ 658 h 1414"/>
                <a:gd name="T78" fmla="*/ 59 w 61"/>
                <a:gd name="T79" fmla="*/ 648 h 1414"/>
                <a:gd name="T80" fmla="*/ 41 w 61"/>
                <a:gd name="T81" fmla="*/ 657 h 1414"/>
                <a:gd name="T82" fmla="*/ 25 w 61"/>
                <a:gd name="T83" fmla="*/ 715 h 1414"/>
                <a:gd name="T84" fmla="*/ 42 w 61"/>
                <a:gd name="T85" fmla="*/ 705 h 1414"/>
                <a:gd name="T86" fmla="*/ 54 w 61"/>
                <a:gd name="T87" fmla="*/ 729 h 1414"/>
                <a:gd name="T88" fmla="*/ 18 w 61"/>
                <a:gd name="T89" fmla="*/ 743 h 1414"/>
                <a:gd name="T90" fmla="*/ 25 w 61"/>
                <a:gd name="T91" fmla="*/ 766 h 1414"/>
                <a:gd name="T92" fmla="*/ 60 w 61"/>
                <a:gd name="T93" fmla="*/ 1081 h 1414"/>
                <a:gd name="T94" fmla="*/ 43 w 61"/>
                <a:gd name="T95" fmla="*/ 1191 h 1414"/>
                <a:gd name="T96" fmla="*/ 14 w 61"/>
                <a:gd name="T97" fmla="*/ 1164 h 1414"/>
                <a:gd name="T98" fmla="*/ 11 w 61"/>
                <a:gd name="T99" fmla="*/ 1365 h 1414"/>
                <a:gd name="T100" fmla="*/ 18 w 61"/>
                <a:gd name="T101" fmla="*/ 1372 h 1414"/>
                <a:gd name="T102" fmla="*/ 40 w 61"/>
                <a:gd name="T103" fmla="*/ 1363 h 1414"/>
                <a:gd name="T104" fmla="*/ 40 w 61"/>
                <a:gd name="T105" fmla="*/ 302 h 1414"/>
                <a:gd name="T106" fmla="*/ 14 w 61"/>
                <a:gd name="T107" fmla="*/ 272 h 1414"/>
                <a:gd name="T108" fmla="*/ 14 w 61"/>
                <a:gd name="T109" fmla="*/ 805 h 1414"/>
                <a:gd name="T110" fmla="*/ 47 w 61"/>
                <a:gd name="T111" fmla="*/ 960 h 1414"/>
                <a:gd name="T112" fmla="*/ 42 w 61"/>
                <a:gd name="T113" fmla="*/ 974 h 1414"/>
                <a:gd name="T114" fmla="*/ 47 w 61"/>
                <a:gd name="T115" fmla="*/ 1226 h 1414"/>
                <a:gd name="T116" fmla="*/ 32 w 61"/>
                <a:gd name="T117" fmla="*/ 1209 h 1414"/>
                <a:gd name="T118" fmla="*/ 43 w 61"/>
                <a:gd name="T119" fmla="*/ 938 h 1414"/>
                <a:gd name="T120" fmla="*/ 22 w 61"/>
                <a:gd name="T121" fmla="*/ 919 h 1414"/>
                <a:gd name="T122" fmla="*/ 14 w 61"/>
                <a:gd name="T123" fmla="*/ 523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" h="1414">
                  <a:moveTo>
                    <a:pt x="19" y="152"/>
                  </a:moveTo>
                  <a:cubicBezTo>
                    <a:pt x="17" y="151"/>
                    <a:pt x="16" y="149"/>
                    <a:pt x="15" y="147"/>
                  </a:cubicBezTo>
                  <a:cubicBezTo>
                    <a:pt x="14" y="145"/>
                    <a:pt x="13" y="142"/>
                    <a:pt x="13" y="140"/>
                  </a:cubicBezTo>
                  <a:cubicBezTo>
                    <a:pt x="13" y="135"/>
                    <a:pt x="15" y="131"/>
                    <a:pt x="18" y="128"/>
                  </a:cubicBezTo>
                  <a:cubicBezTo>
                    <a:pt x="22" y="125"/>
                    <a:pt x="26" y="123"/>
                    <a:pt x="31" y="123"/>
                  </a:cubicBezTo>
                  <a:cubicBezTo>
                    <a:pt x="36" y="123"/>
                    <a:pt x="40" y="125"/>
                    <a:pt x="44" y="128"/>
                  </a:cubicBezTo>
                  <a:cubicBezTo>
                    <a:pt x="47" y="131"/>
                    <a:pt x="49" y="135"/>
                    <a:pt x="49" y="140"/>
                  </a:cubicBezTo>
                  <a:cubicBezTo>
                    <a:pt x="49" y="143"/>
                    <a:pt x="48" y="145"/>
                    <a:pt x="47" y="147"/>
                  </a:cubicBezTo>
                  <a:cubicBezTo>
                    <a:pt x="46" y="149"/>
                    <a:pt x="45" y="150"/>
                    <a:pt x="43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14" y="158"/>
                    <a:pt x="14" y="158"/>
                    <a:pt x="14" y="158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9" y="152"/>
                    <a:pt x="19" y="152"/>
                    <a:pt x="19" y="152"/>
                  </a:cubicBezTo>
                  <a:close/>
                  <a:moveTo>
                    <a:pt x="31" y="151"/>
                  </a:moveTo>
                  <a:cubicBezTo>
                    <a:pt x="35" y="151"/>
                    <a:pt x="37" y="150"/>
                    <a:pt x="40" y="148"/>
                  </a:cubicBezTo>
                  <a:cubicBezTo>
                    <a:pt x="42" y="146"/>
                    <a:pt x="43" y="143"/>
                    <a:pt x="43" y="140"/>
                  </a:cubicBezTo>
                  <a:cubicBezTo>
                    <a:pt x="43" y="137"/>
                    <a:pt x="42" y="134"/>
                    <a:pt x="40" y="132"/>
                  </a:cubicBezTo>
                  <a:cubicBezTo>
                    <a:pt x="37" y="130"/>
                    <a:pt x="34" y="129"/>
                    <a:pt x="31" y="129"/>
                  </a:cubicBezTo>
                  <a:cubicBezTo>
                    <a:pt x="27" y="129"/>
                    <a:pt x="25" y="130"/>
                    <a:pt x="22" y="132"/>
                  </a:cubicBezTo>
                  <a:cubicBezTo>
                    <a:pt x="20" y="134"/>
                    <a:pt x="19" y="137"/>
                    <a:pt x="19" y="140"/>
                  </a:cubicBezTo>
                  <a:cubicBezTo>
                    <a:pt x="19" y="143"/>
                    <a:pt x="20" y="146"/>
                    <a:pt x="22" y="148"/>
                  </a:cubicBezTo>
                  <a:cubicBezTo>
                    <a:pt x="25" y="150"/>
                    <a:pt x="28" y="151"/>
                    <a:pt x="31" y="151"/>
                  </a:cubicBezTo>
                  <a:close/>
                  <a:moveTo>
                    <a:pt x="14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14" y="71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5" y="68"/>
                    <a:pt x="13" y="64"/>
                    <a:pt x="13" y="59"/>
                  </a:cubicBezTo>
                  <a:cubicBezTo>
                    <a:pt x="13" y="57"/>
                    <a:pt x="13" y="55"/>
                    <a:pt x="14" y="53"/>
                  </a:cubicBezTo>
                  <a:cubicBezTo>
                    <a:pt x="15" y="52"/>
                    <a:pt x="16" y="50"/>
                    <a:pt x="17" y="49"/>
                  </a:cubicBezTo>
                  <a:cubicBezTo>
                    <a:pt x="18" y="48"/>
                    <a:pt x="20" y="48"/>
                    <a:pt x="21" y="47"/>
                  </a:cubicBezTo>
                  <a:cubicBezTo>
                    <a:pt x="22" y="47"/>
                    <a:pt x="24" y="47"/>
                    <a:pt x="2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6" y="53"/>
                    <a:pt x="24" y="53"/>
                    <a:pt x="23" y="54"/>
                  </a:cubicBezTo>
                  <a:cubicBezTo>
                    <a:pt x="21" y="54"/>
                    <a:pt x="20" y="55"/>
                    <a:pt x="19" y="56"/>
                  </a:cubicBezTo>
                  <a:cubicBezTo>
                    <a:pt x="18" y="57"/>
                    <a:pt x="18" y="59"/>
                    <a:pt x="18" y="61"/>
                  </a:cubicBezTo>
                  <a:cubicBezTo>
                    <a:pt x="18" y="63"/>
                    <a:pt x="18" y="64"/>
                    <a:pt x="19" y="66"/>
                  </a:cubicBezTo>
                  <a:cubicBezTo>
                    <a:pt x="20" y="68"/>
                    <a:pt x="21" y="69"/>
                    <a:pt x="23" y="69"/>
                  </a:cubicBezTo>
                  <a:cubicBezTo>
                    <a:pt x="24" y="70"/>
                    <a:pt x="27" y="71"/>
                    <a:pt x="29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4" y="71"/>
                    <a:pt x="14" y="71"/>
                    <a:pt x="14" y="71"/>
                  </a:cubicBezTo>
                  <a:close/>
                  <a:moveTo>
                    <a:pt x="14" y="87"/>
                  </a:moveTo>
                  <a:cubicBezTo>
                    <a:pt x="47" y="87"/>
                    <a:pt x="47" y="87"/>
                    <a:pt x="47" y="87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6" y="95"/>
                    <a:pt x="48" y="99"/>
                    <a:pt x="48" y="104"/>
                  </a:cubicBezTo>
                  <a:cubicBezTo>
                    <a:pt x="48" y="107"/>
                    <a:pt x="48" y="109"/>
                    <a:pt x="47" y="110"/>
                  </a:cubicBezTo>
                  <a:cubicBezTo>
                    <a:pt x="46" y="112"/>
                    <a:pt x="45" y="114"/>
                    <a:pt x="44" y="115"/>
                  </a:cubicBezTo>
                  <a:cubicBezTo>
                    <a:pt x="43" y="116"/>
                    <a:pt x="42" y="116"/>
                    <a:pt x="40" y="117"/>
                  </a:cubicBezTo>
                  <a:cubicBezTo>
                    <a:pt x="39" y="117"/>
                    <a:pt x="37" y="117"/>
                    <a:pt x="34" y="117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7" y="111"/>
                    <a:pt x="38" y="110"/>
                    <a:pt x="39" y="110"/>
                  </a:cubicBezTo>
                  <a:cubicBezTo>
                    <a:pt x="41" y="109"/>
                    <a:pt x="41" y="109"/>
                    <a:pt x="42" y="107"/>
                  </a:cubicBezTo>
                  <a:cubicBezTo>
                    <a:pt x="43" y="106"/>
                    <a:pt x="43" y="105"/>
                    <a:pt x="43" y="103"/>
                  </a:cubicBezTo>
                  <a:cubicBezTo>
                    <a:pt x="43" y="100"/>
                    <a:pt x="42" y="98"/>
                    <a:pt x="41" y="96"/>
                  </a:cubicBezTo>
                  <a:cubicBezTo>
                    <a:pt x="39" y="94"/>
                    <a:pt x="36" y="93"/>
                    <a:pt x="32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87"/>
                    <a:pt x="14" y="87"/>
                    <a:pt x="14" y="87"/>
                  </a:cubicBezTo>
                  <a:close/>
                  <a:moveTo>
                    <a:pt x="14" y="168"/>
                  </a:moveTo>
                  <a:cubicBezTo>
                    <a:pt x="47" y="168"/>
                    <a:pt x="47" y="168"/>
                    <a:pt x="47" y="168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43" y="173"/>
                    <a:pt x="43" y="173"/>
                    <a:pt x="43" y="173"/>
                  </a:cubicBezTo>
                  <a:cubicBezTo>
                    <a:pt x="46" y="176"/>
                    <a:pt x="48" y="180"/>
                    <a:pt x="48" y="185"/>
                  </a:cubicBezTo>
                  <a:cubicBezTo>
                    <a:pt x="48" y="187"/>
                    <a:pt x="48" y="189"/>
                    <a:pt x="47" y="191"/>
                  </a:cubicBezTo>
                  <a:cubicBezTo>
                    <a:pt x="46" y="193"/>
                    <a:pt x="45" y="195"/>
                    <a:pt x="44" y="195"/>
                  </a:cubicBezTo>
                  <a:cubicBezTo>
                    <a:pt x="43" y="196"/>
                    <a:pt x="42" y="197"/>
                    <a:pt x="40" y="197"/>
                  </a:cubicBezTo>
                  <a:cubicBezTo>
                    <a:pt x="39" y="198"/>
                    <a:pt x="37" y="198"/>
                    <a:pt x="34" y="198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34" y="191"/>
                    <a:pt x="34" y="191"/>
                    <a:pt x="34" y="191"/>
                  </a:cubicBezTo>
                  <a:cubicBezTo>
                    <a:pt x="37" y="191"/>
                    <a:pt x="38" y="191"/>
                    <a:pt x="39" y="191"/>
                  </a:cubicBezTo>
                  <a:cubicBezTo>
                    <a:pt x="41" y="190"/>
                    <a:pt x="41" y="189"/>
                    <a:pt x="42" y="188"/>
                  </a:cubicBezTo>
                  <a:cubicBezTo>
                    <a:pt x="43" y="187"/>
                    <a:pt x="43" y="185"/>
                    <a:pt x="43" y="184"/>
                  </a:cubicBezTo>
                  <a:cubicBezTo>
                    <a:pt x="43" y="181"/>
                    <a:pt x="42" y="179"/>
                    <a:pt x="41" y="177"/>
                  </a:cubicBezTo>
                  <a:cubicBezTo>
                    <a:pt x="39" y="175"/>
                    <a:pt x="36" y="174"/>
                    <a:pt x="32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26" y="1150"/>
                  </a:moveTo>
                  <a:cubicBezTo>
                    <a:pt x="25" y="1156"/>
                    <a:pt x="25" y="1156"/>
                    <a:pt x="25" y="1156"/>
                  </a:cubicBezTo>
                  <a:cubicBezTo>
                    <a:pt x="21" y="1155"/>
                    <a:pt x="18" y="1153"/>
                    <a:pt x="16" y="1151"/>
                  </a:cubicBezTo>
                  <a:cubicBezTo>
                    <a:pt x="14" y="1148"/>
                    <a:pt x="13" y="1144"/>
                    <a:pt x="13" y="1140"/>
                  </a:cubicBezTo>
                  <a:cubicBezTo>
                    <a:pt x="13" y="1135"/>
                    <a:pt x="15" y="1131"/>
                    <a:pt x="18" y="1128"/>
                  </a:cubicBezTo>
                  <a:cubicBezTo>
                    <a:pt x="21" y="1125"/>
                    <a:pt x="25" y="1123"/>
                    <a:pt x="30" y="1123"/>
                  </a:cubicBezTo>
                  <a:cubicBezTo>
                    <a:pt x="34" y="1123"/>
                    <a:pt x="37" y="1124"/>
                    <a:pt x="40" y="1125"/>
                  </a:cubicBezTo>
                  <a:cubicBezTo>
                    <a:pt x="43" y="1127"/>
                    <a:pt x="45" y="1129"/>
                    <a:pt x="46" y="1131"/>
                  </a:cubicBezTo>
                  <a:cubicBezTo>
                    <a:pt x="47" y="1134"/>
                    <a:pt x="48" y="1137"/>
                    <a:pt x="48" y="1140"/>
                  </a:cubicBezTo>
                  <a:cubicBezTo>
                    <a:pt x="48" y="1144"/>
                    <a:pt x="47" y="1148"/>
                    <a:pt x="45" y="1150"/>
                  </a:cubicBezTo>
                  <a:cubicBezTo>
                    <a:pt x="44" y="1153"/>
                    <a:pt x="41" y="1155"/>
                    <a:pt x="38" y="1155"/>
                  </a:cubicBezTo>
                  <a:cubicBezTo>
                    <a:pt x="37" y="1149"/>
                    <a:pt x="37" y="1149"/>
                    <a:pt x="37" y="1149"/>
                  </a:cubicBezTo>
                  <a:cubicBezTo>
                    <a:pt x="39" y="1149"/>
                    <a:pt x="41" y="1148"/>
                    <a:pt x="42" y="1146"/>
                  </a:cubicBezTo>
                  <a:cubicBezTo>
                    <a:pt x="43" y="1145"/>
                    <a:pt x="43" y="1143"/>
                    <a:pt x="43" y="1141"/>
                  </a:cubicBezTo>
                  <a:cubicBezTo>
                    <a:pt x="43" y="1137"/>
                    <a:pt x="42" y="1135"/>
                    <a:pt x="40" y="1133"/>
                  </a:cubicBezTo>
                  <a:cubicBezTo>
                    <a:pt x="38" y="1131"/>
                    <a:pt x="35" y="1130"/>
                    <a:pt x="31" y="1130"/>
                  </a:cubicBezTo>
                  <a:cubicBezTo>
                    <a:pt x="26" y="1130"/>
                    <a:pt x="23" y="1131"/>
                    <a:pt x="21" y="1133"/>
                  </a:cubicBezTo>
                  <a:cubicBezTo>
                    <a:pt x="19" y="1135"/>
                    <a:pt x="18" y="1137"/>
                    <a:pt x="18" y="1140"/>
                  </a:cubicBezTo>
                  <a:cubicBezTo>
                    <a:pt x="18" y="1143"/>
                    <a:pt x="18" y="1145"/>
                    <a:pt x="20" y="1146"/>
                  </a:cubicBezTo>
                  <a:cubicBezTo>
                    <a:pt x="21" y="1148"/>
                    <a:pt x="23" y="1149"/>
                    <a:pt x="26" y="1150"/>
                  </a:cubicBezTo>
                  <a:close/>
                  <a:moveTo>
                    <a:pt x="26" y="845"/>
                  </a:moveTo>
                  <a:cubicBezTo>
                    <a:pt x="25" y="851"/>
                    <a:pt x="25" y="851"/>
                    <a:pt x="25" y="851"/>
                  </a:cubicBezTo>
                  <a:cubicBezTo>
                    <a:pt x="21" y="850"/>
                    <a:pt x="18" y="849"/>
                    <a:pt x="16" y="846"/>
                  </a:cubicBezTo>
                  <a:cubicBezTo>
                    <a:pt x="14" y="843"/>
                    <a:pt x="13" y="840"/>
                    <a:pt x="13" y="835"/>
                  </a:cubicBezTo>
                  <a:cubicBezTo>
                    <a:pt x="13" y="830"/>
                    <a:pt x="15" y="826"/>
                    <a:pt x="18" y="823"/>
                  </a:cubicBezTo>
                  <a:cubicBezTo>
                    <a:pt x="21" y="820"/>
                    <a:pt x="25" y="818"/>
                    <a:pt x="30" y="818"/>
                  </a:cubicBezTo>
                  <a:cubicBezTo>
                    <a:pt x="34" y="818"/>
                    <a:pt x="37" y="819"/>
                    <a:pt x="40" y="820"/>
                  </a:cubicBezTo>
                  <a:cubicBezTo>
                    <a:pt x="43" y="822"/>
                    <a:pt x="45" y="824"/>
                    <a:pt x="46" y="827"/>
                  </a:cubicBezTo>
                  <a:cubicBezTo>
                    <a:pt x="47" y="829"/>
                    <a:pt x="48" y="832"/>
                    <a:pt x="48" y="836"/>
                  </a:cubicBezTo>
                  <a:cubicBezTo>
                    <a:pt x="48" y="840"/>
                    <a:pt x="47" y="843"/>
                    <a:pt x="45" y="846"/>
                  </a:cubicBezTo>
                  <a:cubicBezTo>
                    <a:pt x="44" y="848"/>
                    <a:pt x="41" y="850"/>
                    <a:pt x="38" y="850"/>
                  </a:cubicBezTo>
                  <a:cubicBezTo>
                    <a:pt x="37" y="844"/>
                    <a:pt x="37" y="844"/>
                    <a:pt x="37" y="844"/>
                  </a:cubicBezTo>
                  <a:cubicBezTo>
                    <a:pt x="39" y="844"/>
                    <a:pt x="41" y="843"/>
                    <a:pt x="42" y="841"/>
                  </a:cubicBezTo>
                  <a:cubicBezTo>
                    <a:pt x="43" y="840"/>
                    <a:pt x="43" y="838"/>
                    <a:pt x="43" y="836"/>
                  </a:cubicBezTo>
                  <a:cubicBezTo>
                    <a:pt x="43" y="833"/>
                    <a:pt x="42" y="830"/>
                    <a:pt x="40" y="828"/>
                  </a:cubicBezTo>
                  <a:cubicBezTo>
                    <a:pt x="38" y="826"/>
                    <a:pt x="35" y="825"/>
                    <a:pt x="31" y="825"/>
                  </a:cubicBezTo>
                  <a:cubicBezTo>
                    <a:pt x="26" y="825"/>
                    <a:pt x="23" y="826"/>
                    <a:pt x="21" y="828"/>
                  </a:cubicBezTo>
                  <a:cubicBezTo>
                    <a:pt x="19" y="830"/>
                    <a:pt x="18" y="832"/>
                    <a:pt x="18" y="835"/>
                  </a:cubicBezTo>
                  <a:cubicBezTo>
                    <a:pt x="18" y="838"/>
                    <a:pt x="18" y="840"/>
                    <a:pt x="20" y="842"/>
                  </a:cubicBezTo>
                  <a:cubicBezTo>
                    <a:pt x="21" y="843"/>
                    <a:pt x="23" y="844"/>
                    <a:pt x="26" y="845"/>
                  </a:cubicBezTo>
                  <a:close/>
                  <a:moveTo>
                    <a:pt x="25" y="1110"/>
                  </a:moveTo>
                  <a:cubicBezTo>
                    <a:pt x="24" y="1116"/>
                    <a:pt x="24" y="1116"/>
                    <a:pt x="24" y="1116"/>
                  </a:cubicBezTo>
                  <a:cubicBezTo>
                    <a:pt x="20" y="1115"/>
                    <a:pt x="18" y="1113"/>
                    <a:pt x="16" y="1111"/>
                  </a:cubicBezTo>
                  <a:cubicBezTo>
                    <a:pt x="14" y="1108"/>
                    <a:pt x="13" y="1104"/>
                    <a:pt x="13" y="1100"/>
                  </a:cubicBezTo>
                  <a:cubicBezTo>
                    <a:pt x="13" y="1094"/>
                    <a:pt x="15" y="1090"/>
                    <a:pt x="18" y="1087"/>
                  </a:cubicBezTo>
                  <a:cubicBezTo>
                    <a:pt x="21" y="1084"/>
                    <a:pt x="25" y="1082"/>
                    <a:pt x="30" y="1082"/>
                  </a:cubicBezTo>
                  <a:cubicBezTo>
                    <a:pt x="36" y="1082"/>
                    <a:pt x="40" y="1084"/>
                    <a:pt x="43" y="1087"/>
                  </a:cubicBezTo>
                  <a:cubicBezTo>
                    <a:pt x="47" y="1090"/>
                    <a:pt x="48" y="1094"/>
                    <a:pt x="48" y="1099"/>
                  </a:cubicBezTo>
                  <a:cubicBezTo>
                    <a:pt x="48" y="1104"/>
                    <a:pt x="47" y="1109"/>
                    <a:pt x="44" y="1112"/>
                  </a:cubicBezTo>
                  <a:cubicBezTo>
                    <a:pt x="40" y="1115"/>
                    <a:pt x="36" y="1116"/>
                    <a:pt x="31" y="1116"/>
                  </a:cubicBezTo>
                  <a:cubicBezTo>
                    <a:pt x="30" y="1116"/>
                    <a:pt x="30" y="1116"/>
                    <a:pt x="29" y="1116"/>
                  </a:cubicBezTo>
                  <a:cubicBezTo>
                    <a:pt x="29" y="1089"/>
                    <a:pt x="29" y="1089"/>
                    <a:pt x="29" y="1089"/>
                  </a:cubicBezTo>
                  <a:cubicBezTo>
                    <a:pt x="25" y="1089"/>
                    <a:pt x="23" y="1090"/>
                    <a:pt x="21" y="1092"/>
                  </a:cubicBezTo>
                  <a:cubicBezTo>
                    <a:pt x="19" y="1094"/>
                    <a:pt x="18" y="1097"/>
                    <a:pt x="18" y="1100"/>
                  </a:cubicBezTo>
                  <a:cubicBezTo>
                    <a:pt x="18" y="1102"/>
                    <a:pt x="18" y="1104"/>
                    <a:pt x="19" y="1106"/>
                  </a:cubicBezTo>
                  <a:cubicBezTo>
                    <a:pt x="20" y="1107"/>
                    <a:pt x="22" y="1109"/>
                    <a:pt x="25" y="1110"/>
                  </a:cubicBezTo>
                  <a:close/>
                  <a:moveTo>
                    <a:pt x="34" y="1089"/>
                  </a:moveTo>
                  <a:cubicBezTo>
                    <a:pt x="34" y="1110"/>
                    <a:pt x="34" y="1110"/>
                    <a:pt x="34" y="1110"/>
                  </a:cubicBezTo>
                  <a:cubicBezTo>
                    <a:pt x="37" y="1109"/>
                    <a:pt x="39" y="1109"/>
                    <a:pt x="40" y="1107"/>
                  </a:cubicBezTo>
                  <a:cubicBezTo>
                    <a:pt x="42" y="1105"/>
                    <a:pt x="43" y="1103"/>
                    <a:pt x="43" y="1100"/>
                  </a:cubicBezTo>
                  <a:cubicBezTo>
                    <a:pt x="43" y="1097"/>
                    <a:pt x="43" y="1094"/>
                    <a:pt x="41" y="1092"/>
                  </a:cubicBezTo>
                  <a:cubicBezTo>
                    <a:pt x="39" y="1090"/>
                    <a:pt x="37" y="1089"/>
                    <a:pt x="34" y="1089"/>
                  </a:cubicBezTo>
                  <a:close/>
                  <a:moveTo>
                    <a:pt x="25" y="391"/>
                  </a:moveTo>
                  <a:cubicBezTo>
                    <a:pt x="24" y="398"/>
                    <a:pt x="24" y="398"/>
                    <a:pt x="24" y="398"/>
                  </a:cubicBezTo>
                  <a:cubicBezTo>
                    <a:pt x="20" y="397"/>
                    <a:pt x="18" y="395"/>
                    <a:pt x="16" y="392"/>
                  </a:cubicBezTo>
                  <a:cubicBezTo>
                    <a:pt x="14" y="389"/>
                    <a:pt x="13" y="386"/>
                    <a:pt x="13" y="382"/>
                  </a:cubicBezTo>
                  <a:cubicBezTo>
                    <a:pt x="13" y="376"/>
                    <a:pt x="15" y="372"/>
                    <a:pt x="18" y="369"/>
                  </a:cubicBezTo>
                  <a:cubicBezTo>
                    <a:pt x="21" y="365"/>
                    <a:pt x="25" y="364"/>
                    <a:pt x="30" y="364"/>
                  </a:cubicBezTo>
                  <a:cubicBezTo>
                    <a:pt x="36" y="364"/>
                    <a:pt x="40" y="365"/>
                    <a:pt x="43" y="369"/>
                  </a:cubicBezTo>
                  <a:cubicBezTo>
                    <a:pt x="47" y="372"/>
                    <a:pt x="48" y="376"/>
                    <a:pt x="48" y="381"/>
                  </a:cubicBezTo>
                  <a:cubicBezTo>
                    <a:pt x="48" y="386"/>
                    <a:pt x="47" y="390"/>
                    <a:pt x="44" y="393"/>
                  </a:cubicBezTo>
                  <a:cubicBezTo>
                    <a:pt x="40" y="397"/>
                    <a:pt x="36" y="398"/>
                    <a:pt x="31" y="398"/>
                  </a:cubicBezTo>
                  <a:cubicBezTo>
                    <a:pt x="30" y="398"/>
                    <a:pt x="30" y="398"/>
                    <a:pt x="29" y="398"/>
                  </a:cubicBezTo>
                  <a:cubicBezTo>
                    <a:pt x="29" y="370"/>
                    <a:pt x="29" y="370"/>
                    <a:pt x="29" y="370"/>
                  </a:cubicBezTo>
                  <a:cubicBezTo>
                    <a:pt x="25" y="371"/>
                    <a:pt x="23" y="372"/>
                    <a:pt x="21" y="374"/>
                  </a:cubicBezTo>
                  <a:cubicBezTo>
                    <a:pt x="19" y="376"/>
                    <a:pt x="18" y="379"/>
                    <a:pt x="18" y="382"/>
                  </a:cubicBezTo>
                  <a:cubicBezTo>
                    <a:pt x="18" y="384"/>
                    <a:pt x="18" y="386"/>
                    <a:pt x="19" y="388"/>
                  </a:cubicBezTo>
                  <a:cubicBezTo>
                    <a:pt x="20" y="389"/>
                    <a:pt x="22" y="391"/>
                    <a:pt x="25" y="391"/>
                  </a:cubicBezTo>
                  <a:close/>
                  <a:moveTo>
                    <a:pt x="34" y="371"/>
                  </a:moveTo>
                  <a:cubicBezTo>
                    <a:pt x="34" y="392"/>
                    <a:pt x="34" y="392"/>
                    <a:pt x="34" y="392"/>
                  </a:cubicBezTo>
                  <a:cubicBezTo>
                    <a:pt x="37" y="391"/>
                    <a:pt x="39" y="390"/>
                    <a:pt x="40" y="389"/>
                  </a:cubicBezTo>
                  <a:cubicBezTo>
                    <a:pt x="42" y="387"/>
                    <a:pt x="43" y="385"/>
                    <a:pt x="43" y="381"/>
                  </a:cubicBezTo>
                  <a:cubicBezTo>
                    <a:pt x="43" y="378"/>
                    <a:pt x="43" y="376"/>
                    <a:pt x="41" y="374"/>
                  </a:cubicBezTo>
                  <a:cubicBezTo>
                    <a:pt x="39" y="372"/>
                    <a:pt x="37" y="371"/>
                    <a:pt x="34" y="371"/>
                  </a:cubicBezTo>
                  <a:close/>
                  <a:moveTo>
                    <a:pt x="25" y="883"/>
                  </a:moveTo>
                  <a:cubicBezTo>
                    <a:pt x="24" y="890"/>
                    <a:pt x="24" y="890"/>
                    <a:pt x="24" y="890"/>
                  </a:cubicBezTo>
                  <a:cubicBezTo>
                    <a:pt x="20" y="889"/>
                    <a:pt x="18" y="887"/>
                    <a:pt x="16" y="884"/>
                  </a:cubicBezTo>
                  <a:cubicBezTo>
                    <a:pt x="14" y="882"/>
                    <a:pt x="13" y="878"/>
                    <a:pt x="13" y="874"/>
                  </a:cubicBezTo>
                  <a:cubicBezTo>
                    <a:pt x="13" y="868"/>
                    <a:pt x="15" y="864"/>
                    <a:pt x="18" y="861"/>
                  </a:cubicBezTo>
                  <a:cubicBezTo>
                    <a:pt x="21" y="857"/>
                    <a:pt x="25" y="856"/>
                    <a:pt x="30" y="856"/>
                  </a:cubicBezTo>
                  <a:cubicBezTo>
                    <a:pt x="36" y="856"/>
                    <a:pt x="40" y="858"/>
                    <a:pt x="43" y="861"/>
                  </a:cubicBezTo>
                  <a:cubicBezTo>
                    <a:pt x="47" y="864"/>
                    <a:pt x="48" y="868"/>
                    <a:pt x="48" y="873"/>
                  </a:cubicBezTo>
                  <a:cubicBezTo>
                    <a:pt x="48" y="878"/>
                    <a:pt x="47" y="882"/>
                    <a:pt x="44" y="885"/>
                  </a:cubicBezTo>
                  <a:cubicBezTo>
                    <a:pt x="40" y="889"/>
                    <a:pt x="36" y="890"/>
                    <a:pt x="31" y="890"/>
                  </a:cubicBezTo>
                  <a:cubicBezTo>
                    <a:pt x="30" y="890"/>
                    <a:pt x="30" y="890"/>
                    <a:pt x="29" y="890"/>
                  </a:cubicBezTo>
                  <a:cubicBezTo>
                    <a:pt x="29" y="862"/>
                    <a:pt x="29" y="862"/>
                    <a:pt x="29" y="862"/>
                  </a:cubicBezTo>
                  <a:cubicBezTo>
                    <a:pt x="25" y="863"/>
                    <a:pt x="23" y="864"/>
                    <a:pt x="21" y="866"/>
                  </a:cubicBezTo>
                  <a:cubicBezTo>
                    <a:pt x="19" y="868"/>
                    <a:pt x="18" y="871"/>
                    <a:pt x="18" y="874"/>
                  </a:cubicBezTo>
                  <a:cubicBezTo>
                    <a:pt x="18" y="876"/>
                    <a:pt x="18" y="878"/>
                    <a:pt x="19" y="880"/>
                  </a:cubicBezTo>
                  <a:cubicBezTo>
                    <a:pt x="20" y="881"/>
                    <a:pt x="22" y="883"/>
                    <a:pt x="25" y="883"/>
                  </a:cubicBezTo>
                  <a:close/>
                  <a:moveTo>
                    <a:pt x="34" y="863"/>
                  </a:moveTo>
                  <a:cubicBezTo>
                    <a:pt x="34" y="884"/>
                    <a:pt x="34" y="884"/>
                    <a:pt x="34" y="884"/>
                  </a:cubicBezTo>
                  <a:cubicBezTo>
                    <a:pt x="37" y="883"/>
                    <a:pt x="39" y="882"/>
                    <a:pt x="40" y="881"/>
                  </a:cubicBezTo>
                  <a:cubicBezTo>
                    <a:pt x="42" y="879"/>
                    <a:pt x="43" y="877"/>
                    <a:pt x="43" y="873"/>
                  </a:cubicBezTo>
                  <a:cubicBezTo>
                    <a:pt x="43" y="870"/>
                    <a:pt x="43" y="868"/>
                    <a:pt x="41" y="866"/>
                  </a:cubicBezTo>
                  <a:cubicBezTo>
                    <a:pt x="39" y="864"/>
                    <a:pt x="37" y="863"/>
                    <a:pt x="34" y="863"/>
                  </a:cubicBezTo>
                  <a:close/>
                  <a:moveTo>
                    <a:pt x="31" y="560"/>
                  </a:moveTo>
                  <a:cubicBezTo>
                    <a:pt x="35" y="560"/>
                    <a:pt x="40" y="562"/>
                    <a:pt x="43" y="565"/>
                  </a:cubicBezTo>
                  <a:cubicBezTo>
                    <a:pt x="46" y="568"/>
                    <a:pt x="48" y="572"/>
                    <a:pt x="48" y="576"/>
                  </a:cubicBezTo>
                  <a:cubicBezTo>
                    <a:pt x="48" y="581"/>
                    <a:pt x="46" y="585"/>
                    <a:pt x="43" y="588"/>
                  </a:cubicBezTo>
                  <a:cubicBezTo>
                    <a:pt x="40" y="591"/>
                    <a:pt x="36" y="593"/>
                    <a:pt x="31" y="593"/>
                  </a:cubicBezTo>
                  <a:cubicBezTo>
                    <a:pt x="26" y="593"/>
                    <a:pt x="22" y="591"/>
                    <a:pt x="18" y="588"/>
                  </a:cubicBezTo>
                  <a:cubicBezTo>
                    <a:pt x="15" y="585"/>
                    <a:pt x="13" y="581"/>
                    <a:pt x="13" y="576"/>
                  </a:cubicBezTo>
                  <a:cubicBezTo>
                    <a:pt x="13" y="572"/>
                    <a:pt x="15" y="568"/>
                    <a:pt x="18" y="565"/>
                  </a:cubicBezTo>
                  <a:cubicBezTo>
                    <a:pt x="22" y="562"/>
                    <a:pt x="26" y="560"/>
                    <a:pt x="31" y="560"/>
                  </a:cubicBezTo>
                  <a:close/>
                  <a:moveTo>
                    <a:pt x="31" y="566"/>
                  </a:moveTo>
                  <a:cubicBezTo>
                    <a:pt x="27" y="566"/>
                    <a:pt x="24" y="567"/>
                    <a:pt x="21" y="569"/>
                  </a:cubicBezTo>
                  <a:cubicBezTo>
                    <a:pt x="19" y="571"/>
                    <a:pt x="18" y="573"/>
                    <a:pt x="18" y="576"/>
                  </a:cubicBezTo>
                  <a:cubicBezTo>
                    <a:pt x="18" y="579"/>
                    <a:pt x="19" y="582"/>
                    <a:pt x="21" y="584"/>
                  </a:cubicBezTo>
                  <a:cubicBezTo>
                    <a:pt x="24" y="586"/>
                    <a:pt x="27" y="587"/>
                    <a:pt x="31" y="587"/>
                  </a:cubicBezTo>
                  <a:cubicBezTo>
                    <a:pt x="31" y="587"/>
                    <a:pt x="32" y="587"/>
                    <a:pt x="32" y="587"/>
                  </a:cubicBezTo>
                  <a:cubicBezTo>
                    <a:pt x="35" y="587"/>
                    <a:pt x="38" y="586"/>
                    <a:pt x="40" y="584"/>
                  </a:cubicBezTo>
                  <a:cubicBezTo>
                    <a:pt x="42" y="582"/>
                    <a:pt x="43" y="579"/>
                    <a:pt x="43" y="576"/>
                  </a:cubicBezTo>
                  <a:cubicBezTo>
                    <a:pt x="43" y="573"/>
                    <a:pt x="42" y="571"/>
                    <a:pt x="40" y="569"/>
                  </a:cubicBezTo>
                  <a:cubicBezTo>
                    <a:pt x="37" y="567"/>
                    <a:pt x="34" y="566"/>
                    <a:pt x="31" y="566"/>
                  </a:cubicBezTo>
                  <a:close/>
                  <a:moveTo>
                    <a:pt x="31" y="1241"/>
                  </a:moveTo>
                  <a:cubicBezTo>
                    <a:pt x="35" y="1241"/>
                    <a:pt x="40" y="1242"/>
                    <a:pt x="43" y="1245"/>
                  </a:cubicBezTo>
                  <a:cubicBezTo>
                    <a:pt x="46" y="1249"/>
                    <a:pt x="48" y="1252"/>
                    <a:pt x="48" y="1257"/>
                  </a:cubicBezTo>
                  <a:cubicBezTo>
                    <a:pt x="48" y="1261"/>
                    <a:pt x="46" y="1265"/>
                    <a:pt x="43" y="1268"/>
                  </a:cubicBezTo>
                  <a:cubicBezTo>
                    <a:pt x="40" y="1271"/>
                    <a:pt x="36" y="1273"/>
                    <a:pt x="31" y="1273"/>
                  </a:cubicBezTo>
                  <a:cubicBezTo>
                    <a:pt x="26" y="1273"/>
                    <a:pt x="22" y="1271"/>
                    <a:pt x="18" y="1268"/>
                  </a:cubicBezTo>
                  <a:cubicBezTo>
                    <a:pt x="15" y="1265"/>
                    <a:pt x="13" y="1261"/>
                    <a:pt x="13" y="1257"/>
                  </a:cubicBezTo>
                  <a:cubicBezTo>
                    <a:pt x="13" y="1252"/>
                    <a:pt x="15" y="1249"/>
                    <a:pt x="18" y="1245"/>
                  </a:cubicBezTo>
                  <a:cubicBezTo>
                    <a:pt x="22" y="1242"/>
                    <a:pt x="26" y="1241"/>
                    <a:pt x="31" y="1241"/>
                  </a:cubicBezTo>
                  <a:close/>
                  <a:moveTo>
                    <a:pt x="31" y="1246"/>
                  </a:moveTo>
                  <a:cubicBezTo>
                    <a:pt x="27" y="1246"/>
                    <a:pt x="24" y="1247"/>
                    <a:pt x="21" y="1249"/>
                  </a:cubicBezTo>
                  <a:cubicBezTo>
                    <a:pt x="19" y="1251"/>
                    <a:pt x="18" y="1254"/>
                    <a:pt x="18" y="1257"/>
                  </a:cubicBezTo>
                  <a:cubicBezTo>
                    <a:pt x="18" y="1260"/>
                    <a:pt x="19" y="1262"/>
                    <a:pt x="21" y="1264"/>
                  </a:cubicBezTo>
                  <a:cubicBezTo>
                    <a:pt x="24" y="1266"/>
                    <a:pt x="27" y="1267"/>
                    <a:pt x="31" y="1267"/>
                  </a:cubicBezTo>
                  <a:cubicBezTo>
                    <a:pt x="31" y="1267"/>
                    <a:pt x="32" y="1267"/>
                    <a:pt x="32" y="1267"/>
                  </a:cubicBezTo>
                  <a:cubicBezTo>
                    <a:pt x="35" y="1267"/>
                    <a:pt x="38" y="1266"/>
                    <a:pt x="40" y="1264"/>
                  </a:cubicBezTo>
                  <a:cubicBezTo>
                    <a:pt x="42" y="1262"/>
                    <a:pt x="43" y="1260"/>
                    <a:pt x="43" y="1257"/>
                  </a:cubicBezTo>
                  <a:cubicBezTo>
                    <a:pt x="43" y="1254"/>
                    <a:pt x="42" y="1251"/>
                    <a:pt x="40" y="1249"/>
                  </a:cubicBezTo>
                  <a:cubicBezTo>
                    <a:pt x="37" y="1247"/>
                    <a:pt x="34" y="1246"/>
                    <a:pt x="31" y="1246"/>
                  </a:cubicBezTo>
                  <a:close/>
                  <a:moveTo>
                    <a:pt x="43" y="1018"/>
                  </a:moveTo>
                  <a:cubicBezTo>
                    <a:pt x="51" y="1018"/>
                    <a:pt x="51" y="1018"/>
                    <a:pt x="51" y="1018"/>
                  </a:cubicBezTo>
                  <a:cubicBezTo>
                    <a:pt x="60" y="1018"/>
                    <a:pt x="60" y="1018"/>
                    <a:pt x="60" y="1018"/>
                  </a:cubicBezTo>
                  <a:cubicBezTo>
                    <a:pt x="60" y="1024"/>
                    <a:pt x="60" y="1024"/>
                    <a:pt x="60" y="1024"/>
                  </a:cubicBezTo>
                  <a:cubicBezTo>
                    <a:pt x="14" y="1024"/>
                    <a:pt x="14" y="1024"/>
                    <a:pt x="14" y="1024"/>
                  </a:cubicBezTo>
                  <a:cubicBezTo>
                    <a:pt x="14" y="1018"/>
                    <a:pt x="14" y="1018"/>
                    <a:pt x="14" y="1018"/>
                  </a:cubicBezTo>
                  <a:cubicBezTo>
                    <a:pt x="19" y="1018"/>
                    <a:pt x="19" y="1018"/>
                    <a:pt x="19" y="1018"/>
                  </a:cubicBezTo>
                  <a:cubicBezTo>
                    <a:pt x="17" y="1017"/>
                    <a:pt x="16" y="1015"/>
                    <a:pt x="15" y="1013"/>
                  </a:cubicBezTo>
                  <a:cubicBezTo>
                    <a:pt x="14" y="1011"/>
                    <a:pt x="13" y="1008"/>
                    <a:pt x="13" y="1006"/>
                  </a:cubicBezTo>
                  <a:cubicBezTo>
                    <a:pt x="13" y="1002"/>
                    <a:pt x="15" y="998"/>
                    <a:pt x="18" y="995"/>
                  </a:cubicBezTo>
                  <a:cubicBezTo>
                    <a:pt x="22" y="992"/>
                    <a:pt x="26" y="990"/>
                    <a:pt x="31" y="990"/>
                  </a:cubicBezTo>
                  <a:cubicBezTo>
                    <a:pt x="36" y="990"/>
                    <a:pt x="40" y="992"/>
                    <a:pt x="44" y="995"/>
                  </a:cubicBezTo>
                  <a:cubicBezTo>
                    <a:pt x="47" y="998"/>
                    <a:pt x="49" y="1002"/>
                    <a:pt x="49" y="1006"/>
                  </a:cubicBezTo>
                  <a:cubicBezTo>
                    <a:pt x="49" y="1009"/>
                    <a:pt x="48" y="1011"/>
                    <a:pt x="47" y="1013"/>
                  </a:cubicBezTo>
                  <a:cubicBezTo>
                    <a:pt x="46" y="1015"/>
                    <a:pt x="45" y="1017"/>
                    <a:pt x="43" y="1018"/>
                  </a:cubicBezTo>
                  <a:close/>
                  <a:moveTo>
                    <a:pt x="31" y="1017"/>
                  </a:moveTo>
                  <a:cubicBezTo>
                    <a:pt x="34" y="1017"/>
                    <a:pt x="37" y="1016"/>
                    <a:pt x="39" y="1014"/>
                  </a:cubicBezTo>
                  <a:cubicBezTo>
                    <a:pt x="41" y="1012"/>
                    <a:pt x="43" y="1009"/>
                    <a:pt x="43" y="1007"/>
                  </a:cubicBezTo>
                  <a:cubicBezTo>
                    <a:pt x="43" y="1004"/>
                    <a:pt x="41" y="1001"/>
                    <a:pt x="39" y="999"/>
                  </a:cubicBezTo>
                  <a:cubicBezTo>
                    <a:pt x="37" y="997"/>
                    <a:pt x="34" y="996"/>
                    <a:pt x="31" y="996"/>
                  </a:cubicBezTo>
                  <a:cubicBezTo>
                    <a:pt x="28" y="996"/>
                    <a:pt x="25" y="997"/>
                    <a:pt x="23" y="999"/>
                  </a:cubicBezTo>
                  <a:cubicBezTo>
                    <a:pt x="20" y="1001"/>
                    <a:pt x="19" y="1004"/>
                    <a:pt x="19" y="1007"/>
                  </a:cubicBezTo>
                  <a:cubicBezTo>
                    <a:pt x="19" y="1009"/>
                    <a:pt x="20" y="1012"/>
                    <a:pt x="23" y="1014"/>
                  </a:cubicBezTo>
                  <a:cubicBezTo>
                    <a:pt x="25" y="1016"/>
                    <a:pt x="28" y="1017"/>
                    <a:pt x="31" y="1017"/>
                  </a:cubicBezTo>
                  <a:close/>
                  <a:moveTo>
                    <a:pt x="47" y="1380"/>
                  </a:moveTo>
                  <a:cubicBezTo>
                    <a:pt x="47" y="1387"/>
                    <a:pt x="47" y="1387"/>
                    <a:pt x="47" y="1387"/>
                  </a:cubicBezTo>
                  <a:cubicBezTo>
                    <a:pt x="22" y="1397"/>
                    <a:pt x="22" y="1397"/>
                    <a:pt x="22" y="1397"/>
                  </a:cubicBezTo>
                  <a:cubicBezTo>
                    <a:pt x="47" y="1408"/>
                    <a:pt x="47" y="1408"/>
                    <a:pt x="47" y="1408"/>
                  </a:cubicBezTo>
                  <a:cubicBezTo>
                    <a:pt x="47" y="1414"/>
                    <a:pt x="47" y="1414"/>
                    <a:pt x="47" y="1414"/>
                  </a:cubicBezTo>
                  <a:cubicBezTo>
                    <a:pt x="0" y="1395"/>
                    <a:pt x="0" y="1395"/>
                    <a:pt x="0" y="1395"/>
                  </a:cubicBezTo>
                  <a:cubicBezTo>
                    <a:pt x="0" y="1389"/>
                    <a:pt x="0" y="1389"/>
                    <a:pt x="0" y="1389"/>
                  </a:cubicBezTo>
                  <a:cubicBezTo>
                    <a:pt x="14" y="1394"/>
                    <a:pt x="14" y="1394"/>
                    <a:pt x="14" y="1394"/>
                  </a:cubicBezTo>
                  <a:cubicBezTo>
                    <a:pt x="47" y="1380"/>
                    <a:pt x="47" y="1380"/>
                    <a:pt x="47" y="1380"/>
                  </a:cubicBezTo>
                  <a:close/>
                  <a:moveTo>
                    <a:pt x="14" y="414"/>
                  </a:moveTo>
                  <a:cubicBezTo>
                    <a:pt x="14" y="408"/>
                    <a:pt x="14" y="408"/>
                    <a:pt x="14" y="408"/>
                  </a:cubicBezTo>
                  <a:cubicBezTo>
                    <a:pt x="47" y="408"/>
                    <a:pt x="47" y="408"/>
                    <a:pt x="47" y="408"/>
                  </a:cubicBezTo>
                  <a:cubicBezTo>
                    <a:pt x="47" y="413"/>
                    <a:pt x="47" y="413"/>
                    <a:pt x="47" y="413"/>
                  </a:cubicBezTo>
                  <a:cubicBezTo>
                    <a:pt x="44" y="413"/>
                    <a:pt x="44" y="413"/>
                    <a:pt x="44" y="413"/>
                  </a:cubicBezTo>
                  <a:cubicBezTo>
                    <a:pt x="45" y="415"/>
                    <a:pt x="47" y="417"/>
                    <a:pt x="47" y="419"/>
                  </a:cubicBezTo>
                  <a:cubicBezTo>
                    <a:pt x="48" y="421"/>
                    <a:pt x="48" y="423"/>
                    <a:pt x="48" y="425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42" y="421"/>
                    <a:pt x="42" y="419"/>
                    <a:pt x="40" y="417"/>
                  </a:cubicBezTo>
                  <a:cubicBezTo>
                    <a:pt x="39" y="415"/>
                    <a:pt x="36" y="414"/>
                    <a:pt x="33" y="414"/>
                  </a:cubicBezTo>
                  <a:cubicBezTo>
                    <a:pt x="14" y="414"/>
                    <a:pt x="14" y="414"/>
                    <a:pt x="14" y="414"/>
                  </a:cubicBezTo>
                  <a:close/>
                  <a:moveTo>
                    <a:pt x="31" y="1297"/>
                  </a:moveTo>
                  <a:cubicBezTo>
                    <a:pt x="35" y="1297"/>
                    <a:pt x="40" y="1299"/>
                    <a:pt x="43" y="1302"/>
                  </a:cubicBezTo>
                  <a:cubicBezTo>
                    <a:pt x="46" y="1305"/>
                    <a:pt x="48" y="1309"/>
                    <a:pt x="48" y="1313"/>
                  </a:cubicBezTo>
                  <a:cubicBezTo>
                    <a:pt x="48" y="1318"/>
                    <a:pt x="46" y="1322"/>
                    <a:pt x="43" y="1325"/>
                  </a:cubicBezTo>
                  <a:cubicBezTo>
                    <a:pt x="40" y="1328"/>
                    <a:pt x="36" y="1330"/>
                    <a:pt x="31" y="1330"/>
                  </a:cubicBezTo>
                  <a:cubicBezTo>
                    <a:pt x="26" y="1330"/>
                    <a:pt x="22" y="1328"/>
                    <a:pt x="18" y="1325"/>
                  </a:cubicBezTo>
                  <a:cubicBezTo>
                    <a:pt x="15" y="1322"/>
                    <a:pt x="13" y="1318"/>
                    <a:pt x="13" y="1314"/>
                  </a:cubicBezTo>
                  <a:cubicBezTo>
                    <a:pt x="13" y="1309"/>
                    <a:pt x="15" y="1305"/>
                    <a:pt x="18" y="1302"/>
                  </a:cubicBezTo>
                  <a:cubicBezTo>
                    <a:pt x="22" y="1299"/>
                    <a:pt x="26" y="1297"/>
                    <a:pt x="31" y="1297"/>
                  </a:cubicBezTo>
                  <a:close/>
                  <a:moveTo>
                    <a:pt x="31" y="1303"/>
                  </a:moveTo>
                  <a:cubicBezTo>
                    <a:pt x="27" y="1303"/>
                    <a:pt x="24" y="1304"/>
                    <a:pt x="21" y="1306"/>
                  </a:cubicBezTo>
                  <a:cubicBezTo>
                    <a:pt x="19" y="1308"/>
                    <a:pt x="18" y="1310"/>
                    <a:pt x="18" y="1314"/>
                  </a:cubicBezTo>
                  <a:cubicBezTo>
                    <a:pt x="18" y="1316"/>
                    <a:pt x="19" y="1319"/>
                    <a:pt x="21" y="1321"/>
                  </a:cubicBezTo>
                  <a:cubicBezTo>
                    <a:pt x="24" y="1323"/>
                    <a:pt x="27" y="1324"/>
                    <a:pt x="31" y="1324"/>
                  </a:cubicBezTo>
                  <a:cubicBezTo>
                    <a:pt x="31" y="1324"/>
                    <a:pt x="32" y="1324"/>
                    <a:pt x="32" y="1324"/>
                  </a:cubicBezTo>
                  <a:cubicBezTo>
                    <a:pt x="35" y="1324"/>
                    <a:pt x="38" y="1323"/>
                    <a:pt x="40" y="1321"/>
                  </a:cubicBezTo>
                  <a:cubicBezTo>
                    <a:pt x="42" y="1319"/>
                    <a:pt x="43" y="1316"/>
                    <a:pt x="43" y="1313"/>
                  </a:cubicBezTo>
                  <a:cubicBezTo>
                    <a:pt x="43" y="1310"/>
                    <a:pt x="42" y="1308"/>
                    <a:pt x="40" y="1306"/>
                  </a:cubicBezTo>
                  <a:cubicBezTo>
                    <a:pt x="37" y="1304"/>
                    <a:pt x="34" y="1303"/>
                    <a:pt x="31" y="1303"/>
                  </a:cubicBezTo>
                  <a:close/>
                  <a:moveTo>
                    <a:pt x="60" y="256"/>
                  </a:moveTo>
                  <a:cubicBezTo>
                    <a:pt x="60" y="262"/>
                    <a:pt x="60" y="262"/>
                    <a:pt x="60" y="262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29" y="262"/>
                    <a:pt x="25" y="261"/>
                    <a:pt x="22" y="260"/>
                  </a:cubicBezTo>
                  <a:cubicBezTo>
                    <a:pt x="20" y="259"/>
                    <a:pt x="17" y="257"/>
                    <a:pt x="16" y="254"/>
                  </a:cubicBezTo>
                  <a:cubicBezTo>
                    <a:pt x="14" y="252"/>
                    <a:pt x="13" y="248"/>
                    <a:pt x="13" y="244"/>
                  </a:cubicBezTo>
                  <a:cubicBezTo>
                    <a:pt x="13" y="239"/>
                    <a:pt x="14" y="236"/>
                    <a:pt x="15" y="233"/>
                  </a:cubicBezTo>
                  <a:cubicBezTo>
                    <a:pt x="17" y="230"/>
                    <a:pt x="19" y="228"/>
                    <a:pt x="22" y="227"/>
                  </a:cubicBezTo>
                  <a:cubicBezTo>
                    <a:pt x="25" y="226"/>
                    <a:pt x="28" y="225"/>
                    <a:pt x="33" y="225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33" y="231"/>
                    <a:pt x="33" y="231"/>
                    <a:pt x="33" y="231"/>
                  </a:cubicBezTo>
                  <a:cubicBezTo>
                    <a:pt x="29" y="231"/>
                    <a:pt x="26" y="232"/>
                    <a:pt x="24" y="233"/>
                  </a:cubicBezTo>
                  <a:cubicBezTo>
                    <a:pt x="23" y="233"/>
                    <a:pt x="21" y="235"/>
                    <a:pt x="20" y="236"/>
                  </a:cubicBezTo>
                  <a:cubicBezTo>
                    <a:pt x="19" y="238"/>
                    <a:pt x="19" y="240"/>
                    <a:pt x="19" y="243"/>
                  </a:cubicBezTo>
                  <a:cubicBezTo>
                    <a:pt x="19" y="248"/>
                    <a:pt x="20" y="251"/>
                    <a:pt x="22" y="253"/>
                  </a:cubicBezTo>
                  <a:cubicBezTo>
                    <a:pt x="24" y="255"/>
                    <a:pt x="28" y="256"/>
                    <a:pt x="33" y="256"/>
                  </a:cubicBezTo>
                  <a:cubicBezTo>
                    <a:pt x="60" y="256"/>
                    <a:pt x="60" y="256"/>
                    <a:pt x="60" y="256"/>
                  </a:cubicBezTo>
                  <a:close/>
                  <a:moveTo>
                    <a:pt x="54" y="313"/>
                  </a:moveTo>
                  <a:cubicBezTo>
                    <a:pt x="60" y="313"/>
                    <a:pt x="60" y="313"/>
                    <a:pt x="60" y="313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4" y="319"/>
                    <a:pt x="54" y="319"/>
                    <a:pt x="54" y="319"/>
                  </a:cubicBezTo>
                  <a:cubicBezTo>
                    <a:pt x="54" y="313"/>
                    <a:pt x="54" y="313"/>
                    <a:pt x="54" y="313"/>
                  </a:cubicBezTo>
                  <a:close/>
                  <a:moveTo>
                    <a:pt x="14" y="313"/>
                  </a:moveTo>
                  <a:cubicBezTo>
                    <a:pt x="47" y="313"/>
                    <a:pt x="47" y="313"/>
                    <a:pt x="47" y="313"/>
                  </a:cubicBezTo>
                  <a:cubicBezTo>
                    <a:pt x="47" y="319"/>
                    <a:pt x="47" y="319"/>
                    <a:pt x="47" y="319"/>
                  </a:cubicBezTo>
                  <a:cubicBezTo>
                    <a:pt x="14" y="319"/>
                    <a:pt x="14" y="319"/>
                    <a:pt x="14" y="319"/>
                  </a:cubicBezTo>
                  <a:cubicBezTo>
                    <a:pt x="14" y="313"/>
                    <a:pt x="14" y="313"/>
                    <a:pt x="14" y="313"/>
                  </a:cubicBezTo>
                  <a:close/>
                  <a:moveTo>
                    <a:pt x="14" y="341"/>
                  </a:moveTo>
                  <a:cubicBezTo>
                    <a:pt x="47" y="328"/>
                    <a:pt x="47" y="328"/>
                    <a:pt x="47" y="328"/>
                  </a:cubicBezTo>
                  <a:cubicBezTo>
                    <a:pt x="47" y="334"/>
                    <a:pt x="47" y="334"/>
                    <a:pt x="47" y="334"/>
                  </a:cubicBezTo>
                  <a:cubicBezTo>
                    <a:pt x="27" y="341"/>
                    <a:pt x="27" y="341"/>
                    <a:pt x="27" y="341"/>
                  </a:cubicBezTo>
                  <a:cubicBezTo>
                    <a:pt x="25" y="342"/>
                    <a:pt x="23" y="342"/>
                    <a:pt x="20" y="343"/>
                  </a:cubicBezTo>
                  <a:cubicBezTo>
                    <a:pt x="22" y="344"/>
                    <a:pt x="24" y="344"/>
                    <a:pt x="27" y="345"/>
                  </a:cubicBezTo>
                  <a:cubicBezTo>
                    <a:pt x="47" y="353"/>
                    <a:pt x="47" y="353"/>
                    <a:pt x="47" y="353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14" y="346"/>
                    <a:pt x="14" y="346"/>
                    <a:pt x="14" y="346"/>
                  </a:cubicBezTo>
                  <a:cubicBezTo>
                    <a:pt x="14" y="341"/>
                    <a:pt x="14" y="341"/>
                    <a:pt x="14" y="341"/>
                  </a:cubicBezTo>
                  <a:close/>
                  <a:moveTo>
                    <a:pt x="24" y="431"/>
                  </a:moveTo>
                  <a:cubicBezTo>
                    <a:pt x="25" y="436"/>
                    <a:pt x="25" y="436"/>
                    <a:pt x="25" y="436"/>
                  </a:cubicBezTo>
                  <a:cubicBezTo>
                    <a:pt x="22" y="436"/>
                    <a:pt x="21" y="437"/>
                    <a:pt x="19" y="439"/>
                  </a:cubicBezTo>
                  <a:cubicBezTo>
                    <a:pt x="18" y="440"/>
                    <a:pt x="18" y="442"/>
                    <a:pt x="18" y="445"/>
                  </a:cubicBezTo>
                  <a:cubicBezTo>
                    <a:pt x="18" y="447"/>
                    <a:pt x="18" y="449"/>
                    <a:pt x="19" y="451"/>
                  </a:cubicBezTo>
                  <a:cubicBezTo>
                    <a:pt x="20" y="452"/>
                    <a:pt x="22" y="453"/>
                    <a:pt x="23" y="453"/>
                  </a:cubicBezTo>
                  <a:cubicBezTo>
                    <a:pt x="24" y="453"/>
                    <a:pt x="25" y="452"/>
                    <a:pt x="26" y="451"/>
                  </a:cubicBezTo>
                  <a:cubicBezTo>
                    <a:pt x="27" y="450"/>
                    <a:pt x="27" y="448"/>
                    <a:pt x="28" y="445"/>
                  </a:cubicBezTo>
                  <a:cubicBezTo>
                    <a:pt x="29" y="441"/>
                    <a:pt x="30" y="438"/>
                    <a:pt x="31" y="436"/>
                  </a:cubicBezTo>
                  <a:cubicBezTo>
                    <a:pt x="32" y="435"/>
                    <a:pt x="33" y="434"/>
                    <a:pt x="34" y="433"/>
                  </a:cubicBezTo>
                  <a:cubicBezTo>
                    <a:pt x="35" y="432"/>
                    <a:pt x="37" y="432"/>
                    <a:pt x="38" y="432"/>
                  </a:cubicBezTo>
                  <a:cubicBezTo>
                    <a:pt x="40" y="432"/>
                    <a:pt x="41" y="432"/>
                    <a:pt x="43" y="433"/>
                  </a:cubicBezTo>
                  <a:cubicBezTo>
                    <a:pt x="44" y="433"/>
                    <a:pt x="45" y="434"/>
                    <a:pt x="46" y="435"/>
                  </a:cubicBezTo>
                  <a:cubicBezTo>
                    <a:pt x="46" y="436"/>
                    <a:pt x="47" y="437"/>
                    <a:pt x="47" y="439"/>
                  </a:cubicBezTo>
                  <a:cubicBezTo>
                    <a:pt x="48" y="440"/>
                    <a:pt x="48" y="442"/>
                    <a:pt x="48" y="444"/>
                  </a:cubicBezTo>
                  <a:cubicBezTo>
                    <a:pt x="48" y="446"/>
                    <a:pt x="48" y="449"/>
                    <a:pt x="47" y="451"/>
                  </a:cubicBezTo>
                  <a:cubicBezTo>
                    <a:pt x="46" y="453"/>
                    <a:pt x="45" y="454"/>
                    <a:pt x="44" y="455"/>
                  </a:cubicBezTo>
                  <a:cubicBezTo>
                    <a:pt x="43" y="456"/>
                    <a:pt x="41" y="457"/>
                    <a:pt x="39" y="457"/>
                  </a:cubicBezTo>
                  <a:cubicBezTo>
                    <a:pt x="38" y="452"/>
                    <a:pt x="38" y="452"/>
                    <a:pt x="38" y="452"/>
                  </a:cubicBezTo>
                  <a:cubicBezTo>
                    <a:pt x="40" y="451"/>
                    <a:pt x="41" y="451"/>
                    <a:pt x="42" y="449"/>
                  </a:cubicBezTo>
                  <a:cubicBezTo>
                    <a:pt x="43" y="448"/>
                    <a:pt x="43" y="446"/>
                    <a:pt x="43" y="444"/>
                  </a:cubicBezTo>
                  <a:cubicBezTo>
                    <a:pt x="43" y="442"/>
                    <a:pt x="43" y="440"/>
                    <a:pt x="42" y="439"/>
                  </a:cubicBezTo>
                  <a:cubicBezTo>
                    <a:pt x="41" y="438"/>
                    <a:pt x="40" y="437"/>
                    <a:pt x="39" y="437"/>
                  </a:cubicBezTo>
                  <a:cubicBezTo>
                    <a:pt x="38" y="437"/>
                    <a:pt x="38" y="437"/>
                    <a:pt x="37" y="438"/>
                  </a:cubicBezTo>
                  <a:cubicBezTo>
                    <a:pt x="37" y="438"/>
                    <a:pt x="36" y="439"/>
                    <a:pt x="36" y="440"/>
                  </a:cubicBezTo>
                  <a:cubicBezTo>
                    <a:pt x="35" y="440"/>
                    <a:pt x="35" y="442"/>
                    <a:pt x="34" y="445"/>
                  </a:cubicBezTo>
                  <a:cubicBezTo>
                    <a:pt x="33" y="449"/>
                    <a:pt x="32" y="452"/>
                    <a:pt x="32" y="453"/>
                  </a:cubicBezTo>
                  <a:cubicBezTo>
                    <a:pt x="31" y="455"/>
                    <a:pt x="30" y="456"/>
                    <a:pt x="29" y="457"/>
                  </a:cubicBezTo>
                  <a:cubicBezTo>
                    <a:pt x="27" y="458"/>
                    <a:pt x="26" y="458"/>
                    <a:pt x="24" y="458"/>
                  </a:cubicBezTo>
                  <a:cubicBezTo>
                    <a:pt x="22" y="458"/>
                    <a:pt x="20" y="458"/>
                    <a:pt x="18" y="457"/>
                  </a:cubicBezTo>
                  <a:cubicBezTo>
                    <a:pt x="17" y="456"/>
                    <a:pt x="15" y="454"/>
                    <a:pt x="14" y="452"/>
                  </a:cubicBezTo>
                  <a:cubicBezTo>
                    <a:pt x="13" y="450"/>
                    <a:pt x="13" y="448"/>
                    <a:pt x="13" y="445"/>
                  </a:cubicBezTo>
                  <a:cubicBezTo>
                    <a:pt x="13" y="441"/>
                    <a:pt x="14" y="437"/>
                    <a:pt x="16" y="435"/>
                  </a:cubicBezTo>
                  <a:cubicBezTo>
                    <a:pt x="18" y="433"/>
                    <a:pt x="20" y="431"/>
                    <a:pt x="24" y="431"/>
                  </a:cubicBezTo>
                  <a:close/>
                  <a:moveTo>
                    <a:pt x="54" y="469"/>
                  </a:moveTo>
                  <a:cubicBezTo>
                    <a:pt x="60" y="469"/>
                    <a:pt x="60" y="469"/>
                    <a:pt x="60" y="469"/>
                  </a:cubicBezTo>
                  <a:cubicBezTo>
                    <a:pt x="60" y="475"/>
                    <a:pt x="60" y="475"/>
                    <a:pt x="60" y="475"/>
                  </a:cubicBezTo>
                  <a:cubicBezTo>
                    <a:pt x="54" y="475"/>
                    <a:pt x="54" y="475"/>
                    <a:pt x="54" y="475"/>
                  </a:cubicBezTo>
                  <a:cubicBezTo>
                    <a:pt x="54" y="469"/>
                    <a:pt x="54" y="469"/>
                    <a:pt x="54" y="469"/>
                  </a:cubicBezTo>
                  <a:close/>
                  <a:moveTo>
                    <a:pt x="14" y="469"/>
                  </a:moveTo>
                  <a:cubicBezTo>
                    <a:pt x="47" y="469"/>
                    <a:pt x="47" y="469"/>
                    <a:pt x="47" y="469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14" y="475"/>
                    <a:pt x="14" y="475"/>
                    <a:pt x="14" y="475"/>
                  </a:cubicBezTo>
                  <a:cubicBezTo>
                    <a:pt x="14" y="469"/>
                    <a:pt x="14" y="469"/>
                    <a:pt x="14" y="469"/>
                  </a:cubicBezTo>
                  <a:close/>
                  <a:moveTo>
                    <a:pt x="19" y="503"/>
                  </a:moveTo>
                  <a:cubicBezTo>
                    <a:pt x="14" y="503"/>
                    <a:pt x="14" y="503"/>
                    <a:pt x="14" y="503"/>
                  </a:cubicBezTo>
                  <a:cubicBezTo>
                    <a:pt x="14" y="501"/>
                    <a:pt x="13" y="500"/>
                    <a:pt x="13" y="498"/>
                  </a:cubicBezTo>
                  <a:cubicBezTo>
                    <a:pt x="13" y="496"/>
                    <a:pt x="14" y="495"/>
                    <a:pt x="14" y="494"/>
                  </a:cubicBezTo>
                  <a:cubicBezTo>
                    <a:pt x="15" y="493"/>
                    <a:pt x="16" y="492"/>
                    <a:pt x="17" y="491"/>
                  </a:cubicBezTo>
                  <a:cubicBezTo>
                    <a:pt x="18" y="491"/>
                    <a:pt x="20" y="491"/>
                    <a:pt x="24" y="491"/>
                  </a:cubicBezTo>
                  <a:cubicBezTo>
                    <a:pt x="43" y="491"/>
                    <a:pt x="43" y="491"/>
                    <a:pt x="43" y="491"/>
                  </a:cubicBezTo>
                  <a:cubicBezTo>
                    <a:pt x="43" y="486"/>
                    <a:pt x="43" y="486"/>
                    <a:pt x="43" y="486"/>
                  </a:cubicBezTo>
                  <a:cubicBezTo>
                    <a:pt x="47" y="486"/>
                    <a:pt x="47" y="486"/>
                    <a:pt x="47" y="486"/>
                  </a:cubicBezTo>
                  <a:cubicBezTo>
                    <a:pt x="47" y="491"/>
                    <a:pt x="47" y="491"/>
                    <a:pt x="47" y="491"/>
                  </a:cubicBezTo>
                  <a:cubicBezTo>
                    <a:pt x="56" y="491"/>
                    <a:pt x="56" y="491"/>
                    <a:pt x="56" y="491"/>
                  </a:cubicBezTo>
                  <a:cubicBezTo>
                    <a:pt x="59" y="496"/>
                    <a:pt x="59" y="496"/>
                    <a:pt x="59" y="496"/>
                  </a:cubicBezTo>
                  <a:cubicBezTo>
                    <a:pt x="47" y="496"/>
                    <a:pt x="47" y="496"/>
                    <a:pt x="47" y="496"/>
                  </a:cubicBezTo>
                  <a:cubicBezTo>
                    <a:pt x="47" y="502"/>
                    <a:pt x="47" y="502"/>
                    <a:pt x="47" y="502"/>
                  </a:cubicBezTo>
                  <a:cubicBezTo>
                    <a:pt x="43" y="502"/>
                    <a:pt x="43" y="502"/>
                    <a:pt x="43" y="502"/>
                  </a:cubicBezTo>
                  <a:cubicBezTo>
                    <a:pt x="43" y="496"/>
                    <a:pt x="43" y="496"/>
                    <a:pt x="43" y="496"/>
                  </a:cubicBezTo>
                  <a:cubicBezTo>
                    <a:pt x="23" y="496"/>
                    <a:pt x="23" y="496"/>
                    <a:pt x="23" y="496"/>
                  </a:cubicBezTo>
                  <a:cubicBezTo>
                    <a:pt x="22" y="496"/>
                    <a:pt x="21" y="496"/>
                    <a:pt x="20" y="497"/>
                  </a:cubicBezTo>
                  <a:cubicBezTo>
                    <a:pt x="20" y="497"/>
                    <a:pt x="19" y="497"/>
                    <a:pt x="19" y="498"/>
                  </a:cubicBezTo>
                  <a:cubicBezTo>
                    <a:pt x="19" y="498"/>
                    <a:pt x="19" y="499"/>
                    <a:pt x="19" y="499"/>
                  </a:cubicBezTo>
                  <a:cubicBezTo>
                    <a:pt x="19" y="500"/>
                    <a:pt x="19" y="502"/>
                    <a:pt x="19" y="503"/>
                  </a:cubicBezTo>
                  <a:close/>
                  <a:moveTo>
                    <a:pt x="14" y="604"/>
                  </a:moveTo>
                  <a:cubicBezTo>
                    <a:pt x="43" y="604"/>
                    <a:pt x="43" y="604"/>
                    <a:pt x="43" y="604"/>
                  </a:cubicBezTo>
                  <a:cubicBezTo>
                    <a:pt x="43" y="599"/>
                    <a:pt x="43" y="599"/>
                    <a:pt x="43" y="599"/>
                  </a:cubicBezTo>
                  <a:cubicBezTo>
                    <a:pt x="47" y="599"/>
                    <a:pt x="47" y="599"/>
                    <a:pt x="47" y="599"/>
                  </a:cubicBezTo>
                  <a:cubicBezTo>
                    <a:pt x="47" y="604"/>
                    <a:pt x="47" y="604"/>
                    <a:pt x="47" y="604"/>
                  </a:cubicBezTo>
                  <a:cubicBezTo>
                    <a:pt x="51" y="604"/>
                    <a:pt x="51" y="604"/>
                    <a:pt x="51" y="604"/>
                  </a:cubicBezTo>
                  <a:cubicBezTo>
                    <a:pt x="53" y="604"/>
                    <a:pt x="55" y="604"/>
                    <a:pt x="56" y="604"/>
                  </a:cubicBezTo>
                  <a:cubicBezTo>
                    <a:pt x="57" y="605"/>
                    <a:pt x="59" y="606"/>
                    <a:pt x="60" y="607"/>
                  </a:cubicBezTo>
                  <a:cubicBezTo>
                    <a:pt x="60" y="609"/>
                    <a:pt x="61" y="611"/>
                    <a:pt x="61" y="613"/>
                  </a:cubicBezTo>
                  <a:cubicBezTo>
                    <a:pt x="61" y="614"/>
                    <a:pt x="61" y="616"/>
                    <a:pt x="61" y="618"/>
                  </a:cubicBezTo>
                  <a:cubicBezTo>
                    <a:pt x="56" y="618"/>
                    <a:pt x="56" y="618"/>
                    <a:pt x="56" y="618"/>
                  </a:cubicBezTo>
                  <a:cubicBezTo>
                    <a:pt x="56" y="616"/>
                    <a:pt x="56" y="615"/>
                    <a:pt x="56" y="614"/>
                  </a:cubicBezTo>
                  <a:cubicBezTo>
                    <a:pt x="56" y="613"/>
                    <a:pt x="55" y="611"/>
                    <a:pt x="55" y="610"/>
                  </a:cubicBezTo>
                  <a:cubicBezTo>
                    <a:pt x="54" y="610"/>
                    <a:pt x="52" y="609"/>
                    <a:pt x="50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7" y="616"/>
                    <a:pt x="47" y="616"/>
                    <a:pt x="47" y="616"/>
                  </a:cubicBezTo>
                  <a:cubicBezTo>
                    <a:pt x="43" y="616"/>
                    <a:pt x="43" y="616"/>
                    <a:pt x="43" y="616"/>
                  </a:cubicBezTo>
                  <a:cubicBezTo>
                    <a:pt x="43" y="609"/>
                    <a:pt x="43" y="609"/>
                    <a:pt x="43" y="609"/>
                  </a:cubicBezTo>
                  <a:cubicBezTo>
                    <a:pt x="14" y="609"/>
                    <a:pt x="14" y="609"/>
                    <a:pt x="14" y="609"/>
                  </a:cubicBezTo>
                  <a:cubicBezTo>
                    <a:pt x="14" y="604"/>
                    <a:pt x="14" y="604"/>
                    <a:pt x="14" y="604"/>
                  </a:cubicBezTo>
                  <a:close/>
                  <a:moveTo>
                    <a:pt x="29" y="638"/>
                  </a:moveTo>
                  <a:cubicBezTo>
                    <a:pt x="29" y="644"/>
                    <a:pt x="29" y="644"/>
                    <a:pt x="29" y="644"/>
                  </a:cubicBezTo>
                  <a:cubicBezTo>
                    <a:pt x="27" y="644"/>
                    <a:pt x="25" y="645"/>
                    <a:pt x="23" y="646"/>
                  </a:cubicBezTo>
                  <a:cubicBezTo>
                    <a:pt x="22" y="647"/>
                    <a:pt x="21" y="649"/>
                    <a:pt x="20" y="651"/>
                  </a:cubicBezTo>
                  <a:cubicBezTo>
                    <a:pt x="19" y="653"/>
                    <a:pt x="18" y="655"/>
                    <a:pt x="18" y="658"/>
                  </a:cubicBezTo>
                  <a:cubicBezTo>
                    <a:pt x="18" y="660"/>
                    <a:pt x="19" y="662"/>
                    <a:pt x="20" y="664"/>
                  </a:cubicBezTo>
                  <a:cubicBezTo>
                    <a:pt x="20" y="666"/>
                    <a:pt x="21" y="667"/>
                    <a:pt x="22" y="668"/>
                  </a:cubicBezTo>
                  <a:cubicBezTo>
                    <a:pt x="24" y="669"/>
                    <a:pt x="25" y="669"/>
                    <a:pt x="26" y="669"/>
                  </a:cubicBezTo>
                  <a:cubicBezTo>
                    <a:pt x="28" y="669"/>
                    <a:pt x="29" y="669"/>
                    <a:pt x="30" y="668"/>
                  </a:cubicBezTo>
                  <a:cubicBezTo>
                    <a:pt x="31" y="667"/>
                    <a:pt x="32" y="666"/>
                    <a:pt x="33" y="664"/>
                  </a:cubicBezTo>
                  <a:cubicBezTo>
                    <a:pt x="33" y="663"/>
                    <a:pt x="34" y="660"/>
                    <a:pt x="35" y="656"/>
                  </a:cubicBezTo>
                  <a:cubicBezTo>
                    <a:pt x="36" y="651"/>
                    <a:pt x="37" y="648"/>
                    <a:pt x="38" y="647"/>
                  </a:cubicBezTo>
                  <a:cubicBezTo>
                    <a:pt x="39" y="645"/>
                    <a:pt x="41" y="643"/>
                    <a:pt x="42" y="642"/>
                  </a:cubicBezTo>
                  <a:cubicBezTo>
                    <a:pt x="44" y="641"/>
                    <a:pt x="46" y="640"/>
                    <a:pt x="48" y="640"/>
                  </a:cubicBezTo>
                  <a:cubicBezTo>
                    <a:pt x="51" y="640"/>
                    <a:pt x="53" y="641"/>
                    <a:pt x="55" y="642"/>
                  </a:cubicBezTo>
                  <a:cubicBezTo>
                    <a:pt x="57" y="643"/>
                    <a:pt x="58" y="645"/>
                    <a:pt x="59" y="648"/>
                  </a:cubicBezTo>
                  <a:cubicBezTo>
                    <a:pt x="60" y="651"/>
                    <a:pt x="61" y="653"/>
                    <a:pt x="61" y="656"/>
                  </a:cubicBezTo>
                  <a:cubicBezTo>
                    <a:pt x="61" y="660"/>
                    <a:pt x="60" y="663"/>
                    <a:pt x="59" y="666"/>
                  </a:cubicBezTo>
                  <a:cubicBezTo>
                    <a:pt x="58" y="668"/>
                    <a:pt x="57" y="670"/>
                    <a:pt x="54" y="672"/>
                  </a:cubicBezTo>
                  <a:cubicBezTo>
                    <a:pt x="52" y="673"/>
                    <a:pt x="50" y="674"/>
                    <a:pt x="47" y="674"/>
                  </a:cubicBezTo>
                  <a:cubicBezTo>
                    <a:pt x="47" y="668"/>
                    <a:pt x="47" y="668"/>
                    <a:pt x="47" y="668"/>
                  </a:cubicBezTo>
                  <a:cubicBezTo>
                    <a:pt x="50" y="668"/>
                    <a:pt x="52" y="667"/>
                    <a:pt x="53" y="665"/>
                  </a:cubicBezTo>
                  <a:cubicBezTo>
                    <a:pt x="55" y="663"/>
                    <a:pt x="56" y="660"/>
                    <a:pt x="56" y="657"/>
                  </a:cubicBezTo>
                  <a:cubicBezTo>
                    <a:pt x="56" y="653"/>
                    <a:pt x="55" y="650"/>
                    <a:pt x="53" y="649"/>
                  </a:cubicBezTo>
                  <a:cubicBezTo>
                    <a:pt x="52" y="647"/>
                    <a:pt x="50" y="646"/>
                    <a:pt x="49" y="646"/>
                  </a:cubicBezTo>
                  <a:cubicBezTo>
                    <a:pt x="47" y="646"/>
                    <a:pt x="46" y="647"/>
                    <a:pt x="44" y="648"/>
                  </a:cubicBezTo>
                  <a:cubicBezTo>
                    <a:pt x="43" y="649"/>
                    <a:pt x="42" y="652"/>
                    <a:pt x="41" y="657"/>
                  </a:cubicBezTo>
                  <a:cubicBezTo>
                    <a:pt x="40" y="662"/>
                    <a:pt x="39" y="666"/>
                    <a:pt x="38" y="667"/>
                  </a:cubicBezTo>
                  <a:cubicBezTo>
                    <a:pt x="37" y="670"/>
                    <a:pt x="35" y="672"/>
                    <a:pt x="33" y="673"/>
                  </a:cubicBezTo>
                  <a:cubicBezTo>
                    <a:pt x="32" y="675"/>
                    <a:pt x="29" y="675"/>
                    <a:pt x="27" y="675"/>
                  </a:cubicBezTo>
                  <a:cubicBezTo>
                    <a:pt x="24" y="675"/>
                    <a:pt x="22" y="675"/>
                    <a:pt x="20" y="673"/>
                  </a:cubicBezTo>
                  <a:cubicBezTo>
                    <a:pt x="18" y="672"/>
                    <a:pt x="16" y="670"/>
                    <a:pt x="15" y="667"/>
                  </a:cubicBezTo>
                  <a:cubicBezTo>
                    <a:pt x="14" y="664"/>
                    <a:pt x="13" y="661"/>
                    <a:pt x="13" y="658"/>
                  </a:cubicBezTo>
                  <a:cubicBezTo>
                    <a:pt x="13" y="654"/>
                    <a:pt x="14" y="650"/>
                    <a:pt x="15" y="648"/>
                  </a:cubicBezTo>
                  <a:cubicBezTo>
                    <a:pt x="16" y="645"/>
                    <a:pt x="18" y="643"/>
                    <a:pt x="20" y="641"/>
                  </a:cubicBezTo>
                  <a:cubicBezTo>
                    <a:pt x="23" y="639"/>
                    <a:pt x="26" y="638"/>
                    <a:pt x="29" y="638"/>
                  </a:cubicBezTo>
                  <a:close/>
                  <a:moveTo>
                    <a:pt x="26" y="709"/>
                  </a:moveTo>
                  <a:cubicBezTo>
                    <a:pt x="25" y="715"/>
                    <a:pt x="25" y="715"/>
                    <a:pt x="25" y="715"/>
                  </a:cubicBezTo>
                  <a:cubicBezTo>
                    <a:pt x="21" y="714"/>
                    <a:pt x="18" y="712"/>
                    <a:pt x="16" y="710"/>
                  </a:cubicBezTo>
                  <a:cubicBezTo>
                    <a:pt x="14" y="707"/>
                    <a:pt x="13" y="703"/>
                    <a:pt x="13" y="699"/>
                  </a:cubicBezTo>
                  <a:cubicBezTo>
                    <a:pt x="13" y="694"/>
                    <a:pt x="15" y="690"/>
                    <a:pt x="18" y="687"/>
                  </a:cubicBezTo>
                  <a:cubicBezTo>
                    <a:pt x="21" y="684"/>
                    <a:pt x="25" y="682"/>
                    <a:pt x="30" y="682"/>
                  </a:cubicBezTo>
                  <a:cubicBezTo>
                    <a:pt x="34" y="682"/>
                    <a:pt x="37" y="683"/>
                    <a:pt x="40" y="684"/>
                  </a:cubicBezTo>
                  <a:cubicBezTo>
                    <a:pt x="43" y="686"/>
                    <a:pt x="45" y="688"/>
                    <a:pt x="46" y="690"/>
                  </a:cubicBezTo>
                  <a:cubicBezTo>
                    <a:pt x="47" y="693"/>
                    <a:pt x="48" y="696"/>
                    <a:pt x="48" y="699"/>
                  </a:cubicBezTo>
                  <a:cubicBezTo>
                    <a:pt x="48" y="703"/>
                    <a:pt x="47" y="707"/>
                    <a:pt x="45" y="709"/>
                  </a:cubicBezTo>
                  <a:cubicBezTo>
                    <a:pt x="44" y="712"/>
                    <a:pt x="41" y="714"/>
                    <a:pt x="38" y="714"/>
                  </a:cubicBezTo>
                  <a:cubicBezTo>
                    <a:pt x="37" y="708"/>
                    <a:pt x="37" y="708"/>
                    <a:pt x="37" y="708"/>
                  </a:cubicBezTo>
                  <a:cubicBezTo>
                    <a:pt x="39" y="708"/>
                    <a:pt x="41" y="707"/>
                    <a:pt x="42" y="705"/>
                  </a:cubicBezTo>
                  <a:cubicBezTo>
                    <a:pt x="43" y="704"/>
                    <a:pt x="43" y="702"/>
                    <a:pt x="43" y="700"/>
                  </a:cubicBezTo>
                  <a:cubicBezTo>
                    <a:pt x="43" y="696"/>
                    <a:pt x="42" y="694"/>
                    <a:pt x="40" y="692"/>
                  </a:cubicBezTo>
                  <a:cubicBezTo>
                    <a:pt x="38" y="690"/>
                    <a:pt x="35" y="689"/>
                    <a:pt x="31" y="689"/>
                  </a:cubicBezTo>
                  <a:cubicBezTo>
                    <a:pt x="26" y="689"/>
                    <a:pt x="23" y="690"/>
                    <a:pt x="21" y="692"/>
                  </a:cubicBezTo>
                  <a:cubicBezTo>
                    <a:pt x="19" y="694"/>
                    <a:pt x="18" y="696"/>
                    <a:pt x="18" y="699"/>
                  </a:cubicBezTo>
                  <a:cubicBezTo>
                    <a:pt x="18" y="702"/>
                    <a:pt x="18" y="704"/>
                    <a:pt x="20" y="706"/>
                  </a:cubicBezTo>
                  <a:cubicBezTo>
                    <a:pt x="21" y="707"/>
                    <a:pt x="23" y="708"/>
                    <a:pt x="26" y="709"/>
                  </a:cubicBezTo>
                  <a:close/>
                  <a:moveTo>
                    <a:pt x="54" y="723"/>
                  </a:moveTo>
                  <a:cubicBezTo>
                    <a:pt x="60" y="723"/>
                    <a:pt x="60" y="723"/>
                    <a:pt x="60" y="723"/>
                  </a:cubicBezTo>
                  <a:cubicBezTo>
                    <a:pt x="60" y="729"/>
                    <a:pt x="60" y="729"/>
                    <a:pt x="60" y="729"/>
                  </a:cubicBezTo>
                  <a:cubicBezTo>
                    <a:pt x="54" y="729"/>
                    <a:pt x="54" y="729"/>
                    <a:pt x="54" y="729"/>
                  </a:cubicBezTo>
                  <a:cubicBezTo>
                    <a:pt x="54" y="723"/>
                    <a:pt x="54" y="723"/>
                    <a:pt x="54" y="723"/>
                  </a:cubicBezTo>
                  <a:close/>
                  <a:moveTo>
                    <a:pt x="14" y="723"/>
                  </a:moveTo>
                  <a:cubicBezTo>
                    <a:pt x="47" y="723"/>
                    <a:pt x="47" y="723"/>
                    <a:pt x="47" y="723"/>
                  </a:cubicBezTo>
                  <a:cubicBezTo>
                    <a:pt x="47" y="729"/>
                    <a:pt x="47" y="729"/>
                    <a:pt x="47" y="729"/>
                  </a:cubicBezTo>
                  <a:cubicBezTo>
                    <a:pt x="14" y="729"/>
                    <a:pt x="14" y="729"/>
                    <a:pt x="14" y="729"/>
                  </a:cubicBezTo>
                  <a:cubicBezTo>
                    <a:pt x="14" y="723"/>
                    <a:pt x="14" y="723"/>
                    <a:pt x="14" y="723"/>
                  </a:cubicBezTo>
                  <a:close/>
                  <a:moveTo>
                    <a:pt x="25" y="766"/>
                  </a:moveTo>
                  <a:cubicBezTo>
                    <a:pt x="24" y="773"/>
                    <a:pt x="24" y="773"/>
                    <a:pt x="24" y="773"/>
                  </a:cubicBezTo>
                  <a:cubicBezTo>
                    <a:pt x="20" y="772"/>
                    <a:pt x="18" y="770"/>
                    <a:pt x="16" y="767"/>
                  </a:cubicBezTo>
                  <a:cubicBezTo>
                    <a:pt x="14" y="764"/>
                    <a:pt x="13" y="761"/>
                    <a:pt x="13" y="756"/>
                  </a:cubicBezTo>
                  <a:cubicBezTo>
                    <a:pt x="13" y="751"/>
                    <a:pt x="15" y="747"/>
                    <a:pt x="18" y="743"/>
                  </a:cubicBezTo>
                  <a:cubicBezTo>
                    <a:pt x="21" y="740"/>
                    <a:pt x="25" y="739"/>
                    <a:pt x="30" y="739"/>
                  </a:cubicBezTo>
                  <a:cubicBezTo>
                    <a:pt x="36" y="739"/>
                    <a:pt x="40" y="740"/>
                    <a:pt x="43" y="743"/>
                  </a:cubicBezTo>
                  <a:cubicBezTo>
                    <a:pt x="47" y="747"/>
                    <a:pt x="48" y="751"/>
                    <a:pt x="48" y="756"/>
                  </a:cubicBezTo>
                  <a:cubicBezTo>
                    <a:pt x="48" y="761"/>
                    <a:pt x="47" y="765"/>
                    <a:pt x="44" y="768"/>
                  </a:cubicBezTo>
                  <a:cubicBezTo>
                    <a:pt x="40" y="771"/>
                    <a:pt x="36" y="773"/>
                    <a:pt x="31" y="773"/>
                  </a:cubicBezTo>
                  <a:cubicBezTo>
                    <a:pt x="30" y="773"/>
                    <a:pt x="30" y="773"/>
                    <a:pt x="29" y="773"/>
                  </a:cubicBezTo>
                  <a:cubicBezTo>
                    <a:pt x="29" y="745"/>
                    <a:pt x="29" y="745"/>
                    <a:pt x="29" y="745"/>
                  </a:cubicBezTo>
                  <a:cubicBezTo>
                    <a:pt x="25" y="745"/>
                    <a:pt x="23" y="747"/>
                    <a:pt x="21" y="749"/>
                  </a:cubicBezTo>
                  <a:cubicBezTo>
                    <a:pt x="19" y="751"/>
                    <a:pt x="18" y="753"/>
                    <a:pt x="18" y="756"/>
                  </a:cubicBezTo>
                  <a:cubicBezTo>
                    <a:pt x="18" y="759"/>
                    <a:pt x="18" y="761"/>
                    <a:pt x="19" y="762"/>
                  </a:cubicBezTo>
                  <a:cubicBezTo>
                    <a:pt x="20" y="764"/>
                    <a:pt x="22" y="765"/>
                    <a:pt x="25" y="766"/>
                  </a:cubicBezTo>
                  <a:close/>
                  <a:moveTo>
                    <a:pt x="34" y="745"/>
                  </a:moveTo>
                  <a:cubicBezTo>
                    <a:pt x="34" y="766"/>
                    <a:pt x="34" y="766"/>
                    <a:pt x="34" y="766"/>
                  </a:cubicBezTo>
                  <a:cubicBezTo>
                    <a:pt x="37" y="766"/>
                    <a:pt x="39" y="765"/>
                    <a:pt x="40" y="764"/>
                  </a:cubicBezTo>
                  <a:cubicBezTo>
                    <a:pt x="42" y="762"/>
                    <a:pt x="43" y="759"/>
                    <a:pt x="43" y="756"/>
                  </a:cubicBezTo>
                  <a:cubicBezTo>
                    <a:pt x="43" y="753"/>
                    <a:pt x="43" y="751"/>
                    <a:pt x="41" y="749"/>
                  </a:cubicBezTo>
                  <a:cubicBezTo>
                    <a:pt x="39" y="747"/>
                    <a:pt x="37" y="746"/>
                    <a:pt x="34" y="745"/>
                  </a:cubicBezTo>
                  <a:close/>
                  <a:moveTo>
                    <a:pt x="14" y="1060"/>
                  </a:moveTo>
                  <a:cubicBezTo>
                    <a:pt x="54" y="1060"/>
                    <a:pt x="54" y="1060"/>
                    <a:pt x="54" y="1060"/>
                  </a:cubicBezTo>
                  <a:cubicBezTo>
                    <a:pt x="54" y="1045"/>
                    <a:pt x="54" y="1045"/>
                    <a:pt x="54" y="1045"/>
                  </a:cubicBezTo>
                  <a:cubicBezTo>
                    <a:pt x="60" y="1045"/>
                    <a:pt x="60" y="1045"/>
                    <a:pt x="60" y="1045"/>
                  </a:cubicBezTo>
                  <a:cubicBezTo>
                    <a:pt x="60" y="1081"/>
                    <a:pt x="60" y="1081"/>
                    <a:pt x="60" y="1081"/>
                  </a:cubicBezTo>
                  <a:cubicBezTo>
                    <a:pt x="54" y="1081"/>
                    <a:pt x="54" y="1081"/>
                    <a:pt x="54" y="1081"/>
                  </a:cubicBezTo>
                  <a:cubicBezTo>
                    <a:pt x="54" y="1066"/>
                    <a:pt x="54" y="1066"/>
                    <a:pt x="54" y="1066"/>
                  </a:cubicBezTo>
                  <a:cubicBezTo>
                    <a:pt x="14" y="1066"/>
                    <a:pt x="14" y="1066"/>
                    <a:pt x="14" y="1066"/>
                  </a:cubicBezTo>
                  <a:cubicBezTo>
                    <a:pt x="14" y="1060"/>
                    <a:pt x="14" y="1060"/>
                    <a:pt x="14" y="1060"/>
                  </a:cubicBezTo>
                  <a:close/>
                  <a:moveTo>
                    <a:pt x="14" y="1164"/>
                  </a:moveTo>
                  <a:cubicBezTo>
                    <a:pt x="60" y="1164"/>
                    <a:pt x="60" y="1164"/>
                    <a:pt x="60" y="1164"/>
                  </a:cubicBezTo>
                  <a:cubicBezTo>
                    <a:pt x="60" y="1170"/>
                    <a:pt x="60" y="1170"/>
                    <a:pt x="60" y="1170"/>
                  </a:cubicBezTo>
                  <a:cubicBezTo>
                    <a:pt x="44" y="1170"/>
                    <a:pt x="44" y="1170"/>
                    <a:pt x="44" y="1170"/>
                  </a:cubicBezTo>
                  <a:cubicBezTo>
                    <a:pt x="47" y="1172"/>
                    <a:pt x="48" y="1176"/>
                    <a:pt x="48" y="1180"/>
                  </a:cubicBezTo>
                  <a:cubicBezTo>
                    <a:pt x="48" y="1183"/>
                    <a:pt x="48" y="1185"/>
                    <a:pt x="47" y="1187"/>
                  </a:cubicBezTo>
                  <a:cubicBezTo>
                    <a:pt x="46" y="1189"/>
                    <a:pt x="44" y="1190"/>
                    <a:pt x="43" y="1191"/>
                  </a:cubicBezTo>
                  <a:cubicBezTo>
                    <a:pt x="41" y="1192"/>
                    <a:pt x="38" y="1192"/>
                    <a:pt x="35" y="1192"/>
                  </a:cubicBezTo>
                  <a:cubicBezTo>
                    <a:pt x="14" y="1192"/>
                    <a:pt x="14" y="1192"/>
                    <a:pt x="14" y="1192"/>
                  </a:cubicBezTo>
                  <a:cubicBezTo>
                    <a:pt x="14" y="1186"/>
                    <a:pt x="14" y="1186"/>
                    <a:pt x="14" y="1186"/>
                  </a:cubicBezTo>
                  <a:cubicBezTo>
                    <a:pt x="35" y="1186"/>
                    <a:pt x="35" y="1186"/>
                    <a:pt x="35" y="1186"/>
                  </a:cubicBezTo>
                  <a:cubicBezTo>
                    <a:pt x="38" y="1186"/>
                    <a:pt x="40" y="1186"/>
                    <a:pt x="41" y="1184"/>
                  </a:cubicBezTo>
                  <a:cubicBezTo>
                    <a:pt x="43" y="1183"/>
                    <a:pt x="43" y="1181"/>
                    <a:pt x="43" y="1179"/>
                  </a:cubicBezTo>
                  <a:cubicBezTo>
                    <a:pt x="43" y="1177"/>
                    <a:pt x="43" y="1175"/>
                    <a:pt x="42" y="1174"/>
                  </a:cubicBezTo>
                  <a:cubicBezTo>
                    <a:pt x="41" y="1172"/>
                    <a:pt x="40" y="1171"/>
                    <a:pt x="38" y="1171"/>
                  </a:cubicBezTo>
                  <a:cubicBezTo>
                    <a:pt x="37" y="1170"/>
                    <a:pt x="35" y="1170"/>
                    <a:pt x="32" y="1170"/>
                  </a:cubicBezTo>
                  <a:cubicBezTo>
                    <a:pt x="14" y="1170"/>
                    <a:pt x="14" y="1170"/>
                    <a:pt x="14" y="1170"/>
                  </a:cubicBezTo>
                  <a:cubicBezTo>
                    <a:pt x="14" y="1164"/>
                    <a:pt x="14" y="1164"/>
                    <a:pt x="14" y="1164"/>
                  </a:cubicBezTo>
                  <a:close/>
                  <a:moveTo>
                    <a:pt x="14" y="1282"/>
                  </a:moveTo>
                  <a:cubicBezTo>
                    <a:pt x="60" y="1282"/>
                    <a:pt x="60" y="1282"/>
                    <a:pt x="60" y="1282"/>
                  </a:cubicBezTo>
                  <a:cubicBezTo>
                    <a:pt x="60" y="1288"/>
                    <a:pt x="60" y="1288"/>
                    <a:pt x="60" y="1288"/>
                  </a:cubicBezTo>
                  <a:cubicBezTo>
                    <a:pt x="14" y="1288"/>
                    <a:pt x="14" y="1288"/>
                    <a:pt x="14" y="1288"/>
                  </a:cubicBezTo>
                  <a:cubicBezTo>
                    <a:pt x="14" y="1282"/>
                    <a:pt x="14" y="1282"/>
                    <a:pt x="14" y="1282"/>
                  </a:cubicBezTo>
                  <a:close/>
                  <a:moveTo>
                    <a:pt x="11" y="1339"/>
                  </a:moveTo>
                  <a:cubicBezTo>
                    <a:pt x="11" y="1345"/>
                    <a:pt x="11" y="1345"/>
                    <a:pt x="11" y="1345"/>
                  </a:cubicBezTo>
                  <a:cubicBezTo>
                    <a:pt x="9" y="1346"/>
                    <a:pt x="7" y="1347"/>
                    <a:pt x="6" y="1348"/>
                  </a:cubicBezTo>
                  <a:cubicBezTo>
                    <a:pt x="5" y="1349"/>
                    <a:pt x="5" y="1352"/>
                    <a:pt x="5" y="1354"/>
                  </a:cubicBezTo>
                  <a:cubicBezTo>
                    <a:pt x="5" y="1357"/>
                    <a:pt x="5" y="1360"/>
                    <a:pt x="6" y="1361"/>
                  </a:cubicBezTo>
                  <a:cubicBezTo>
                    <a:pt x="7" y="1363"/>
                    <a:pt x="9" y="1364"/>
                    <a:pt x="11" y="1365"/>
                  </a:cubicBezTo>
                  <a:cubicBezTo>
                    <a:pt x="12" y="1365"/>
                    <a:pt x="14" y="1365"/>
                    <a:pt x="18" y="1365"/>
                  </a:cubicBezTo>
                  <a:cubicBezTo>
                    <a:pt x="15" y="1362"/>
                    <a:pt x="14" y="1359"/>
                    <a:pt x="14" y="1355"/>
                  </a:cubicBezTo>
                  <a:cubicBezTo>
                    <a:pt x="14" y="1349"/>
                    <a:pt x="15" y="1345"/>
                    <a:pt x="19" y="1342"/>
                  </a:cubicBezTo>
                  <a:cubicBezTo>
                    <a:pt x="22" y="1339"/>
                    <a:pt x="26" y="1338"/>
                    <a:pt x="31" y="1338"/>
                  </a:cubicBezTo>
                  <a:cubicBezTo>
                    <a:pt x="34" y="1338"/>
                    <a:pt x="37" y="1339"/>
                    <a:pt x="40" y="1340"/>
                  </a:cubicBezTo>
                  <a:cubicBezTo>
                    <a:pt x="42" y="1341"/>
                    <a:pt x="44" y="1343"/>
                    <a:pt x="46" y="1346"/>
                  </a:cubicBezTo>
                  <a:cubicBezTo>
                    <a:pt x="47" y="1348"/>
                    <a:pt x="48" y="1351"/>
                    <a:pt x="48" y="1355"/>
                  </a:cubicBezTo>
                  <a:cubicBezTo>
                    <a:pt x="48" y="1359"/>
                    <a:pt x="47" y="1363"/>
                    <a:pt x="43" y="1366"/>
                  </a:cubicBezTo>
                  <a:cubicBezTo>
                    <a:pt x="47" y="1366"/>
                    <a:pt x="47" y="1366"/>
                    <a:pt x="47" y="1366"/>
                  </a:cubicBezTo>
                  <a:cubicBezTo>
                    <a:pt x="47" y="1372"/>
                    <a:pt x="47" y="1372"/>
                    <a:pt x="47" y="1372"/>
                  </a:cubicBezTo>
                  <a:cubicBezTo>
                    <a:pt x="18" y="1372"/>
                    <a:pt x="18" y="1372"/>
                    <a:pt x="18" y="1372"/>
                  </a:cubicBezTo>
                  <a:cubicBezTo>
                    <a:pt x="13" y="1372"/>
                    <a:pt x="9" y="1371"/>
                    <a:pt x="7" y="1370"/>
                  </a:cubicBezTo>
                  <a:cubicBezTo>
                    <a:pt x="5" y="1369"/>
                    <a:pt x="3" y="1367"/>
                    <a:pt x="2" y="1364"/>
                  </a:cubicBezTo>
                  <a:cubicBezTo>
                    <a:pt x="1" y="1362"/>
                    <a:pt x="0" y="1358"/>
                    <a:pt x="0" y="1354"/>
                  </a:cubicBezTo>
                  <a:cubicBezTo>
                    <a:pt x="0" y="1350"/>
                    <a:pt x="1" y="1346"/>
                    <a:pt x="3" y="1343"/>
                  </a:cubicBezTo>
                  <a:cubicBezTo>
                    <a:pt x="5" y="1340"/>
                    <a:pt x="8" y="1339"/>
                    <a:pt x="11" y="1339"/>
                  </a:cubicBezTo>
                  <a:close/>
                  <a:moveTo>
                    <a:pt x="31" y="1345"/>
                  </a:moveTo>
                  <a:cubicBezTo>
                    <a:pt x="27" y="1345"/>
                    <a:pt x="24" y="1346"/>
                    <a:pt x="22" y="1348"/>
                  </a:cubicBezTo>
                  <a:cubicBezTo>
                    <a:pt x="20" y="1350"/>
                    <a:pt x="18" y="1352"/>
                    <a:pt x="18" y="1355"/>
                  </a:cubicBezTo>
                  <a:cubicBezTo>
                    <a:pt x="18" y="1358"/>
                    <a:pt x="19" y="1361"/>
                    <a:pt x="22" y="1363"/>
                  </a:cubicBezTo>
                  <a:cubicBezTo>
                    <a:pt x="24" y="1365"/>
                    <a:pt x="27" y="1366"/>
                    <a:pt x="31" y="1366"/>
                  </a:cubicBezTo>
                  <a:cubicBezTo>
                    <a:pt x="35" y="1366"/>
                    <a:pt x="38" y="1365"/>
                    <a:pt x="40" y="1363"/>
                  </a:cubicBezTo>
                  <a:cubicBezTo>
                    <a:pt x="42" y="1361"/>
                    <a:pt x="43" y="1358"/>
                    <a:pt x="43" y="1355"/>
                  </a:cubicBezTo>
                  <a:cubicBezTo>
                    <a:pt x="43" y="1352"/>
                    <a:pt x="42" y="1350"/>
                    <a:pt x="40" y="1348"/>
                  </a:cubicBezTo>
                  <a:cubicBezTo>
                    <a:pt x="38" y="1346"/>
                    <a:pt x="35" y="1345"/>
                    <a:pt x="31" y="1345"/>
                  </a:cubicBezTo>
                  <a:close/>
                  <a:moveTo>
                    <a:pt x="14" y="272"/>
                  </a:moveTo>
                  <a:cubicBezTo>
                    <a:pt x="47" y="272"/>
                    <a:pt x="47" y="272"/>
                    <a:pt x="47" y="272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3" y="278"/>
                    <a:pt x="43" y="278"/>
                    <a:pt x="43" y="278"/>
                  </a:cubicBezTo>
                  <a:cubicBezTo>
                    <a:pt x="46" y="281"/>
                    <a:pt x="48" y="285"/>
                    <a:pt x="48" y="290"/>
                  </a:cubicBezTo>
                  <a:cubicBezTo>
                    <a:pt x="48" y="292"/>
                    <a:pt x="48" y="294"/>
                    <a:pt x="47" y="296"/>
                  </a:cubicBezTo>
                  <a:cubicBezTo>
                    <a:pt x="46" y="298"/>
                    <a:pt x="45" y="299"/>
                    <a:pt x="44" y="300"/>
                  </a:cubicBezTo>
                  <a:cubicBezTo>
                    <a:pt x="43" y="301"/>
                    <a:pt x="42" y="302"/>
                    <a:pt x="40" y="302"/>
                  </a:cubicBezTo>
                  <a:cubicBezTo>
                    <a:pt x="39" y="303"/>
                    <a:pt x="37" y="303"/>
                    <a:pt x="34" y="303"/>
                  </a:cubicBezTo>
                  <a:cubicBezTo>
                    <a:pt x="14" y="303"/>
                    <a:pt x="14" y="303"/>
                    <a:pt x="14" y="303"/>
                  </a:cubicBezTo>
                  <a:cubicBezTo>
                    <a:pt x="14" y="296"/>
                    <a:pt x="14" y="296"/>
                    <a:pt x="14" y="296"/>
                  </a:cubicBezTo>
                  <a:cubicBezTo>
                    <a:pt x="34" y="296"/>
                    <a:pt x="34" y="296"/>
                    <a:pt x="34" y="296"/>
                  </a:cubicBezTo>
                  <a:cubicBezTo>
                    <a:pt x="37" y="296"/>
                    <a:pt x="38" y="296"/>
                    <a:pt x="39" y="296"/>
                  </a:cubicBezTo>
                  <a:cubicBezTo>
                    <a:pt x="41" y="295"/>
                    <a:pt x="41" y="294"/>
                    <a:pt x="42" y="293"/>
                  </a:cubicBezTo>
                  <a:cubicBezTo>
                    <a:pt x="43" y="292"/>
                    <a:pt x="43" y="290"/>
                    <a:pt x="43" y="289"/>
                  </a:cubicBezTo>
                  <a:cubicBezTo>
                    <a:pt x="43" y="286"/>
                    <a:pt x="42" y="284"/>
                    <a:pt x="41" y="282"/>
                  </a:cubicBezTo>
                  <a:cubicBezTo>
                    <a:pt x="39" y="280"/>
                    <a:pt x="36" y="279"/>
                    <a:pt x="32" y="279"/>
                  </a:cubicBezTo>
                  <a:cubicBezTo>
                    <a:pt x="14" y="279"/>
                    <a:pt x="14" y="279"/>
                    <a:pt x="14" y="279"/>
                  </a:cubicBezTo>
                  <a:cubicBezTo>
                    <a:pt x="14" y="272"/>
                    <a:pt x="14" y="272"/>
                    <a:pt x="14" y="272"/>
                  </a:cubicBezTo>
                  <a:close/>
                  <a:moveTo>
                    <a:pt x="14" y="781"/>
                  </a:moveTo>
                  <a:cubicBezTo>
                    <a:pt x="47" y="781"/>
                    <a:pt x="47" y="781"/>
                    <a:pt x="47" y="781"/>
                  </a:cubicBezTo>
                  <a:cubicBezTo>
                    <a:pt x="47" y="787"/>
                    <a:pt x="47" y="787"/>
                    <a:pt x="47" y="787"/>
                  </a:cubicBezTo>
                  <a:cubicBezTo>
                    <a:pt x="43" y="787"/>
                    <a:pt x="43" y="787"/>
                    <a:pt x="43" y="787"/>
                  </a:cubicBezTo>
                  <a:cubicBezTo>
                    <a:pt x="46" y="789"/>
                    <a:pt x="48" y="793"/>
                    <a:pt x="48" y="799"/>
                  </a:cubicBezTo>
                  <a:cubicBezTo>
                    <a:pt x="48" y="801"/>
                    <a:pt x="48" y="803"/>
                    <a:pt x="47" y="805"/>
                  </a:cubicBezTo>
                  <a:cubicBezTo>
                    <a:pt x="46" y="807"/>
                    <a:pt x="45" y="808"/>
                    <a:pt x="44" y="809"/>
                  </a:cubicBezTo>
                  <a:cubicBezTo>
                    <a:pt x="43" y="810"/>
                    <a:pt x="42" y="811"/>
                    <a:pt x="40" y="811"/>
                  </a:cubicBezTo>
                  <a:cubicBezTo>
                    <a:pt x="39" y="811"/>
                    <a:pt x="37" y="811"/>
                    <a:pt x="34" y="811"/>
                  </a:cubicBezTo>
                  <a:cubicBezTo>
                    <a:pt x="14" y="811"/>
                    <a:pt x="14" y="811"/>
                    <a:pt x="14" y="811"/>
                  </a:cubicBezTo>
                  <a:cubicBezTo>
                    <a:pt x="14" y="805"/>
                    <a:pt x="14" y="805"/>
                    <a:pt x="14" y="805"/>
                  </a:cubicBezTo>
                  <a:cubicBezTo>
                    <a:pt x="34" y="805"/>
                    <a:pt x="34" y="805"/>
                    <a:pt x="34" y="805"/>
                  </a:cubicBezTo>
                  <a:cubicBezTo>
                    <a:pt x="37" y="805"/>
                    <a:pt x="38" y="805"/>
                    <a:pt x="39" y="804"/>
                  </a:cubicBezTo>
                  <a:cubicBezTo>
                    <a:pt x="41" y="804"/>
                    <a:pt x="41" y="803"/>
                    <a:pt x="42" y="802"/>
                  </a:cubicBezTo>
                  <a:cubicBezTo>
                    <a:pt x="43" y="800"/>
                    <a:pt x="43" y="799"/>
                    <a:pt x="43" y="797"/>
                  </a:cubicBezTo>
                  <a:cubicBezTo>
                    <a:pt x="43" y="795"/>
                    <a:pt x="42" y="792"/>
                    <a:pt x="41" y="790"/>
                  </a:cubicBezTo>
                  <a:cubicBezTo>
                    <a:pt x="39" y="788"/>
                    <a:pt x="36" y="787"/>
                    <a:pt x="32" y="787"/>
                  </a:cubicBezTo>
                  <a:cubicBezTo>
                    <a:pt x="14" y="787"/>
                    <a:pt x="14" y="787"/>
                    <a:pt x="14" y="787"/>
                  </a:cubicBezTo>
                  <a:cubicBezTo>
                    <a:pt x="14" y="781"/>
                    <a:pt x="14" y="781"/>
                    <a:pt x="14" y="781"/>
                  </a:cubicBezTo>
                  <a:close/>
                  <a:moveTo>
                    <a:pt x="14" y="954"/>
                  </a:moveTo>
                  <a:cubicBezTo>
                    <a:pt x="47" y="954"/>
                    <a:pt x="47" y="954"/>
                    <a:pt x="47" y="954"/>
                  </a:cubicBezTo>
                  <a:cubicBezTo>
                    <a:pt x="47" y="960"/>
                    <a:pt x="47" y="960"/>
                    <a:pt x="47" y="960"/>
                  </a:cubicBezTo>
                  <a:cubicBezTo>
                    <a:pt x="43" y="960"/>
                    <a:pt x="43" y="960"/>
                    <a:pt x="43" y="960"/>
                  </a:cubicBezTo>
                  <a:cubicBezTo>
                    <a:pt x="46" y="962"/>
                    <a:pt x="48" y="966"/>
                    <a:pt x="48" y="971"/>
                  </a:cubicBezTo>
                  <a:cubicBezTo>
                    <a:pt x="48" y="974"/>
                    <a:pt x="48" y="976"/>
                    <a:pt x="47" y="978"/>
                  </a:cubicBezTo>
                  <a:cubicBezTo>
                    <a:pt x="46" y="979"/>
                    <a:pt x="45" y="981"/>
                    <a:pt x="44" y="982"/>
                  </a:cubicBezTo>
                  <a:cubicBezTo>
                    <a:pt x="43" y="983"/>
                    <a:pt x="42" y="983"/>
                    <a:pt x="40" y="984"/>
                  </a:cubicBezTo>
                  <a:cubicBezTo>
                    <a:pt x="39" y="984"/>
                    <a:pt x="37" y="984"/>
                    <a:pt x="34" y="984"/>
                  </a:cubicBezTo>
                  <a:cubicBezTo>
                    <a:pt x="14" y="984"/>
                    <a:pt x="14" y="984"/>
                    <a:pt x="14" y="984"/>
                  </a:cubicBezTo>
                  <a:cubicBezTo>
                    <a:pt x="14" y="978"/>
                    <a:pt x="14" y="978"/>
                    <a:pt x="14" y="978"/>
                  </a:cubicBezTo>
                  <a:cubicBezTo>
                    <a:pt x="34" y="978"/>
                    <a:pt x="34" y="978"/>
                    <a:pt x="34" y="978"/>
                  </a:cubicBezTo>
                  <a:cubicBezTo>
                    <a:pt x="37" y="978"/>
                    <a:pt x="38" y="978"/>
                    <a:pt x="39" y="977"/>
                  </a:cubicBezTo>
                  <a:cubicBezTo>
                    <a:pt x="41" y="977"/>
                    <a:pt x="41" y="976"/>
                    <a:pt x="42" y="974"/>
                  </a:cubicBezTo>
                  <a:cubicBezTo>
                    <a:pt x="43" y="973"/>
                    <a:pt x="43" y="972"/>
                    <a:pt x="43" y="970"/>
                  </a:cubicBezTo>
                  <a:cubicBezTo>
                    <a:pt x="43" y="967"/>
                    <a:pt x="42" y="965"/>
                    <a:pt x="41" y="963"/>
                  </a:cubicBezTo>
                  <a:cubicBezTo>
                    <a:pt x="39" y="961"/>
                    <a:pt x="36" y="960"/>
                    <a:pt x="32" y="960"/>
                  </a:cubicBezTo>
                  <a:cubicBezTo>
                    <a:pt x="14" y="960"/>
                    <a:pt x="14" y="960"/>
                    <a:pt x="14" y="960"/>
                  </a:cubicBezTo>
                  <a:cubicBezTo>
                    <a:pt x="14" y="954"/>
                    <a:pt x="14" y="954"/>
                    <a:pt x="14" y="954"/>
                  </a:cubicBezTo>
                  <a:close/>
                  <a:moveTo>
                    <a:pt x="14" y="1202"/>
                  </a:moveTo>
                  <a:cubicBezTo>
                    <a:pt x="47" y="1202"/>
                    <a:pt x="47" y="1202"/>
                    <a:pt x="47" y="1202"/>
                  </a:cubicBezTo>
                  <a:cubicBezTo>
                    <a:pt x="47" y="1208"/>
                    <a:pt x="47" y="1208"/>
                    <a:pt x="47" y="1208"/>
                  </a:cubicBezTo>
                  <a:cubicBezTo>
                    <a:pt x="43" y="1208"/>
                    <a:pt x="43" y="1208"/>
                    <a:pt x="43" y="1208"/>
                  </a:cubicBezTo>
                  <a:cubicBezTo>
                    <a:pt x="46" y="1211"/>
                    <a:pt x="48" y="1215"/>
                    <a:pt x="48" y="1220"/>
                  </a:cubicBezTo>
                  <a:cubicBezTo>
                    <a:pt x="48" y="1222"/>
                    <a:pt x="48" y="1224"/>
                    <a:pt x="47" y="1226"/>
                  </a:cubicBezTo>
                  <a:cubicBezTo>
                    <a:pt x="46" y="1228"/>
                    <a:pt x="45" y="1229"/>
                    <a:pt x="44" y="1230"/>
                  </a:cubicBezTo>
                  <a:cubicBezTo>
                    <a:pt x="43" y="1231"/>
                    <a:pt x="42" y="1232"/>
                    <a:pt x="40" y="1232"/>
                  </a:cubicBezTo>
                  <a:cubicBezTo>
                    <a:pt x="39" y="1233"/>
                    <a:pt x="37" y="1233"/>
                    <a:pt x="34" y="1233"/>
                  </a:cubicBezTo>
                  <a:cubicBezTo>
                    <a:pt x="14" y="1233"/>
                    <a:pt x="14" y="1233"/>
                    <a:pt x="14" y="1233"/>
                  </a:cubicBezTo>
                  <a:cubicBezTo>
                    <a:pt x="14" y="1226"/>
                    <a:pt x="14" y="1226"/>
                    <a:pt x="14" y="1226"/>
                  </a:cubicBezTo>
                  <a:cubicBezTo>
                    <a:pt x="34" y="1226"/>
                    <a:pt x="34" y="1226"/>
                    <a:pt x="34" y="1226"/>
                  </a:cubicBezTo>
                  <a:cubicBezTo>
                    <a:pt x="37" y="1226"/>
                    <a:pt x="38" y="1226"/>
                    <a:pt x="39" y="1226"/>
                  </a:cubicBezTo>
                  <a:cubicBezTo>
                    <a:pt x="41" y="1225"/>
                    <a:pt x="41" y="1224"/>
                    <a:pt x="42" y="1223"/>
                  </a:cubicBezTo>
                  <a:cubicBezTo>
                    <a:pt x="43" y="1222"/>
                    <a:pt x="43" y="1220"/>
                    <a:pt x="43" y="1219"/>
                  </a:cubicBezTo>
                  <a:cubicBezTo>
                    <a:pt x="43" y="1216"/>
                    <a:pt x="42" y="1214"/>
                    <a:pt x="41" y="1212"/>
                  </a:cubicBezTo>
                  <a:cubicBezTo>
                    <a:pt x="39" y="1210"/>
                    <a:pt x="36" y="1209"/>
                    <a:pt x="32" y="1209"/>
                  </a:cubicBezTo>
                  <a:cubicBezTo>
                    <a:pt x="14" y="1209"/>
                    <a:pt x="14" y="1209"/>
                    <a:pt x="14" y="1209"/>
                  </a:cubicBezTo>
                  <a:cubicBezTo>
                    <a:pt x="14" y="1202"/>
                    <a:pt x="14" y="1202"/>
                    <a:pt x="14" y="1202"/>
                  </a:cubicBezTo>
                  <a:close/>
                  <a:moveTo>
                    <a:pt x="19" y="938"/>
                  </a:moveTo>
                  <a:cubicBezTo>
                    <a:pt x="17" y="937"/>
                    <a:pt x="16" y="936"/>
                    <a:pt x="15" y="934"/>
                  </a:cubicBezTo>
                  <a:cubicBezTo>
                    <a:pt x="14" y="931"/>
                    <a:pt x="13" y="929"/>
                    <a:pt x="13" y="926"/>
                  </a:cubicBezTo>
                  <a:cubicBezTo>
                    <a:pt x="13" y="922"/>
                    <a:pt x="15" y="918"/>
                    <a:pt x="18" y="914"/>
                  </a:cubicBezTo>
                  <a:cubicBezTo>
                    <a:pt x="22" y="911"/>
                    <a:pt x="26" y="910"/>
                    <a:pt x="31" y="910"/>
                  </a:cubicBezTo>
                  <a:cubicBezTo>
                    <a:pt x="36" y="910"/>
                    <a:pt x="40" y="911"/>
                    <a:pt x="44" y="915"/>
                  </a:cubicBezTo>
                  <a:cubicBezTo>
                    <a:pt x="47" y="918"/>
                    <a:pt x="49" y="922"/>
                    <a:pt x="49" y="927"/>
                  </a:cubicBezTo>
                  <a:cubicBezTo>
                    <a:pt x="49" y="929"/>
                    <a:pt x="48" y="932"/>
                    <a:pt x="47" y="934"/>
                  </a:cubicBezTo>
                  <a:cubicBezTo>
                    <a:pt x="46" y="936"/>
                    <a:pt x="45" y="937"/>
                    <a:pt x="43" y="938"/>
                  </a:cubicBezTo>
                  <a:cubicBezTo>
                    <a:pt x="47" y="938"/>
                    <a:pt x="47" y="938"/>
                    <a:pt x="47" y="938"/>
                  </a:cubicBezTo>
                  <a:cubicBezTo>
                    <a:pt x="47" y="944"/>
                    <a:pt x="47" y="944"/>
                    <a:pt x="47" y="944"/>
                  </a:cubicBezTo>
                  <a:cubicBezTo>
                    <a:pt x="14" y="944"/>
                    <a:pt x="14" y="944"/>
                    <a:pt x="14" y="944"/>
                  </a:cubicBezTo>
                  <a:cubicBezTo>
                    <a:pt x="14" y="938"/>
                    <a:pt x="14" y="938"/>
                    <a:pt x="14" y="938"/>
                  </a:cubicBezTo>
                  <a:cubicBezTo>
                    <a:pt x="19" y="938"/>
                    <a:pt x="19" y="938"/>
                    <a:pt x="19" y="938"/>
                  </a:cubicBezTo>
                  <a:close/>
                  <a:moveTo>
                    <a:pt x="31" y="938"/>
                  </a:moveTo>
                  <a:cubicBezTo>
                    <a:pt x="35" y="938"/>
                    <a:pt x="37" y="937"/>
                    <a:pt x="40" y="935"/>
                  </a:cubicBezTo>
                  <a:cubicBezTo>
                    <a:pt x="42" y="932"/>
                    <a:pt x="43" y="930"/>
                    <a:pt x="43" y="927"/>
                  </a:cubicBezTo>
                  <a:cubicBezTo>
                    <a:pt x="43" y="924"/>
                    <a:pt x="42" y="921"/>
                    <a:pt x="40" y="919"/>
                  </a:cubicBezTo>
                  <a:cubicBezTo>
                    <a:pt x="37" y="917"/>
                    <a:pt x="34" y="916"/>
                    <a:pt x="31" y="916"/>
                  </a:cubicBezTo>
                  <a:cubicBezTo>
                    <a:pt x="27" y="916"/>
                    <a:pt x="25" y="917"/>
                    <a:pt x="22" y="919"/>
                  </a:cubicBezTo>
                  <a:cubicBezTo>
                    <a:pt x="20" y="921"/>
                    <a:pt x="19" y="924"/>
                    <a:pt x="19" y="927"/>
                  </a:cubicBezTo>
                  <a:cubicBezTo>
                    <a:pt x="19" y="930"/>
                    <a:pt x="20" y="932"/>
                    <a:pt x="22" y="935"/>
                  </a:cubicBezTo>
                  <a:cubicBezTo>
                    <a:pt x="25" y="937"/>
                    <a:pt x="28" y="938"/>
                    <a:pt x="31" y="938"/>
                  </a:cubicBezTo>
                  <a:close/>
                  <a:moveTo>
                    <a:pt x="47" y="509"/>
                  </a:moveTo>
                  <a:cubicBezTo>
                    <a:pt x="47" y="516"/>
                    <a:pt x="47" y="516"/>
                    <a:pt x="47" y="516"/>
                  </a:cubicBezTo>
                  <a:cubicBezTo>
                    <a:pt x="22" y="526"/>
                    <a:pt x="22" y="526"/>
                    <a:pt x="22" y="526"/>
                  </a:cubicBezTo>
                  <a:cubicBezTo>
                    <a:pt x="47" y="537"/>
                    <a:pt x="47" y="537"/>
                    <a:pt x="47" y="537"/>
                  </a:cubicBezTo>
                  <a:cubicBezTo>
                    <a:pt x="47" y="543"/>
                    <a:pt x="47" y="543"/>
                    <a:pt x="47" y="543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18"/>
                    <a:pt x="0" y="518"/>
                    <a:pt x="0" y="518"/>
                  </a:cubicBezTo>
                  <a:cubicBezTo>
                    <a:pt x="14" y="523"/>
                    <a:pt x="14" y="523"/>
                    <a:pt x="14" y="523"/>
                  </a:cubicBezTo>
                  <a:lnTo>
                    <a:pt x="47" y="509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94FE679-E407-4AE2-85D5-680B3F9B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4960938"/>
              <a:ext cx="504825" cy="701675"/>
            </a:xfrm>
            <a:custGeom>
              <a:avLst/>
              <a:gdLst>
                <a:gd name="T0" fmla="*/ 89 w 128"/>
                <a:gd name="T1" fmla="*/ 9 h 178"/>
                <a:gd name="T2" fmla="*/ 94 w 128"/>
                <a:gd name="T3" fmla="*/ 30 h 178"/>
                <a:gd name="T4" fmla="*/ 93 w 128"/>
                <a:gd name="T5" fmla="*/ 49 h 178"/>
                <a:gd name="T6" fmla="*/ 91 w 128"/>
                <a:gd name="T7" fmla="*/ 68 h 178"/>
                <a:gd name="T8" fmla="*/ 101 w 128"/>
                <a:gd name="T9" fmla="*/ 64 h 178"/>
                <a:gd name="T10" fmla="*/ 114 w 128"/>
                <a:gd name="T11" fmla="*/ 48 h 178"/>
                <a:gd name="T12" fmla="*/ 119 w 128"/>
                <a:gd name="T13" fmla="*/ 30 h 178"/>
                <a:gd name="T14" fmla="*/ 121 w 128"/>
                <a:gd name="T15" fmla="*/ 23 h 178"/>
                <a:gd name="T16" fmla="*/ 121 w 128"/>
                <a:gd name="T17" fmla="*/ 52 h 178"/>
                <a:gd name="T18" fmla="*/ 112 w 128"/>
                <a:gd name="T19" fmla="*/ 67 h 178"/>
                <a:gd name="T20" fmla="*/ 99 w 128"/>
                <a:gd name="T21" fmla="*/ 92 h 178"/>
                <a:gd name="T22" fmla="*/ 82 w 128"/>
                <a:gd name="T23" fmla="*/ 114 h 178"/>
                <a:gd name="T24" fmla="*/ 77 w 128"/>
                <a:gd name="T25" fmla="*/ 122 h 178"/>
                <a:gd name="T26" fmla="*/ 64 w 128"/>
                <a:gd name="T27" fmla="*/ 149 h 178"/>
                <a:gd name="T28" fmla="*/ 80 w 128"/>
                <a:gd name="T29" fmla="*/ 147 h 178"/>
                <a:gd name="T30" fmla="*/ 120 w 128"/>
                <a:gd name="T31" fmla="*/ 148 h 178"/>
                <a:gd name="T32" fmla="*/ 122 w 128"/>
                <a:gd name="T33" fmla="*/ 162 h 178"/>
                <a:gd name="T34" fmla="*/ 103 w 128"/>
                <a:gd name="T35" fmla="*/ 174 h 178"/>
                <a:gd name="T36" fmla="*/ 96 w 128"/>
                <a:gd name="T37" fmla="*/ 174 h 178"/>
                <a:gd name="T38" fmla="*/ 108 w 128"/>
                <a:gd name="T39" fmla="*/ 159 h 178"/>
                <a:gd name="T40" fmla="*/ 83 w 128"/>
                <a:gd name="T41" fmla="*/ 153 h 178"/>
                <a:gd name="T42" fmla="*/ 61 w 128"/>
                <a:gd name="T43" fmla="*/ 154 h 178"/>
                <a:gd name="T44" fmla="*/ 47 w 128"/>
                <a:gd name="T45" fmla="*/ 169 h 178"/>
                <a:gd name="T46" fmla="*/ 31 w 128"/>
                <a:gd name="T47" fmla="*/ 177 h 178"/>
                <a:gd name="T48" fmla="*/ 45 w 128"/>
                <a:gd name="T49" fmla="*/ 135 h 178"/>
                <a:gd name="T50" fmla="*/ 37 w 128"/>
                <a:gd name="T51" fmla="*/ 123 h 178"/>
                <a:gd name="T52" fmla="*/ 11 w 128"/>
                <a:gd name="T53" fmla="*/ 125 h 178"/>
                <a:gd name="T54" fmla="*/ 1 w 128"/>
                <a:gd name="T55" fmla="*/ 119 h 178"/>
                <a:gd name="T56" fmla="*/ 12 w 128"/>
                <a:gd name="T57" fmla="*/ 109 h 178"/>
                <a:gd name="T58" fmla="*/ 52 w 128"/>
                <a:gd name="T59" fmla="*/ 92 h 178"/>
                <a:gd name="T60" fmla="*/ 64 w 128"/>
                <a:gd name="T61" fmla="*/ 75 h 178"/>
                <a:gd name="T62" fmla="*/ 71 w 128"/>
                <a:gd name="T63" fmla="*/ 45 h 178"/>
                <a:gd name="T64" fmla="*/ 77 w 128"/>
                <a:gd name="T65" fmla="*/ 18 h 178"/>
                <a:gd name="T66" fmla="*/ 84 w 128"/>
                <a:gd name="T6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78">
                  <a:moveTo>
                    <a:pt x="84" y="0"/>
                  </a:moveTo>
                  <a:cubicBezTo>
                    <a:pt x="87" y="0"/>
                    <a:pt x="88" y="6"/>
                    <a:pt x="89" y="9"/>
                  </a:cubicBezTo>
                  <a:cubicBezTo>
                    <a:pt x="90" y="11"/>
                    <a:pt x="92" y="14"/>
                    <a:pt x="92" y="16"/>
                  </a:cubicBezTo>
                  <a:cubicBezTo>
                    <a:pt x="93" y="19"/>
                    <a:pt x="94" y="25"/>
                    <a:pt x="94" y="30"/>
                  </a:cubicBezTo>
                  <a:cubicBezTo>
                    <a:pt x="94" y="32"/>
                    <a:pt x="93" y="37"/>
                    <a:pt x="93" y="39"/>
                  </a:cubicBezTo>
                  <a:cubicBezTo>
                    <a:pt x="93" y="43"/>
                    <a:pt x="93" y="45"/>
                    <a:pt x="93" y="49"/>
                  </a:cubicBezTo>
                  <a:cubicBezTo>
                    <a:pt x="93" y="52"/>
                    <a:pt x="93" y="54"/>
                    <a:pt x="92" y="56"/>
                  </a:cubicBezTo>
                  <a:cubicBezTo>
                    <a:pt x="92" y="57"/>
                    <a:pt x="90" y="67"/>
                    <a:pt x="91" y="68"/>
                  </a:cubicBezTo>
                  <a:cubicBezTo>
                    <a:pt x="92" y="68"/>
                    <a:pt x="92" y="69"/>
                    <a:pt x="92" y="69"/>
                  </a:cubicBezTo>
                  <a:cubicBezTo>
                    <a:pt x="95" y="68"/>
                    <a:pt x="98" y="65"/>
                    <a:pt x="101" y="64"/>
                  </a:cubicBezTo>
                  <a:cubicBezTo>
                    <a:pt x="104" y="61"/>
                    <a:pt x="106" y="59"/>
                    <a:pt x="109" y="56"/>
                  </a:cubicBezTo>
                  <a:cubicBezTo>
                    <a:pt x="111" y="55"/>
                    <a:pt x="114" y="50"/>
                    <a:pt x="114" y="48"/>
                  </a:cubicBezTo>
                  <a:cubicBezTo>
                    <a:pt x="118" y="44"/>
                    <a:pt x="118" y="43"/>
                    <a:pt x="119" y="38"/>
                  </a:cubicBezTo>
                  <a:cubicBezTo>
                    <a:pt x="119" y="35"/>
                    <a:pt x="119" y="34"/>
                    <a:pt x="119" y="30"/>
                  </a:cubicBezTo>
                  <a:cubicBezTo>
                    <a:pt x="118" y="27"/>
                    <a:pt x="117" y="24"/>
                    <a:pt x="116" y="22"/>
                  </a:cubicBezTo>
                  <a:cubicBezTo>
                    <a:pt x="115" y="19"/>
                    <a:pt x="120" y="22"/>
                    <a:pt x="121" y="23"/>
                  </a:cubicBezTo>
                  <a:cubicBezTo>
                    <a:pt x="124" y="28"/>
                    <a:pt x="126" y="37"/>
                    <a:pt x="125" y="43"/>
                  </a:cubicBezTo>
                  <a:cubicBezTo>
                    <a:pt x="124" y="46"/>
                    <a:pt x="122" y="49"/>
                    <a:pt x="121" y="52"/>
                  </a:cubicBezTo>
                  <a:cubicBezTo>
                    <a:pt x="120" y="53"/>
                    <a:pt x="119" y="57"/>
                    <a:pt x="118" y="58"/>
                  </a:cubicBezTo>
                  <a:cubicBezTo>
                    <a:pt x="115" y="62"/>
                    <a:pt x="114" y="64"/>
                    <a:pt x="112" y="67"/>
                  </a:cubicBezTo>
                  <a:cubicBezTo>
                    <a:pt x="108" y="70"/>
                    <a:pt x="109" y="70"/>
                    <a:pt x="107" y="74"/>
                  </a:cubicBezTo>
                  <a:cubicBezTo>
                    <a:pt x="104" y="80"/>
                    <a:pt x="102" y="86"/>
                    <a:pt x="99" y="92"/>
                  </a:cubicBezTo>
                  <a:cubicBezTo>
                    <a:pt x="95" y="100"/>
                    <a:pt x="94" y="102"/>
                    <a:pt x="88" y="107"/>
                  </a:cubicBezTo>
                  <a:cubicBezTo>
                    <a:pt x="86" y="110"/>
                    <a:pt x="84" y="112"/>
                    <a:pt x="82" y="114"/>
                  </a:cubicBezTo>
                  <a:cubicBezTo>
                    <a:pt x="80" y="116"/>
                    <a:pt x="79" y="116"/>
                    <a:pt x="78" y="118"/>
                  </a:cubicBezTo>
                  <a:cubicBezTo>
                    <a:pt x="78" y="119"/>
                    <a:pt x="77" y="120"/>
                    <a:pt x="77" y="122"/>
                  </a:cubicBezTo>
                  <a:cubicBezTo>
                    <a:pt x="74" y="129"/>
                    <a:pt x="71" y="135"/>
                    <a:pt x="67" y="141"/>
                  </a:cubicBezTo>
                  <a:cubicBezTo>
                    <a:pt x="66" y="143"/>
                    <a:pt x="61" y="148"/>
                    <a:pt x="64" y="149"/>
                  </a:cubicBezTo>
                  <a:cubicBezTo>
                    <a:pt x="66" y="149"/>
                    <a:pt x="68" y="149"/>
                    <a:pt x="71" y="149"/>
                  </a:cubicBezTo>
                  <a:cubicBezTo>
                    <a:pt x="74" y="148"/>
                    <a:pt x="78" y="147"/>
                    <a:pt x="80" y="147"/>
                  </a:cubicBezTo>
                  <a:cubicBezTo>
                    <a:pt x="83" y="146"/>
                    <a:pt x="96" y="145"/>
                    <a:pt x="100" y="145"/>
                  </a:cubicBezTo>
                  <a:cubicBezTo>
                    <a:pt x="109" y="145"/>
                    <a:pt x="113" y="145"/>
                    <a:pt x="120" y="148"/>
                  </a:cubicBezTo>
                  <a:cubicBezTo>
                    <a:pt x="123" y="150"/>
                    <a:pt x="128" y="154"/>
                    <a:pt x="127" y="160"/>
                  </a:cubicBezTo>
                  <a:cubicBezTo>
                    <a:pt x="127" y="161"/>
                    <a:pt x="124" y="161"/>
                    <a:pt x="122" y="162"/>
                  </a:cubicBezTo>
                  <a:cubicBezTo>
                    <a:pt x="119" y="162"/>
                    <a:pt x="121" y="164"/>
                    <a:pt x="113" y="167"/>
                  </a:cubicBezTo>
                  <a:cubicBezTo>
                    <a:pt x="109" y="170"/>
                    <a:pt x="107" y="171"/>
                    <a:pt x="103" y="174"/>
                  </a:cubicBezTo>
                  <a:cubicBezTo>
                    <a:pt x="102" y="174"/>
                    <a:pt x="96" y="177"/>
                    <a:pt x="95" y="176"/>
                  </a:cubicBezTo>
                  <a:cubicBezTo>
                    <a:pt x="95" y="176"/>
                    <a:pt x="95" y="175"/>
                    <a:pt x="96" y="174"/>
                  </a:cubicBezTo>
                  <a:cubicBezTo>
                    <a:pt x="97" y="173"/>
                    <a:pt x="101" y="170"/>
                    <a:pt x="102" y="169"/>
                  </a:cubicBezTo>
                  <a:cubicBezTo>
                    <a:pt x="104" y="166"/>
                    <a:pt x="108" y="161"/>
                    <a:pt x="108" y="159"/>
                  </a:cubicBezTo>
                  <a:cubicBezTo>
                    <a:pt x="108" y="155"/>
                    <a:pt x="100" y="155"/>
                    <a:pt x="93" y="154"/>
                  </a:cubicBezTo>
                  <a:cubicBezTo>
                    <a:pt x="89" y="154"/>
                    <a:pt x="88" y="153"/>
                    <a:pt x="83" y="153"/>
                  </a:cubicBezTo>
                  <a:cubicBezTo>
                    <a:pt x="80" y="153"/>
                    <a:pt x="74" y="153"/>
                    <a:pt x="70" y="153"/>
                  </a:cubicBezTo>
                  <a:cubicBezTo>
                    <a:pt x="67" y="152"/>
                    <a:pt x="63" y="152"/>
                    <a:pt x="61" y="154"/>
                  </a:cubicBezTo>
                  <a:cubicBezTo>
                    <a:pt x="58" y="158"/>
                    <a:pt x="57" y="163"/>
                    <a:pt x="53" y="166"/>
                  </a:cubicBezTo>
                  <a:cubicBezTo>
                    <a:pt x="51" y="167"/>
                    <a:pt x="49" y="168"/>
                    <a:pt x="47" y="169"/>
                  </a:cubicBezTo>
                  <a:cubicBezTo>
                    <a:pt x="44" y="171"/>
                    <a:pt x="42" y="174"/>
                    <a:pt x="38" y="176"/>
                  </a:cubicBezTo>
                  <a:cubicBezTo>
                    <a:pt x="37" y="177"/>
                    <a:pt x="32" y="178"/>
                    <a:pt x="31" y="177"/>
                  </a:cubicBezTo>
                  <a:cubicBezTo>
                    <a:pt x="26" y="174"/>
                    <a:pt x="29" y="167"/>
                    <a:pt x="32" y="163"/>
                  </a:cubicBezTo>
                  <a:cubicBezTo>
                    <a:pt x="37" y="155"/>
                    <a:pt x="42" y="144"/>
                    <a:pt x="45" y="135"/>
                  </a:cubicBezTo>
                  <a:cubicBezTo>
                    <a:pt x="45" y="133"/>
                    <a:pt x="49" y="126"/>
                    <a:pt x="49" y="125"/>
                  </a:cubicBezTo>
                  <a:cubicBezTo>
                    <a:pt x="48" y="118"/>
                    <a:pt x="41" y="123"/>
                    <a:pt x="37" y="123"/>
                  </a:cubicBezTo>
                  <a:cubicBezTo>
                    <a:pt x="35" y="123"/>
                    <a:pt x="28" y="124"/>
                    <a:pt x="26" y="125"/>
                  </a:cubicBezTo>
                  <a:cubicBezTo>
                    <a:pt x="23" y="126"/>
                    <a:pt x="13" y="126"/>
                    <a:pt x="11" y="125"/>
                  </a:cubicBezTo>
                  <a:cubicBezTo>
                    <a:pt x="8" y="125"/>
                    <a:pt x="7" y="124"/>
                    <a:pt x="4" y="123"/>
                  </a:cubicBezTo>
                  <a:cubicBezTo>
                    <a:pt x="3" y="123"/>
                    <a:pt x="1" y="120"/>
                    <a:pt x="1" y="119"/>
                  </a:cubicBezTo>
                  <a:cubicBezTo>
                    <a:pt x="0" y="116"/>
                    <a:pt x="0" y="114"/>
                    <a:pt x="1" y="113"/>
                  </a:cubicBezTo>
                  <a:cubicBezTo>
                    <a:pt x="3" y="111"/>
                    <a:pt x="9" y="110"/>
                    <a:pt x="12" y="109"/>
                  </a:cubicBezTo>
                  <a:cubicBezTo>
                    <a:pt x="23" y="105"/>
                    <a:pt x="33" y="103"/>
                    <a:pt x="42" y="98"/>
                  </a:cubicBezTo>
                  <a:cubicBezTo>
                    <a:pt x="46" y="95"/>
                    <a:pt x="49" y="95"/>
                    <a:pt x="52" y="92"/>
                  </a:cubicBezTo>
                  <a:cubicBezTo>
                    <a:pt x="56" y="90"/>
                    <a:pt x="58" y="90"/>
                    <a:pt x="60" y="86"/>
                  </a:cubicBezTo>
                  <a:cubicBezTo>
                    <a:pt x="61" y="85"/>
                    <a:pt x="63" y="77"/>
                    <a:pt x="64" y="75"/>
                  </a:cubicBezTo>
                  <a:cubicBezTo>
                    <a:pt x="65" y="69"/>
                    <a:pt x="65" y="65"/>
                    <a:pt x="67" y="60"/>
                  </a:cubicBezTo>
                  <a:cubicBezTo>
                    <a:pt x="68" y="57"/>
                    <a:pt x="70" y="49"/>
                    <a:pt x="71" y="45"/>
                  </a:cubicBezTo>
                  <a:cubicBezTo>
                    <a:pt x="72" y="40"/>
                    <a:pt x="74" y="34"/>
                    <a:pt x="75" y="29"/>
                  </a:cubicBezTo>
                  <a:cubicBezTo>
                    <a:pt x="76" y="25"/>
                    <a:pt x="77" y="22"/>
                    <a:pt x="77" y="18"/>
                  </a:cubicBezTo>
                  <a:cubicBezTo>
                    <a:pt x="78" y="13"/>
                    <a:pt x="79" y="9"/>
                    <a:pt x="80" y="5"/>
                  </a:cubicBezTo>
                  <a:cubicBezTo>
                    <a:pt x="80" y="3"/>
                    <a:pt x="81" y="0"/>
                    <a:pt x="84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3226FD2D-71E3-49C5-BBED-13A530B3F6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6613" y="3014663"/>
              <a:ext cx="595313" cy="998538"/>
            </a:xfrm>
            <a:custGeom>
              <a:avLst/>
              <a:gdLst>
                <a:gd name="T0" fmla="*/ 31 w 151"/>
                <a:gd name="T1" fmla="*/ 139 h 254"/>
                <a:gd name="T2" fmla="*/ 34 w 151"/>
                <a:gd name="T3" fmla="*/ 151 h 254"/>
                <a:gd name="T4" fmla="*/ 35 w 151"/>
                <a:gd name="T5" fmla="*/ 122 h 254"/>
                <a:gd name="T6" fmla="*/ 53 w 151"/>
                <a:gd name="T7" fmla="*/ 62 h 254"/>
                <a:gd name="T8" fmla="*/ 57 w 151"/>
                <a:gd name="T9" fmla="*/ 86 h 254"/>
                <a:gd name="T10" fmla="*/ 49 w 151"/>
                <a:gd name="T11" fmla="*/ 103 h 254"/>
                <a:gd name="T12" fmla="*/ 46 w 151"/>
                <a:gd name="T13" fmla="*/ 137 h 254"/>
                <a:gd name="T14" fmla="*/ 47 w 151"/>
                <a:gd name="T15" fmla="*/ 184 h 254"/>
                <a:gd name="T16" fmla="*/ 40 w 151"/>
                <a:gd name="T17" fmla="*/ 213 h 254"/>
                <a:gd name="T18" fmla="*/ 39 w 151"/>
                <a:gd name="T19" fmla="*/ 200 h 254"/>
                <a:gd name="T20" fmla="*/ 37 w 151"/>
                <a:gd name="T21" fmla="*/ 173 h 254"/>
                <a:gd name="T22" fmla="*/ 15 w 151"/>
                <a:gd name="T23" fmla="*/ 162 h 254"/>
                <a:gd name="T24" fmla="*/ 31 w 151"/>
                <a:gd name="T25" fmla="*/ 111 h 254"/>
                <a:gd name="T26" fmla="*/ 38 w 151"/>
                <a:gd name="T27" fmla="*/ 95 h 254"/>
                <a:gd name="T28" fmla="*/ 22 w 151"/>
                <a:gd name="T29" fmla="*/ 103 h 254"/>
                <a:gd name="T30" fmla="*/ 0 w 151"/>
                <a:gd name="T31" fmla="*/ 109 h 254"/>
                <a:gd name="T32" fmla="*/ 12 w 151"/>
                <a:gd name="T33" fmla="*/ 97 h 254"/>
                <a:gd name="T34" fmla="*/ 40 w 151"/>
                <a:gd name="T35" fmla="*/ 78 h 254"/>
                <a:gd name="T36" fmla="*/ 50 w 151"/>
                <a:gd name="T37" fmla="*/ 53 h 254"/>
                <a:gd name="T38" fmla="*/ 101 w 151"/>
                <a:gd name="T39" fmla="*/ 57 h 254"/>
                <a:gd name="T40" fmla="*/ 90 w 151"/>
                <a:gd name="T41" fmla="*/ 58 h 254"/>
                <a:gd name="T42" fmla="*/ 88 w 151"/>
                <a:gd name="T43" fmla="*/ 46 h 254"/>
                <a:gd name="T44" fmla="*/ 127 w 151"/>
                <a:gd name="T45" fmla="*/ 57 h 254"/>
                <a:gd name="T46" fmla="*/ 128 w 151"/>
                <a:gd name="T47" fmla="*/ 76 h 254"/>
                <a:gd name="T48" fmla="*/ 142 w 151"/>
                <a:gd name="T49" fmla="*/ 26 h 254"/>
                <a:gd name="T50" fmla="*/ 133 w 151"/>
                <a:gd name="T51" fmla="*/ 8 h 254"/>
                <a:gd name="T52" fmla="*/ 77 w 151"/>
                <a:gd name="T53" fmla="*/ 16 h 254"/>
                <a:gd name="T54" fmla="*/ 51 w 151"/>
                <a:gd name="T55" fmla="*/ 38 h 254"/>
                <a:gd name="T56" fmla="*/ 63 w 151"/>
                <a:gd name="T57" fmla="*/ 12 h 254"/>
                <a:gd name="T58" fmla="*/ 127 w 151"/>
                <a:gd name="T59" fmla="*/ 9 h 254"/>
                <a:gd name="T60" fmla="*/ 123 w 151"/>
                <a:gd name="T61" fmla="*/ 41 h 254"/>
                <a:gd name="T62" fmla="*/ 117 w 151"/>
                <a:gd name="T63" fmla="*/ 85 h 254"/>
                <a:gd name="T64" fmla="*/ 109 w 151"/>
                <a:gd name="T65" fmla="*/ 102 h 254"/>
                <a:gd name="T66" fmla="*/ 85 w 151"/>
                <a:gd name="T67" fmla="*/ 130 h 254"/>
                <a:gd name="T68" fmla="*/ 93 w 151"/>
                <a:gd name="T69" fmla="*/ 106 h 254"/>
                <a:gd name="T70" fmla="*/ 105 w 151"/>
                <a:gd name="T71" fmla="*/ 86 h 254"/>
                <a:gd name="T72" fmla="*/ 78 w 151"/>
                <a:gd name="T73" fmla="*/ 83 h 254"/>
                <a:gd name="T74" fmla="*/ 80 w 151"/>
                <a:gd name="T75" fmla="*/ 117 h 254"/>
                <a:gd name="T76" fmla="*/ 71 w 151"/>
                <a:gd name="T77" fmla="*/ 140 h 254"/>
                <a:gd name="T78" fmla="*/ 90 w 151"/>
                <a:gd name="T79" fmla="*/ 143 h 254"/>
                <a:gd name="T80" fmla="*/ 115 w 151"/>
                <a:gd name="T81" fmla="*/ 118 h 254"/>
                <a:gd name="T82" fmla="*/ 114 w 151"/>
                <a:gd name="T83" fmla="*/ 195 h 254"/>
                <a:gd name="T84" fmla="*/ 116 w 151"/>
                <a:gd name="T85" fmla="*/ 240 h 254"/>
                <a:gd name="T86" fmla="*/ 122 w 151"/>
                <a:gd name="T87" fmla="*/ 229 h 254"/>
                <a:gd name="T88" fmla="*/ 125 w 151"/>
                <a:gd name="T89" fmla="*/ 190 h 254"/>
                <a:gd name="T90" fmla="*/ 128 w 151"/>
                <a:gd name="T91" fmla="*/ 100 h 254"/>
                <a:gd name="T92" fmla="*/ 146 w 151"/>
                <a:gd name="T93" fmla="*/ 66 h 254"/>
                <a:gd name="T94" fmla="*/ 151 w 151"/>
                <a:gd name="T95" fmla="*/ 42 h 254"/>
                <a:gd name="T96" fmla="*/ 144 w 151"/>
                <a:gd name="T97" fmla="*/ 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254">
                  <a:moveTo>
                    <a:pt x="35" y="122"/>
                  </a:moveTo>
                  <a:cubicBezTo>
                    <a:pt x="34" y="126"/>
                    <a:pt x="33" y="128"/>
                    <a:pt x="32" y="132"/>
                  </a:cubicBezTo>
                  <a:cubicBezTo>
                    <a:pt x="32" y="133"/>
                    <a:pt x="31" y="138"/>
                    <a:pt x="31" y="139"/>
                  </a:cubicBezTo>
                  <a:cubicBezTo>
                    <a:pt x="31" y="143"/>
                    <a:pt x="30" y="146"/>
                    <a:pt x="30" y="150"/>
                  </a:cubicBezTo>
                  <a:cubicBezTo>
                    <a:pt x="30" y="150"/>
                    <a:pt x="30" y="153"/>
                    <a:pt x="31" y="153"/>
                  </a:cubicBezTo>
                  <a:cubicBezTo>
                    <a:pt x="32" y="154"/>
                    <a:pt x="34" y="152"/>
                    <a:pt x="34" y="151"/>
                  </a:cubicBezTo>
                  <a:cubicBezTo>
                    <a:pt x="37" y="149"/>
                    <a:pt x="37" y="133"/>
                    <a:pt x="38" y="126"/>
                  </a:cubicBezTo>
                  <a:cubicBezTo>
                    <a:pt x="38" y="123"/>
                    <a:pt x="40" y="117"/>
                    <a:pt x="39" y="116"/>
                  </a:cubicBezTo>
                  <a:cubicBezTo>
                    <a:pt x="38" y="114"/>
                    <a:pt x="35" y="121"/>
                    <a:pt x="35" y="122"/>
                  </a:cubicBezTo>
                  <a:close/>
                  <a:moveTo>
                    <a:pt x="50" y="53"/>
                  </a:moveTo>
                  <a:cubicBezTo>
                    <a:pt x="50" y="53"/>
                    <a:pt x="51" y="55"/>
                    <a:pt x="51" y="57"/>
                  </a:cubicBezTo>
                  <a:cubicBezTo>
                    <a:pt x="52" y="58"/>
                    <a:pt x="53" y="59"/>
                    <a:pt x="53" y="62"/>
                  </a:cubicBezTo>
                  <a:cubicBezTo>
                    <a:pt x="54" y="65"/>
                    <a:pt x="53" y="70"/>
                    <a:pt x="53" y="72"/>
                  </a:cubicBezTo>
                  <a:cubicBezTo>
                    <a:pt x="53" y="75"/>
                    <a:pt x="54" y="77"/>
                    <a:pt x="55" y="79"/>
                  </a:cubicBezTo>
                  <a:cubicBezTo>
                    <a:pt x="56" y="80"/>
                    <a:pt x="59" y="83"/>
                    <a:pt x="57" y="86"/>
                  </a:cubicBezTo>
                  <a:cubicBezTo>
                    <a:pt x="57" y="87"/>
                    <a:pt x="55" y="87"/>
                    <a:pt x="55" y="89"/>
                  </a:cubicBezTo>
                  <a:cubicBezTo>
                    <a:pt x="54" y="90"/>
                    <a:pt x="55" y="92"/>
                    <a:pt x="54" y="94"/>
                  </a:cubicBezTo>
                  <a:cubicBezTo>
                    <a:pt x="52" y="97"/>
                    <a:pt x="51" y="98"/>
                    <a:pt x="49" y="103"/>
                  </a:cubicBezTo>
                  <a:cubicBezTo>
                    <a:pt x="48" y="105"/>
                    <a:pt x="47" y="109"/>
                    <a:pt x="47" y="113"/>
                  </a:cubicBezTo>
                  <a:cubicBezTo>
                    <a:pt x="46" y="119"/>
                    <a:pt x="46" y="123"/>
                    <a:pt x="45" y="128"/>
                  </a:cubicBezTo>
                  <a:cubicBezTo>
                    <a:pt x="45" y="130"/>
                    <a:pt x="46" y="133"/>
                    <a:pt x="46" y="137"/>
                  </a:cubicBezTo>
                  <a:cubicBezTo>
                    <a:pt x="46" y="141"/>
                    <a:pt x="46" y="146"/>
                    <a:pt x="46" y="150"/>
                  </a:cubicBezTo>
                  <a:cubicBezTo>
                    <a:pt x="45" y="156"/>
                    <a:pt x="46" y="162"/>
                    <a:pt x="46" y="166"/>
                  </a:cubicBezTo>
                  <a:cubicBezTo>
                    <a:pt x="47" y="173"/>
                    <a:pt x="47" y="178"/>
                    <a:pt x="47" y="184"/>
                  </a:cubicBezTo>
                  <a:cubicBezTo>
                    <a:pt x="48" y="191"/>
                    <a:pt x="48" y="199"/>
                    <a:pt x="47" y="206"/>
                  </a:cubicBezTo>
                  <a:cubicBezTo>
                    <a:pt x="47" y="207"/>
                    <a:pt x="46" y="209"/>
                    <a:pt x="46" y="210"/>
                  </a:cubicBezTo>
                  <a:cubicBezTo>
                    <a:pt x="44" y="212"/>
                    <a:pt x="44" y="214"/>
                    <a:pt x="40" y="213"/>
                  </a:cubicBezTo>
                  <a:cubicBezTo>
                    <a:pt x="40" y="213"/>
                    <a:pt x="38" y="213"/>
                    <a:pt x="38" y="213"/>
                  </a:cubicBezTo>
                  <a:cubicBezTo>
                    <a:pt x="36" y="212"/>
                    <a:pt x="33" y="205"/>
                    <a:pt x="34" y="203"/>
                  </a:cubicBezTo>
                  <a:cubicBezTo>
                    <a:pt x="36" y="201"/>
                    <a:pt x="38" y="202"/>
                    <a:pt x="39" y="200"/>
                  </a:cubicBezTo>
                  <a:cubicBezTo>
                    <a:pt x="39" y="198"/>
                    <a:pt x="39" y="196"/>
                    <a:pt x="39" y="195"/>
                  </a:cubicBezTo>
                  <a:cubicBezTo>
                    <a:pt x="39" y="188"/>
                    <a:pt x="38" y="179"/>
                    <a:pt x="38" y="175"/>
                  </a:cubicBezTo>
                  <a:cubicBezTo>
                    <a:pt x="38" y="174"/>
                    <a:pt x="37" y="172"/>
                    <a:pt x="37" y="173"/>
                  </a:cubicBezTo>
                  <a:cubicBezTo>
                    <a:pt x="35" y="174"/>
                    <a:pt x="32" y="176"/>
                    <a:pt x="29" y="177"/>
                  </a:cubicBezTo>
                  <a:cubicBezTo>
                    <a:pt x="26" y="177"/>
                    <a:pt x="23" y="175"/>
                    <a:pt x="19" y="174"/>
                  </a:cubicBezTo>
                  <a:cubicBezTo>
                    <a:pt x="16" y="172"/>
                    <a:pt x="16" y="167"/>
                    <a:pt x="15" y="162"/>
                  </a:cubicBezTo>
                  <a:cubicBezTo>
                    <a:pt x="14" y="160"/>
                    <a:pt x="16" y="154"/>
                    <a:pt x="17" y="150"/>
                  </a:cubicBezTo>
                  <a:cubicBezTo>
                    <a:pt x="20" y="141"/>
                    <a:pt x="21" y="136"/>
                    <a:pt x="24" y="128"/>
                  </a:cubicBezTo>
                  <a:cubicBezTo>
                    <a:pt x="26" y="122"/>
                    <a:pt x="28" y="116"/>
                    <a:pt x="31" y="111"/>
                  </a:cubicBezTo>
                  <a:cubicBezTo>
                    <a:pt x="32" y="108"/>
                    <a:pt x="33" y="107"/>
                    <a:pt x="34" y="104"/>
                  </a:cubicBezTo>
                  <a:cubicBezTo>
                    <a:pt x="35" y="102"/>
                    <a:pt x="35" y="101"/>
                    <a:pt x="36" y="99"/>
                  </a:cubicBezTo>
                  <a:cubicBezTo>
                    <a:pt x="36" y="98"/>
                    <a:pt x="38" y="96"/>
                    <a:pt x="38" y="95"/>
                  </a:cubicBezTo>
                  <a:cubicBezTo>
                    <a:pt x="38" y="95"/>
                    <a:pt x="37" y="94"/>
                    <a:pt x="37" y="94"/>
                  </a:cubicBezTo>
                  <a:cubicBezTo>
                    <a:pt x="35" y="95"/>
                    <a:pt x="32" y="97"/>
                    <a:pt x="31" y="98"/>
                  </a:cubicBezTo>
                  <a:cubicBezTo>
                    <a:pt x="28" y="100"/>
                    <a:pt x="25" y="101"/>
                    <a:pt x="22" y="103"/>
                  </a:cubicBezTo>
                  <a:cubicBezTo>
                    <a:pt x="20" y="104"/>
                    <a:pt x="18" y="104"/>
                    <a:pt x="16" y="105"/>
                  </a:cubicBezTo>
                  <a:cubicBezTo>
                    <a:pt x="14" y="106"/>
                    <a:pt x="10" y="108"/>
                    <a:pt x="8" y="110"/>
                  </a:cubicBezTo>
                  <a:cubicBezTo>
                    <a:pt x="7" y="111"/>
                    <a:pt x="0" y="111"/>
                    <a:pt x="0" y="109"/>
                  </a:cubicBezTo>
                  <a:cubicBezTo>
                    <a:pt x="1" y="108"/>
                    <a:pt x="2" y="108"/>
                    <a:pt x="2" y="108"/>
                  </a:cubicBezTo>
                  <a:cubicBezTo>
                    <a:pt x="3" y="106"/>
                    <a:pt x="5" y="105"/>
                    <a:pt x="6" y="103"/>
                  </a:cubicBezTo>
                  <a:cubicBezTo>
                    <a:pt x="7" y="102"/>
                    <a:pt x="11" y="98"/>
                    <a:pt x="12" y="97"/>
                  </a:cubicBezTo>
                  <a:cubicBezTo>
                    <a:pt x="17" y="93"/>
                    <a:pt x="19" y="91"/>
                    <a:pt x="23" y="89"/>
                  </a:cubicBezTo>
                  <a:cubicBezTo>
                    <a:pt x="25" y="87"/>
                    <a:pt x="29" y="85"/>
                    <a:pt x="31" y="84"/>
                  </a:cubicBezTo>
                  <a:cubicBezTo>
                    <a:pt x="34" y="82"/>
                    <a:pt x="37" y="81"/>
                    <a:pt x="40" y="78"/>
                  </a:cubicBezTo>
                  <a:cubicBezTo>
                    <a:pt x="41" y="77"/>
                    <a:pt x="43" y="77"/>
                    <a:pt x="44" y="76"/>
                  </a:cubicBezTo>
                  <a:cubicBezTo>
                    <a:pt x="45" y="76"/>
                    <a:pt x="46" y="63"/>
                    <a:pt x="47" y="61"/>
                  </a:cubicBezTo>
                  <a:cubicBezTo>
                    <a:pt x="48" y="58"/>
                    <a:pt x="47" y="53"/>
                    <a:pt x="50" y="53"/>
                  </a:cubicBezTo>
                  <a:close/>
                  <a:moveTo>
                    <a:pt x="88" y="46"/>
                  </a:moveTo>
                  <a:cubicBezTo>
                    <a:pt x="90" y="46"/>
                    <a:pt x="95" y="47"/>
                    <a:pt x="96" y="47"/>
                  </a:cubicBezTo>
                  <a:cubicBezTo>
                    <a:pt x="99" y="48"/>
                    <a:pt x="103" y="53"/>
                    <a:pt x="101" y="57"/>
                  </a:cubicBezTo>
                  <a:cubicBezTo>
                    <a:pt x="100" y="60"/>
                    <a:pt x="94" y="64"/>
                    <a:pt x="91" y="65"/>
                  </a:cubicBezTo>
                  <a:cubicBezTo>
                    <a:pt x="90" y="65"/>
                    <a:pt x="86" y="66"/>
                    <a:pt x="85" y="65"/>
                  </a:cubicBezTo>
                  <a:cubicBezTo>
                    <a:pt x="85" y="64"/>
                    <a:pt x="90" y="61"/>
                    <a:pt x="90" y="58"/>
                  </a:cubicBezTo>
                  <a:cubicBezTo>
                    <a:pt x="89" y="57"/>
                    <a:pt x="86" y="56"/>
                    <a:pt x="84" y="54"/>
                  </a:cubicBezTo>
                  <a:cubicBezTo>
                    <a:pt x="82" y="53"/>
                    <a:pt x="81" y="50"/>
                    <a:pt x="84" y="47"/>
                  </a:cubicBezTo>
                  <a:cubicBezTo>
                    <a:pt x="85" y="47"/>
                    <a:pt x="87" y="46"/>
                    <a:pt x="88" y="46"/>
                  </a:cubicBezTo>
                  <a:close/>
                  <a:moveTo>
                    <a:pt x="133" y="8"/>
                  </a:moveTo>
                  <a:cubicBezTo>
                    <a:pt x="133" y="13"/>
                    <a:pt x="130" y="29"/>
                    <a:pt x="130" y="32"/>
                  </a:cubicBezTo>
                  <a:cubicBezTo>
                    <a:pt x="129" y="40"/>
                    <a:pt x="128" y="48"/>
                    <a:pt x="127" y="57"/>
                  </a:cubicBezTo>
                  <a:cubicBezTo>
                    <a:pt x="127" y="63"/>
                    <a:pt x="126" y="67"/>
                    <a:pt x="125" y="73"/>
                  </a:cubicBezTo>
                  <a:cubicBezTo>
                    <a:pt x="125" y="76"/>
                    <a:pt x="124" y="81"/>
                    <a:pt x="127" y="79"/>
                  </a:cubicBezTo>
                  <a:cubicBezTo>
                    <a:pt x="127" y="79"/>
                    <a:pt x="128" y="78"/>
                    <a:pt x="128" y="76"/>
                  </a:cubicBezTo>
                  <a:cubicBezTo>
                    <a:pt x="130" y="73"/>
                    <a:pt x="134" y="66"/>
                    <a:pt x="134" y="66"/>
                  </a:cubicBezTo>
                  <a:cubicBezTo>
                    <a:pt x="139" y="54"/>
                    <a:pt x="143" y="49"/>
                    <a:pt x="143" y="33"/>
                  </a:cubicBezTo>
                  <a:cubicBezTo>
                    <a:pt x="143" y="32"/>
                    <a:pt x="142" y="28"/>
                    <a:pt x="142" y="26"/>
                  </a:cubicBezTo>
                  <a:cubicBezTo>
                    <a:pt x="141" y="22"/>
                    <a:pt x="141" y="20"/>
                    <a:pt x="139" y="15"/>
                  </a:cubicBezTo>
                  <a:cubicBezTo>
                    <a:pt x="138" y="12"/>
                    <a:pt x="138" y="9"/>
                    <a:pt x="136" y="7"/>
                  </a:cubicBezTo>
                  <a:cubicBezTo>
                    <a:pt x="135" y="5"/>
                    <a:pt x="133" y="7"/>
                    <a:pt x="133" y="8"/>
                  </a:cubicBezTo>
                  <a:close/>
                  <a:moveTo>
                    <a:pt x="69" y="2"/>
                  </a:moveTo>
                  <a:cubicBezTo>
                    <a:pt x="74" y="2"/>
                    <a:pt x="76" y="5"/>
                    <a:pt x="77" y="11"/>
                  </a:cubicBezTo>
                  <a:cubicBezTo>
                    <a:pt x="77" y="13"/>
                    <a:pt x="78" y="15"/>
                    <a:pt x="77" y="16"/>
                  </a:cubicBezTo>
                  <a:cubicBezTo>
                    <a:pt x="75" y="20"/>
                    <a:pt x="70" y="24"/>
                    <a:pt x="67" y="26"/>
                  </a:cubicBezTo>
                  <a:cubicBezTo>
                    <a:pt x="66" y="27"/>
                    <a:pt x="61" y="31"/>
                    <a:pt x="60" y="32"/>
                  </a:cubicBezTo>
                  <a:cubicBezTo>
                    <a:pt x="56" y="35"/>
                    <a:pt x="53" y="37"/>
                    <a:pt x="51" y="38"/>
                  </a:cubicBezTo>
                  <a:cubicBezTo>
                    <a:pt x="48" y="40"/>
                    <a:pt x="42" y="40"/>
                    <a:pt x="41" y="39"/>
                  </a:cubicBezTo>
                  <a:cubicBezTo>
                    <a:pt x="41" y="37"/>
                    <a:pt x="43" y="36"/>
                    <a:pt x="48" y="30"/>
                  </a:cubicBezTo>
                  <a:cubicBezTo>
                    <a:pt x="51" y="27"/>
                    <a:pt x="59" y="17"/>
                    <a:pt x="63" y="12"/>
                  </a:cubicBezTo>
                  <a:cubicBezTo>
                    <a:pt x="65" y="9"/>
                    <a:pt x="68" y="2"/>
                    <a:pt x="69" y="2"/>
                  </a:cubicBezTo>
                  <a:close/>
                  <a:moveTo>
                    <a:pt x="133" y="2"/>
                  </a:moveTo>
                  <a:cubicBezTo>
                    <a:pt x="130" y="3"/>
                    <a:pt x="128" y="7"/>
                    <a:pt x="127" y="9"/>
                  </a:cubicBezTo>
                  <a:cubicBezTo>
                    <a:pt x="126" y="10"/>
                    <a:pt x="125" y="14"/>
                    <a:pt x="125" y="16"/>
                  </a:cubicBezTo>
                  <a:cubicBezTo>
                    <a:pt x="125" y="20"/>
                    <a:pt x="125" y="24"/>
                    <a:pt x="124" y="27"/>
                  </a:cubicBezTo>
                  <a:cubicBezTo>
                    <a:pt x="124" y="33"/>
                    <a:pt x="123" y="35"/>
                    <a:pt x="123" y="41"/>
                  </a:cubicBezTo>
                  <a:cubicBezTo>
                    <a:pt x="122" y="44"/>
                    <a:pt x="122" y="49"/>
                    <a:pt x="121" y="52"/>
                  </a:cubicBezTo>
                  <a:cubicBezTo>
                    <a:pt x="120" y="62"/>
                    <a:pt x="119" y="66"/>
                    <a:pt x="118" y="75"/>
                  </a:cubicBezTo>
                  <a:cubicBezTo>
                    <a:pt x="118" y="75"/>
                    <a:pt x="117" y="84"/>
                    <a:pt x="117" y="85"/>
                  </a:cubicBezTo>
                  <a:cubicBezTo>
                    <a:pt x="116" y="88"/>
                    <a:pt x="116" y="89"/>
                    <a:pt x="115" y="92"/>
                  </a:cubicBezTo>
                  <a:cubicBezTo>
                    <a:pt x="114" y="95"/>
                    <a:pt x="113" y="97"/>
                    <a:pt x="111" y="99"/>
                  </a:cubicBezTo>
                  <a:cubicBezTo>
                    <a:pt x="111" y="100"/>
                    <a:pt x="110" y="101"/>
                    <a:pt x="109" y="102"/>
                  </a:cubicBezTo>
                  <a:cubicBezTo>
                    <a:pt x="104" y="109"/>
                    <a:pt x="99" y="116"/>
                    <a:pt x="93" y="122"/>
                  </a:cubicBezTo>
                  <a:cubicBezTo>
                    <a:pt x="91" y="125"/>
                    <a:pt x="89" y="128"/>
                    <a:pt x="86" y="130"/>
                  </a:cubicBezTo>
                  <a:cubicBezTo>
                    <a:pt x="86" y="130"/>
                    <a:pt x="85" y="130"/>
                    <a:pt x="85" y="130"/>
                  </a:cubicBezTo>
                  <a:cubicBezTo>
                    <a:pt x="83" y="128"/>
                    <a:pt x="86" y="120"/>
                    <a:pt x="87" y="119"/>
                  </a:cubicBezTo>
                  <a:cubicBezTo>
                    <a:pt x="88" y="116"/>
                    <a:pt x="89" y="114"/>
                    <a:pt x="90" y="112"/>
                  </a:cubicBezTo>
                  <a:cubicBezTo>
                    <a:pt x="91" y="110"/>
                    <a:pt x="92" y="109"/>
                    <a:pt x="93" y="106"/>
                  </a:cubicBezTo>
                  <a:cubicBezTo>
                    <a:pt x="94" y="105"/>
                    <a:pt x="95" y="104"/>
                    <a:pt x="96" y="103"/>
                  </a:cubicBezTo>
                  <a:cubicBezTo>
                    <a:pt x="99" y="98"/>
                    <a:pt x="104" y="96"/>
                    <a:pt x="105" y="89"/>
                  </a:cubicBezTo>
                  <a:cubicBezTo>
                    <a:pt x="106" y="88"/>
                    <a:pt x="105" y="87"/>
                    <a:pt x="105" y="86"/>
                  </a:cubicBezTo>
                  <a:cubicBezTo>
                    <a:pt x="103" y="83"/>
                    <a:pt x="102" y="82"/>
                    <a:pt x="100" y="80"/>
                  </a:cubicBezTo>
                  <a:cubicBezTo>
                    <a:pt x="98" y="79"/>
                    <a:pt x="85" y="77"/>
                    <a:pt x="82" y="78"/>
                  </a:cubicBezTo>
                  <a:cubicBezTo>
                    <a:pt x="80" y="78"/>
                    <a:pt x="78" y="81"/>
                    <a:pt x="78" y="83"/>
                  </a:cubicBezTo>
                  <a:cubicBezTo>
                    <a:pt x="79" y="89"/>
                    <a:pt x="82" y="90"/>
                    <a:pt x="86" y="94"/>
                  </a:cubicBezTo>
                  <a:cubicBezTo>
                    <a:pt x="87" y="94"/>
                    <a:pt x="89" y="96"/>
                    <a:pt x="89" y="98"/>
                  </a:cubicBezTo>
                  <a:cubicBezTo>
                    <a:pt x="88" y="104"/>
                    <a:pt x="83" y="112"/>
                    <a:pt x="80" y="117"/>
                  </a:cubicBezTo>
                  <a:cubicBezTo>
                    <a:pt x="79" y="120"/>
                    <a:pt x="77" y="122"/>
                    <a:pt x="75" y="125"/>
                  </a:cubicBezTo>
                  <a:cubicBezTo>
                    <a:pt x="74" y="127"/>
                    <a:pt x="73" y="129"/>
                    <a:pt x="73" y="130"/>
                  </a:cubicBezTo>
                  <a:cubicBezTo>
                    <a:pt x="71" y="134"/>
                    <a:pt x="71" y="136"/>
                    <a:pt x="71" y="140"/>
                  </a:cubicBezTo>
                  <a:cubicBezTo>
                    <a:pt x="70" y="143"/>
                    <a:pt x="75" y="147"/>
                    <a:pt x="77" y="148"/>
                  </a:cubicBezTo>
                  <a:cubicBezTo>
                    <a:pt x="81" y="150"/>
                    <a:pt x="87" y="150"/>
                    <a:pt x="89" y="147"/>
                  </a:cubicBezTo>
                  <a:cubicBezTo>
                    <a:pt x="90" y="146"/>
                    <a:pt x="89" y="144"/>
                    <a:pt x="90" y="143"/>
                  </a:cubicBezTo>
                  <a:cubicBezTo>
                    <a:pt x="94" y="139"/>
                    <a:pt x="97" y="135"/>
                    <a:pt x="102" y="130"/>
                  </a:cubicBezTo>
                  <a:cubicBezTo>
                    <a:pt x="104" y="128"/>
                    <a:pt x="112" y="118"/>
                    <a:pt x="114" y="117"/>
                  </a:cubicBezTo>
                  <a:cubicBezTo>
                    <a:pt x="115" y="117"/>
                    <a:pt x="115" y="117"/>
                    <a:pt x="115" y="118"/>
                  </a:cubicBezTo>
                  <a:cubicBezTo>
                    <a:pt x="115" y="120"/>
                    <a:pt x="115" y="122"/>
                    <a:pt x="115" y="125"/>
                  </a:cubicBezTo>
                  <a:cubicBezTo>
                    <a:pt x="114" y="141"/>
                    <a:pt x="115" y="155"/>
                    <a:pt x="115" y="169"/>
                  </a:cubicBezTo>
                  <a:cubicBezTo>
                    <a:pt x="115" y="178"/>
                    <a:pt x="115" y="187"/>
                    <a:pt x="114" y="195"/>
                  </a:cubicBezTo>
                  <a:cubicBezTo>
                    <a:pt x="114" y="204"/>
                    <a:pt x="114" y="208"/>
                    <a:pt x="114" y="213"/>
                  </a:cubicBezTo>
                  <a:cubicBezTo>
                    <a:pt x="114" y="214"/>
                    <a:pt x="114" y="223"/>
                    <a:pt x="115" y="225"/>
                  </a:cubicBezTo>
                  <a:cubicBezTo>
                    <a:pt x="115" y="230"/>
                    <a:pt x="115" y="235"/>
                    <a:pt x="116" y="240"/>
                  </a:cubicBezTo>
                  <a:cubicBezTo>
                    <a:pt x="116" y="243"/>
                    <a:pt x="116" y="249"/>
                    <a:pt x="116" y="252"/>
                  </a:cubicBezTo>
                  <a:cubicBezTo>
                    <a:pt x="116" y="253"/>
                    <a:pt x="119" y="254"/>
                    <a:pt x="119" y="250"/>
                  </a:cubicBezTo>
                  <a:cubicBezTo>
                    <a:pt x="120" y="243"/>
                    <a:pt x="121" y="235"/>
                    <a:pt x="122" y="229"/>
                  </a:cubicBezTo>
                  <a:cubicBezTo>
                    <a:pt x="122" y="223"/>
                    <a:pt x="121" y="215"/>
                    <a:pt x="122" y="209"/>
                  </a:cubicBezTo>
                  <a:cubicBezTo>
                    <a:pt x="123" y="202"/>
                    <a:pt x="123" y="202"/>
                    <a:pt x="124" y="199"/>
                  </a:cubicBezTo>
                  <a:cubicBezTo>
                    <a:pt x="124" y="196"/>
                    <a:pt x="125" y="193"/>
                    <a:pt x="125" y="190"/>
                  </a:cubicBezTo>
                  <a:cubicBezTo>
                    <a:pt x="128" y="179"/>
                    <a:pt x="127" y="149"/>
                    <a:pt x="127" y="136"/>
                  </a:cubicBezTo>
                  <a:cubicBezTo>
                    <a:pt x="126" y="128"/>
                    <a:pt x="126" y="121"/>
                    <a:pt x="126" y="111"/>
                  </a:cubicBezTo>
                  <a:cubicBezTo>
                    <a:pt x="126" y="108"/>
                    <a:pt x="127" y="103"/>
                    <a:pt x="128" y="100"/>
                  </a:cubicBezTo>
                  <a:cubicBezTo>
                    <a:pt x="130" y="96"/>
                    <a:pt x="133" y="94"/>
                    <a:pt x="135" y="88"/>
                  </a:cubicBezTo>
                  <a:cubicBezTo>
                    <a:pt x="136" y="86"/>
                    <a:pt x="138" y="83"/>
                    <a:pt x="138" y="82"/>
                  </a:cubicBezTo>
                  <a:cubicBezTo>
                    <a:pt x="141" y="77"/>
                    <a:pt x="144" y="73"/>
                    <a:pt x="146" y="66"/>
                  </a:cubicBezTo>
                  <a:cubicBezTo>
                    <a:pt x="147" y="64"/>
                    <a:pt x="148" y="60"/>
                    <a:pt x="148" y="57"/>
                  </a:cubicBezTo>
                  <a:cubicBezTo>
                    <a:pt x="149" y="55"/>
                    <a:pt x="150" y="53"/>
                    <a:pt x="151" y="50"/>
                  </a:cubicBezTo>
                  <a:cubicBezTo>
                    <a:pt x="151" y="48"/>
                    <a:pt x="151" y="45"/>
                    <a:pt x="151" y="42"/>
                  </a:cubicBezTo>
                  <a:cubicBezTo>
                    <a:pt x="151" y="40"/>
                    <a:pt x="150" y="37"/>
                    <a:pt x="150" y="34"/>
                  </a:cubicBezTo>
                  <a:cubicBezTo>
                    <a:pt x="149" y="28"/>
                    <a:pt x="148" y="27"/>
                    <a:pt x="146" y="21"/>
                  </a:cubicBezTo>
                  <a:cubicBezTo>
                    <a:pt x="145" y="19"/>
                    <a:pt x="145" y="17"/>
                    <a:pt x="144" y="15"/>
                  </a:cubicBezTo>
                  <a:cubicBezTo>
                    <a:pt x="141" y="10"/>
                    <a:pt x="138" y="0"/>
                    <a:pt x="133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7A395787-E31D-4EFD-B1E2-A9FDEC136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4225" y="4135438"/>
              <a:ext cx="796925" cy="684213"/>
            </a:xfrm>
            <a:custGeom>
              <a:avLst/>
              <a:gdLst>
                <a:gd name="T0" fmla="*/ 134 w 202"/>
                <a:gd name="T1" fmla="*/ 88 h 174"/>
                <a:gd name="T2" fmla="*/ 130 w 202"/>
                <a:gd name="T3" fmla="*/ 102 h 174"/>
                <a:gd name="T4" fmla="*/ 150 w 202"/>
                <a:gd name="T5" fmla="*/ 96 h 174"/>
                <a:gd name="T6" fmla="*/ 66 w 202"/>
                <a:gd name="T7" fmla="*/ 21 h 174"/>
                <a:gd name="T8" fmla="*/ 63 w 202"/>
                <a:gd name="T9" fmla="*/ 43 h 174"/>
                <a:gd name="T10" fmla="*/ 72 w 202"/>
                <a:gd name="T11" fmla="*/ 27 h 174"/>
                <a:gd name="T12" fmla="*/ 72 w 202"/>
                <a:gd name="T13" fmla="*/ 6 h 174"/>
                <a:gd name="T14" fmla="*/ 90 w 202"/>
                <a:gd name="T15" fmla="*/ 32 h 174"/>
                <a:gd name="T16" fmla="*/ 70 w 202"/>
                <a:gd name="T17" fmla="*/ 55 h 174"/>
                <a:gd name="T18" fmla="*/ 57 w 202"/>
                <a:gd name="T19" fmla="*/ 69 h 174"/>
                <a:gd name="T20" fmla="*/ 63 w 202"/>
                <a:gd name="T21" fmla="*/ 86 h 174"/>
                <a:gd name="T22" fmla="*/ 91 w 202"/>
                <a:gd name="T23" fmla="*/ 66 h 174"/>
                <a:gd name="T24" fmla="*/ 113 w 202"/>
                <a:gd name="T25" fmla="*/ 48 h 174"/>
                <a:gd name="T26" fmla="*/ 117 w 202"/>
                <a:gd name="T27" fmla="*/ 4 h 174"/>
                <a:gd name="T28" fmla="*/ 129 w 202"/>
                <a:gd name="T29" fmla="*/ 7 h 174"/>
                <a:gd name="T30" fmla="*/ 130 w 202"/>
                <a:gd name="T31" fmla="*/ 27 h 174"/>
                <a:gd name="T32" fmla="*/ 146 w 202"/>
                <a:gd name="T33" fmla="*/ 25 h 174"/>
                <a:gd name="T34" fmla="*/ 142 w 202"/>
                <a:gd name="T35" fmla="*/ 43 h 174"/>
                <a:gd name="T36" fmla="*/ 124 w 202"/>
                <a:gd name="T37" fmla="*/ 62 h 174"/>
                <a:gd name="T38" fmla="*/ 107 w 202"/>
                <a:gd name="T39" fmla="*/ 92 h 174"/>
                <a:gd name="T40" fmla="*/ 130 w 202"/>
                <a:gd name="T41" fmla="*/ 81 h 174"/>
                <a:gd name="T42" fmla="*/ 156 w 202"/>
                <a:gd name="T43" fmla="*/ 76 h 174"/>
                <a:gd name="T44" fmla="*/ 150 w 202"/>
                <a:gd name="T45" fmla="*/ 113 h 174"/>
                <a:gd name="T46" fmla="*/ 187 w 202"/>
                <a:gd name="T47" fmla="*/ 141 h 174"/>
                <a:gd name="T48" fmla="*/ 200 w 202"/>
                <a:gd name="T49" fmla="*/ 165 h 174"/>
                <a:gd name="T50" fmla="*/ 176 w 202"/>
                <a:gd name="T51" fmla="*/ 155 h 174"/>
                <a:gd name="T52" fmla="*/ 143 w 202"/>
                <a:gd name="T53" fmla="*/ 123 h 174"/>
                <a:gd name="T54" fmla="*/ 121 w 202"/>
                <a:gd name="T55" fmla="*/ 145 h 174"/>
                <a:gd name="T56" fmla="*/ 84 w 202"/>
                <a:gd name="T57" fmla="*/ 131 h 174"/>
                <a:gd name="T58" fmla="*/ 93 w 202"/>
                <a:gd name="T59" fmla="*/ 130 h 174"/>
                <a:gd name="T60" fmla="*/ 135 w 202"/>
                <a:gd name="T61" fmla="*/ 116 h 174"/>
                <a:gd name="T62" fmla="*/ 100 w 202"/>
                <a:gd name="T63" fmla="*/ 92 h 174"/>
                <a:gd name="T64" fmla="*/ 106 w 202"/>
                <a:gd name="T65" fmla="*/ 71 h 174"/>
                <a:gd name="T66" fmla="*/ 78 w 202"/>
                <a:gd name="T67" fmla="*/ 88 h 174"/>
                <a:gd name="T68" fmla="*/ 51 w 202"/>
                <a:gd name="T69" fmla="*/ 108 h 174"/>
                <a:gd name="T70" fmla="*/ 47 w 202"/>
                <a:gd name="T71" fmla="*/ 160 h 174"/>
                <a:gd name="T72" fmla="*/ 34 w 202"/>
                <a:gd name="T73" fmla="*/ 173 h 174"/>
                <a:gd name="T74" fmla="*/ 22 w 202"/>
                <a:gd name="T75" fmla="*/ 145 h 174"/>
                <a:gd name="T76" fmla="*/ 35 w 202"/>
                <a:gd name="T77" fmla="*/ 140 h 174"/>
                <a:gd name="T78" fmla="*/ 35 w 202"/>
                <a:gd name="T79" fmla="*/ 119 h 174"/>
                <a:gd name="T80" fmla="*/ 14 w 202"/>
                <a:gd name="T81" fmla="*/ 138 h 174"/>
                <a:gd name="T82" fmla="*/ 1 w 202"/>
                <a:gd name="T83" fmla="*/ 136 h 174"/>
                <a:gd name="T84" fmla="*/ 27 w 202"/>
                <a:gd name="T85" fmla="*/ 110 h 174"/>
                <a:gd name="T86" fmla="*/ 47 w 202"/>
                <a:gd name="T87" fmla="*/ 78 h 174"/>
                <a:gd name="T88" fmla="*/ 31 w 202"/>
                <a:gd name="T89" fmla="*/ 80 h 174"/>
                <a:gd name="T90" fmla="*/ 32 w 202"/>
                <a:gd name="T91" fmla="*/ 63 h 174"/>
                <a:gd name="T92" fmla="*/ 51 w 202"/>
                <a:gd name="T93" fmla="*/ 49 h 174"/>
                <a:gd name="T94" fmla="*/ 57 w 202"/>
                <a:gd name="T9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" h="174">
                  <a:moveTo>
                    <a:pt x="148" y="84"/>
                  </a:moveTo>
                  <a:cubicBezTo>
                    <a:pt x="146" y="83"/>
                    <a:pt x="141" y="85"/>
                    <a:pt x="139" y="86"/>
                  </a:cubicBezTo>
                  <a:cubicBezTo>
                    <a:pt x="137" y="87"/>
                    <a:pt x="136" y="87"/>
                    <a:pt x="134" y="88"/>
                  </a:cubicBezTo>
                  <a:cubicBezTo>
                    <a:pt x="132" y="89"/>
                    <a:pt x="130" y="90"/>
                    <a:pt x="128" y="91"/>
                  </a:cubicBezTo>
                  <a:cubicBezTo>
                    <a:pt x="126" y="91"/>
                    <a:pt x="122" y="95"/>
                    <a:pt x="122" y="96"/>
                  </a:cubicBezTo>
                  <a:cubicBezTo>
                    <a:pt x="122" y="100"/>
                    <a:pt x="127" y="101"/>
                    <a:pt x="130" y="102"/>
                  </a:cubicBezTo>
                  <a:cubicBezTo>
                    <a:pt x="135" y="105"/>
                    <a:pt x="139" y="108"/>
                    <a:pt x="142" y="107"/>
                  </a:cubicBezTo>
                  <a:cubicBezTo>
                    <a:pt x="144" y="107"/>
                    <a:pt x="145" y="106"/>
                    <a:pt x="147" y="102"/>
                  </a:cubicBezTo>
                  <a:cubicBezTo>
                    <a:pt x="148" y="101"/>
                    <a:pt x="149" y="98"/>
                    <a:pt x="150" y="96"/>
                  </a:cubicBezTo>
                  <a:cubicBezTo>
                    <a:pt x="150" y="92"/>
                    <a:pt x="153" y="84"/>
                    <a:pt x="148" y="84"/>
                  </a:cubicBezTo>
                  <a:close/>
                  <a:moveTo>
                    <a:pt x="67" y="18"/>
                  </a:moveTo>
                  <a:cubicBezTo>
                    <a:pt x="67" y="18"/>
                    <a:pt x="66" y="20"/>
                    <a:pt x="66" y="21"/>
                  </a:cubicBezTo>
                  <a:cubicBezTo>
                    <a:pt x="64" y="25"/>
                    <a:pt x="64" y="29"/>
                    <a:pt x="63" y="33"/>
                  </a:cubicBezTo>
                  <a:cubicBezTo>
                    <a:pt x="62" y="37"/>
                    <a:pt x="61" y="38"/>
                    <a:pt x="61" y="41"/>
                  </a:cubicBezTo>
                  <a:cubicBezTo>
                    <a:pt x="62" y="41"/>
                    <a:pt x="61" y="44"/>
                    <a:pt x="63" y="43"/>
                  </a:cubicBezTo>
                  <a:cubicBezTo>
                    <a:pt x="67" y="42"/>
                    <a:pt x="68" y="41"/>
                    <a:pt x="71" y="38"/>
                  </a:cubicBezTo>
                  <a:cubicBezTo>
                    <a:pt x="71" y="37"/>
                    <a:pt x="75" y="34"/>
                    <a:pt x="75" y="32"/>
                  </a:cubicBezTo>
                  <a:cubicBezTo>
                    <a:pt x="74" y="30"/>
                    <a:pt x="73" y="28"/>
                    <a:pt x="72" y="27"/>
                  </a:cubicBezTo>
                  <a:cubicBezTo>
                    <a:pt x="71" y="24"/>
                    <a:pt x="71" y="19"/>
                    <a:pt x="67" y="18"/>
                  </a:cubicBezTo>
                  <a:close/>
                  <a:moveTo>
                    <a:pt x="66" y="1"/>
                  </a:moveTo>
                  <a:cubicBezTo>
                    <a:pt x="70" y="0"/>
                    <a:pt x="71" y="3"/>
                    <a:pt x="72" y="6"/>
                  </a:cubicBezTo>
                  <a:cubicBezTo>
                    <a:pt x="72" y="7"/>
                    <a:pt x="74" y="12"/>
                    <a:pt x="74" y="13"/>
                  </a:cubicBezTo>
                  <a:cubicBezTo>
                    <a:pt x="75" y="15"/>
                    <a:pt x="77" y="18"/>
                    <a:pt x="79" y="21"/>
                  </a:cubicBezTo>
                  <a:cubicBezTo>
                    <a:pt x="82" y="26"/>
                    <a:pt x="89" y="25"/>
                    <a:pt x="90" y="32"/>
                  </a:cubicBezTo>
                  <a:cubicBezTo>
                    <a:pt x="91" y="37"/>
                    <a:pt x="88" y="36"/>
                    <a:pt x="85" y="38"/>
                  </a:cubicBezTo>
                  <a:cubicBezTo>
                    <a:pt x="84" y="39"/>
                    <a:pt x="79" y="45"/>
                    <a:pt x="77" y="47"/>
                  </a:cubicBezTo>
                  <a:cubicBezTo>
                    <a:pt x="75" y="50"/>
                    <a:pt x="72" y="52"/>
                    <a:pt x="70" y="55"/>
                  </a:cubicBezTo>
                  <a:cubicBezTo>
                    <a:pt x="68" y="57"/>
                    <a:pt x="66" y="59"/>
                    <a:pt x="64" y="60"/>
                  </a:cubicBezTo>
                  <a:cubicBezTo>
                    <a:pt x="62" y="62"/>
                    <a:pt x="62" y="61"/>
                    <a:pt x="60" y="64"/>
                  </a:cubicBezTo>
                  <a:cubicBezTo>
                    <a:pt x="58" y="66"/>
                    <a:pt x="57" y="67"/>
                    <a:pt x="57" y="69"/>
                  </a:cubicBezTo>
                  <a:cubicBezTo>
                    <a:pt x="56" y="75"/>
                    <a:pt x="55" y="79"/>
                    <a:pt x="53" y="83"/>
                  </a:cubicBezTo>
                  <a:cubicBezTo>
                    <a:pt x="53" y="84"/>
                    <a:pt x="51" y="92"/>
                    <a:pt x="52" y="92"/>
                  </a:cubicBezTo>
                  <a:cubicBezTo>
                    <a:pt x="56" y="92"/>
                    <a:pt x="60" y="88"/>
                    <a:pt x="63" y="86"/>
                  </a:cubicBezTo>
                  <a:cubicBezTo>
                    <a:pt x="68" y="83"/>
                    <a:pt x="73" y="80"/>
                    <a:pt x="77" y="77"/>
                  </a:cubicBezTo>
                  <a:cubicBezTo>
                    <a:pt x="81" y="74"/>
                    <a:pt x="83" y="72"/>
                    <a:pt x="86" y="70"/>
                  </a:cubicBezTo>
                  <a:cubicBezTo>
                    <a:pt x="87" y="69"/>
                    <a:pt x="90" y="67"/>
                    <a:pt x="91" y="66"/>
                  </a:cubicBezTo>
                  <a:cubicBezTo>
                    <a:pt x="93" y="65"/>
                    <a:pt x="96" y="62"/>
                    <a:pt x="98" y="61"/>
                  </a:cubicBezTo>
                  <a:cubicBezTo>
                    <a:pt x="101" y="59"/>
                    <a:pt x="104" y="58"/>
                    <a:pt x="107" y="55"/>
                  </a:cubicBezTo>
                  <a:cubicBezTo>
                    <a:pt x="109" y="53"/>
                    <a:pt x="113" y="50"/>
                    <a:pt x="113" y="48"/>
                  </a:cubicBezTo>
                  <a:cubicBezTo>
                    <a:pt x="116" y="39"/>
                    <a:pt x="117" y="28"/>
                    <a:pt x="117" y="18"/>
                  </a:cubicBezTo>
                  <a:cubicBezTo>
                    <a:pt x="117" y="16"/>
                    <a:pt x="117" y="13"/>
                    <a:pt x="117" y="12"/>
                  </a:cubicBezTo>
                  <a:cubicBezTo>
                    <a:pt x="117" y="9"/>
                    <a:pt x="117" y="6"/>
                    <a:pt x="117" y="4"/>
                  </a:cubicBezTo>
                  <a:cubicBezTo>
                    <a:pt x="117" y="3"/>
                    <a:pt x="118" y="3"/>
                    <a:pt x="119" y="2"/>
                  </a:cubicBezTo>
                  <a:cubicBezTo>
                    <a:pt x="119" y="2"/>
                    <a:pt x="120" y="1"/>
                    <a:pt x="120" y="1"/>
                  </a:cubicBezTo>
                  <a:cubicBezTo>
                    <a:pt x="124" y="1"/>
                    <a:pt x="128" y="5"/>
                    <a:pt x="129" y="7"/>
                  </a:cubicBezTo>
                  <a:cubicBezTo>
                    <a:pt x="130" y="9"/>
                    <a:pt x="134" y="14"/>
                    <a:pt x="133" y="17"/>
                  </a:cubicBezTo>
                  <a:cubicBezTo>
                    <a:pt x="132" y="18"/>
                    <a:pt x="132" y="20"/>
                    <a:pt x="131" y="22"/>
                  </a:cubicBezTo>
                  <a:cubicBezTo>
                    <a:pt x="131" y="23"/>
                    <a:pt x="131" y="25"/>
                    <a:pt x="130" y="27"/>
                  </a:cubicBezTo>
                  <a:cubicBezTo>
                    <a:pt x="130" y="31"/>
                    <a:pt x="129" y="38"/>
                    <a:pt x="133" y="37"/>
                  </a:cubicBezTo>
                  <a:cubicBezTo>
                    <a:pt x="135" y="37"/>
                    <a:pt x="138" y="33"/>
                    <a:pt x="139" y="31"/>
                  </a:cubicBezTo>
                  <a:cubicBezTo>
                    <a:pt x="141" y="29"/>
                    <a:pt x="144" y="28"/>
                    <a:pt x="146" y="25"/>
                  </a:cubicBezTo>
                  <a:cubicBezTo>
                    <a:pt x="147" y="24"/>
                    <a:pt x="147" y="19"/>
                    <a:pt x="149" y="20"/>
                  </a:cubicBezTo>
                  <a:cubicBezTo>
                    <a:pt x="155" y="21"/>
                    <a:pt x="149" y="30"/>
                    <a:pt x="148" y="33"/>
                  </a:cubicBezTo>
                  <a:cubicBezTo>
                    <a:pt x="146" y="37"/>
                    <a:pt x="145" y="40"/>
                    <a:pt x="142" y="43"/>
                  </a:cubicBezTo>
                  <a:cubicBezTo>
                    <a:pt x="141" y="46"/>
                    <a:pt x="137" y="49"/>
                    <a:pt x="135" y="51"/>
                  </a:cubicBezTo>
                  <a:cubicBezTo>
                    <a:pt x="132" y="53"/>
                    <a:pt x="132" y="52"/>
                    <a:pt x="129" y="56"/>
                  </a:cubicBezTo>
                  <a:cubicBezTo>
                    <a:pt x="127" y="58"/>
                    <a:pt x="125" y="59"/>
                    <a:pt x="124" y="62"/>
                  </a:cubicBezTo>
                  <a:cubicBezTo>
                    <a:pt x="122" y="64"/>
                    <a:pt x="121" y="67"/>
                    <a:pt x="120" y="69"/>
                  </a:cubicBezTo>
                  <a:cubicBezTo>
                    <a:pt x="119" y="72"/>
                    <a:pt x="118" y="74"/>
                    <a:pt x="116" y="76"/>
                  </a:cubicBezTo>
                  <a:cubicBezTo>
                    <a:pt x="114" y="79"/>
                    <a:pt x="105" y="90"/>
                    <a:pt x="107" y="92"/>
                  </a:cubicBezTo>
                  <a:cubicBezTo>
                    <a:pt x="108" y="93"/>
                    <a:pt x="111" y="94"/>
                    <a:pt x="112" y="93"/>
                  </a:cubicBezTo>
                  <a:cubicBezTo>
                    <a:pt x="116" y="92"/>
                    <a:pt x="120" y="88"/>
                    <a:pt x="122" y="86"/>
                  </a:cubicBezTo>
                  <a:cubicBezTo>
                    <a:pt x="125" y="84"/>
                    <a:pt x="127" y="83"/>
                    <a:pt x="130" y="81"/>
                  </a:cubicBezTo>
                  <a:cubicBezTo>
                    <a:pt x="134" y="80"/>
                    <a:pt x="138" y="77"/>
                    <a:pt x="142" y="76"/>
                  </a:cubicBezTo>
                  <a:cubicBezTo>
                    <a:pt x="145" y="75"/>
                    <a:pt x="150" y="74"/>
                    <a:pt x="152" y="74"/>
                  </a:cubicBezTo>
                  <a:cubicBezTo>
                    <a:pt x="153" y="73"/>
                    <a:pt x="155" y="75"/>
                    <a:pt x="156" y="76"/>
                  </a:cubicBezTo>
                  <a:cubicBezTo>
                    <a:pt x="158" y="77"/>
                    <a:pt x="160" y="78"/>
                    <a:pt x="161" y="80"/>
                  </a:cubicBezTo>
                  <a:cubicBezTo>
                    <a:pt x="166" y="87"/>
                    <a:pt x="157" y="100"/>
                    <a:pt x="155" y="106"/>
                  </a:cubicBezTo>
                  <a:cubicBezTo>
                    <a:pt x="154" y="107"/>
                    <a:pt x="149" y="112"/>
                    <a:pt x="150" y="113"/>
                  </a:cubicBezTo>
                  <a:cubicBezTo>
                    <a:pt x="154" y="118"/>
                    <a:pt x="164" y="125"/>
                    <a:pt x="169" y="128"/>
                  </a:cubicBezTo>
                  <a:cubicBezTo>
                    <a:pt x="173" y="131"/>
                    <a:pt x="178" y="136"/>
                    <a:pt x="181" y="138"/>
                  </a:cubicBezTo>
                  <a:cubicBezTo>
                    <a:pt x="184" y="139"/>
                    <a:pt x="184" y="140"/>
                    <a:pt x="187" y="141"/>
                  </a:cubicBezTo>
                  <a:cubicBezTo>
                    <a:pt x="190" y="143"/>
                    <a:pt x="191" y="144"/>
                    <a:pt x="194" y="147"/>
                  </a:cubicBezTo>
                  <a:cubicBezTo>
                    <a:pt x="196" y="151"/>
                    <a:pt x="198" y="155"/>
                    <a:pt x="200" y="159"/>
                  </a:cubicBezTo>
                  <a:cubicBezTo>
                    <a:pt x="200" y="161"/>
                    <a:pt x="202" y="163"/>
                    <a:pt x="200" y="165"/>
                  </a:cubicBezTo>
                  <a:cubicBezTo>
                    <a:pt x="199" y="167"/>
                    <a:pt x="193" y="171"/>
                    <a:pt x="190" y="169"/>
                  </a:cubicBezTo>
                  <a:cubicBezTo>
                    <a:pt x="187" y="167"/>
                    <a:pt x="186" y="166"/>
                    <a:pt x="184" y="164"/>
                  </a:cubicBezTo>
                  <a:cubicBezTo>
                    <a:pt x="181" y="161"/>
                    <a:pt x="179" y="158"/>
                    <a:pt x="176" y="155"/>
                  </a:cubicBezTo>
                  <a:cubicBezTo>
                    <a:pt x="175" y="154"/>
                    <a:pt x="170" y="148"/>
                    <a:pt x="169" y="146"/>
                  </a:cubicBezTo>
                  <a:cubicBezTo>
                    <a:pt x="164" y="140"/>
                    <a:pt x="159" y="135"/>
                    <a:pt x="154" y="131"/>
                  </a:cubicBezTo>
                  <a:cubicBezTo>
                    <a:pt x="151" y="128"/>
                    <a:pt x="147" y="122"/>
                    <a:pt x="143" y="123"/>
                  </a:cubicBezTo>
                  <a:cubicBezTo>
                    <a:pt x="142" y="123"/>
                    <a:pt x="139" y="127"/>
                    <a:pt x="137" y="129"/>
                  </a:cubicBezTo>
                  <a:cubicBezTo>
                    <a:pt x="133" y="132"/>
                    <a:pt x="130" y="136"/>
                    <a:pt x="126" y="139"/>
                  </a:cubicBezTo>
                  <a:cubicBezTo>
                    <a:pt x="124" y="141"/>
                    <a:pt x="123" y="143"/>
                    <a:pt x="121" y="145"/>
                  </a:cubicBezTo>
                  <a:cubicBezTo>
                    <a:pt x="116" y="149"/>
                    <a:pt x="108" y="154"/>
                    <a:pt x="101" y="156"/>
                  </a:cubicBezTo>
                  <a:cubicBezTo>
                    <a:pt x="97" y="156"/>
                    <a:pt x="95" y="152"/>
                    <a:pt x="94" y="150"/>
                  </a:cubicBezTo>
                  <a:cubicBezTo>
                    <a:pt x="89" y="144"/>
                    <a:pt x="87" y="138"/>
                    <a:pt x="84" y="131"/>
                  </a:cubicBezTo>
                  <a:cubicBezTo>
                    <a:pt x="83" y="128"/>
                    <a:pt x="82" y="119"/>
                    <a:pt x="83" y="118"/>
                  </a:cubicBezTo>
                  <a:cubicBezTo>
                    <a:pt x="85" y="117"/>
                    <a:pt x="86" y="121"/>
                    <a:pt x="87" y="122"/>
                  </a:cubicBezTo>
                  <a:cubicBezTo>
                    <a:pt x="90" y="125"/>
                    <a:pt x="91" y="127"/>
                    <a:pt x="93" y="130"/>
                  </a:cubicBezTo>
                  <a:cubicBezTo>
                    <a:pt x="95" y="133"/>
                    <a:pt x="97" y="136"/>
                    <a:pt x="100" y="137"/>
                  </a:cubicBezTo>
                  <a:cubicBezTo>
                    <a:pt x="111" y="144"/>
                    <a:pt x="122" y="131"/>
                    <a:pt x="127" y="126"/>
                  </a:cubicBezTo>
                  <a:cubicBezTo>
                    <a:pt x="129" y="124"/>
                    <a:pt x="135" y="118"/>
                    <a:pt x="135" y="116"/>
                  </a:cubicBezTo>
                  <a:cubicBezTo>
                    <a:pt x="134" y="113"/>
                    <a:pt x="118" y="106"/>
                    <a:pt x="111" y="105"/>
                  </a:cubicBezTo>
                  <a:cubicBezTo>
                    <a:pt x="106" y="104"/>
                    <a:pt x="94" y="106"/>
                    <a:pt x="95" y="100"/>
                  </a:cubicBezTo>
                  <a:cubicBezTo>
                    <a:pt x="95" y="97"/>
                    <a:pt x="98" y="95"/>
                    <a:pt x="100" y="92"/>
                  </a:cubicBezTo>
                  <a:cubicBezTo>
                    <a:pt x="102" y="89"/>
                    <a:pt x="104" y="84"/>
                    <a:pt x="106" y="80"/>
                  </a:cubicBezTo>
                  <a:cubicBezTo>
                    <a:pt x="107" y="78"/>
                    <a:pt x="108" y="75"/>
                    <a:pt x="107" y="72"/>
                  </a:cubicBezTo>
                  <a:cubicBezTo>
                    <a:pt x="107" y="72"/>
                    <a:pt x="106" y="71"/>
                    <a:pt x="106" y="71"/>
                  </a:cubicBezTo>
                  <a:cubicBezTo>
                    <a:pt x="104" y="71"/>
                    <a:pt x="104" y="71"/>
                    <a:pt x="103" y="72"/>
                  </a:cubicBezTo>
                  <a:cubicBezTo>
                    <a:pt x="98" y="75"/>
                    <a:pt x="94" y="77"/>
                    <a:pt x="90" y="80"/>
                  </a:cubicBezTo>
                  <a:cubicBezTo>
                    <a:pt x="86" y="83"/>
                    <a:pt x="82" y="86"/>
                    <a:pt x="78" y="88"/>
                  </a:cubicBezTo>
                  <a:cubicBezTo>
                    <a:pt x="74" y="91"/>
                    <a:pt x="69" y="93"/>
                    <a:pt x="65" y="96"/>
                  </a:cubicBezTo>
                  <a:cubicBezTo>
                    <a:pt x="63" y="98"/>
                    <a:pt x="62" y="99"/>
                    <a:pt x="59" y="101"/>
                  </a:cubicBezTo>
                  <a:cubicBezTo>
                    <a:pt x="56" y="103"/>
                    <a:pt x="56" y="104"/>
                    <a:pt x="51" y="108"/>
                  </a:cubicBezTo>
                  <a:cubicBezTo>
                    <a:pt x="50" y="109"/>
                    <a:pt x="48" y="118"/>
                    <a:pt x="48" y="119"/>
                  </a:cubicBezTo>
                  <a:cubicBezTo>
                    <a:pt x="47" y="129"/>
                    <a:pt x="47" y="138"/>
                    <a:pt x="47" y="148"/>
                  </a:cubicBezTo>
                  <a:cubicBezTo>
                    <a:pt x="47" y="150"/>
                    <a:pt x="47" y="158"/>
                    <a:pt x="47" y="160"/>
                  </a:cubicBezTo>
                  <a:cubicBezTo>
                    <a:pt x="47" y="161"/>
                    <a:pt x="46" y="168"/>
                    <a:pt x="45" y="170"/>
                  </a:cubicBezTo>
                  <a:cubicBezTo>
                    <a:pt x="44" y="171"/>
                    <a:pt x="41" y="173"/>
                    <a:pt x="40" y="173"/>
                  </a:cubicBezTo>
                  <a:cubicBezTo>
                    <a:pt x="38" y="174"/>
                    <a:pt x="36" y="174"/>
                    <a:pt x="34" y="173"/>
                  </a:cubicBezTo>
                  <a:cubicBezTo>
                    <a:pt x="32" y="172"/>
                    <a:pt x="31" y="170"/>
                    <a:pt x="29" y="168"/>
                  </a:cubicBezTo>
                  <a:cubicBezTo>
                    <a:pt x="28" y="164"/>
                    <a:pt x="27" y="160"/>
                    <a:pt x="26" y="155"/>
                  </a:cubicBezTo>
                  <a:cubicBezTo>
                    <a:pt x="25" y="154"/>
                    <a:pt x="24" y="147"/>
                    <a:pt x="22" y="145"/>
                  </a:cubicBezTo>
                  <a:cubicBezTo>
                    <a:pt x="21" y="144"/>
                    <a:pt x="21" y="140"/>
                    <a:pt x="22" y="140"/>
                  </a:cubicBezTo>
                  <a:cubicBezTo>
                    <a:pt x="23" y="140"/>
                    <a:pt x="32" y="148"/>
                    <a:pt x="34" y="147"/>
                  </a:cubicBezTo>
                  <a:cubicBezTo>
                    <a:pt x="35" y="145"/>
                    <a:pt x="35" y="142"/>
                    <a:pt x="35" y="140"/>
                  </a:cubicBezTo>
                  <a:cubicBezTo>
                    <a:pt x="37" y="135"/>
                    <a:pt x="37" y="130"/>
                    <a:pt x="37" y="125"/>
                  </a:cubicBezTo>
                  <a:cubicBezTo>
                    <a:pt x="37" y="124"/>
                    <a:pt x="38" y="119"/>
                    <a:pt x="37" y="119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3" y="121"/>
                    <a:pt x="31" y="123"/>
                    <a:pt x="30" y="125"/>
                  </a:cubicBezTo>
                  <a:cubicBezTo>
                    <a:pt x="28" y="127"/>
                    <a:pt x="26" y="129"/>
                    <a:pt x="25" y="130"/>
                  </a:cubicBezTo>
                  <a:cubicBezTo>
                    <a:pt x="20" y="134"/>
                    <a:pt x="18" y="135"/>
                    <a:pt x="14" y="138"/>
                  </a:cubicBezTo>
                  <a:cubicBezTo>
                    <a:pt x="13" y="138"/>
                    <a:pt x="7" y="141"/>
                    <a:pt x="6" y="140"/>
                  </a:cubicBezTo>
                  <a:cubicBezTo>
                    <a:pt x="5" y="140"/>
                    <a:pt x="3" y="139"/>
                    <a:pt x="2" y="139"/>
                  </a:cubicBezTo>
                  <a:cubicBezTo>
                    <a:pt x="2" y="138"/>
                    <a:pt x="1" y="137"/>
                    <a:pt x="1" y="136"/>
                  </a:cubicBezTo>
                  <a:cubicBezTo>
                    <a:pt x="0" y="133"/>
                    <a:pt x="2" y="130"/>
                    <a:pt x="3" y="128"/>
                  </a:cubicBezTo>
                  <a:cubicBezTo>
                    <a:pt x="6" y="126"/>
                    <a:pt x="8" y="123"/>
                    <a:pt x="10" y="121"/>
                  </a:cubicBezTo>
                  <a:cubicBezTo>
                    <a:pt x="16" y="118"/>
                    <a:pt x="20" y="115"/>
                    <a:pt x="27" y="110"/>
                  </a:cubicBezTo>
                  <a:cubicBezTo>
                    <a:pt x="30" y="108"/>
                    <a:pt x="31" y="107"/>
                    <a:pt x="33" y="106"/>
                  </a:cubicBezTo>
                  <a:cubicBezTo>
                    <a:pt x="36" y="104"/>
                    <a:pt x="40" y="99"/>
                    <a:pt x="42" y="97"/>
                  </a:cubicBezTo>
                  <a:cubicBezTo>
                    <a:pt x="44" y="94"/>
                    <a:pt x="46" y="81"/>
                    <a:pt x="47" y="78"/>
                  </a:cubicBezTo>
                  <a:cubicBezTo>
                    <a:pt x="47" y="77"/>
                    <a:pt x="48" y="73"/>
                    <a:pt x="46" y="72"/>
                  </a:cubicBezTo>
                  <a:cubicBezTo>
                    <a:pt x="46" y="72"/>
                    <a:pt x="45" y="73"/>
                    <a:pt x="43" y="73"/>
                  </a:cubicBezTo>
                  <a:cubicBezTo>
                    <a:pt x="41" y="75"/>
                    <a:pt x="33" y="79"/>
                    <a:pt x="31" y="80"/>
                  </a:cubicBezTo>
                  <a:cubicBezTo>
                    <a:pt x="26" y="81"/>
                    <a:pt x="21" y="84"/>
                    <a:pt x="16" y="79"/>
                  </a:cubicBezTo>
                  <a:cubicBezTo>
                    <a:pt x="12" y="74"/>
                    <a:pt x="17" y="70"/>
                    <a:pt x="20" y="68"/>
                  </a:cubicBezTo>
                  <a:cubicBezTo>
                    <a:pt x="24" y="66"/>
                    <a:pt x="28" y="65"/>
                    <a:pt x="32" y="63"/>
                  </a:cubicBezTo>
                  <a:cubicBezTo>
                    <a:pt x="34" y="63"/>
                    <a:pt x="36" y="61"/>
                    <a:pt x="38" y="60"/>
                  </a:cubicBezTo>
                  <a:cubicBezTo>
                    <a:pt x="42" y="57"/>
                    <a:pt x="46" y="56"/>
                    <a:pt x="48" y="52"/>
                  </a:cubicBezTo>
                  <a:cubicBezTo>
                    <a:pt x="48" y="52"/>
                    <a:pt x="50" y="50"/>
                    <a:pt x="51" y="49"/>
                  </a:cubicBezTo>
                  <a:cubicBezTo>
                    <a:pt x="52" y="48"/>
                    <a:pt x="52" y="46"/>
                    <a:pt x="52" y="46"/>
                  </a:cubicBezTo>
                  <a:cubicBezTo>
                    <a:pt x="53" y="42"/>
                    <a:pt x="53" y="40"/>
                    <a:pt x="54" y="36"/>
                  </a:cubicBezTo>
                  <a:cubicBezTo>
                    <a:pt x="56" y="30"/>
                    <a:pt x="57" y="27"/>
                    <a:pt x="57" y="22"/>
                  </a:cubicBezTo>
                  <a:cubicBezTo>
                    <a:pt x="58" y="17"/>
                    <a:pt x="60" y="16"/>
                    <a:pt x="62" y="11"/>
                  </a:cubicBezTo>
                  <a:cubicBezTo>
                    <a:pt x="63" y="7"/>
                    <a:pt x="61" y="2"/>
                    <a:pt x="66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92A05424-A92A-4624-B560-5AEB4ED8E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0100" y="1101725"/>
              <a:ext cx="666750" cy="912813"/>
            </a:xfrm>
            <a:custGeom>
              <a:avLst/>
              <a:gdLst>
                <a:gd name="T0" fmla="*/ 135 w 169"/>
                <a:gd name="T1" fmla="*/ 112 h 232"/>
                <a:gd name="T2" fmla="*/ 125 w 169"/>
                <a:gd name="T3" fmla="*/ 133 h 232"/>
                <a:gd name="T4" fmla="*/ 118 w 169"/>
                <a:gd name="T5" fmla="*/ 132 h 232"/>
                <a:gd name="T6" fmla="*/ 121 w 169"/>
                <a:gd name="T7" fmla="*/ 107 h 232"/>
                <a:gd name="T8" fmla="*/ 115 w 169"/>
                <a:gd name="T9" fmla="*/ 141 h 232"/>
                <a:gd name="T10" fmla="*/ 111 w 169"/>
                <a:gd name="T11" fmla="*/ 186 h 232"/>
                <a:gd name="T12" fmla="*/ 104 w 169"/>
                <a:gd name="T13" fmla="*/ 214 h 232"/>
                <a:gd name="T14" fmla="*/ 80 w 169"/>
                <a:gd name="T15" fmla="*/ 211 h 232"/>
                <a:gd name="T16" fmla="*/ 92 w 169"/>
                <a:gd name="T17" fmla="*/ 213 h 232"/>
                <a:gd name="T18" fmla="*/ 103 w 169"/>
                <a:gd name="T19" fmla="*/ 150 h 232"/>
                <a:gd name="T20" fmla="*/ 105 w 169"/>
                <a:gd name="T21" fmla="*/ 130 h 232"/>
                <a:gd name="T22" fmla="*/ 94 w 169"/>
                <a:gd name="T23" fmla="*/ 150 h 232"/>
                <a:gd name="T24" fmla="*/ 72 w 169"/>
                <a:gd name="T25" fmla="*/ 163 h 232"/>
                <a:gd name="T26" fmla="*/ 81 w 169"/>
                <a:gd name="T27" fmla="*/ 128 h 232"/>
                <a:gd name="T28" fmla="*/ 72 w 169"/>
                <a:gd name="T29" fmla="*/ 144 h 232"/>
                <a:gd name="T30" fmla="*/ 57 w 169"/>
                <a:gd name="T31" fmla="*/ 165 h 232"/>
                <a:gd name="T32" fmla="*/ 65 w 169"/>
                <a:gd name="T33" fmla="*/ 140 h 232"/>
                <a:gd name="T34" fmla="*/ 92 w 169"/>
                <a:gd name="T35" fmla="*/ 131 h 232"/>
                <a:gd name="T36" fmla="*/ 105 w 169"/>
                <a:gd name="T37" fmla="*/ 118 h 232"/>
                <a:gd name="T38" fmla="*/ 115 w 169"/>
                <a:gd name="T39" fmla="*/ 101 h 232"/>
                <a:gd name="T40" fmla="*/ 113 w 169"/>
                <a:gd name="T41" fmla="*/ 90 h 232"/>
                <a:gd name="T42" fmla="*/ 110 w 169"/>
                <a:gd name="T43" fmla="*/ 85 h 232"/>
                <a:gd name="T44" fmla="*/ 148 w 169"/>
                <a:gd name="T45" fmla="*/ 46 h 232"/>
                <a:gd name="T46" fmla="*/ 107 w 169"/>
                <a:gd name="T47" fmla="*/ 78 h 232"/>
                <a:gd name="T48" fmla="*/ 139 w 169"/>
                <a:gd name="T49" fmla="*/ 67 h 232"/>
                <a:gd name="T50" fmla="*/ 149 w 169"/>
                <a:gd name="T51" fmla="*/ 70 h 232"/>
                <a:gd name="T52" fmla="*/ 144 w 169"/>
                <a:gd name="T53" fmla="*/ 137 h 232"/>
                <a:gd name="T54" fmla="*/ 144 w 169"/>
                <a:gd name="T55" fmla="*/ 180 h 232"/>
                <a:gd name="T56" fmla="*/ 116 w 169"/>
                <a:gd name="T57" fmla="*/ 174 h 232"/>
                <a:gd name="T58" fmla="*/ 130 w 169"/>
                <a:gd name="T59" fmla="*/ 191 h 232"/>
                <a:gd name="T60" fmla="*/ 156 w 169"/>
                <a:gd name="T61" fmla="*/ 210 h 232"/>
                <a:gd name="T62" fmla="*/ 158 w 169"/>
                <a:gd name="T63" fmla="*/ 180 h 232"/>
                <a:gd name="T64" fmla="*/ 157 w 169"/>
                <a:gd name="T65" fmla="*/ 112 h 232"/>
                <a:gd name="T66" fmla="*/ 168 w 169"/>
                <a:gd name="T67" fmla="*/ 55 h 232"/>
                <a:gd name="T68" fmla="*/ 157 w 169"/>
                <a:gd name="T69" fmla="*/ 41 h 232"/>
                <a:gd name="T70" fmla="*/ 93 w 169"/>
                <a:gd name="T71" fmla="*/ 56 h 232"/>
                <a:gd name="T72" fmla="*/ 97 w 169"/>
                <a:gd name="T73" fmla="*/ 60 h 232"/>
                <a:gd name="T74" fmla="*/ 98 w 169"/>
                <a:gd name="T75" fmla="*/ 39 h 232"/>
                <a:gd name="T76" fmla="*/ 86 w 169"/>
                <a:gd name="T77" fmla="*/ 17 h 232"/>
                <a:gd name="T78" fmla="*/ 72 w 169"/>
                <a:gd name="T79" fmla="*/ 70 h 232"/>
                <a:gd name="T80" fmla="*/ 51 w 169"/>
                <a:gd name="T81" fmla="*/ 90 h 232"/>
                <a:gd name="T82" fmla="*/ 32 w 169"/>
                <a:gd name="T83" fmla="*/ 138 h 232"/>
                <a:gd name="T84" fmla="*/ 19 w 169"/>
                <a:gd name="T85" fmla="*/ 163 h 232"/>
                <a:gd name="T86" fmla="*/ 10 w 169"/>
                <a:gd name="T87" fmla="*/ 121 h 232"/>
                <a:gd name="T88" fmla="*/ 5 w 169"/>
                <a:gd name="T89" fmla="*/ 147 h 232"/>
                <a:gd name="T90" fmla="*/ 3 w 169"/>
                <a:gd name="T91" fmla="*/ 184 h 232"/>
                <a:gd name="T92" fmla="*/ 1 w 169"/>
                <a:gd name="T93" fmla="*/ 208 h 232"/>
                <a:gd name="T94" fmla="*/ 10 w 169"/>
                <a:gd name="T95" fmla="*/ 220 h 232"/>
                <a:gd name="T96" fmla="*/ 23 w 169"/>
                <a:gd name="T97" fmla="*/ 200 h 232"/>
                <a:gd name="T98" fmla="*/ 29 w 169"/>
                <a:gd name="T99" fmla="*/ 181 h 232"/>
                <a:gd name="T100" fmla="*/ 38 w 169"/>
                <a:gd name="T101" fmla="*/ 149 h 232"/>
                <a:gd name="T102" fmla="*/ 46 w 169"/>
                <a:gd name="T103" fmla="*/ 113 h 232"/>
                <a:gd name="T104" fmla="*/ 68 w 169"/>
                <a:gd name="T105" fmla="*/ 106 h 232"/>
                <a:gd name="T106" fmla="*/ 67 w 169"/>
                <a:gd name="T107" fmla="*/ 119 h 232"/>
                <a:gd name="T108" fmla="*/ 83 w 169"/>
                <a:gd name="T109" fmla="*/ 90 h 232"/>
                <a:gd name="T110" fmla="*/ 99 w 169"/>
                <a:gd name="T111" fmla="*/ 78 h 232"/>
                <a:gd name="T112" fmla="*/ 119 w 169"/>
                <a:gd name="T113" fmla="*/ 51 h 232"/>
                <a:gd name="T114" fmla="*/ 104 w 169"/>
                <a:gd name="T115" fmla="*/ 39 h 232"/>
                <a:gd name="T116" fmla="*/ 87 w 169"/>
                <a:gd name="T117" fmla="*/ 17 h 232"/>
                <a:gd name="T118" fmla="*/ 39 w 169"/>
                <a:gd name="T119" fmla="*/ 12 h 232"/>
                <a:gd name="T120" fmla="*/ 26 w 169"/>
                <a:gd name="T121" fmla="*/ 62 h 232"/>
                <a:gd name="T122" fmla="*/ 33 w 169"/>
                <a:gd name="T123" fmla="*/ 45 h 232"/>
                <a:gd name="T124" fmla="*/ 26 w 169"/>
                <a:gd name="T125" fmla="*/ 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" h="232">
                  <a:moveTo>
                    <a:pt x="110" y="85"/>
                  </a:moveTo>
                  <a:cubicBezTo>
                    <a:pt x="120" y="85"/>
                    <a:pt x="131" y="95"/>
                    <a:pt x="134" y="102"/>
                  </a:cubicBezTo>
                  <a:cubicBezTo>
                    <a:pt x="135" y="104"/>
                    <a:pt x="136" y="110"/>
                    <a:pt x="135" y="112"/>
                  </a:cubicBezTo>
                  <a:cubicBezTo>
                    <a:pt x="135" y="115"/>
                    <a:pt x="133" y="117"/>
                    <a:pt x="132" y="120"/>
                  </a:cubicBezTo>
                  <a:cubicBezTo>
                    <a:pt x="131" y="121"/>
                    <a:pt x="129" y="123"/>
                    <a:pt x="129" y="124"/>
                  </a:cubicBezTo>
                  <a:cubicBezTo>
                    <a:pt x="127" y="126"/>
                    <a:pt x="126" y="130"/>
                    <a:pt x="125" y="133"/>
                  </a:cubicBezTo>
                  <a:cubicBezTo>
                    <a:pt x="124" y="137"/>
                    <a:pt x="136" y="146"/>
                    <a:pt x="131" y="150"/>
                  </a:cubicBezTo>
                  <a:cubicBezTo>
                    <a:pt x="129" y="151"/>
                    <a:pt x="127" y="148"/>
                    <a:pt x="125" y="147"/>
                  </a:cubicBezTo>
                  <a:cubicBezTo>
                    <a:pt x="121" y="145"/>
                    <a:pt x="118" y="139"/>
                    <a:pt x="118" y="132"/>
                  </a:cubicBezTo>
                  <a:cubicBezTo>
                    <a:pt x="118" y="131"/>
                    <a:pt x="119" y="130"/>
                    <a:pt x="119" y="129"/>
                  </a:cubicBezTo>
                  <a:cubicBezTo>
                    <a:pt x="120" y="123"/>
                    <a:pt x="124" y="116"/>
                    <a:pt x="122" y="108"/>
                  </a:cubicBezTo>
                  <a:cubicBezTo>
                    <a:pt x="122" y="108"/>
                    <a:pt x="121" y="107"/>
                    <a:pt x="121" y="107"/>
                  </a:cubicBezTo>
                  <a:cubicBezTo>
                    <a:pt x="119" y="107"/>
                    <a:pt x="119" y="114"/>
                    <a:pt x="118" y="116"/>
                  </a:cubicBezTo>
                  <a:cubicBezTo>
                    <a:pt x="118" y="121"/>
                    <a:pt x="116" y="126"/>
                    <a:pt x="116" y="131"/>
                  </a:cubicBezTo>
                  <a:cubicBezTo>
                    <a:pt x="115" y="134"/>
                    <a:pt x="116" y="137"/>
                    <a:pt x="115" y="141"/>
                  </a:cubicBezTo>
                  <a:cubicBezTo>
                    <a:pt x="114" y="149"/>
                    <a:pt x="113" y="160"/>
                    <a:pt x="112" y="167"/>
                  </a:cubicBezTo>
                  <a:cubicBezTo>
                    <a:pt x="112" y="169"/>
                    <a:pt x="112" y="172"/>
                    <a:pt x="112" y="175"/>
                  </a:cubicBezTo>
                  <a:cubicBezTo>
                    <a:pt x="112" y="178"/>
                    <a:pt x="112" y="183"/>
                    <a:pt x="111" y="186"/>
                  </a:cubicBezTo>
                  <a:cubicBezTo>
                    <a:pt x="111" y="188"/>
                    <a:pt x="111" y="190"/>
                    <a:pt x="110" y="192"/>
                  </a:cubicBezTo>
                  <a:cubicBezTo>
                    <a:pt x="110" y="197"/>
                    <a:pt x="109" y="203"/>
                    <a:pt x="107" y="208"/>
                  </a:cubicBezTo>
                  <a:cubicBezTo>
                    <a:pt x="106" y="210"/>
                    <a:pt x="105" y="212"/>
                    <a:pt x="104" y="214"/>
                  </a:cubicBezTo>
                  <a:cubicBezTo>
                    <a:pt x="102" y="220"/>
                    <a:pt x="100" y="228"/>
                    <a:pt x="94" y="230"/>
                  </a:cubicBezTo>
                  <a:cubicBezTo>
                    <a:pt x="89" y="232"/>
                    <a:pt x="85" y="220"/>
                    <a:pt x="83" y="217"/>
                  </a:cubicBezTo>
                  <a:cubicBezTo>
                    <a:pt x="82" y="216"/>
                    <a:pt x="80" y="213"/>
                    <a:pt x="80" y="211"/>
                  </a:cubicBezTo>
                  <a:cubicBezTo>
                    <a:pt x="80" y="211"/>
                    <a:pt x="81" y="211"/>
                    <a:pt x="81" y="211"/>
                  </a:cubicBezTo>
                  <a:cubicBezTo>
                    <a:pt x="81" y="210"/>
                    <a:pt x="81" y="211"/>
                    <a:pt x="82" y="211"/>
                  </a:cubicBezTo>
                  <a:cubicBezTo>
                    <a:pt x="84" y="212"/>
                    <a:pt x="88" y="216"/>
                    <a:pt x="92" y="213"/>
                  </a:cubicBezTo>
                  <a:cubicBezTo>
                    <a:pt x="95" y="211"/>
                    <a:pt x="95" y="200"/>
                    <a:pt x="97" y="196"/>
                  </a:cubicBezTo>
                  <a:cubicBezTo>
                    <a:pt x="100" y="186"/>
                    <a:pt x="100" y="174"/>
                    <a:pt x="102" y="164"/>
                  </a:cubicBezTo>
                  <a:cubicBezTo>
                    <a:pt x="103" y="159"/>
                    <a:pt x="103" y="155"/>
                    <a:pt x="103" y="150"/>
                  </a:cubicBezTo>
                  <a:cubicBezTo>
                    <a:pt x="104" y="147"/>
                    <a:pt x="104" y="143"/>
                    <a:pt x="105" y="139"/>
                  </a:cubicBezTo>
                  <a:cubicBezTo>
                    <a:pt x="105" y="137"/>
                    <a:pt x="106" y="133"/>
                    <a:pt x="106" y="131"/>
                  </a:cubicBezTo>
                  <a:cubicBezTo>
                    <a:pt x="106" y="131"/>
                    <a:pt x="105" y="130"/>
                    <a:pt x="105" y="130"/>
                  </a:cubicBezTo>
                  <a:cubicBezTo>
                    <a:pt x="105" y="130"/>
                    <a:pt x="104" y="130"/>
                    <a:pt x="104" y="130"/>
                  </a:cubicBezTo>
                  <a:cubicBezTo>
                    <a:pt x="102" y="132"/>
                    <a:pt x="100" y="141"/>
                    <a:pt x="98" y="144"/>
                  </a:cubicBezTo>
                  <a:cubicBezTo>
                    <a:pt x="97" y="146"/>
                    <a:pt x="95" y="148"/>
                    <a:pt x="94" y="150"/>
                  </a:cubicBezTo>
                  <a:cubicBezTo>
                    <a:pt x="92" y="154"/>
                    <a:pt x="89" y="158"/>
                    <a:pt x="87" y="163"/>
                  </a:cubicBezTo>
                  <a:cubicBezTo>
                    <a:pt x="86" y="166"/>
                    <a:pt x="86" y="176"/>
                    <a:pt x="82" y="176"/>
                  </a:cubicBezTo>
                  <a:cubicBezTo>
                    <a:pt x="78" y="175"/>
                    <a:pt x="70" y="169"/>
                    <a:pt x="72" y="163"/>
                  </a:cubicBezTo>
                  <a:cubicBezTo>
                    <a:pt x="72" y="160"/>
                    <a:pt x="74" y="159"/>
                    <a:pt x="75" y="157"/>
                  </a:cubicBezTo>
                  <a:cubicBezTo>
                    <a:pt x="77" y="152"/>
                    <a:pt x="78" y="147"/>
                    <a:pt x="80" y="142"/>
                  </a:cubicBezTo>
                  <a:cubicBezTo>
                    <a:pt x="81" y="139"/>
                    <a:pt x="84" y="131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29"/>
                    <a:pt x="76" y="134"/>
                    <a:pt x="75" y="138"/>
                  </a:cubicBezTo>
                  <a:cubicBezTo>
                    <a:pt x="74" y="140"/>
                    <a:pt x="72" y="142"/>
                    <a:pt x="72" y="144"/>
                  </a:cubicBezTo>
                  <a:cubicBezTo>
                    <a:pt x="71" y="146"/>
                    <a:pt x="70" y="148"/>
                    <a:pt x="69" y="149"/>
                  </a:cubicBezTo>
                  <a:cubicBezTo>
                    <a:pt x="68" y="152"/>
                    <a:pt x="67" y="155"/>
                    <a:pt x="66" y="157"/>
                  </a:cubicBezTo>
                  <a:cubicBezTo>
                    <a:pt x="65" y="160"/>
                    <a:pt x="63" y="169"/>
                    <a:pt x="57" y="165"/>
                  </a:cubicBezTo>
                  <a:cubicBezTo>
                    <a:pt x="55" y="163"/>
                    <a:pt x="50" y="154"/>
                    <a:pt x="52" y="150"/>
                  </a:cubicBezTo>
                  <a:cubicBezTo>
                    <a:pt x="53" y="150"/>
                    <a:pt x="58" y="150"/>
                    <a:pt x="61" y="147"/>
                  </a:cubicBezTo>
                  <a:cubicBezTo>
                    <a:pt x="63" y="145"/>
                    <a:pt x="63" y="142"/>
                    <a:pt x="65" y="140"/>
                  </a:cubicBezTo>
                  <a:cubicBezTo>
                    <a:pt x="69" y="135"/>
                    <a:pt x="73" y="130"/>
                    <a:pt x="78" y="125"/>
                  </a:cubicBezTo>
                  <a:cubicBezTo>
                    <a:pt x="80" y="122"/>
                    <a:pt x="82" y="119"/>
                    <a:pt x="87" y="119"/>
                  </a:cubicBezTo>
                  <a:cubicBezTo>
                    <a:pt x="93" y="119"/>
                    <a:pt x="93" y="125"/>
                    <a:pt x="92" y="131"/>
                  </a:cubicBezTo>
                  <a:cubicBezTo>
                    <a:pt x="91" y="133"/>
                    <a:pt x="90" y="136"/>
                    <a:pt x="92" y="137"/>
                  </a:cubicBezTo>
                  <a:cubicBezTo>
                    <a:pt x="94" y="138"/>
                    <a:pt x="95" y="134"/>
                    <a:pt x="96" y="133"/>
                  </a:cubicBezTo>
                  <a:cubicBezTo>
                    <a:pt x="100" y="128"/>
                    <a:pt x="102" y="123"/>
                    <a:pt x="105" y="118"/>
                  </a:cubicBezTo>
                  <a:cubicBezTo>
                    <a:pt x="105" y="117"/>
                    <a:pt x="106" y="116"/>
                    <a:pt x="106" y="115"/>
                  </a:cubicBezTo>
                  <a:cubicBezTo>
                    <a:pt x="107" y="113"/>
                    <a:pt x="107" y="105"/>
                    <a:pt x="107" y="104"/>
                  </a:cubicBezTo>
                  <a:cubicBezTo>
                    <a:pt x="108" y="100"/>
                    <a:pt x="111" y="99"/>
                    <a:pt x="115" y="101"/>
                  </a:cubicBezTo>
                  <a:cubicBezTo>
                    <a:pt x="117" y="101"/>
                    <a:pt x="119" y="101"/>
                    <a:pt x="120" y="100"/>
                  </a:cubicBezTo>
                  <a:cubicBezTo>
                    <a:pt x="121" y="99"/>
                    <a:pt x="119" y="97"/>
                    <a:pt x="118" y="96"/>
                  </a:cubicBezTo>
                  <a:cubicBezTo>
                    <a:pt x="117" y="94"/>
                    <a:pt x="115" y="91"/>
                    <a:pt x="113" y="90"/>
                  </a:cubicBezTo>
                  <a:cubicBezTo>
                    <a:pt x="112" y="89"/>
                    <a:pt x="110" y="88"/>
                    <a:pt x="109" y="87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0" y="85"/>
                    <a:pt x="110" y="85"/>
                  </a:cubicBezTo>
                  <a:close/>
                  <a:moveTo>
                    <a:pt x="157" y="41"/>
                  </a:moveTo>
                  <a:cubicBezTo>
                    <a:pt x="156" y="41"/>
                    <a:pt x="154" y="42"/>
                    <a:pt x="153" y="42"/>
                  </a:cubicBezTo>
                  <a:cubicBezTo>
                    <a:pt x="151" y="43"/>
                    <a:pt x="150" y="45"/>
                    <a:pt x="148" y="46"/>
                  </a:cubicBezTo>
                  <a:cubicBezTo>
                    <a:pt x="141" y="51"/>
                    <a:pt x="134" y="56"/>
                    <a:pt x="128" y="61"/>
                  </a:cubicBezTo>
                  <a:cubicBezTo>
                    <a:pt x="125" y="64"/>
                    <a:pt x="122" y="67"/>
                    <a:pt x="119" y="70"/>
                  </a:cubicBezTo>
                  <a:cubicBezTo>
                    <a:pt x="118" y="71"/>
                    <a:pt x="107" y="77"/>
                    <a:pt x="107" y="78"/>
                  </a:cubicBezTo>
                  <a:cubicBezTo>
                    <a:pt x="107" y="78"/>
                    <a:pt x="107" y="79"/>
                    <a:pt x="107" y="79"/>
                  </a:cubicBezTo>
                  <a:cubicBezTo>
                    <a:pt x="110" y="80"/>
                    <a:pt x="118" y="78"/>
                    <a:pt x="120" y="78"/>
                  </a:cubicBezTo>
                  <a:cubicBezTo>
                    <a:pt x="128" y="75"/>
                    <a:pt x="134" y="72"/>
                    <a:pt x="139" y="67"/>
                  </a:cubicBezTo>
                  <a:cubicBezTo>
                    <a:pt x="141" y="66"/>
                    <a:pt x="147" y="60"/>
                    <a:pt x="149" y="59"/>
                  </a:cubicBezTo>
                  <a:cubicBezTo>
                    <a:pt x="150" y="59"/>
                    <a:pt x="151" y="59"/>
                    <a:pt x="151" y="59"/>
                  </a:cubicBezTo>
                  <a:cubicBezTo>
                    <a:pt x="152" y="62"/>
                    <a:pt x="149" y="67"/>
                    <a:pt x="149" y="70"/>
                  </a:cubicBezTo>
                  <a:cubicBezTo>
                    <a:pt x="147" y="76"/>
                    <a:pt x="147" y="83"/>
                    <a:pt x="146" y="90"/>
                  </a:cubicBezTo>
                  <a:cubicBezTo>
                    <a:pt x="144" y="100"/>
                    <a:pt x="143" y="111"/>
                    <a:pt x="144" y="123"/>
                  </a:cubicBezTo>
                  <a:cubicBezTo>
                    <a:pt x="144" y="128"/>
                    <a:pt x="144" y="133"/>
                    <a:pt x="144" y="137"/>
                  </a:cubicBezTo>
                  <a:cubicBezTo>
                    <a:pt x="144" y="143"/>
                    <a:pt x="144" y="149"/>
                    <a:pt x="144" y="155"/>
                  </a:cubicBezTo>
                  <a:cubicBezTo>
                    <a:pt x="144" y="159"/>
                    <a:pt x="144" y="162"/>
                    <a:pt x="144" y="165"/>
                  </a:cubicBezTo>
                  <a:cubicBezTo>
                    <a:pt x="144" y="170"/>
                    <a:pt x="143" y="176"/>
                    <a:pt x="144" y="180"/>
                  </a:cubicBezTo>
                  <a:cubicBezTo>
                    <a:pt x="144" y="184"/>
                    <a:pt x="145" y="185"/>
                    <a:pt x="142" y="187"/>
                  </a:cubicBezTo>
                  <a:cubicBezTo>
                    <a:pt x="137" y="189"/>
                    <a:pt x="125" y="179"/>
                    <a:pt x="120" y="176"/>
                  </a:cubicBezTo>
                  <a:cubicBezTo>
                    <a:pt x="119" y="176"/>
                    <a:pt x="118" y="174"/>
                    <a:pt x="116" y="174"/>
                  </a:cubicBezTo>
                  <a:cubicBezTo>
                    <a:pt x="116" y="174"/>
                    <a:pt x="115" y="174"/>
                    <a:pt x="116" y="175"/>
                  </a:cubicBezTo>
                  <a:cubicBezTo>
                    <a:pt x="119" y="180"/>
                    <a:pt x="123" y="185"/>
                    <a:pt x="128" y="188"/>
                  </a:cubicBezTo>
                  <a:cubicBezTo>
                    <a:pt x="129" y="189"/>
                    <a:pt x="129" y="190"/>
                    <a:pt x="130" y="191"/>
                  </a:cubicBezTo>
                  <a:cubicBezTo>
                    <a:pt x="133" y="192"/>
                    <a:pt x="138" y="197"/>
                    <a:pt x="140" y="199"/>
                  </a:cubicBezTo>
                  <a:cubicBezTo>
                    <a:pt x="142" y="203"/>
                    <a:pt x="145" y="206"/>
                    <a:pt x="149" y="208"/>
                  </a:cubicBezTo>
                  <a:cubicBezTo>
                    <a:pt x="150" y="209"/>
                    <a:pt x="155" y="211"/>
                    <a:pt x="156" y="210"/>
                  </a:cubicBezTo>
                  <a:cubicBezTo>
                    <a:pt x="157" y="209"/>
                    <a:pt x="158" y="207"/>
                    <a:pt x="159" y="206"/>
                  </a:cubicBezTo>
                  <a:cubicBezTo>
                    <a:pt x="161" y="202"/>
                    <a:pt x="158" y="197"/>
                    <a:pt x="158" y="193"/>
                  </a:cubicBezTo>
                  <a:cubicBezTo>
                    <a:pt x="158" y="188"/>
                    <a:pt x="158" y="184"/>
                    <a:pt x="158" y="180"/>
                  </a:cubicBezTo>
                  <a:cubicBezTo>
                    <a:pt x="158" y="176"/>
                    <a:pt x="158" y="168"/>
                    <a:pt x="158" y="164"/>
                  </a:cubicBezTo>
                  <a:cubicBezTo>
                    <a:pt x="158" y="158"/>
                    <a:pt x="157" y="151"/>
                    <a:pt x="157" y="145"/>
                  </a:cubicBezTo>
                  <a:cubicBezTo>
                    <a:pt x="156" y="134"/>
                    <a:pt x="156" y="122"/>
                    <a:pt x="157" y="112"/>
                  </a:cubicBezTo>
                  <a:cubicBezTo>
                    <a:pt x="158" y="110"/>
                    <a:pt x="157" y="108"/>
                    <a:pt x="158" y="106"/>
                  </a:cubicBezTo>
                  <a:cubicBezTo>
                    <a:pt x="158" y="100"/>
                    <a:pt x="159" y="94"/>
                    <a:pt x="160" y="88"/>
                  </a:cubicBezTo>
                  <a:cubicBezTo>
                    <a:pt x="163" y="77"/>
                    <a:pt x="166" y="66"/>
                    <a:pt x="168" y="55"/>
                  </a:cubicBezTo>
                  <a:cubicBezTo>
                    <a:pt x="169" y="53"/>
                    <a:pt x="169" y="52"/>
                    <a:pt x="169" y="51"/>
                  </a:cubicBezTo>
                  <a:cubicBezTo>
                    <a:pt x="169" y="49"/>
                    <a:pt x="169" y="48"/>
                    <a:pt x="168" y="46"/>
                  </a:cubicBezTo>
                  <a:cubicBezTo>
                    <a:pt x="167" y="43"/>
                    <a:pt x="162" y="41"/>
                    <a:pt x="157" y="41"/>
                  </a:cubicBezTo>
                  <a:close/>
                  <a:moveTo>
                    <a:pt x="94" y="37"/>
                  </a:moveTo>
                  <a:cubicBezTo>
                    <a:pt x="93" y="40"/>
                    <a:pt x="94" y="45"/>
                    <a:pt x="94" y="48"/>
                  </a:cubicBezTo>
                  <a:cubicBezTo>
                    <a:pt x="94" y="52"/>
                    <a:pt x="94" y="53"/>
                    <a:pt x="93" y="56"/>
                  </a:cubicBezTo>
                  <a:cubicBezTo>
                    <a:pt x="92" y="58"/>
                    <a:pt x="92" y="59"/>
                    <a:pt x="91" y="62"/>
                  </a:cubicBezTo>
                  <a:cubicBezTo>
                    <a:pt x="91" y="62"/>
                    <a:pt x="91" y="64"/>
                    <a:pt x="92" y="64"/>
                  </a:cubicBezTo>
                  <a:cubicBezTo>
                    <a:pt x="94" y="64"/>
                    <a:pt x="96" y="61"/>
                    <a:pt x="97" y="60"/>
                  </a:cubicBezTo>
                  <a:cubicBezTo>
                    <a:pt x="99" y="58"/>
                    <a:pt x="102" y="58"/>
                    <a:pt x="103" y="56"/>
                  </a:cubicBezTo>
                  <a:cubicBezTo>
                    <a:pt x="104" y="52"/>
                    <a:pt x="101" y="45"/>
                    <a:pt x="100" y="43"/>
                  </a:cubicBezTo>
                  <a:cubicBezTo>
                    <a:pt x="99" y="40"/>
                    <a:pt x="99" y="41"/>
                    <a:pt x="98" y="39"/>
                  </a:cubicBezTo>
                  <a:cubicBezTo>
                    <a:pt x="97" y="37"/>
                    <a:pt x="94" y="34"/>
                    <a:pt x="94" y="37"/>
                  </a:cubicBezTo>
                  <a:close/>
                  <a:moveTo>
                    <a:pt x="87" y="17"/>
                  </a:moveTo>
                  <a:cubicBezTo>
                    <a:pt x="87" y="17"/>
                    <a:pt x="87" y="17"/>
                    <a:pt x="86" y="17"/>
                  </a:cubicBezTo>
                  <a:cubicBezTo>
                    <a:pt x="82" y="20"/>
                    <a:pt x="82" y="26"/>
                    <a:pt x="81" y="32"/>
                  </a:cubicBezTo>
                  <a:cubicBezTo>
                    <a:pt x="79" y="39"/>
                    <a:pt x="76" y="47"/>
                    <a:pt x="75" y="55"/>
                  </a:cubicBezTo>
                  <a:cubicBezTo>
                    <a:pt x="74" y="60"/>
                    <a:pt x="73" y="65"/>
                    <a:pt x="72" y="70"/>
                  </a:cubicBezTo>
                  <a:cubicBezTo>
                    <a:pt x="72" y="71"/>
                    <a:pt x="73" y="72"/>
                    <a:pt x="72" y="73"/>
                  </a:cubicBezTo>
                  <a:cubicBezTo>
                    <a:pt x="72" y="77"/>
                    <a:pt x="63" y="80"/>
                    <a:pt x="60" y="83"/>
                  </a:cubicBezTo>
                  <a:cubicBezTo>
                    <a:pt x="57" y="85"/>
                    <a:pt x="54" y="88"/>
                    <a:pt x="51" y="90"/>
                  </a:cubicBezTo>
                  <a:cubicBezTo>
                    <a:pt x="44" y="95"/>
                    <a:pt x="37" y="100"/>
                    <a:pt x="33" y="107"/>
                  </a:cubicBezTo>
                  <a:cubicBezTo>
                    <a:pt x="29" y="113"/>
                    <a:pt x="36" y="116"/>
                    <a:pt x="36" y="121"/>
                  </a:cubicBezTo>
                  <a:cubicBezTo>
                    <a:pt x="36" y="127"/>
                    <a:pt x="33" y="132"/>
                    <a:pt x="32" y="138"/>
                  </a:cubicBezTo>
                  <a:cubicBezTo>
                    <a:pt x="31" y="141"/>
                    <a:pt x="30" y="145"/>
                    <a:pt x="29" y="148"/>
                  </a:cubicBezTo>
                  <a:cubicBezTo>
                    <a:pt x="27" y="154"/>
                    <a:pt x="26" y="161"/>
                    <a:pt x="21" y="164"/>
                  </a:cubicBezTo>
                  <a:cubicBezTo>
                    <a:pt x="21" y="164"/>
                    <a:pt x="20" y="164"/>
                    <a:pt x="19" y="163"/>
                  </a:cubicBezTo>
                  <a:cubicBezTo>
                    <a:pt x="19" y="162"/>
                    <a:pt x="18" y="160"/>
                    <a:pt x="18" y="158"/>
                  </a:cubicBezTo>
                  <a:cubicBezTo>
                    <a:pt x="16" y="150"/>
                    <a:pt x="16" y="140"/>
                    <a:pt x="13" y="132"/>
                  </a:cubicBezTo>
                  <a:cubicBezTo>
                    <a:pt x="13" y="129"/>
                    <a:pt x="12" y="123"/>
                    <a:pt x="10" y="121"/>
                  </a:cubicBezTo>
                  <a:cubicBezTo>
                    <a:pt x="9" y="122"/>
                    <a:pt x="9" y="128"/>
                    <a:pt x="9" y="130"/>
                  </a:cubicBezTo>
                  <a:cubicBezTo>
                    <a:pt x="7" y="134"/>
                    <a:pt x="7" y="138"/>
                    <a:pt x="6" y="142"/>
                  </a:cubicBezTo>
                  <a:cubicBezTo>
                    <a:pt x="5" y="144"/>
                    <a:pt x="5" y="146"/>
                    <a:pt x="5" y="147"/>
                  </a:cubicBezTo>
                  <a:cubicBezTo>
                    <a:pt x="4" y="153"/>
                    <a:pt x="3" y="161"/>
                    <a:pt x="4" y="168"/>
                  </a:cubicBezTo>
                  <a:cubicBezTo>
                    <a:pt x="4" y="169"/>
                    <a:pt x="3" y="170"/>
                    <a:pt x="3" y="172"/>
                  </a:cubicBezTo>
                  <a:cubicBezTo>
                    <a:pt x="4" y="175"/>
                    <a:pt x="4" y="180"/>
                    <a:pt x="3" y="184"/>
                  </a:cubicBezTo>
                  <a:cubicBezTo>
                    <a:pt x="3" y="186"/>
                    <a:pt x="3" y="189"/>
                    <a:pt x="3" y="191"/>
                  </a:cubicBezTo>
                  <a:cubicBezTo>
                    <a:pt x="3" y="193"/>
                    <a:pt x="3" y="196"/>
                    <a:pt x="3" y="198"/>
                  </a:cubicBezTo>
                  <a:cubicBezTo>
                    <a:pt x="3" y="201"/>
                    <a:pt x="0" y="204"/>
                    <a:pt x="1" y="208"/>
                  </a:cubicBezTo>
                  <a:cubicBezTo>
                    <a:pt x="2" y="209"/>
                    <a:pt x="2" y="210"/>
                    <a:pt x="2" y="211"/>
                  </a:cubicBezTo>
                  <a:cubicBezTo>
                    <a:pt x="3" y="213"/>
                    <a:pt x="3" y="214"/>
                    <a:pt x="4" y="215"/>
                  </a:cubicBezTo>
                  <a:cubicBezTo>
                    <a:pt x="5" y="218"/>
                    <a:pt x="8" y="218"/>
                    <a:pt x="10" y="220"/>
                  </a:cubicBezTo>
                  <a:cubicBezTo>
                    <a:pt x="11" y="220"/>
                    <a:pt x="12" y="222"/>
                    <a:pt x="14" y="222"/>
                  </a:cubicBezTo>
                  <a:cubicBezTo>
                    <a:pt x="17" y="222"/>
                    <a:pt x="16" y="220"/>
                    <a:pt x="17" y="217"/>
                  </a:cubicBezTo>
                  <a:cubicBezTo>
                    <a:pt x="19" y="212"/>
                    <a:pt x="21" y="205"/>
                    <a:pt x="23" y="200"/>
                  </a:cubicBezTo>
                  <a:cubicBezTo>
                    <a:pt x="24" y="199"/>
                    <a:pt x="25" y="198"/>
                    <a:pt x="25" y="196"/>
                  </a:cubicBezTo>
                  <a:cubicBezTo>
                    <a:pt x="27" y="194"/>
                    <a:pt x="28" y="191"/>
                    <a:pt x="29" y="188"/>
                  </a:cubicBezTo>
                  <a:cubicBezTo>
                    <a:pt x="30" y="186"/>
                    <a:pt x="29" y="184"/>
                    <a:pt x="29" y="181"/>
                  </a:cubicBezTo>
                  <a:cubicBezTo>
                    <a:pt x="30" y="179"/>
                    <a:pt x="30" y="178"/>
                    <a:pt x="31" y="176"/>
                  </a:cubicBezTo>
                  <a:cubicBezTo>
                    <a:pt x="33" y="171"/>
                    <a:pt x="33" y="166"/>
                    <a:pt x="34" y="161"/>
                  </a:cubicBezTo>
                  <a:cubicBezTo>
                    <a:pt x="36" y="157"/>
                    <a:pt x="36" y="153"/>
                    <a:pt x="38" y="149"/>
                  </a:cubicBezTo>
                  <a:cubicBezTo>
                    <a:pt x="40" y="144"/>
                    <a:pt x="40" y="142"/>
                    <a:pt x="41" y="138"/>
                  </a:cubicBezTo>
                  <a:cubicBezTo>
                    <a:pt x="43" y="131"/>
                    <a:pt x="44" y="127"/>
                    <a:pt x="45" y="121"/>
                  </a:cubicBezTo>
                  <a:cubicBezTo>
                    <a:pt x="46" y="118"/>
                    <a:pt x="45" y="115"/>
                    <a:pt x="46" y="113"/>
                  </a:cubicBezTo>
                  <a:cubicBezTo>
                    <a:pt x="47" y="111"/>
                    <a:pt x="51" y="112"/>
                    <a:pt x="54" y="111"/>
                  </a:cubicBezTo>
                  <a:cubicBezTo>
                    <a:pt x="57" y="111"/>
                    <a:pt x="59" y="111"/>
                    <a:pt x="63" y="109"/>
                  </a:cubicBezTo>
                  <a:cubicBezTo>
                    <a:pt x="64" y="109"/>
                    <a:pt x="66" y="107"/>
                    <a:pt x="68" y="106"/>
                  </a:cubicBezTo>
                  <a:cubicBezTo>
                    <a:pt x="69" y="105"/>
                    <a:pt x="70" y="107"/>
                    <a:pt x="69" y="107"/>
                  </a:cubicBezTo>
                  <a:cubicBezTo>
                    <a:pt x="69" y="110"/>
                    <a:pt x="65" y="115"/>
                    <a:pt x="64" y="118"/>
                  </a:cubicBezTo>
                  <a:cubicBezTo>
                    <a:pt x="66" y="119"/>
                    <a:pt x="67" y="119"/>
                    <a:pt x="67" y="119"/>
                  </a:cubicBezTo>
                  <a:cubicBezTo>
                    <a:pt x="69" y="117"/>
                    <a:pt x="71" y="115"/>
                    <a:pt x="72" y="114"/>
                  </a:cubicBezTo>
                  <a:cubicBezTo>
                    <a:pt x="76" y="109"/>
                    <a:pt x="78" y="104"/>
                    <a:pt x="81" y="98"/>
                  </a:cubicBezTo>
                  <a:cubicBezTo>
                    <a:pt x="82" y="95"/>
                    <a:pt x="81" y="92"/>
                    <a:pt x="83" y="90"/>
                  </a:cubicBezTo>
                  <a:cubicBezTo>
                    <a:pt x="84" y="89"/>
                    <a:pt x="85" y="88"/>
                    <a:pt x="86" y="87"/>
                  </a:cubicBezTo>
                  <a:cubicBezTo>
                    <a:pt x="87" y="86"/>
                    <a:pt x="89" y="85"/>
                    <a:pt x="90" y="84"/>
                  </a:cubicBezTo>
                  <a:cubicBezTo>
                    <a:pt x="93" y="81"/>
                    <a:pt x="95" y="80"/>
                    <a:pt x="99" y="78"/>
                  </a:cubicBezTo>
                  <a:cubicBezTo>
                    <a:pt x="102" y="76"/>
                    <a:pt x="104" y="74"/>
                    <a:pt x="107" y="72"/>
                  </a:cubicBezTo>
                  <a:cubicBezTo>
                    <a:pt x="110" y="70"/>
                    <a:pt x="115" y="69"/>
                    <a:pt x="117" y="66"/>
                  </a:cubicBezTo>
                  <a:cubicBezTo>
                    <a:pt x="120" y="61"/>
                    <a:pt x="122" y="55"/>
                    <a:pt x="119" y="51"/>
                  </a:cubicBezTo>
                  <a:cubicBezTo>
                    <a:pt x="117" y="49"/>
                    <a:pt x="114" y="48"/>
                    <a:pt x="112" y="46"/>
                  </a:cubicBezTo>
                  <a:cubicBezTo>
                    <a:pt x="110" y="45"/>
                    <a:pt x="108" y="43"/>
                    <a:pt x="107" y="41"/>
                  </a:cubicBezTo>
                  <a:cubicBezTo>
                    <a:pt x="106" y="40"/>
                    <a:pt x="105" y="40"/>
                    <a:pt x="104" y="39"/>
                  </a:cubicBezTo>
                  <a:cubicBezTo>
                    <a:pt x="103" y="37"/>
                    <a:pt x="101" y="36"/>
                    <a:pt x="100" y="34"/>
                  </a:cubicBezTo>
                  <a:cubicBezTo>
                    <a:pt x="99" y="32"/>
                    <a:pt x="95" y="29"/>
                    <a:pt x="94" y="28"/>
                  </a:cubicBezTo>
                  <a:cubicBezTo>
                    <a:pt x="92" y="23"/>
                    <a:pt x="94" y="17"/>
                    <a:pt x="87" y="17"/>
                  </a:cubicBezTo>
                  <a:close/>
                  <a:moveTo>
                    <a:pt x="26" y="0"/>
                  </a:moveTo>
                  <a:cubicBezTo>
                    <a:pt x="30" y="0"/>
                    <a:pt x="37" y="7"/>
                    <a:pt x="38" y="9"/>
                  </a:cubicBezTo>
                  <a:cubicBezTo>
                    <a:pt x="38" y="10"/>
                    <a:pt x="38" y="11"/>
                    <a:pt x="39" y="12"/>
                  </a:cubicBezTo>
                  <a:cubicBezTo>
                    <a:pt x="40" y="14"/>
                    <a:pt x="42" y="15"/>
                    <a:pt x="43" y="18"/>
                  </a:cubicBezTo>
                  <a:cubicBezTo>
                    <a:pt x="49" y="37"/>
                    <a:pt x="40" y="52"/>
                    <a:pt x="29" y="61"/>
                  </a:cubicBezTo>
                  <a:cubicBezTo>
                    <a:pt x="29" y="61"/>
                    <a:pt x="28" y="62"/>
                    <a:pt x="26" y="62"/>
                  </a:cubicBezTo>
                  <a:cubicBezTo>
                    <a:pt x="27" y="61"/>
                    <a:pt x="27" y="61"/>
                    <a:pt x="27" y="60"/>
                  </a:cubicBezTo>
                  <a:cubicBezTo>
                    <a:pt x="28" y="59"/>
                    <a:pt x="29" y="57"/>
                    <a:pt x="30" y="55"/>
                  </a:cubicBezTo>
                  <a:cubicBezTo>
                    <a:pt x="31" y="52"/>
                    <a:pt x="32" y="48"/>
                    <a:pt x="33" y="45"/>
                  </a:cubicBezTo>
                  <a:cubicBezTo>
                    <a:pt x="34" y="41"/>
                    <a:pt x="33" y="35"/>
                    <a:pt x="32" y="31"/>
                  </a:cubicBezTo>
                  <a:cubicBezTo>
                    <a:pt x="31" y="27"/>
                    <a:pt x="31" y="24"/>
                    <a:pt x="30" y="20"/>
                  </a:cubicBezTo>
                  <a:cubicBezTo>
                    <a:pt x="28" y="14"/>
                    <a:pt x="26" y="8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4C915D85-2393-4B12-BEDC-4B5C673FD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3288" y="2160588"/>
              <a:ext cx="460375" cy="703263"/>
            </a:xfrm>
            <a:custGeom>
              <a:avLst/>
              <a:gdLst>
                <a:gd name="T0" fmla="*/ 60 w 117"/>
                <a:gd name="T1" fmla="*/ 133 h 179"/>
                <a:gd name="T2" fmla="*/ 62 w 117"/>
                <a:gd name="T3" fmla="*/ 134 h 179"/>
                <a:gd name="T4" fmla="*/ 63 w 117"/>
                <a:gd name="T5" fmla="*/ 128 h 179"/>
                <a:gd name="T6" fmla="*/ 80 w 117"/>
                <a:gd name="T7" fmla="*/ 7 h 179"/>
                <a:gd name="T8" fmla="*/ 81 w 117"/>
                <a:gd name="T9" fmla="*/ 15 h 179"/>
                <a:gd name="T10" fmla="*/ 78 w 117"/>
                <a:gd name="T11" fmla="*/ 39 h 179"/>
                <a:gd name="T12" fmla="*/ 85 w 117"/>
                <a:gd name="T13" fmla="*/ 37 h 179"/>
                <a:gd name="T14" fmla="*/ 92 w 117"/>
                <a:gd name="T15" fmla="*/ 27 h 179"/>
                <a:gd name="T16" fmla="*/ 97 w 117"/>
                <a:gd name="T17" fmla="*/ 26 h 179"/>
                <a:gd name="T18" fmla="*/ 95 w 117"/>
                <a:gd name="T19" fmla="*/ 41 h 179"/>
                <a:gd name="T20" fmla="*/ 80 w 117"/>
                <a:gd name="T21" fmla="*/ 52 h 179"/>
                <a:gd name="T22" fmla="*/ 61 w 117"/>
                <a:gd name="T23" fmla="*/ 69 h 179"/>
                <a:gd name="T24" fmla="*/ 62 w 117"/>
                <a:gd name="T25" fmla="*/ 70 h 179"/>
                <a:gd name="T26" fmla="*/ 100 w 117"/>
                <a:gd name="T27" fmla="*/ 52 h 179"/>
                <a:gd name="T28" fmla="*/ 116 w 117"/>
                <a:gd name="T29" fmla="*/ 52 h 179"/>
                <a:gd name="T30" fmla="*/ 111 w 117"/>
                <a:gd name="T31" fmla="*/ 94 h 179"/>
                <a:gd name="T32" fmla="*/ 111 w 117"/>
                <a:gd name="T33" fmla="*/ 107 h 179"/>
                <a:gd name="T34" fmla="*/ 112 w 117"/>
                <a:gd name="T35" fmla="*/ 135 h 179"/>
                <a:gd name="T36" fmla="*/ 111 w 117"/>
                <a:gd name="T37" fmla="*/ 169 h 179"/>
                <a:gd name="T38" fmla="*/ 100 w 117"/>
                <a:gd name="T39" fmla="*/ 178 h 179"/>
                <a:gd name="T40" fmla="*/ 83 w 117"/>
                <a:gd name="T41" fmla="*/ 164 h 179"/>
                <a:gd name="T42" fmla="*/ 89 w 117"/>
                <a:gd name="T43" fmla="*/ 166 h 179"/>
                <a:gd name="T44" fmla="*/ 105 w 117"/>
                <a:gd name="T45" fmla="*/ 114 h 179"/>
                <a:gd name="T46" fmla="*/ 106 w 117"/>
                <a:gd name="T47" fmla="*/ 63 h 179"/>
                <a:gd name="T48" fmla="*/ 71 w 117"/>
                <a:gd name="T49" fmla="*/ 78 h 179"/>
                <a:gd name="T50" fmla="*/ 43 w 117"/>
                <a:gd name="T51" fmla="*/ 104 h 179"/>
                <a:gd name="T52" fmla="*/ 60 w 117"/>
                <a:gd name="T53" fmla="*/ 96 h 179"/>
                <a:gd name="T54" fmla="*/ 78 w 117"/>
                <a:gd name="T55" fmla="*/ 93 h 179"/>
                <a:gd name="T56" fmla="*/ 63 w 117"/>
                <a:gd name="T57" fmla="*/ 114 h 179"/>
                <a:gd name="T58" fmla="*/ 68 w 117"/>
                <a:gd name="T59" fmla="*/ 144 h 179"/>
                <a:gd name="T60" fmla="*/ 65 w 117"/>
                <a:gd name="T61" fmla="*/ 167 h 179"/>
                <a:gd name="T62" fmla="*/ 60 w 117"/>
                <a:gd name="T63" fmla="*/ 153 h 179"/>
                <a:gd name="T64" fmla="*/ 53 w 117"/>
                <a:gd name="T65" fmla="*/ 151 h 179"/>
                <a:gd name="T66" fmla="*/ 46 w 117"/>
                <a:gd name="T67" fmla="*/ 143 h 179"/>
                <a:gd name="T68" fmla="*/ 54 w 117"/>
                <a:gd name="T69" fmla="*/ 131 h 179"/>
                <a:gd name="T70" fmla="*/ 52 w 117"/>
                <a:gd name="T71" fmla="*/ 121 h 179"/>
                <a:gd name="T72" fmla="*/ 45 w 117"/>
                <a:gd name="T73" fmla="*/ 117 h 179"/>
                <a:gd name="T74" fmla="*/ 26 w 117"/>
                <a:gd name="T75" fmla="*/ 115 h 179"/>
                <a:gd name="T76" fmla="*/ 15 w 117"/>
                <a:gd name="T77" fmla="*/ 125 h 179"/>
                <a:gd name="T78" fmla="*/ 12 w 117"/>
                <a:gd name="T79" fmla="*/ 134 h 179"/>
                <a:gd name="T80" fmla="*/ 10 w 117"/>
                <a:gd name="T81" fmla="*/ 155 h 179"/>
                <a:gd name="T82" fmla="*/ 6 w 117"/>
                <a:gd name="T83" fmla="*/ 163 h 179"/>
                <a:gd name="T84" fmla="*/ 2 w 117"/>
                <a:gd name="T85" fmla="*/ 156 h 179"/>
                <a:gd name="T86" fmla="*/ 6 w 117"/>
                <a:gd name="T87" fmla="*/ 134 h 179"/>
                <a:gd name="T88" fmla="*/ 14 w 117"/>
                <a:gd name="T89" fmla="*/ 118 h 179"/>
                <a:gd name="T90" fmla="*/ 38 w 117"/>
                <a:gd name="T91" fmla="*/ 89 h 179"/>
                <a:gd name="T92" fmla="*/ 55 w 117"/>
                <a:gd name="T93" fmla="*/ 72 h 179"/>
                <a:gd name="T94" fmla="*/ 53 w 117"/>
                <a:gd name="T95" fmla="*/ 71 h 179"/>
                <a:gd name="T96" fmla="*/ 37 w 117"/>
                <a:gd name="T97" fmla="*/ 79 h 179"/>
                <a:gd name="T98" fmla="*/ 22 w 117"/>
                <a:gd name="T99" fmla="*/ 83 h 179"/>
                <a:gd name="T100" fmla="*/ 20 w 117"/>
                <a:gd name="T101" fmla="*/ 73 h 179"/>
                <a:gd name="T102" fmla="*/ 60 w 117"/>
                <a:gd name="T103" fmla="*/ 50 h 179"/>
                <a:gd name="T104" fmla="*/ 73 w 117"/>
                <a:gd name="T105" fmla="*/ 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7" h="179">
                  <a:moveTo>
                    <a:pt x="63" y="128"/>
                  </a:moveTo>
                  <a:cubicBezTo>
                    <a:pt x="62" y="129"/>
                    <a:pt x="59" y="131"/>
                    <a:pt x="60" y="133"/>
                  </a:cubicBezTo>
                  <a:cubicBezTo>
                    <a:pt x="60" y="133"/>
                    <a:pt x="60" y="134"/>
                    <a:pt x="61" y="134"/>
                  </a:cubicBezTo>
                  <a:cubicBezTo>
                    <a:pt x="61" y="134"/>
                    <a:pt x="61" y="134"/>
                    <a:pt x="62" y="134"/>
                  </a:cubicBezTo>
                  <a:cubicBezTo>
                    <a:pt x="63" y="133"/>
                    <a:pt x="66" y="130"/>
                    <a:pt x="65" y="128"/>
                  </a:cubicBezTo>
                  <a:cubicBezTo>
                    <a:pt x="65" y="128"/>
                    <a:pt x="63" y="128"/>
                    <a:pt x="63" y="128"/>
                  </a:cubicBezTo>
                  <a:close/>
                  <a:moveTo>
                    <a:pt x="77" y="1"/>
                  </a:moveTo>
                  <a:cubicBezTo>
                    <a:pt x="78" y="0"/>
                    <a:pt x="79" y="5"/>
                    <a:pt x="80" y="7"/>
                  </a:cubicBezTo>
                  <a:cubicBezTo>
                    <a:pt x="81" y="8"/>
                    <a:pt x="82" y="9"/>
                    <a:pt x="82" y="10"/>
                  </a:cubicBezTo>
                  <a:cubicBezTo>
                    <a:pt x="82" y="12"/>
                    <a:pt x="82" y="13"/>
                    <a:pt x="81" y="15"/>
                  </a:cubicBezTo>
                  <a:cubicBezTo>
                    <a:pt x="81" y="20"/>
                    <a:pt x="82" y="26"/>
                    <a:pt x="80" y="31"/>
                  </a:cubicBezTo>
                  <a:cubicBezTo>
                    <a:pt x="80" y="34"/>
                    <a:pt x="79" y="36"/>
                    <a:pt x="78" y="39"/>
                  </a:cubicBezTo>
                  <a:cubicBezTo>
                    <a:pt x="78" y="39"/>
                    <a:pt x="79" y="39"/>
                    <a:pt x="79" y="40"/>
                  </a:cubicBezTo>
                  <a:cubicBezTo>
                    <a:pt x="81" y="40"/>
                    <a:pt x="84" y="38"/>
                    <a:pt x="85" y="37"/>
                  </a:cubicBezTo>
                  <a:cubicBezTo>
                    <a:pt x="90" y="35"/>
                    <a:pt x="92" y="34"/>
                    <a:pt x="93" y="30"/>
                  </a:cubicBezTo>
                  <a:cubicBezTo>
                    <a:pt x="93" y="30"/>
                    <a:pt x="93" y="28"/>
                    <a:pt x="92" y="27"/>
                  </a:cubicBezTo>
                  <a:cubicBezTo>
                    <a:pt x="92" y="26"/>
                    <a:pt x="90" y="24"/>
                    <a:pt x="91" y="24"/>
                  </a:cubicBezTo>
                  <a:cubicBezTo>
                    <a:pt x="92" y="22"/>
                    <a:pt x="95" y="25"/>
                    <a:pt x="97" y="26"/>
                  </a:cubicBezTo>
                  <a:cubicBezTo>
                    <a:pt x="100" y="29"/>
                    <a:pt x="106" y="31"/>
                    <a:pt x="101" y="37"/>
                  </a:cubicBezTo>
                  <a:cubicBezTo>
                    <a:pt x="99" y="39"/>
                    <a:pt x="97" y="40"/>
                    <a:pt x="95" y="41"/>
                  </a:cubicBezTo>
                  <a:cubicBezTo>
                    <a:pt x="92" y="44"/>
                    <a:pt x="89" y="47"/>
                    <a:pt x="85" y="50"/>
                  </a:cubicBezTo>
                  <a:cubicBezTo>
                    <a:pt x="84" y="51"/>
                    <a:pt x="82" y="51"/>
                    <a:pt x="80" y="52"/>
                  </a:cubicBezTo>
                  <a:cubicBezTo>
                    <a:pt x="77" y="54"/>
                    <a:pt x="75" y="57"/>
                    <a:pt x="72" y="59"/>
                  </a:cubicBezTo>
                  <a:cubicBezTo>
                    <a:pt x="69" y="61"/>
                    <a:pt x="61" y="66"/>
                    <a:pt x="61" y="69"/>
                  </a:cubicBezTo>
                  <a:cubicBezTo>
                    <a:pt x="61" y="69"/>
                    <a:pt x="61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4" y="71"/>
                    <a:pt x="70" y="66"/>
                    <a:pt x="72" y="65"/>
                  </a:cubicBezTo>
                  <a:cubicBezTo>
                    <a:pt x="81" y="60"/>
                    <a:pt x="90" y="55"/>
                    <a:pt x="100" y="52"/>
                  </a:cubicBezTo>
                  <a:cubicBezTo>
                    <a:pt x="102" y="52"/>
                    <a:pt x="103" y="51"/>
                    <a:pt x="104" y="50"/>
                  </a:cubicBezTo>
                  <a:cubicBezTo>
                    <a:pt x="108" y="49"/>
                    <a:pt x="114" y="50"/>
                    <a:pt x="116" y="52"/>
                  </a:cubicBezTo>
                  <a:cubicBezTo>
                    <a:pt x="117" y="56"/>
                    <a:pt x="117" y="61"/>
                    <a:pt x="116" y="65"/>
                  </a:cubicBezTo>
                  <a:cubicBezTo>
                    <a:pt x="113" y="74"/>
                    <a:pt x="112" y="85"/>
                    <a:pt x="111" y="94"/>
                  </a:cubicBezTo>
                  <a:cubicBezTo>
                    <a:pt x="111" y="96"/>
                    <a:pt x="111" y="97"/>
                    <a:pt x="111" y="100"/>
                  </a:cubicBezTo>
                  <a:cubicBezTo>
                    <a:pt x="111" y="102"/>
                    <a:pt x="111" y="105"/>
                    <a:pt x="111" y="107"/>
                  </a:cubicBezTo>
                  <a:cubicBezTo>
                    <a:pt x="111" y="113"/>
                    <a:pt x="111" y="120"/>
                    <a:pt x="111" y="126"/>
                  </a:cubicBezTo>
                  <a:cubicBezTo>
                    <a:pt x="111" y="129"/>
                    <a:pt x="112" y="132"/>
                    <a:pt x="112" y="135"/>
                  </a:cubicBezTo>
                  <a:cubicBezTo>
                    <a:pt x="112" y="140"/>
                    <a:pt x="113" y="149"/>
                    <a:pt x="113" y="154"/>
                  </a:cubicBezTo>
                  <a:cubicBezTo>
                    <a:pt x="113" y="158"/>
                    <a:pt x="112" y="164"/>
                    <a:pt x="111" y="169"/>
                  </a:cubicBezTo>
                  <a:cubicBezTo>
                    <a:pt x="111" y="171"/>
                    <a:pt x="109" y="174"/>
                    <a:pt x="108" y="176"/>
                  </a:cubicBezTo>
                  <a:cubicBezTo>
                    <a:pt x="106" y="178"/>
                    <a:pt x="103" y="179"/>
                    <a:pt x="100" y="178"/>
                  </a:cubicBezTo>
                  <a:cubicBezTo>
                    <a:pt x="95" y="176"/>
                    <a:pt x="92" y="172"/>
                    <a:pt x="88" y="169"/>
                  </a:cubicBezTo>
                  <a:cubicBezTo>
                    <a:pt x="87" y="168"/>
                    <a:pt x="83" y="165"/>
                    <a:pt x="83" y="164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6" y="163"/>
                    <a:pt x="87" y="165"/>
                    <a:pt x="89" y="166"/>
                  </a:cubicBezTo>
                  <a:cubicBezTo>
                    <a:pt x="92" y="167"/>
                    <a:pt x="100" y="168"/>
                    <a:pt x="102" y="165"/>
                  </a:cubicBezTo>
                  <a:cubicBezTo>
                    <a:pt x="107" y="158"/>
                    <a:pt x="104" y="122"/>
                    <a:pt x="105" y="114"/>
                  </a:cubicBezTo>
                  <a:cubicBezTo>
                    <a:pt x="105" y="102"/>
                    <a:pt x="105" y="90"/>
                    <a:pt x="106" y="79"/>
                  </a:cubicBezTo>
                  <a:cubicBezTo>
                    <a:pt x="106" y="74"/>
                    <a:pt x="108" y="67"/>
                    <a:pt x="106" y="63"/>
                  </a:cubicBezTo>
                  <a:cubicBezTo>
                    <a:pt x="103" y="60"/>
                    <a:pt x="91" y="67"/>
                    <a:pt x="88" y="69"/>
                  </a:cubicBezTo>
                  <a:cubicBezTo>
                    <a:pt x="83" y="73"/>
                    <a:pt x="76" y="75"/>
                    <a:pt x="71" y="78"/>
                  </a:cubicBezTo>
                  <a:cubicBezTo>
                    <a:pt x="64" y="82"/>
                    <a:pt x="58" y="89"/>
                    <a:pt x="52" y="94"/>
                  </a:cubicBezTo>
                  <a:cubicBezTo>
                    <a:pt x="51" y="96"/>
                    <a:pt x="43" y="101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8" y="105"/>
                    <a:pt x="57" y="98"/>
                    <a:pt x="60" y="96"/>
                  </a:cubicBezTo>
                  <a:cubicBezTo>
                    <a:pt x="62" y="94"/>
                    <a:pt x="61" y="90"/>
                    <a:pt x="63" y="89"/>
                  </a:cubicBezTo>
                  <a:cubicBezTo>
                    <a:pt x="67" y="87"/>
                    <a:pt x="79" y="87"/>
                    <a:pt x="78" y="93"/>
                  </a:cubicBezTo>
                  <a:cubicBezTo>
                    <a:pt x="78" y="98"/>
                    <a:pt x="70" y="104"/>
                    <a:pt x="67" y="108"/>
                  </a:cubicBezTo>
                  <a:cubicBezTo>
                    <a:pt x="66" y="109"/>
                    <a:pt x="62" y="112"/>
                    <a:pt x="63" y="114"/>
                  </a:cubicBezTo>
                  <a:cubicBezTo>
                    <a:pt x="65" y="118"/>
                    <a:pt x="71" y="119"/>
                    <a:pt x="73" y="123"/>
                  </a:cubicBezTo>
                  <a:cubicBezTo>
                    <a:pt x="77" y="133"/>
                    <a:pt x="70" y="135"/>
                    <a:pt x="68" y="144"/>
                  </a:cubicBezTo>
                  <a:cubicBezTo>
                    <a:pt x="67" y="146"/>
                    <a:pt x="68" y="151"/>
                    <a:pt x="67" y="154"/>
                  </a:cubicBezTo>
                  <a:cubicBezTo>
                    <a:pt x="66" y="158"/>
                    <a:pt x="67" y="165"/>
                    <a:pt x="65" y="167"/>
                  </a:cubicBezTo>
                  <a:cubicBezTo>
                    <a:pt x="64" y="167"/>
                    <a:pt x="64" y="167"/>
                    <a:pt x="64" y="167"/>
                  </a:cubicBezTo>
                  <a:cubicBezTo>
                    <a:pt x="62" y="163"/>
                    <a:pt x="62" y="158"/>
                    <a:pt x="60" y="153"/>
                  </a:cubicBezTo>
                  <a:cubicBezTo>
                    <a:pt x="60" y="151"/>
                    <a:pt x="61" y="148"/>
                    <a:pt x="59" y="148"/>
                  </a:cubicBezTo>
                  <a:cubicBezTo>
                    <a:pt x="58" y="147"/>
                    <a:pt x="55" y="150"/>
                    <a:pt x="53" y="151"/>
                  </a:cubicBezTo>
                  <a:cubicBezTo>
                    <a:pt x="52" y="152"/>
                    <a:pt x="51" y="154"/>
                    <a:pt x="49" y="153"/>
                  </a:cubicBezTo>
                  <a:cubicBezTo>
                    <a:pt x="46" y="153"/>
                    <a:pt x="45" y="146"/>
                    <a:pt x="46" y="143"/>
                  </a:cubicBezTo>
                  <a:cubicBezTo>
                    <a:pt x="47" y="142"/>
                    <a:pt x="48" y="141"/>
                    <a:pt x="48" y="140"/>
                  </a:cubicBezTo>
                  <a:cubicBezTo>
                    <a:pt x="50" y="137"/>
                    <a:pt x="52" y="134"/>
                    <a:pt x="54" y="131"/>
                  </a:cubicBezTo>
                  <a:cubicBezTo>
                    <a:pt x="54" y="130"/>
                    <a:pt x="57" y="127"/>
                    <a:pt x="56" y="125"/>
                  </a:cubicBezTo>
                  <a:cubicBezTo>
                    <a:pt x="56" y="123"/>
                    <a:pt x="53" y="123"/>
                    <a:pt x="52" y="121"/>
                  </a:cubicBezTo>
                  <a:cubicBezTo>
                    <a:pt x="51" y="119"/>
                    <a:pt x="54" y="115"/>
                    <a:pt x="52" y="114"/>
                  </a:cubicBezTo>
                  <a:cubicBezTo>
                    <a:pt x="49" y="113"/>
                    <a:pt x="48" y="117"/>
                    <a:pt x="45" y="117"/>
                  </a:cubicBezTo>
                  <a:cubicBezTo>
                    <a:pt x="42" y="117"/>
                    <a:pt x="40" y="112"/>
                    <a:pt x="37" y="111"/>
                  </a:cubicBezTo>
                  <a:cubicBezTo>
                    <a:pt x="34" y="109"/>
                    <a:pt x="29" y="114"/>
                    <a:pt x="26" y="115"/>
                  </a:cubicBezTo>
                  <a:cubicBezTo>
                    <a:pt x="24" y="116"/>
                    <a:pt x="23" y="117"/>
                    <a:pt x="21" y="118"/>
                  </a:cubicBezTo>
                  <a:cubicBezTo>
                    <a:pt x="18" y="120"/>
                    <a:pt x="16" y="121"/>
                    <a:pt x="15" y="125"/>
                  </a:cubicBezTo>
                  <a:cubicBezTo>
                    <a:pt x="15" y="126"/>
                    <a:pt x="14" y="128"/>
                    <a:pt x="13" y="129"/>
                  </a:cubicBezTo>
                  <a:cubicBezTo>
                    <a:pt x="13" y="131"/>
                    <a:pt x="12" y="133"/>
                    <a:pt x="12" y="134"/>
                  </a:cubicBezTo>
                  <a:cubicBezTo>
                    <a:pt x="11" y="136"/>
                    <a:pt x="11" y="140"/>
                    <a:pt x="10" y="142"/>
                  </a:cubicBezTo>
                  <a:cubicBezTo>
                    <a:pt x="10" y="147"/>
                    <a:pt x="10" y="151"/>
                    <a:pt x="10" y="155"/>
                  </a:cubicBezTo>
                  <a:cubicBezTo>
                    <a:pt x="9" y="159"/>
                    <a:pt x="10" y="162"/>
                    <a:pt x="8" y="163"/>
                  </a:cubicBezTo>
                  <a:cubicBezTo>
                    <a:pt x="7" y="163"/>
                    <a:pt x="7" y="163"/>
                    <a:pt x="6" y="163"/>
                  </a:cubicBezTo>
                  <a:cubicBezTo>
                    <a:pt x="5" y="163"/>
                    <a:pt x="5" y="161"/>
                    <a:pt x="5" y="160"/>
                  </a:cubicBezTo>
                  <a:cubicBezTo>
                    <a:pt x="4" y="159"/>
                    <a:pt x="2" y="157"/>
                    <a:pt x="2" y="156"/>
                  </a:cubicBezTo>
                  <a:cubicBezTo>
                    <a:pt x="0" y="152"/>
                    <a:pt x="2" y="143"/>
                    <a:pt x="3" y="140"/>
                  </a:cubicBezTo>
                  <a:cubicBezTo>
                    <a:pt x="4" y="138"/>
                    <a:pt x="5" y="136"/>
                    <a:pt x="6" y="134"/>
                  </a:cubicBezTo>
                  <a:cubicBezTo>
                    <a:pt x="8" y="131"/>
                    <a:pt x="9" y="130"/>
                    <a:pt x="11" y="126"/>
                  </a:cubicBezTo>
                  <a:cubicBezTo>
                    <a:pt x="12" y="124"/>
                    <a:pt x="13" y="120"/>
                    <a:pt x="14" y="118"/>
                  </a:cubicBezTo>
                  <a:cubicBezTo>
                    <a:pt x="20" y="109"/>
                    <a:pt x="25" y="102"/>
                    <a:pt x="32" y="95"/>
                  </a:cubicBezTo>
                  <a:cubicBezTo>
                    <a:pt x="34" y="93"/>
                    <a:pt x="36" y="91"/>
                    <a:pt x="38" y="89"/>
                  </a:cubicBezTo>
                  <a:cubicBezTo>
                    <a:pt x="43" y="85"/>
                    <a:pt x="49" y="82"/>
                    <a:pt x="52" y="77"/>
                  </a:cubicBezTo>
                  <a:cubicBezTo>
                    <a:pt x="53" y="76"/>
                    <a:pt x="55" y="75"/>
                    <a:pt x="55" y="72"/>
                  </a:cubicBezTo>
                  <a:cubicBezTo>
                    <a:pt x="55" y="72"/>
                    <a:pt x="55" y="71"/>
                    <a:pt x="55" y="71"/>
                  </a:cubicBezTo>
                  <a:cubicBezTo>
                    <a:pt x="54" y="71"/>
                    <a:pt x="54" y="71"/>
                    <a:pt x="53" y="71"/>
                  </a:cubicBezTo>
                  <a:cubicBezTo>
                    <a:pt x="50" y="73"/>
                    <a:pt x="47" y="74"/>
                    <a:pt x="43" y="76"/>
                  </a:cubicBezTo>
                  <a:cubicBezTo>
                    <a:pt x="41" y="78"/>
                    <a:pt x="39" y="78"/>
                    <a:pt x="37" y="79"/>
                  </a:cubicBezTo>
                  <a:cubicBezTo>
                    <a:pt x="35" y="80"/>
                    <a:pt x="32" y="82"/>
                    <a:pt x="30" y="82"/>
                  </a:cubicBezTo>
                  <a:cubicBezTo>
                    <a:pt x="26" y="82"/>
                    <a:pt x="26" y="82"/>
                    <a:pt x="22" y="83"/>
                  </a:cubicBezTo>
                  <a:cubicBezTo>
                    <a:pt x="18" y="84"/>
                    <a:pt x="4" y="82"/>
                    <a:pt x="6" y="79"/>
                  </a:cubicBezTo>
                  <a:cubicBezTo>
                    <a:pt x="6" y="78"/>
                    <a:pt x="18" y="74"/>
                    <a:pt x="20" y="73"/>
                  </a:cubicBezTo>
                  <a:cubicBezTo>
                    <a:pt x="30" y="68"/>
                    <a:pt x="39" y="62"/>
                    <a:pt x="48" y="56"/>
                  </a:cubicBezTo>
                  <a:cubicBezTo>
                    <a:pt x="52" y="54"/>
                    <a:pt x="57" y="53"/>
                    <a:pt x="60" y="50"/>
                  </a:cubicBezTo>
                  <a:cubicBezTo>
                    <a:pt x="62" y="47"/>
                    <a:pt x="62" y="39"/>
                    <a:pt x="63" y="35"/>
                  </a:cubicBezTo>
                  <a:cubicBezTo>
                    <a:pt x="65" y="27"/>
                    <a:pt x="69" y="15"/>
                    <a:pt x="73" y="9"/>
                  </a:cubicBezTo>
                  <a:cubicBezTo>
                    <a:pt x="75" y="6"/>
                    <a:pt x="74" y="2"/>
                    <a:pt x="7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63467319-4782-4296-B45F-C62830D9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4550" y="5807075"/>
              <a:ext cx="625475" cy="1055688"/>
            </a:xfrm>
            <a:custGeom>
              <a:avLst/>
              <a:gdLst>
                <a:gd name="T0" fmla="*/ 112 w 159"/>
                <a:gd name="T1" fmla="*/ 21 h 268"/>
                <a:gd name="T2" fmla="*/ 87 w 159"/>
                <a:gd name="T3" fmla="*/ 62 h 268"/>
                <a:gd name="T4" fmla="*/ 117 w 159"/>
                <a:gd name="T5" fmla="*/ 61 h 268"/>
                <a:gd name="T6" fmla="*/ 158 w 159"/>
                <a:gd name="T7" fmla="*/ 63 h 268"/>
                <a:gd name="T8" fmla="*/ 122 w 159"/>
                <a:gd name="T9" fmla="*/ 113 h 268"/>
                <a:gd name="T10" fmla="*/ 120 w 159"/>
                <a:gd name="T11" fmla="*/ 120 h 268"/>
                <a:gd name="T12" fmla="*/ 120 w 159"/>
                <a:gd name="T13" fmla="*/ 144 h 268"/>
                <a:gd name="T14" fmla="*/ 82 w 159"/>
                <a:gd name="T15" fmla="*/ 173 h 268"/>
                <a:gd name="T16" fmla="*/ 84 w 159"/>
                <a:gd name="T17" fmla="*/ 180 h 268"/>
                <a:gd name="T18" fmla="*/ 117 w 159"/>
                <a:gd name="T19" fmla="*/ 192 h 268"/>
                <a:gd name="T20" fmla="*/ 94 w 159"/>
                <a:gd name="T21" fmla="*/ 205 h 268"/>
                <a:gd name="T22" fmla="*/ 98 w 159"/>
                <a:gd name="T23" fmla="*/ 193 h 268"/>
                <a:gd name="T24" fmla="*/ 80 w 159"/>
                <a:gd name="T25" fmla="*/ 195 h 268"/>
                <a:gd name="T26" fmla="*/ 82 w 159"/>
                <a:gd name="T27" fmla="*/ 238 h 268"/>
                <a:gd name="T28" fmla="*/ 70 w 159"/>
                <a:gd name="T29" fmla="*/ 268 h 268"/>
                <a:gd name="T30" fmla="*/ 29 w 159"/>
                <a:gd name="T31" fmla="*/ 252 h 268"/>
                <a:gd name="T32" fmla="*/ 37 w 159"/>
                <a:gd name="T33" fmla="*/ 252 h 268"/>
                <a:gd name="T34" fmla="*/ 73 w 159"/>
                <a:gd name="T35" fmla="*/ 245 h 268"/>
                <a:gd name="T36" fmla="*/ 71 w 159"/>
                <a:gd name="T37" fmla="*/ 200 h 268"/>
                <a:gd name="T38" fmla="*/ 54 w 159"/>
                <a:gd name="T39" fmla="*/ 205 h 268"/>
                <a:gd name="T40" fmla="*/ 32 w 159"/>
                <a:gd name="T41" fmla="*/ 215 h 268"/>
                <a:gd name="T42" fmla="*/ 5 w 159"/>
                <a:gd name="T43" fmla="*/ 225 h 268"/>
                <a:gd name="T44" fmla="*/ 8 w 159"/>
                <a:gd name="T45" fmla="*/ 212 h 268"/>
                <a:gd name="T46" fmla="*/ 51 w 159"/>
                <a:gd name="T47" fmla="*/ 190 h 268"/>
                <a:gd name="T48" fmla="*/ 67 w 159"/>
                <a:gd name="T49" fmla="*/ 184 h 268"/>
                <a:gd name="T50" fmla="*/ 97 w 159"/>
                <a:gd name="T51" fmla="*/ 146 h 268"/>
                <a:gd name="T52" fmla="*/ 37 w 159"/>
                <a:gd name="T53" fmla="*/ 161 h 268"/>
                <a:gd name="T54" fmla="*/ 35 w 159"/>
                <a:gd name="T55" fmla="*/ 155 h 268"/>
                <a:gd name="T56" fmla="*/ 75 w 159"/>
                <a:gd name="T57" fmla="*/ 137 h 268"/>
                <a:gd name="T58" fmla="*/ 91 w 159"/>
                <a:gd name="T59" fmla="*/ 124 h 268"/>
                <a:gd name="T60" fmla="*/ 80 w 159"/>
                <a:gd name="T61" fmla="*/ 125 h 268"/>
                <a:gd name="T62" fmla="*/ 95 w 159"/>
                <a:gd name="T63" fmla="*/ 102 h 268"/>
                <a:gd name="T64" fmla="*/ 102 w 159"/>
                <a:gd name="T65" fmla="*/ 83 h 268"/>
                <a:gd name="T66" fmla="*/ 108 w 159"/>
                <a:gd name="T67" fmla="*/ 105 h 268"/>
                <a:gd name="T68" fmla="*/ 108 w 159"/>
                <a:gd name="T69" fmla="*/ 113 h 268"/>
                <a:gd name="T70" fmla="*/ 133 w 159"/>
                <a:gd name="T71" fmla="*/ 76 h 268"/>
                <a:gd name="T72" fmla="*/ 126 w 159"/>
                <a:gd name="T73" fmla="*/ 69 h 268"/>
                <a:gd name="T74" fmla="*/ 92 w 159"/>
                <a:gd name="T75" fmla="*/ 90 h 268"/>
                <a:gd name="T76" fmla="*/ 88 w 159"/>
                <a:gd name="T77" fmla="*/ 112 h 268"/>
                <a:gd name="T78" fmla="*/ 77 w 159"/>
                <a:gd name="T79" fmla="*/ 109 h 268"/>
                <a:gd name="T80" fmla="*/ 52 w 159"/>
                <a:gd name="T81" fmla="*/ 125 h 268"/>
                <a:gd name="T82" fmla="*/ 68 w 159"/>
                <a:gd name="T83" fmla="*/ 106 h 268"/>
                <a:gd name="T84" fmla="*/ 59 w 159"/>
                <a:gd name="T85" fmla="*/ 110 h 268"/>
                <a:gd name="T86" fmla="*/ 34 w 159"/>
                <a:gd name="T87" fmla="*/ 137 h 268"/>
                <a:gd name="T88" fmla="*/ 23 w 159"/>
                <a:gd name="T89" fmla="*/ 108 h 268"/>
                <a:gd name="T90" fmla="*/ 32 w 159"/>
                <a:gd name="T91" fmla="*/ 104 h 268"/>
                <a:gd name="T92" fmla="*/ 42 w 159"/>
                <a:gd name="T93" fmla="*/ 112 h 268"/>
                <a:gd name="T94" fmla="*/ 40 w 159"/>
                <a:gd name="T95" fmla="*/ 96 h 268"/>
                <a:gd name="T96" fmla="*/ 25 w 159"/>
                <a:gd name="T97" fmla="*/ 60 h 268"/>
                <a:gd name="T98" fmla="*/ 24 w 159"/>
                <a:gd name="T99" fmla="*/ 55 h 268"/>
                <a:gd name="T100" fmla="*/ 54 w 159"/>
                <a:gd name="T101" fmla="*/ 102 h 268"/>
                <a:gd name="T102" fmla="*/ 67 w 159"/>
                <a:gd name="T103" fmla="*/ 90 h 268"/>
                <a:gd name="T104" fmla="*/ 85 w 159"/>
                <a:gd name="T105" fmla="*/ 78 h 268"/>
                <a:gd name="T106" fmla="*/ 63 w 159"/>
                <a:gd name="T107" fmla="*/ 80 h 268"/>
                <a:gd name="T108" fmla="*/ 54 w 159"/>
                <a:gd name="T109" fmla="*/ 78 h 268"/>
                <a:gd name="T110" fmla="*/ 50 w 159"/>
                <a:gd name="T111" fmla="*/ 69 h 268"/>
                <a:gd name="T112" fmla="*/ 67 w 159"/>
                <a:gd name="T113" fmla="*/ 64 h 268"/>
                <a:gd name="T114" fmla="*/ 100 w 159"/>
                <a:gd name="T115" fmla="*/ 1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268">
                  <a:moveTo>
                    <a:pt x="101" y="1"/>
                  </a:moveTo>
                  <a:cubicBezTo>
                    <a:pt x="102" y="2"/>
                    <a:pt x="103" y="2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8" y="5"/>
                    <a:pt x="109" y="8"/>
                    <a:pt x="110" y="11"/>
                  </a:cubicBezTo>
                  <a:cubicBezTo>
                    <a:pt x="111" y="13"/>
                    <a:pt x="112" y="17"/>
                    <a:pt x="112" y="21"/>
                  </a:cubicBezTo>
                  <a:cubicBezTo>
                    <a:pt x="112" y="22"/>
                    <a:pt x="112" y="24"/>
                    <a:pt x="112" y="25"/>
                  </a:cubicBezTo>
                  <a:cubicBezTo>
                    <a:pt x="112" y="27"/>
                    <a:pt x="111" y="28"/>
                    <a:pt x="111" y="29"/>
                  </a:cubicBezTo>
                  <a:cubicBezTo>
                    <a:pt x="108" y="35"/>
                    <a:pt x="103" y="39"/>
                    <a:pt x="97" y="44"/>
                  </a:cubicBezTo>
                  <a:cubicBezTo>
                    <a:pt x="94" y="47"/>
                    <a:pt x="91" y="50"/>
                    <a:pt x="89" y="53"/>
                  </a:cubicBezTo>
                  <a:cubicBezTo>
                    <a:pt x="88" y="53"/>
                    <a:pt x="88" y="54"/>
                    <a:pt x="87" y="55"/>
                  </a:cubicBezTo>
                  <a:cubicBezTo>
                    <a:pt x="85" y="57"/>
                    <a:pt x="81" y="60"/>
                    <a:pt x="82" y="62"/>
                  </a:cubicBezTo>
                  <a:cubicBezTo>
                    <a:pt x="82" y="63"/>
                    <a:pt x="85" y="63"/>
                    <a:pt x="87" y="62"/>
                  </a:cubicBezTo>
                  <a:cubicBezTo>
                    <a:pt x="89" y="62"/>
                    <a:pt x="90" y="62"/>
                    <a:pt x="91" y="63"/>
                  </a:cubicBezTo>
                  <a:cubicBezTo>
                    <a:pt x="93" y="63"/>
                    <a:pt x="94" y="64"/>
                    <a:pt x="95" y="64"/>
                  </a:cubicBezTo>
                  <a:cubicBezTo>
                    <a:pt x="96" y="65"/>
                    <a:pt x="98" y="66"/>
                    <a:pt x="98" y="67"/>
                  </a:cubicBezTo>
                  <a:cubicBezTo>
                    <a:pt x="99" y="68"/>
                    <a:pt x="99" y="68"/>
                    <a:pt x="100" y="69"/>
                  </a:cubicBezTo>
                  <a:cubicBezTo>
                    <a:pt x="100" y="69"/>
                    <a:pt x="101" y="69"/>
                    <a:pt x="103" y="68"/>
                  </a:cubicBezTo>
                  <a:cubicBezTo>
                    <a:pt x="105" y="67"/>
                    <a:pt x="108" y="66"/>
                    <a:pt x="110" y="64"/>
                  </a:cubicBezTo>
                  <a:cubicBezTo>
                    <a:pt x="112" y="63"/>
                    <a:pt x="115" y="62"/>
                    <a:pt x="117" y="61"/>
                  </a:cubicBezTo>
                  <a:cubicBezTo>
                    <a:pt x="121" y="60"/>
                    <a:pt x="124" y="58"/>
                    <a:pt x="127" y="57"/>
                  </a:cubicBezTo>
                  <a:cubicBezTo>
                    <a:pt x="130" y="56"/>
                    <a:pt x="134" y="55"/>
                    <a:pt x="138" y="54"/>
                  </a:cubicBezTo>
                  <a:cubicBezTo>
                    <a:pt x="140" y="53"/>
                    <a:pt x="144" y="53"/>
                    <a:pt x="148" y="52"/>
                  </a:cubicBezTo>
                  <a:cubicBezTo>
                    <a:pt x="150" y="52"/>
                    <a:pt x="153" y="53"/>
                    <a:pt x="155" y="54"/>
                  </a:cubicBezTo>
                  <a:cubicBezTo>
                    <a:pt x="156" y="54"/>
                    <a:pt x="157" y="56"/>
                    <a:pt x="158" y="58"/>
                  </a:cubicBezTo>
                  <a:cubicBezTo>
                    <a:pt x="158" y="59"/>
                    <a:pt x="159" y="61"/>
                    <a:pt x="158" y="63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8" y="66"/>
                    <a:pt x="156" y="68"/>
                    <a:pt x="154" y="71"/>
                  </a:cubicBezTo>
                  <a:cubicBezTo>
                    <a:pt x="153" y="72"/>
                    <a:pt x="152" y="72"/>
                    <a:pt x="152" y="73"/>
                  </a:cubicBezTo>
                  <a:cubicBezTo>
                    <a:pt x="150" y="76"/>
                    <a:pt x="148" y="78"/>
                    <a:pt x="147" y="81"/>
                  </a:cubicBezTo>
                  <a:cubicBezTo>
                    <a:pt x="145" y="83"/>
                    <a:pt x="143" y="86"/>
                    <a:pt x="141" y="89"/>
                  </a:cubicBezTo>
                  <a:cubicBezTo>
                    <a:pt x="141" y="89"/>
                    <a:pt x="140" y="90"/>
                    <a:pt x="139" y="92"/>
                  </a:cubicBezTo>
                  <a:cubicBezTo>
                    <a:pt x="133" y="99"/>
                    <a:pt x="128" y="105"/>
                    <a:pt x="122" y="113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21" y="113"/>
                    <a:pt x="121" y="113"/>
                    <a:pt x="120" y="114"/>
                  </a:cubicBezTo>
                  <a:cubicBezTo>
                    <a:pt x="119" y="115"/>
                    <a:pt x="118" y="117"/>
                    <a:pt x="117" y="117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18"/>
                    <a:pt x="117" y="118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8" y="120"/>
                    <a:pt x="119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2" y="121"/>
                    <a:pt x="123" y="121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6" y="122"/>
                    <a:pt x="128" y="124"/>
                    <a:pt x="128" y="126"/>
                  </a:cubicBezTo>
                  <a:cubicBezTo>
                    <a:pt x="128" y="128"/>
                    <a:pt x="128" y="130"/>
                    <a:pt x="128" y="133"/>
                  </a:cubicBezTo>
                  <a:cubicBezTo>
                    <a:pt x="127" y="135"/>
                    <a:pt x="125" y="138"/>
                    <a:pt x="122" y="141"/>
                  </a:cubicBezTo>
                  <a:cubicBezTo>
                    <a:pt x="122" y="142"/>
                    <a:pt x="121" y="143"/>
                    <a:pt x="120" y="144"/>
                  </a:cubicBezTo>
                  <a:cubicBezTo>
                    <a:pt x="118" y="147"/>
                    <a:pt x="116" y="150"/>
                    <a:pt x="113" y="152"/>
                  </a:cubicBezTo>
                  <a:cubicBezTo>
                    <a:pt x="112" y="153"/>
                    <a:pt x="111" y="154"/>
                    <a:pt x="110" y="154"/>
                  </a:cubicBezTo>
                  <a:cubicBezTo>
                    <a:pt x="109" y="155"/>
                    <a:pt x="108" y="156"/>
                    <a:pt x="106" y="157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05" y="158"/>
                    <a:pt x="104" y="159"/>
                    <a:pt x="103" y="160"/>
                  </a:cubicBezTo>
                  <a:cubicBezTo>
                    <a:pt x="98" y="164"/>
                    <a:pt x="92" y="167"/>
                    <a:pt x="87" y="170"/>
                  </a:cubicBezTo>
                  <a:cubicBezTo>
                    <a:pt x="85" y="171"/>
                    <a:pt x="84" y="172"/>
                    <a:pt x="82" y="173"/>
                  </a:cubicBezTo>
                  <a:cubicBezTo>
                    <a:pt x="81" y="174"/>
                    <a:pt x="80" y="175"/>
                    <a:pt x="79" y="176"/>
                  </a:cubicBezTo>
                  <a:cubicBezTo>
                    <a:pt x="77" y="177"/>
                    <a:pt x="76" y="177"/>
                    <a:pt x="75" y="179"/>
                  </a:cubicBezTo>
                  <a:cubicBezTo>
                    <a:pt x="74" y="180"/>
                    <a:pt x="73" y="181"/>
                    <a:pt x="74" y="183"/>
                  </a:cubicBezTo>
                  <a:cubicBezTo>
                    <a:pt x="74" y="183"/>
                    <a:pt x="74" y="183"/>
                    <a:pt x="76" y="182"/>
                  </a:cubicBezTo>
                  <a:cubicBezTo>
                    <a:pt x="77" y="182"/>
                    <a:pt x="79" y="182"/>
                    <a:pt x="80" y="181"/>
                  </a:cubicBezTo>
                  <a:cubicBezTo>
                    <a:pt x="81" y="181"/>
                    <a:pt x="82" y="180"/>
                    <a:pt x="83" y="180"/>
                  </a:cubicBezTo>
                  <a:cubicBezTo>
                    <a:pt x="83" y="180"/>
                    <a:pt x="83" y="180"/>
                    <a:pt x="84" y="180"/>
                  </a:cubicBezTo>
                  <a:cubicBezTo>
                    <a:pt x="87" y="179"/>
                    <a:pt x="91" y="178"/>
                    <a:pt x="96" y="178"/>
                  </a:cubicBezTo>
                  <a:cubicBezTo>
                    <a:pt x="100" y="178"/>
                    <a:pt x="104" y="178"/>
                    <a:pt x="108" y="178"/>
                  </a:cubicBezTo>
                  <a:cubicBezTo>
                    <a:pt x="109" y="178"/>
                    <a:pt x="111" y="179"/>
                    <a:pt x="113" y="179"/>
                  </a:cubicBezTo>
                  <a:cubicBezTo>
                    <a:pt x="114" y="179"/>
                    <a:pt x="116" y="180"/>
                    <a:pt x="116" y="180"/>
                  </a:cubicBezTo>
                  <a:cubicBezTo>
                    <a:pt x="117" y="181"/>
                    <a:pt x="119" y="182"/>
                    <a:pt x="120" y="184"/>
                  </a:cubicBezTo>
                  <a:cubicBezTo>
                    <a:pt x="121" y="185"/>
                    <a:pt x="122" y="187"/>
                    <a:pt x="121" y="189"/>
                  </a:cubicBezTo>
                  <a:cubicBezTo>
                    <a:pt x="120" y="190"/>
                    <a:pt x="118" y="191"/>
                    <a:pt x="117" y="192"/>
                  </a:cubicBezTo>
                  <a:cubicBezTo>
                    <a:pt x="116" y="192"/>
                    <a:pt x="115" y="193"/>
                    <a:pt x="115" y="193"/>
                  </a:cubicBezTo>
                  <a:cubicBezTo>
                    <a:pt x="114" y="194"/>
                    <a:pt x="113" y="195"/>
                    <a:pt x="112" y="196"/>
                  </a:cubicBezTo>
                  <a:cubicBezTo>
                    <a:pt x="111" y="196"/>
                    <a:pt x="110" y="197"/>
                    <a:pt x="110" y="198"/>
                  </a:cubicBezTo>
                  <a:cubicBezTo>
                    <a:pt x="109" y="198"/>
                    <a:pt x="107" y="199"/>
                    <a:pt x="106" y="200"/>
                  </a:cubicBezTo>
                  <a:cubicBezTo>
                    <a:pt x="106" y="200"/>
                    <a:pt x="105" y="200"/>
                    <a:pt x="105" y="200"/>
                  </a:cubicBezTo>
                  <a:cubicBezTo>
                    <a:pt x="103" y="201"/>
                    <a:pt x="101" y="202"/>
                    <a:pt x="99" y="203"/>
                  </a:cubicBezTo>
                  <a:cubicBezTo>
                    <a:pt x="98" y="204"/>
                    <a:pt x="96" y="204"/>
                    <a:pt x="94" y="205"/>
                  </a:cubicBezTo>
                  <a:cubicBezTo>
                    <a:pt x="93" y="206"/>
                    <a:pt x="87" y="207"/>
                    <a:pt x="85" y="206"/>
                  </a:cubicBezTo>
                  <a:cubicBezTo>
                    <a:pt x="84" y="206"/>
                    <a:pt x="85" y="206"/>
                    <a:pt x="84" y="205"/>
                  </a:cubicBezTo>
                  <a:cubicBezTo>
                    <a:pt x="84" y="204"/>
                    <a:pt x="86" y="203"/>
                    <a:pt x="87" y="203"/>
                  </a:cubicBezTo>
                  <a:cubicBezTo>
                    <a:pt x="87" y="202"/>
                    <a:pt x="88" y="202"/>
                    <a:pt x="88" y="202"/>
                  </a:cubicBezTo>
                  <a:cubicBezTo>
                    <a:pt x="90" y="200"/>
                    <a:pt x="91" y="199"/>
                    <a:pt x="93" y="197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5" y="196"/>
                    <a:pt x="97" y="194"/>
                    <a:pt x="98" y="193"/>
                  </a:cubicBezTo>
                  <a:cubicBezTo>
                    <a:pt x="99" y="192"/>
                    <a:pt x="99" y="192"/>
                    <a:pt x="100" y="191"/>
                  </a:cubicBezTo>
                  <a:cubicBezTo>
                    <a:pt x="100" y="191"/>
                    <a:pt x="100" y="191"/>
                    <a:pt x="101" y="19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0"/>
                    <a:pt x="102" y="189"/>
                    <a:pt x="102" y="189"/>
                  </a:cubicBezTo>
                  <a:cubicBezTo>
                    <a:pt x="99" y="186"/>
                    <a:pt x="86" y="192"/>
                    <a:pt x="82" y="194"/>
                  </a:cubicBezTo>
                  <a:cubicBezTo>
                    <a:pt x="82" y="194"/>
                    <a:pt x="82" y="194"/>
                    <a:pt x="81" y="194"/>
                  </a:cubicBezTo>
                  <a:cubicBezTo>
                    <a:pt x="81" y="194"/>
                    <a:pt x="80" y="194"/>
                    <a:pt x="80" y="195"/>
                  </a:cubicBezTo>
                  <a:cubicBezTo>
                    <a:pt x="78" y="195"/>
                    <a:pt x="77" y="196"/>
                    <a:pt x="77" y="197"/>
                  </a:cubicBezTo>
                  <a:cubicBezTo>
                    <a:pt x="76" y="198"/>
                    <a:pt x="77" y="200"/>
                    <a:pt x="78" y="203"/>
                  </a:cubicBezTo>
                  <a:cubicBezTo>
                    <a:pt x="79" y="206"/>
                    <a:pt x="79" y="208"/>
                    <a:pt x="80" y="212"/>
                  </a:cubicBezTo>
                  <a:cubicBezTo>
                    <a:pt x="80" y="214"/>
                    <a:pt x="80" y="216"/>
                    <a:pt x="80" y="218"/>
                  </a:cubicBezTo>
                  <a:cubicBezTo>
                    <a:pt x="81" y="219"/>
                    <a:pt x="81" y="220"/>
                    <a:pt x="81" y="221"/>
                  </a:cubicBezTo>
                  <a:cubicBezTo>
                    <a:pt x="81" y="222"/>
                    <a:pt x="81" y="223"/>
                    <a:pt x="81" y="223"/>
                  </a:cubicBezTo>
                  <a:cubicBezTo>
                    <a:pt x="82" y="228"/>
                    <a:pt x="82" y="234"/>
                    <a:pt x="82" y="238"/>
                  </a:cubicBezTo>
                  <a:cubicBezTo>
                    <a:pt x="82" y="239"/>
                    <a:pt x="82" y="239"/>
                    <a:pt x="82" y="240"/>
                  </a:cubicBezTo>
                  <a:cubicBezTo>
                    <a:pt x="83" y="241"/>
                    <a:pt x="83" y="243"/>
                    <a:pt x="83" y="245"/>
                  </a:cubicBezTo>
                  <a:cubicBezTo>
                    <a:pt x="83" y="248"/>
                    <a:pt x="83" y="251"/>
                    <a:pt x="83" y="252"/>
                  </a:cubicBezTo>
                  <a:cubicBezTo>
                    <a:pt x="83" y="254"/>
                    <a:pt x="83" y="255"/>
                    <a:pt x="83" y="256"/>
                  </a:cubicBezTo>
                  <a:cubicBezTo>
                    <a:pt x="83" y="258"/>
                    <a:pt x="83" y="260"/>
                    <a:pt x="82" y="262"/>
                  </a:cubicBezTo>
                  <a:cubicBezTo>
                    <a:pt x="81" y="265"/>
                    <a:pt x="80" y="267"/>
                    <a:pt x="77" y="267"/>
                  </a:cubicBezTo>
                  <a:cubicBezTo>
                    <a:pt x="75" y="268"/>
                    <a:pt x="73" y="268"/>
                    <a:pt x="70" y="268"/>
                  </a:cubicBezTo>
                  <a:cubicBezTo>
                    <a:pt x="68" y="268"/>
                    <a:pt x="66" y="267"/>
                    <a:pt x="64" y="267"/>
                  </a:cubicBezTo>
                  <a:cubicBezTo>
                    <a:pt x="64" y="267"/>
                    <a:pt x="63" y="267"/>
                    <a:pt x="63" y="267"/>
                  </a:cubicBezTo>
                  <a:cubicBezTo>
                    <a:pt x="60" y="266"/>
                    <a:pt x="56" y="265"/>
                    <a:pt x="53" y="264"/>
                  </a:cubicBezTo>
                  <a:cubicBezTo>
                    <a:pt x="49" y="263"/>
                    <a:pt x="46" y="262"/>
                    <a:pt x="43" y="260"/>
                  </a:cubicBezTo>
                  <a:cubicBezTo>
                    <a:pt x="42" y="259"/>
                    <a:pt x="37" y="257"/>
                    <a:pt x="34" y="255"/>
                  </a:cubicBezTo>
                  <a:cubicBezTo>
                    <a:pt x="31" y="254"/>
                    <a:pt x="30" y="252"/>
                    <a:pt x="29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29" y="252"/>
                    <a:pt x="29" y="251"/>
                    <a:pt x="29" y="251"/>
                  </a:cubicBezTo>
                  <a:cubicBezTo>
                    <a:pt x="29" y="251"/>
                    <a:pt x="28" y="250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49"/>
                    <a:pt x="29" y="24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4" y="250"/>
                    <a:pt x="36" y="251"/>
                  </a:cubicBezTo>
                  <a:cubicBezTo>
                    <a:pt x="36" y="251"/>
                    <a:pt x="37" y="252"/>
                    <a:pt x="37" y="252"/>
                  </a:cubicBezTo>
                  <a:cubicBezTo>
                    <a:pt x="37" y="252"/>
                    <a:pt x="37" y="252"/>
                    <a:pt x="37" y="252"/>
                  </a:cubicBezTo>
                  <a:cubicBezTo>
                    <a:pt x="42" y="253"/>
                    <a:pt x="50" y="255"/>
                    <a:pt x="57" y="256"/>
                  </a:cubicBezTo>
                  <a:cubicBezTo>
                    <a:pt x="62" y="256"/>
                    <a:pt x="66" y="256"/>
                    <a:pt x="69" y="254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71" y="253"/>
                    <a:pt x="72" y="252"/>
                    <a:pt x="72" y="251"/>
                  </a:cubicBezTo>
                  <a:cubicBezTo>
                    <a:pt x="73" y="249"/>
                    <a:pt x="73" y="248"/>
                    <a:pt x="73" y="245"/>
                  </a:cubicBezTo>
                  <a:cubicBezTo>
                    <a:pt x="73" y="245"/>
                    <a:pt x="73" y="245"/>
                    <a:pt x="73" y="245"/>
                  </a:cubicBezTo>
                  <a:cubicBezTo>
                    <a:pt x="73" y="243"/>
                    <a:pt x="73" y="242"/>
                    <a:pt x="73" y="240"/>
                  </a:cubicBezTo>
                  <a:cubicBezTo>
                    <a:pt x="73" y="237"/>
                    <a:pt x="73" y="235"/>
                    <a:pt x="73" y="232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73" y="231"/>
                    <a:pt x="73" y="229"/>
                    <a:pt x="73" y="227"/>
                  </a:cubicBezTo>
                  <a:cubicBezTo>
                    <a:pt x="73" y="222"/>
                    <a:pt x="73" y="217"/>
                    <a:pt x="72" y="213"/>
                  </a:cubicBezTo>
                  <a:cubicBezTo>
                    <a:pt x="72" y="212"/>
                    <a:pt x="72" y="211"/>
                    <a:pt x="72" y="210"/>
                  </a:cubicBezTo>
                  <a:cubicBezTo>
                    <a:pt x="72" y="207"/>
                    <a:pt x="72" y="203"/>
                    <a:pt x="71" y="200"/>
                  </a:cubicBezTo>
                  <a:cubicBezTo>
                    <a:pt x="71" y="200"/>
                    <a:pt x="71" y="200"/>
                    <a:pt x="70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69" y="199"/>
                    <a:pt x="58" y="204"/>
                    <a:pt x="54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6"/>
                    <a:pt x="54" y="206"/>
                    <a:pt x="53" y="206"/>
                  </a:cubicBezTo>
                  <a:cubicBezTo>
                    <a:pt x="52" y="207"/>
                    <a:pt x="49" y="207"/>
                    <a:pt x="47" y="208"/>
                  </a:cubicBezTo>
                  <a:cubicBezTo>
                    <a:pt x="46" y="209"/>
                    <a:pt x="44" y="209"/>
                    <a:pt x="43" y="210"/>
                  </a:cubicBezTo>
                  <a:cubicBezTo>
                    <a:pt x="42" y="210"/>
                    <a:pt x="41" y="211"/>
                    <a:pt x="40" y="212"/>
                  </a:cubicBezTo>
                  <a:cubicBezTo>
                    <a:pt x="39" y="212"/>
                    <a:pt x="38" y="213"/>
                    <a:pt x="36" y="213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35" y="214"/>
                    <a:pt x="33" y="214"/>
                    <a:pt x="32" y="215"/>
                  </a:cubicBezTo>
                  <a:cubicBezTo>
                    <a:pt x="30" y="216"/>
                    <a:pt x="29" y="216"/>
                    <a:pt x="29" y="217"/>
                  </a:cubicBezTo>
                  <a:cubicBezTo>
                    <a:pt x="28" y="217"/>
                    <a:pt x="27" y="218"/>
                    <a:pt x="26" y="219"/>
                  </a:cubicBezTo>
                  <a:cubicBezTo>
                    <a:pt x="22" y="221"/>
                    <a:pt x="20" y="222"/>
                    <a:pt x="17" y="223"/>
                  </a:cubicBezTo>
                  <a:cubicBezTo>
                    <a:pt x="16" y="224"/>
                    <a:pt x="15" y="224"/>
                    <a:pt x="14" y="224"/>
                  </a:cubicBezTo>
                  <a:cubicBezTo>
                    <a:pt x="13" y="225"/>
                    <a:pt x="12" y="225"/>
                    <a:pt x="11" y="225"/>
                  </a:cubicBezTo>
                  <a:cubicBezTo>
                    <a:pt x="11" y="225"/>
                    <a:pt x="11" y="225"/>
                    <a:pt x="11" y="225"/>
                  </a:cubicBezTo>
                  <a:cubicBezTo>
                    <a:pt x="10" y="225"/>
                    <a:pt x="7" y="225"/>
                    <a:pt x="5" y="225"/>
                  </a:cubicBezTo>
                  <a:cubicBezTo>
                    <a:pt x="3" y="224"/>
                    <a:pt x="2" y="224"/>
                    <a:pt x="1" y="223"/>
                  </a:cubicBezTo>
                  <a:cubicBezTo>
                    <a:pt x="1" y="222"/>
                    <a:pt x="1" y="222"/>
                    <a:pt x="1" y="221"/>
                  </a:cubicBezTo>
                  <a:cubicBezTo>
                    <a:pt x="0" y="220"/>
                    <a:pt x="0" y="219"/>
                    <a:pt x="0" y="219"/>
                  </a:cubicBezTo>
                  <a:cubicBezTo>
                    <a:pt x="0" y="219"/>
                    <a:pt x="0" y="219"/>
                    <a:pt x="0" y="218"/>
                  </a:cubicBezTo>
                  <a:cubicBezTo>
                    <a:pt x="0" y="217"/>
                    <a:pt x="0" y="216"/>
                    <a:pt x="1" y="215"/>
                  </a:cubicBezTo>
                  <a:cubicBezTo>
                    <a:pt x="2" y="214"/>
                    <a:pt x="3" y="214"/>
                    <a:pt x="5" y="213"/>
                  </a:cubicBezTo>
                  <a:cubicBezTo>
                    <a:pt x="6" y="213"/>
                    <a:pt x="7" y="212"/>
                    <a:pt x="8" y="212"/>
                  </a:cubicBezTo>
                  <a:cubicBezTo>
                    <a:pt x="9" y="211"/>
                    <a:pt x="11" y="210"/>
                    <a:pt x="12" y="209"/>
                  </a:cubicBezTo>
                  <a:cubicBezTo>
                    <a:pt x="14" y="208"/>
                    <a:pt x="15" y="207"/>
                    <a:pt x="17" y="206"/>
                  </a:cubicBezTo>
                  <a:cubicBezTo>
                    <a:pt x="18" y="205"/>
                    <a:pt x="19" y="205"/>
                    <a:pt x="20" y="204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28" y="200"/>
                    <a:pt x="30" y="198"/>
                    <a:pt x="40" y="195"/>
                  </a:cubicBezTo>
                  <a:cubicBezTo>
                    <a:pt x="41" y="194"/>
                    <a:pt x="43" y="194"/>
                    <a:pt x="45" y="193"/>
                  </a:cubicBezTo>
                  <a:cubicBezTo>
                    <a:pt x="47" y="192"/>
                    <a:pt x="50" y="191"/>
                    <a:pt x="51" y="190"/>
                  </a:cubicBezTo>
                  <a:cubicBezTo>
                    <a:pt x="51" y="190"/>
                    <a:pt x="52" y="190"/>
                    <a:pt x="52" y="19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6" y="188"/>
                    <a:pt x="60" y="187"/>
                    <a:pt x="63" y="186"/>
                  </a:cubicBezTo>
                  <a:cubicBezTo>
                    <a:pt x="64" y="186"/>
                    <a:pt x="64" y="185"/>
                    <a:pt x="65" y="185"/>
                  </a:cubicBezTo>
                  <a:cubicBezTo>
                    <a:pt x="65" y="185"/>
                    <a:pt x="66" y="185"/>
                    <a:pt x="66" y="185"/>
                  </a:cubicBezTo>
                  <a:cubicBezTo>
                    <a:pt x="67" y="185"/>
                    <a:pt x="67" y="184"/>
                    <a:pt x="67" y="184"/>
                  </a:cubicBezTo>
                  <a:cubicBezTo>
                    <a:pt x="67" y="184"/>
                    <a:pt x="67" y="184"/>
                    <a:pt x="67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3"/>
                    <a:pt x="68" y="182"/>
                    <a:pt x="68" y="181"/>
                  </a:cubicBezTo>
                  <a:cubicBezTo>
                    <a:pt x="69" y="178"/>
                    <a:pt x="69" y="176"/>
                    <a:pt x="70" y="174"/>
                  </a:cubicBezTo>
                  <a:cubicBezTo>
                    <a:pt x="72" y="172"/>
                    <a:pt x="74" y="170"/>
                    <a:pt x="75" y="168"/>
                  </a:cubicBezTo>
                  <a:cubicBezTo>
                    <a:pt x="78" y="165"/>
                    <a:pt x="80" y="162"/>
                    <a:pt x="83" y="159"/>
                  </a:cubicBezTo>
                  <a:cubicBezTo>
                    <a:pt x="86" y="157"/>
                    <a:pt x="89" y="154"/>
                    <a:pt x="91" y="152"/>
                  </a:cubicBezTo>
                  <a:cubicBezTo>
                    <a:pt x="93" y="149"/>
                    <a:pt x="95" y="147"/>
                    <a:pt x="97" y="146"/>
                  </a:cubicBezTo>
                  <a:cubicBezTo>
                    <a:pt x="99" y="144"/>
                    <a:pt x="101" y="141"/>
                    <a:pt x="101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0"/>
                    <a:pt x="97" y="142"/>
                    <a:pt x="94" y="143"/>
                  </a:cubicBezTo>
                  <a:cubicBezTo>
                    <a:pt x="92" y="144"/>
                    <a:pt x="91" y="145"/>
                    <a:pt x="90" y="145"/>
                  </a:cubicBezTo>
                  <a:cubicBezTo>
                    <a:pt x="87" y="146"/>
                    <a:pt x="85" y="147"/>
                    <a:pt x="84" y="148"/>
                  </a:cubicBezTo>
                  <a:cubicBezTo>
                    <a:pt x="73" y="152"/>
                    <a:pt x="62" y="156"/>
                    <a:pt x="50" y="159"/>
                  </a:cubicBezTo>
                  <a:cubicBezTo>
                    <a:pt x="48" y="160"/>
                    <a:pt x="42" y="161"/>
                    <a:pt x="37" y="161"/>
                  </a:cubicBezTo>
                  <a:cubicBezTo>
                    <a:pt x="34" y="161"/>
                    <a:pt x="31" y="161"/>
                    <a:pt x="30" y="159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59"/>
                    <a:pt x="30" y="158"/>
                    <a:pt x="30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2" y="156"/>
                    <a:pt x="33" y="156"/>
                    <a:pt x="35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5" y="155"/>
                    <a:pt x="36" y="155"/>
                    <a:pt x="37" y="155"/>
                  </a:cubicBezTo>
                  <a:cubicBezTo>
                    <a:pt x="38" y="154"/>
                    <a:pt x="40" y="153"/>
                    <a:pt x="42" y="152"/>
                  </a:cubicBezTo>
                  <a:cubicBezTo>
                    <a:pt x="43" y="151"/>
                    <a:pt x="45" y="150"/>
                    <a:pt x="47" y="149"/>
                  </a:cubicBezTo>
                  <a:cubicBezTo>
                    <a:pt x="53" y="147"/>
                    <a:pt x="59" y="144"/>
                    <a:pt x="64" y="142"/>
                  </a:cubicBezTo>
                  <a:cubicBezTo>
                    <a:pt x="65" y="141"/>
                    <a:pt x="65" y="141"/>
                    <a:pt x="66" y="141"/>
                  </a:cubicBezTo>
                  <a:cubicBezTo>
                    <a:pt x="69" y="140"/>
                    <a:pt x="72" y="138"/>
                    <a:pt x="75" y="137"/>
                  </a:cubicBezTo>
                  <a:cubicBezTo>
                    <a:pt x="78" y="135"/>
                    <a:pt x="81" y="134"/>
                    <a:pt x="83" y="132"/>
                  </a:cubicBezTo>
                  <a:cubicBezTo>
                    <a:pt x="84" y="132"/>
                    <a:pt x="85" y="132"/>
                    <a:pt x="86" y="131"/>
                  </a:cubicBezTo>
                  <a:cubicBezTo>
                    <a:pt x="90" y="129"/>
                    <a:pt x="96" y="127"/>
                    <a:pt x="96" y="125"/>
                  </a:cubicBezTo>
                  <a:cubicBezTo>
                    <a:pt x="96" y="125"/>
                    <a:pt x="96" y="125"/>
                    <a:pt x="96" y="124"/>
                  </a:cubicBezTo>
                  <a:cubicBezTo>
                    <a:pt x="95" y="123"/>
                    <a:pt x="95" y="122"/>
                    <a:pt x="95" y="122"/>
                  </a:cubicBezTo>
                  <a:cubicBezTo>
                    <a:pt x="94" y="122"/>
                    <a:pt x="93" y="123"/>
                    <a:pt x="92" y="123"/>
                  </a:cubicBezTo>
                  <a:cubicBezTo>
                    <a:pt x="92" y="123"/>
                    <a:pt x="92" y="124"/>
                    <a:pt x="91" y="124"/>
                  </a:cubicBezTo>
                  <a:cubicBezTo>
                    <a:pt x="90" y="125"/>
                    <a:pt x="88" y="125"/>
                    <a:pt x="87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5" y="126"/>
                    <a:pt x="84" y="126"/>
                    <a:pt x="82" y="126"/>
                  </a:cubicBezTo>
                  <a:cubicBezTo>
                    <a:pt x="82" y="126"/>
                    <a:pt x="81" y="126"/>
                    <a:pt x="81" y="126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4"/>
                    <a:pt x="80" y="124"/>
                    <a:pt x="80" y="123"/>
                  </a:cubicBezTo>
                  <a:cubicBezTo>
                    <a:pt x="81" y="123"/>
                    <a:pt x="82" y="122"/>
                    <a:pt x="83" y="121"/>
                  </a:cubicBezTo>
                  <a:cubicBezTo>
                    <a:pt x="85" y="119"/>
                    <a:pt x="87" y="117"/>
                    <a:pt x="88" y="116"/>
                  </a:cubicBezTo>
                  <a:cubicBezTo>
                    <a:pt x="89" y="114"/>
                    <a:pt x="90" y="112"/>
                    <a:pt x="91" y="110"/>
                  </a:cubicBezTo>
                  <a:cubicBezTo>
                    <a:pt x="92" y="109"/>
                    <a:pt x="92" y="108"/>
                    <a:pt x="93" y="107"/>
                  </a:cubicBezTo>
                  <a:cubicBezTo>
                    <a:pt x="94" y="105"/>
                    <a:pt x="94" y="103"/>
                    <a:pt x="95" y="102"/>
                  </a:cubicBezTo>
                  <a:cubicBezTo>
                    <a:pt x="95" y="100"/>
                    <a:pt x="96" y="98"/>
                    <a:pt x="97" y="97"/>
                  </a:cubicBezTo>
                  <a:cubicBezTo>
                    <a:pt x="97" y="96"/>
                    <a:pt x="97" y="95"/>
                    <a:pt x="98" y="94"/>
                  </a:cubicBezTo>
                  <a:cubicBezTo>
                    <a:pt x="98" y="92"/>
                    <a:pt x="98" y="91"/>
                    <a:pt x="98" y="90"/>
                  </a:cubicBezTo>
                  <a:cubicBezTo>
                    <a:pt x="98" y="89"/>
                    <a:pt x="98" y="88"/>
                    <a:pt x="98" y="87"/>
                  </a:cubicBezTo>
                  <a:cubicBezTo>
                    <a:pt x="98" y="86"/>
                    <a:pt x="99" y="85"/>
                    <a:pt x="99" y="84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100" y="84"/>
                    <a:pt x="101" y="83"/>
                    <a:pt x="102" y="83"/>
                  </a:cubicBezTo>
                  <a:cubicBezTo>
                    <a:pt x="102" y="83"/>
                    <a:pt x="102" y="83"/>
                    <a:pt x="103" y="83"/>
                  </a:cubicBezTo>
                  <a:cubicBezTo>
                    <a:pt x="105" y="84"/>
                    <a:pt x="106" y="85"/>
                    <a:pt x="108" y="87"/>
                  </a:cubicBezTo>
                  <a:cubicBezTo>
                    <a:pt x="109" y="88"/>
                    <a:pt x="110" y="90"/>
                    <a:pt x="111" y="92"/>
                  </a:cubicBezTo>
                  <a:cubicBezTo>
                    <a:pt x="111" y="93"/>
                    <a:pt x="111" y="94"/>
                    <a:pt x="111" y="95"/>
                  </a:cubicBezTo>
                  <a:cubicBezTo>
                    <a:pt x="112" y="96"/>
                    <a:pt x="111" y="97"/>
                    <a:pt x="111" y="98"/>
                  </a:cubicBezTo>
                  <a:cubicBezTo>
                    <a:pt x="111" y="98"/>
                    <a:pt x="111" y="99"/>
                    <a:pt x="110" y="100"/>
                  </a:cubicBezTo>
                  <a:cubicBezTo>
                    <a:pt x="110" y="102"/>
                    <a:pt x="109" y="104"/>
                    <a:pt x="108" y="105"/>
                  </a:cubicBezTo>
                  <a:cubicBezTo>
                    <a:pt x="107" y="107"/>
                    <a:pt x="106" y="108"/>
                    <a:pt x="105" y="110"/>
                  </a:cubicBezTo>
                  <a:cubicBezTo>
                    <a:pt x="104" y="111"/>
                    <a:pt x="103" y="112"/>
                    <a:pt x="102" y="112"/>
                  </a:cubicBezTo>
                  <a:cubicBezTo>
                    <a:pt x="102" y="113"/>
                    <a:pt x="101" y="114"/>
                    <a:pt x="100" y="115"/>
                  </a:cubicBezTo>
                  <a:cubicBezTo>
                    <a:pt x="99" y="116"/>
                    <a:pt x="97" y="118"/>
                    <a:pt x="97" y="119"/>
                  </a:cubicBezTo>
                  <a:cubicBezTo>
                    <a:pt x="98" y="119"/>
                    <a:pt x="98" y="119"/>
                    <a:pt x="99" y="119"/>
                  </a:cubicBezTo>
                  <a:cubicBezTo>
                    <a:pt x="100" y="118"/>
                    <a:pt x="101" y="118"/>
                    <a:pt x="102" y="118"/>
                  </a:cubicBezTo>
                  <a:cubicBezTo>
                    <a:pt x="104" y="118"/>
                    <a:pt x="106" y="116"/>
                    <a:pt x="108" y="113"/>
                  </a:cubicBezTo>
                  <a:cubicBezTo>
                    <a:pt x="108" y="113"/>
                    <a:pt x="108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11" y="109"/>
                    <a:pt x="113" y="106"/>
                    <a:pt x="115" y="103"/>
                  </a:cubicBezTo>
                  <a:cubicBezTo>
                    <a:pt x="117" y="100"/>
                    <a:pt x="120" y="97"/>
                    <a:pt x="122" y="93"/>
                  </a:cubicBezTo>
                  <a:cubicBezTo>
                    <a:pt x="122" y="93"/>
                    <a:pt x="123" y="92"/>
                    <a:pt x="123" y="91"/>
                  </a:cubicBezTo>
                  <a:cubicBezTo>
                    <a:pt x="127" y="86"/>
                    <a:pt x="130" y="81"/>
                    <a:pt x="133" y="76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5"/>
                    <a:pt x="133" y="75"/>
                    <a:pt x="134" y="74"/>
                  </a:cubicBezTo>
                  <a:cubicBezTo>
                    <a:pt x="135" y="72"/>
                    <a:pt x="136" y="69"/>
                    <a:pt x="137" y="67"/>
                  </a:cubicBezTo>
                  <a:cubicBezTo>
                    <a:pt x="138" y="66"/>
                    <a:pt x="138" y="65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7" y="64"/>
                    <a:pt x="137" y="64"/>
                  </a:cubicBezTo>
                  <a:cubicBezTo>
                    <a:pt x="137" y="64"/>
                    <a:pt x="136" y="64"/>
                    <a:pt x="136" y="64"/>
                  </a:cubicBezTo>
                  <a:cubicBezTo>
                    <a:pt x="133" y="65"/>
                    <a:pt x="129" y="67"/>
                    <a:pt x="126" y="69"/>
                  </a:cubicBezTo>
                  <a:cubicBezTo>
                    <a:pt x="125" y="69"/>
                    <a:pt x="123" y="70"/>
                    <a:pt x="122" y="70"/>
                  </a:cubicBezTo>
                  <a:cubicBezTo>
                    <a:pt x="120" y="72"/>
                    <a:pt x="117" y="73"/>
                    <a:pt x="114" y="75"/>
                  </a:cubicBezTo>
                  <a:cubicBezTo>
                    <a:pt x="112" y="76"/>
                    <a:pt x="109" y="78"/>
                    <a:pt x="106" y="79"/>
                  </a:cubicBezTo>
                  <a:cubicBezTo>
                    <a:pt x="105" y="80"/>
                    <a:pt x="104" y="80"/>
                    <a:pt x="102" y="80"/>
                  </a:cubicBezTo>
                  <a:cubicBezTo>
                    <a:pt x="100" y="81"/>
                    <a:pt x="98" y="82"/>
                    <a:pt x="96" y="83"/>
                  </a:cubicBezTo>
                  <a:cubicBezTo>
                    <a:pt x="95" y="84"/>
                    <a:pt x="94" y="86"/>
                    <a:pt x="93" y="88"/>
                  </a:cubicBezTo>
                  <a:cubicBezTo>
                    <a:pt x="93" y="89"/>
                    <a:pt x="92" y="89"/>
                    <a:pt x="92" y="90"/>
                  </a:cubicBezTo>
                  <a:cubicBezTo>
                    <a:pt x="91" y="92"/>
                    <a:pt x="90" y="93"/>
                    <a:pt x="89" y="94"/>
                  </a:cubicBezTo>
                  <a:cubicBezTo>
                    <a:pt x="88" y="95"/>
                    <a:pt x="87" y="96"/>
                    <a:pt x="86" y="98"/>
                  </a:cubicBezTo>
                  <a:cubicBezTo>
                    <a:pt x="86" y="98"/>
                    <a:pt x="86" y="98"/>
                    <a:pt x="85" y="99"/>
                  </a:cubicBezTo>
                  <a:cubicBezTo>
                    <a:pt x="85" y="99"/>
                    <a:pt x="85" y="100"/>
                    <a:pt x="85" y="100"/>
                  </a:cubicBezTo>
                  <a:cubicBezTo>
                    <a:pt x="84" y="101"/>
                    <a:pt x="85" y="103"/>
                    <a:pt x="86" y="105"/>
                  </a:cubicBezTo>
                  <a:cubicBezTo>
                    <a:pt x="87" y="107"/>
                    <a:pt x="89" y="110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3"/>
                    <a:pt x="88" y="113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85" y="113"/>
                    <a:pt x="83" y="112"/>
                    <a:pt x="82" y="111"/>
                  </a:cubicBezTo>
                  <a:cubicBezTo>
                    <a:pt x="80" y="110"/>
                    <a:pt x="78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5" y="110"/>
                    <a:pt x="74" y="112"/>
                    <a:pt x="73" y="114"/>
                  </a:cubicBezTo>
                  <a:cubicBezTo>
                    <a:pt x="72" y="115"/>
                    <a:pt x="72" y="116"/>
                    <a:pt x="71" y="117"/>
                  </a:cubicBezTo>
                  <a:cubicBezTo>
                    <a:pt x="70" y="118"/>
                    <a:pt x="66" y="122"/>
                    <a:pt x="62" y="124"/>
                  </a:cubicBezTo>
                  <a:cubicBezTo>
                    <a:pt x="59" y="126"/>
                    <a:pt x="56" y="127"/>
                    <a:pt x="54" y="127"/>
                  </a:cubicBezTo>
                  <a:cubicBezTo>
                    <a:pt x="54" y="127"/>
                    <a:pt x="54" y="127"/>
                    <a:pt x="54" y="126"/>
                  </a:cubicBezTo>
                  <a:cubicBezTo>
                    <a:pt x="54" y="126"/>
                    <a:pt x="52" y="126"/>
                    <a:pt x="52" y="125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2" y="125"/>
                    <a:pt x="52" y="124"/>
                    <a:pt x="52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4"/>
                    <a:pt x="54" y="122"/>
                    <a:pt x="55" y="121"/>
                  </a:cubicBezTo>
                  <a:cubicBezTo>
                    <a:pt x="56" y="120"/>
                    <a:pt x="57" y="119"/>
                    <a:pt x="57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61" y="114"/>
                    <a:pt x="64" y="111"/>
                    <a:pt x="67" y="107"/>
                  </a:cubicBezTo>
                  <a:cubicBezTo>
                    <a:pt x="67" y="107"/>
                    <a:pt x="68" y="107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5"/>
                    <a:pt x="70" y="104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8" y="103"/>
                    <a:pt x="66" y="104"/>
                    <a:pt x="65" y="105"/>
                  </a:cubicBezTo>
                  <a:cubicBezTo>
                    <a:pt x="63" y="106"/>
                    <a:pt x="61" y="108"/>
                    <a:pt x="59" y="109"/>
                  </a:cubicBezTo>
                  <a:cubicBezTo>
                    <a:pt x="59" y="109"/>
                    <a:pt x="59" y="110"/>
                    <a:pt x="59" y="110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6" y="113"/>
                    <a:pt x="55" y="113"/>
                    <a:pt x="53" y="114"/>
                  </a:cubicBezTo>
                  <a:cubicBezTo>
                    <a:pt x="49" y="117"/>
                    <a:pt x="45" y="120"/>
                    <a:pt x="42" y="125"/>
                  </a:cubicBezTo>
                  <a:cubicBezTo>
                    <a:pt x="41" y="126"/>
                    <a:pt x="40" y="128"/>
                    <a:pt x="39" y="131"/>
                  </a:cubicBezTo>
                  <a:cubicBezTo>
                    <a:pt x="39" y="133"/>
                    <a:pt x="38" y="135"/>
                    <a:pt x="37" y="137"/>
                  </a:cubicBezTo>
                  <a:cubicBezTo>
                    <a:pt x="37" y="137"/>
                    <a:pt x="36" y="137"/>
                    <a:pt x="35" y="137"/>
                  </a:cubicBezTo>
                  <a:cubicBezTo>
                    <a:pt x="35" y="137"/>
                    <a:pt x="34" y="137"/>
                    <a:pt x="34" y="137"/>
                  </a:cubicBezTo>
                  <a:cubicBezTo>
                    <a:pt x="32" y="136"/>
                    <a:pt x="32" y="135"/>
                    <a:pt x="31" y="133"/>
                  </a:cubicBezTo>
                  <a:cubicBezTo>
                    <a:pt x="31" y="133"/>
                    <a:pt x="31" y="132"/>
                    <a:pt x="30" y="131"/>
                  </a:cubicBezTo>
                  <a:cubicBezTo>
                    <a:pt x="30" y="131"/>
                    <a:pt x="30" y="130"/>
                    <a:pt x="29" y="130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8" y="129"/>
                    <a:pt x="28" y="129"/>
                    <a:pt x="27" y="128"/>
                  </a:cubicBezTo>
                  <a:cubicBezTo>
                    <a:pt x="25" y="124"/>
                    <a:pt x="24" y="118"/>
                    <a:pt x="23" y="112"/>
                  </a:cubicBezTo>
                  <a:cubicBezTo>
                    <a:pt x="23" y="110"/>
                    <a:pt x="23" y="109"/>
                    <a:pt x="23" y="108"/>
                  </a:cubicBezTo>
                  <a:cubicBezTo>
                    <a:pt x="22" y="107"/>
                    <a:pt x="22" y="106"/>
                    <a:pt x="22" y="105"/>
                  </a:cubicBezTo>
                  <a:cubicBezTo>
                    <a:pt x="21" y="101"/>
                    <a:pt x="20" y="96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4"/>
                  </a:cubicBezTo>
                  <a:cubicBezTo>
                    <a:pt x="23" y="93"/>
                    <a:pt x="28" y="98"/>
                    <a:pt x="29" y="99"/>
                  </a:cubicBezTo>
                  <a:cubicBezTo>
                    <a:pt x="30" y="101"/>
                    <a:pt x="31" y="102"/>
                    <a:pt x="32" y="104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3" y="105"/>
                    <a:pt x="34" y="107"/>
                    <a:pt x="34" y="108"/>
                  </a:cubicBezTo>
                  <a:cubicBezTo>
                    <a:pt x="34" y="109"/>
                    <a:pt x="35" y="109"/>
                    <a:pt x="35" y="110"/>
                  </a:cubicBezTo>
                  <a:cubicBezTo>
                    <a:pt x="36" y="112"/>
                    <a:pt x="36" y="114"/>
                    <a:pt x="37" y="115"/>
                  </a:cubicBezTo>
                  <a:cubicBezTo>
                    <a:pt x="38" y="115"/>
                    <a:pt x="38" y="115"/>
                    <a:pt x="39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5"/>
                    <a:pt x="40" y="115"/>
                    <a:pt x="41" y="114"/>
                  </a:cubicBezTo>
                  <a:cubicBezTo>
                    <a:pt x="42" y="114"/>
                    <a:pt x="42" y="113"/>
                    <a:pt x="42" y="112"/>
                  </a:cubicBezTo>
                  <a:cubicBezTo>
                    <a:pt x="42" y="111"/>
                    <a:pt x="42" y="110"/>
                    <a:pt x="42" y="108"/>
                  </a:cubicBezTo>
                  <a:cubicBezTo>
                    <a:pt x="42" y="108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4"/>
                    <a:pt x="42" y="102"/>
                    <a:pt x="41" y="99"/>
                  </a:cubicBezTo>
                  <a:cubicBezTo>
                    <a:pt x="41" y="98"/>
                    <a:pt x="40" y="97"/>
                    <a:pt x="40" y="96"/>
                  </a:cubicBezTo>
                  <a:cubicBezTo>
                    <a:pt x="39" y="93"/>
                    <a:pt x="38" y="90"/>
                    <a:pt x="37" y="87"/>
                  </a:cubicBezTo>
                  <a:cubicBezTo>
                    <a:pt x="36" y="84"/>
                    <a:pt x="35" y="80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5"/>
                    <a:pt x="33" y="74"/>
                    <a:pt x="32" y="73"/>
                  </a:cubicBezTo>
                  <a:cubicBezTo>
                    <a:pt x="31" y="71"/>
                    <a:pt x="30" y="69"/>
                    <a:pt x="29" y="67"/>
                  </a:cubicBezTo>
                  <a:cubicBezTo>
                    <a:pt x="28" y="65"/>
                    <a:pt x="27" y="63"/>
                    <a:pt x="26" y="62"/>
                  </a:cubicBezTo>
                  <a:cubicBezTo>
                    <a:pt x="26" y="61"/>
                    <a:pt x="26" y="61"/>
                    <a:pt x="25" y="60"/>
                  </a:cubicBezTo>
                  <a:cubicBezTo>
                    <a:pt x="25" y="59"/>
                    <a:pt x="24" y="58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4"/>
                    <a:pt x="29" y="57"/>
                    <a:pt x="32" y="59"/>
                  </a:cubicBezTo>
                  <a:cubicBezTo>
                    <a:pt x="35" y="62"/>
                    <a:pt x="38" y="66"/>
                    <a:pt x="40" y="69"/>
                  </a:cubicBezTo>
                  <a:cubicBezTo>
                    <a:pt x="41" y="72"/>
                    <a:pt x="43" y="75"/>
                    <a:pt x="45" y="78"/>
                  </a:cubicBezTo>
                  <a:cubicBezTo>
                    <a:pt x="47" y="81"/>
                    <a:pt x="49" y="85"/>
                    <a:pt x="50" y="88"/>
                  </a:cubicBezTo>
                  <a:cubicBezTo>
                    <a:pt x="50" y="90"/>
                    <a:pt x="51" y="91"/>
                    <a:pt x="51" y="93"/>
                  </a:cubicBezTo>
                  <a:cubicBezTo>
                    <a:pt x="52" y="97"/>
                    <a:pt x="53" y="101"/>
                    <a:pt x="54" y="102"/>
                  </a:cubicBezTo>
                  <a:cubicBezTo>
                    <a:pt x="55" y="103"/>
                    <a:pt x="56" y="102"/>
                    <a:pt x="58" y="101"/>
                  </a:cubicBezTo>
                  <a:cubicBezTo>
                    <a:pt x="60" y="99"/>
                    <a:pt x="62" y="97"/>
                    <a:pt x="62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3" y="95"/>
                    <a:pt x="62" y="94"/>
                    <a:pt x="62" y="93"/>
                  </a:cubicBezTo>
                  <a:cubicBezTo>
                    <a:pt x="61" y="92"/>
                    <a:pt x="61" y="91"/>
                    <a:pt x="62" y="90"/>
                  </a:cubicBezTo>
                  <a:cubicBezTo>
                    <a:pt x="63" y="89"/>
                    <a:pt x="64" y="90"/>
                    <a:pt x="65" y="90"/>
                  </a:cubicBezTo>
                  <a:cubicBezTo>
                    <a:pt x="66" y="90"/>
                    <a:pt x="67" y="90"/>
                    <a:pt x="67" y="9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2" y="90"/>
                    <a:pt x="73" y="88"/>
                    <a:pt x="75" y="86"/>
                  </a:cubicBezTo>
                  <a:cubicBezTo>
                    <a:pt x="77" y="85"/>
                    <a:pt x="78" y="83"/>
                    <a:pt x="80" y="82"/>
                  </a:cubicBezTo>
                  <a:cubicBezTo>
                    <a:pt x="80" y="82"/>
                    <a:pt x="81" y="82"/>
                    <a:pt x="82" y="82"/>
                  </a:cubicBezTo>
                  <a:cubicBezTo>
                    <a:pt x="82" y="81"/>
                    <a:pt x="83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1"/>
                    <a:pt x="85" y="80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7"/>
                    <a:pt x="85" y="77"/>
                    <a:pt x="85" y="76"/>
                  </a:cubicBezTo>
                  <a:cubicBezTo>
                    <a:pt x="84" y="75"/>
                    <a:pt x="83" y="76"/>
                    <a:pt x="81" y="76"/>
                  </a:cubicBezTo>
                  <a:cubicBezTo>
                    <a:pt x="80" y="76"/>
                    <a:pt x="79" y="77"/>
                    <a:pt x="79" y="77"/>
                  </a:cubicBezTo>
                  <a:cubicBezTo>
                    <a:pt x="77" y="77"/>
                    <a:pt x="76" y="77"/>
                    <a:pt x="75" y="77"/>
                  </a:cubicBezTo>
                  <a:cubicBezTo>
                    <a:pt x="71" y="77"/>
                    <a:pt x="69" y="77"/>
                    <a:pt x="66" y="78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2" y="81"/>
                    <a:pt x="61" y="81"/>
                    <a:pt x="60" y="82"/>
                  </a:cubicBezTo>
                  <a:cubicBezTo>
                    <a:pt x="59" y="82"/>
                    <a:pt x="58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5" y="81"/>
                    <a:pt x="54" y="80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5" y="77"/>
                    <a:pt x="56" y="77"/>
                    <a:pt x="57" y="76"/>
                  </a:cubicBezTo>
                  <a:cubicBezTo>
                    <a:pt x="58" y="76"/>
                    <a:pt x="59" y="76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4"/>
                    <a:pt x="57" y="74"/>
                    <a:pt x="55" y="73"/>
                  </a:cubicBezTo>
                  <a:cubicBezTo>
                    <a:pt x="52" y="72"/>
                    <a:pt x="49" y="71"/>
                    <a:pt x="50" y="69"/>
                  </a:cubicBezTo>
                  <a:cubicBezTo>
                    <a:pt x="50" y="69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7"/>
                    <a:pt x="51" y="67"/>
                    <a:pt x="51" y="67"/>
                  </a:cubicBezTo>
                  <a:cubicBezTo>
                    <a:pt x="53" y="67"/>
                    <a:pt x="54" y="67"/>
                    <a:pt x="55" y="67"/>
                  </a:cubicBezTo>
                  <a:cubicBezTo>
                    <a:pt x="57" y="67"/>
                    <a:pt x="58" y="67"/>
                    <a:pt x="59" y="66"/>
                  </a:cubicBezTo>
                  <a:cubicBezTo>
                    <a:pt x="60" y="66"/>
                    <a:pt x="61" y="66"/>
                    <a:pt x="62" y="66"/>
                  </a:cubicBezTo>
                  <a:cubicBezTo>
                    <a:pt x="64" y="65"/>
                    <a:pt x="65" y="65"/>
                    <a:pt x="67" y="64"/>
                  </a:cubicBezTo>
                  <a:cubicBezTo>
                    <a:pt x="68" y="64"/>
                    <a:pt x="68" y="64"/>
                    <a:pt x="69" y="64"/>
                  </a:cubicBezTo>
                  <a:cubicBezTo>
                    <a:pt x="72" y="62"/>
                    <a:pt x="74" y="58"/>
                    <a:pt x="76" y="55"/>
                  </a:cubicBezTo>
                  <a:cubicBezTo>
                    <a:pt x="78" y="53"/>
                    <a:pt x="79" y="52"/>
                    <a:pt x="80" y="50"/>
                  </a:cubicBezTo>
                  <a:cubicBezTo>
                    <a:pt x="83" y="47"/>
                    <a:pt x="86" y="43"/>
                    <a:pt x="88" y="40"/>
                  </a:cubicBezTo>
                  <a:cubicBezTo>
                    <a:pt x="91" y="36"/>
                    <a:pt x="93" y="33"/>
                    <a:pt x="94" y="31"/>
                  </a:cubicBezTo>
                  <a:cubicBezTo>
                    <a:pt x="95" y="29"/>
                    <a:pt x="96" y="27"/>
                    <a:pt x="97" y="25"/>
                  </a:cubicBezTo>
                  <a:cubicBezTo>
                    <a:pt x="98" y="22"/>
                    <a:pt x="99" y="20"/>
                    <a:pt x="100" y="18"/>
                  </a:cubicBezTo>
                  <a:cubicBezTo>
                    <a:pt x="101" y="13"/>
                    <a:pt x="100" y="10"/>
                    <a:pt x="99" y="6"/>
                  </a:cubicBezTo>
                  <a:cubicBezTo>
                    <a:pt x="98" y="5"/>
                    <a:pt x="97" y="2"/>
                    <a:pt x="98" y="1"/>
                  </a:cubicBezTo>
                  <a:cubicBezTo>
                    <a:pt x="98" y="1"/>
                    <a:pt x="98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0"/>
                    <a:pt x="99" y="0"/>
                    <a:pt x="100" y="0"/>
                  </a:cubicBezTo>
                  <a:cubicBezTo>
                    <a:pt x="100" y="0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793262-90D7-4C8E-919A-31AC5D35271D}"/>
              </a:ext>
            </a:extLst>
          </p:cNvPr>
          <p:cNvGrpSpPr/>
          <p:nvPr/>
        </p:nvGrpSpPr>
        <p:grpSpPr>
          <a:xfrm>
            <a:off x="3808412" y="145257"/>
            <a:ext cx="1076325" cy="6503988"/>
            <a:chOff x="5575300" y="0"/>
            <a:chExt cx="1076325" cy="6503988"/>
          </a:xfrm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4DF0BC9-513B-46E3-9267-D815AD540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5300" y="0"/>
              <a:ext cx="1076325" cy="665163"/>
            </a:xfrm>
            <a:custGeom>
              <a:avLst/>
              <a:gdLst>
                <a:gd name="T0" fmla="*/ 0 w 678"/>
                <a:gd name="T1" fmla="*/ 263 h 419"/>
                <a:gd name="T2" fmla="*/ 211 w 678"/>
                <a:gd name="T3" fmla="*/ 17 h 419"/>
                <a:gd name="T4" fmla="*/ 256 w 678"/>
                <a:gd name="T5" fmla="*/ 52 h 419"/>
                <a:gd name="T6" fmla="*/ 0 w 678"/>
                <a:gd name="T7" fmla="*/ 265 h 419"/>
                <a:gd name="T8" fmla="*/ 0 w 678"/>
                <a:gd name="T9" fmla="*/ 263 h 419"/>
                <a:gd name="T10" fmla="*/ 0 w 678"/>
                <a:gd name="T11" fmla="*/ 263 h 419"/>
                <a:gd name="T12" fmla="*/ 326 w 678"/>
                <a:gd name="T13" fmla="*/ 0 h 419"/>
                <a:gd name="T14" fmla="*/ 0 w 678"/>
                <a:gd name="T15" fmla="*/ 337 h 419"/>
                <a:gd name="T16" fmla="*/ 0 w 678"/>
                <a:gd name="T17" fmla="*/ 337 h 419"/>
                <a:gd name="T18" fmla="*/ 0 w 678"/>
                <a:gd name="T19" fmla="*/ 337 h 419"/>
                <a:gd name="T20" fmla="*/ 0 w 678"/>
                <a:gd name="T21" fmla="*/ 337 h 419"/>
                <a:gd name="T22" fmla="*/ 0 w 678"/>
                <a:gd name="T23" fmla="*/ 337 h 419"/>
                <a:gd name="T24" fmla="*/ 0 w 678"/>
                <a:gd name="T25" fmla="*/ 340 h 419"/>
                <a:gd name="T26" fmla="*/ 5 w 678"/>
                <a:gd name="T27" fmla="*/ 337 h 419"/>
                <a:gd name="T28" fmla="*/ 5 w 678"/>
                <a:gd name="T29" fmla="*/ 337 h 419"/>
                <a:gd name="T30" fmla="*/ 380 w 678"/>
                <a:gd name="T31" fmla="*/ 55 h 419"/>
                <a:gd name="T32" fmla="*/ 326 w 678"/>
                <a:gd name="T33" fmla="*/ 0 h 419"/>
                <a:gd name="T34" fmla="*/ 326 w 678"/>
                <a:gd name="T35" fmla="*/ 0 h 419"/>
                <a:gd name="T36" fmla="*/ 435 w 678"/>
                <a:gd name="T37" fmla="*/ 27 h 419"/>
                <a:gd name="T38" fmla="*/ 0 w 678"/>
                <a:gd name="T39" fmla="*/ 419 h 419"/>
                <a:gd name="T40" fmla="*/ 0 w 678"/>
                <a:gd name="T41" fmla="*/ 419 h 419"/>
                <a:gd name="T42" fmla="*/ 162 w 678"/>
                <a:gd name="T43" fmla="*/ 419 h 419"/>
                <a:gd name="T44" fmla="*/ 452 w 678"/>
                <a:gd name="T45" fmla="*/ 198 h 419"/>
                <a:gd name="T46" fmla="*/ 633 w 678"/>
                <a:gd name="T47" fmla="*/ 337 h 419"/>
                <a:gd name="T48" fmla="*/ 633 w 678"/>
                <a:gd name="T49" fmla="*/ 337 h 419"/>
                <a:gd name="T50" fmla="*/ 678 w 678"/>
                <a:gd name="T51" fmla="*/ 337 h 419"/>
                <a:gd name="T52" fmla="*/ 678 w 678"/>
                <a:gd name="T53" fmla="*/ 337 h 419"/>
                <a:gd name="T54" fmla="*/ 435 w 678"/>
                <a:gd name="T55" fmla="*/ 25 h 419"/>
                <a:gd name="T56" fmla="*/ 435 w 678"/>
                <a:gd name="T57" fmla="*/ 27 h 419"/>
                <a:gd name="T58" fmla="*/ 435 w 678"/>
                <a:gd name="T59" fmla="*/ 2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8" h="419">
                  <a:moveTo>
                    <a:pt x="0" y="263"/>
                  </a:moveTo>
                  <a:lnTo>
                    <a:pt x="211" y="17"/>
                  </a:lnTo>
                  <a:lnTo>
                    <a:pt x="256" y="52"/>
                  </a:lnTo>
                  <a:lnTo>
                    <a:pt x="0" y="265"/>
                  </a:lnTo>
                  <a:lnTo>
                    <a:pt x="0" y="263"/>
                  </a:lnTo>
                  <a:lnTo>
                    <a:pt x="0" y="263"/>
                  </a:lnTo>
                  <a:close/>
                  <a:moveTo>
                    <a:pt x="326" y="0"/>
                  </a:moveTo>
                  <a:lnTo>
                    <a:pt x="0" y="337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40"/>
                  </a:lnTo>
                  <a:lnTo>
                    <a:pt x="5" y="337"/>
                  </a:lnTo>
                  <a:lnTo>
                    <a:pt x="5" y="337"/>
                  </a:lnTo>
                  <a:lnTo>
                    <a:pt x="380" y="55"/>
                  </a:lnTo>
                  <a:lnTo>
                    <a:pt x="326" y="0"/>
                  </a:lnTo>
                  <a:lnTo>
                    <a:pt x="326" y="0"/>
                  </a:lnTo>
                  <a:close/>
                  <a:moveTo>
                    <a:pt x="435" y="27"/>
                  </a:moveTo>
                  <a:lnTo>
                    <a:pt x="0" y="419"/>
                  </a:lnTo>
                  <a:lnTo>
                    <a:pt x="0" y="419"/>
                  </a:lnTo>
                  <a:lnTo>
                    <a:pt x="162" y="419"/>
                  </a:lnTo>
                  <a:lnTo>
                    <a:pt x="452" y="198"/>
                  </a:lnTo>
                  <a:lnTo>
                    <a:pt x="633" y="337"/>
                  </a:lnTo>
                  <a:lnTo>
                    <a:pt x="633" y="337"/>
                  </a:lnTo>
                  <a:lnTo>
                    <a:pt x="678" y="337"/>
                  </a:lnTo>
                  <a:lnTo>
                    <a:pt x="678" y="337"/>
                  </a:lnTo>
                  <a:lnTo>
                    <a:pt x="435" y="25"/>
                  </a:lnTo>
                  <a:lnTo>
                    <a:pt x="435" y="27"/>
                  </a:lnTo>
                  <a:lnTo>
                    <a:pt x="435" y="27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687206D5-8E9D-4296-A463-C43BA31DE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775" y="4646613"/>
              <a:ext cx="493713" cy="684213"/>
            </a:xfrm>
            <a:custGeom>
              <a:avLst/>
              <a:gdLst>
                <a:gd name="T0" fmla="*/ 87 w 125"/>
                <a:gd name="T1" fmla="*/ 10 h 174"/>
                <a:gd name="T2" fmla="*/ 92 w 125"/>
                <a:gd name="T3" fmla="*/ 30 h 174"/>
                <a:gd name="T4" fmla="*/ 91 w 125"/>
                <a:gd name="T5" fmla="*/ 48 h 174"/>
                <a:gd name="T6" fmla="*/ 89 w 125"/>
                <a:gd name="T7" fmla="*/ 67 h 174"/>
                <a:gd name="T8" fmla="*/ 98 w 125"/>
                <a:gd name="T9" fmla="*/ 63 h 174"/>
                <a:gd name="T10" fmla="*/ 111 w 125"/>
                <a:gd name="T11" fmla="*/ 48 h 174"/>
                <a:gd name="T12" fmla="*/ 115 w 125"/>
                <a:gd name="T13" fmla="*/ 30 h 174"/>
                <a:gd name="T14" fmla="*/ 118 w 125"/>
                <a:gd name="T15" fmla="*/ 23 h 174"/>
                <a:gd name="T16" fmla="*/ 118 w 125"/>
                <a:gd name="T17" fmla="*/ 51 h 174"/>
                <a:gd name="T18" fmla="*/ 109 w 125"/>
                <a:gd name="T19" fmla="*/ 66 h 174"/>
                <a:gd name="T20" fmla="*/ 97 w 125"/>
                <a:gd name="T21" fmla="*/ 90 h 174"/>
                <a:gd name="T22" fmla="*/ 79 w 125"/>
                <a:gd name="T23" fmla="*/ 112 h 174"/>
                <a:gd name="T24" fmla="*/ 75 w 125"/>
                <a:gd name="T25" fmla="*/ 119 h 174"/>
                <a:gd name="T26" fmla="*/ 63 w 125"/>
                <a:gd name="T27" fmla="*/ 146 h 174"/>
                <a:gd name="T28" fmla="*/ 78 w 125"/>
                <a:gd name="T29" fmla="*/ 144 h 174"/>
                <a:gd name="T30" fmla="*/ 117 w 125"/>
                <a:gd name="T31" fmla="*/ 145 h 174"/>
                <a:gd name="T32" fmla="*/ 119 w 125"/>
                <a:gd name="T33" fmla="*/ 158 h 174"/>
                <a:gd name="T34" fmla="*/ 100 w 125"/>
                <a:gd name="T35" fmla="*/ 171 h 174"/>
                <a:gd name="T36" fmla="*/ 93 w 125"/>
                <a:gd name="T37" fmla="*/ 171 h 174"/>
                <a:gd name="T38" fmla="*/ 105 w 125"/>
                <a:gd name="T39" fmla="*/ 156 h 174"/>
                <a:gd name="T40" fmla="*/ 81 w 125"/>
                <a:gd name="T41" fmla="*/ 150 h 174"/>
                <a:gd name="T42" fmla="*/ 60 w 125"/>
                <a:gd name="T43" fmla="*/ 151 h 174"/>
                <a:gd name="T44" fmla="*/ 46 w 125"/>
                <a:gd name="T45" fmla="*/ 166 h 174"/>
                <a:gd name="T46" fmla="*/ 30 w 125"/>
                <a:gd name="T47" fmla="*/ 174 h 174"/>
                <a:gd name="T48" fmla="*/ 43 w 125"/>
                <a:gd name="T49" fmla="*/ 133 h 174"/>
                <a:gd name="T50" fmla="*/ 36 w 125"/>
                <a:gd name="T51" fmla="*/ 121 h 174"/>
                <a:gd name="T52" fmla="*/ 10 w 125"/>
                <a:gd name="T53" fmla="*/ 123 h 174"/>
                <a:gd name="T54" fmla="*/ 0 w 125"/>
                <a:gd name="T55" fmla="*/ 117 h 174"/>
                <a:gd name="T56" fmla="*/ 12 w 125"/>
                <a:gd name="T57" fmla="*/ 107 h 174"/>
                <a:gd name="T58" fmla="*/ 51 w 125"/>
                <a:gd name="T59" fmla="*/ 91 h 174"/>
                <a:gd name="T60" fmla="*/ 62 w 125"/>
                <a:gd name="T61" fmla="*/ 74 h 174"/>
                <a:gd name="T62" fmla="*/ 69 w 125"/>
                <a:gd name="T63" fmla="*/ 45 h 174"/>
                <a:gd name="T64" fmla="*/ 75 w 125"/>
                <a:gd name="T65" fmla="*/ 18 h 174"/>
                <a:gd name="T66" fmla="*/ 81 w 125"/>
                <a:gd name="T6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174">
                  <a:moveTo>
                    <a:pt x="81" y="0"/>
                  </a:moveTo>
                  <a:cubicBezTo>
                    <a:pt x="85" y="0"/>
                    <a:pt x="86" y="6"/>
                    <a:pt x="87" y="10"/>
                  </a:cubicBezTo>
                  <a:cubicBezTo>
                    <a:pt x="88" y="12"/>
                    <a:pt x="89" y="14"/>
                    <a:pt x="90" y="16"/>
                  </a:cubicBezTo>
                  <a:cubicBezTo>
                    <a:pt x="91" y="19"/>
                    <a:pt x="91" y="25"/>
                    <a:pt x="92" y="30"/>
                  </a:cubicBezTo>
                  <a:cubicBezTo>
                    <a:pt x="92" y="32"/>
                    <a:pt x="91" y="37"/>
                    <a:pt x="91" y="39"/>
                  </a:cubicBezTo>
                  <a:cubicBezTo>
                    <a:pt x="91" y="42"/>
                    <a:pt x="90" y="45"/>
                    <a:pt x="91" y="48"/>
                  </a:cubicBezTo>
                  <a:cubicBezTo>
                    <a:pt x="91" y="51"/>
                    <a:pt x="90" y="54"/>
                    <a:pt x="90" y="55"/>
                  </a:cubicBezTo>
                  <a:cubicBezTo>
                    <a:pt x="89" y="57"/>
                    <a:pt x="88" y="66"/>
                    <a:pt x="89" y="67"/>
                  </a:cubicBezTo>
                  <a:cubicBezTo>
                    <a:pt x="89" y="67"/>
                    <a:pt x="89" y="68"/>
                    <a:pt x="90" y="68"/>
                  </a:cubicBezTo>
                  <a:cubicBezTo>
                    <a:pt x="93" y="67"/>
                    <a:pt x="96" y="64"/>
                    <a:pt x="98" y="63"/>
                  </a:cubicBezTo>
                  <a:cubicBezTo>
                    <a:pt x="102" y="60"/>
                    <a:pt x="103" y="58"/>
                    <a:pt x="106" y="56"/>
                  </a:cubicBezTo>
                  <a:cubicBezTo>
                    <a:pt x="108" y="54"/>
                    <a:pt x="111" y="49"/>
                    <a:pt x="111" y="48"/>
                  </a:cubicBezTo>
                  <a:cubicBezTo>
                    <a:pt x="115" y="43"/>
                    <a:pt x="115" y="43"/>
                    <a:pt x="116" y="37"/>
                  </a:cubicBezTo>
                  <a:cubicBezTo>
                    <a:pt x="116" y="34"/>
                    <a:pt x="116" y="34"/>
                    <a:pt x="115" y="30"/>
                  </a:cubicBezTo>
                  <a:cubicBezTo>
                    <a:pt x="115" y="27"/>
                    <a:pt x="114" y="24"/>
                    <a:pt x="113" y="22"/>
                  </a:cubicBezTo>
                  <a:cubicBezTo>
                    <a:pt x="112" y="19"/>
                    <a:pt x="117" y="22"/>
                    <a:pt x="118" y="23"/>
                  </a:cubicBezTo>
                  <a:cubicBezTo>
                    <a:pt x="121" y="28"/>
                    <a:pt x="123" y="36"/>
                    <a:pt x="121" y="43"/>
                  </a:cubicBezTo>
                  <a:cubicBezTo>
                    <a:pt x="121" y="45"/>
                    <a:pt x="119" y="49"/>
                    <a:pt x="118" y="51"/>
                  </a:cubicBezTo>
                  <a:cubicBezTo>
                    <a:pt x="117" y="53"/>
                    <a:pt x="116" y="56"/>
                    <a:pt x="115" y="57"/>
                  </a:cubicBezTo>
                  <a:cubicBezTo>
                    <a:pt x="112" y="61"/>
                    <a:pt x="111" y="63"/>
                    <a:pt x="109" y="66"/>
                  </a:cubicBezTo>
                  <a:cubicBezTo>
                    <a:pt x="106" y="69"/>
                    <a:pt x="106" y="69"/>
                    <a:pt x="104" y="73"/>
                  </a:cubicBezTo>
                  <a:cubicBezTo>
                    <a:pt x="101" y="79"/>
                    <a:pt x="100" y="84"/>
                    <a:pt x="97" y="90"/>
                  </a:cubicBezTo>
                  <a:cubicBezTo>
                    <a:pt x="93" y="98"/>
                    <a:pt x="91" y="100"/>
                    <a:pt x="86" y="105"/>
                  </a:cubicBezTo>
                  <a:cubicBezTo>
                    <a:pt x="84" y="108"/>
                    <a:pt x="82" y="110"/>
                    <a:pt x="79" y="112"/>
                  </a:cubicBezTo>
                  <a:cubicBezTo>
                    <a:pt x="78" y="114"/>
                    <a:pt x="77" y="114"/>
                    <a:pt x="76" y="116"/>
                  </a:cubicBezTo>
                  <a:cubicBezTo>
                    <a:pt x="76" y="117"/>
                    <a:pt x="75" y="118"/>
                    <a:pt x="75" y="119"/>
                  </a:cubicBezTo>
                  <a:cubicBezTo>
                    <a:pt x="72" y="126"/>
                    <a:pt x="69" y="132"/>
                    <a:pt x="65" y="138"/>
                  </a:cubicBezTo>
                  <a:cubicBezTo>
                    <a:pt x="64" y="141"/>
                    <a:pt x="60" y="145"/>
                    <a:pt x="63" y="146"/>
                  </a:cubicBezTo>
                  <a:cubicBezTo>
                    <a:pt x="65" y="146"/>
                    <a:pt x="66" y="147"/>
                    <a:pt x="69" y="146"/>
                  </a:cubicBezTo>
                  <a:cubicBezTo>
                    <a:pt x="72" y="145"/>
                    <a:pt x="75" y="144"/>
                    <a:pt x="78" y="144"/>
                  </a:cubicBezTo>
                  <a:cubicBezTo>
                    <a:pt x="80" y="143"/>
                    <a:pt x="93" y="142"/>
                    <a:pt x="97" y="142"/>
                  </a:cubicBezTo>
                  <a:cubicBezTo>
                    <a:pt x="106" y="142"/>
                    <a:pt x="110" y="143"/>
                    <a:pt x="117" y="145"/>
                  </a:cubicBezTo>
                  <a:cubicBezTo>
                    <a:pt x="120" y="147"/>
                    <a:pt x="125" y="151"/>
                    <a:pt x="124" y="157"/>
                  </a:cubicBezTo>
                  <a:cubicBezTo>
                    <a:pt x="124" y="158"/>
                    <a:pt x="121" y="158"/>
                    <a:pt x="119" y="158"/>
                  </a:cubicBezTo>
                  <a:cubicBezTo>
                    <a:pt x="116" y="159"/>
                    <a:pt x="117" y="161"/>
                    <a:pt x="110" y="164"/>
                  </a:cubicBezTo>
                  <a:cubicBezTo>
                    <a:pt x="106" y="167"/>
                    <a:pt x="104" y="168"/>
                    <a:pt x="100" y="171"/>
                  </a:cubicBezTo>
                  <a:cubicBezTo>
                    <a:pt x="99" y="171"/>
                    <a:pt x="93" y="174"/>
                    <a:pt x="93" y="173"/>
                  </a:cubicBezTo>
                  <a:cubicBezTo>
                    <a:pt x="93" y="172"/>
                    <a:pt x="93" y="172"/>
                    <a:pt x="93" y="171"/>
                  </a:cubicBezTo>
                  <a:cubicBezTo>
                    <a:pt x="94" y="169"/>
                    <a:pt x="98" y="167"/>
                    <a:pt x="99" y="165"/>
                  </a:cubicBezTo>
                  <a:cubicBezTo>
                    <a:pt x="101" y="163"/>
                    <a:pt x="105" y="158"/>
                    <a:pt x="105" y="156"/>
                  </a:cubicBezTo>
                  <a:cubicBezTo>
                    <a:pt x="106" y="152"/>
                    <a:pt x="97" y="152"/>
                    <a:pt x="90" y="151"/>
                  </a:cubicBezTo>
                  <a:cubicBezTo>
                    <a:pt x="87" y="151"/>
                    <a:pt x="86" y="150"/>
                    <a:pt x="81" y="150"/>
                  </a:cubicBezTo>
                  <a:cubicBezTo>
                    <a:pt x="78" y="150"/>
                    <a:pt x="71" y="150"/>
                    <a:pt x="68" y="150"/>
                  </a:cubicBezTo>
                  <a:cubicBezTo>
                    <a:pt x="65" y="149"/>
                    <a:pt x="61" y="149"/>
                    <a:pt x="60" y="151"/>
                  </a:cubicBezTo>
                  <a:cubicBezTo>
                    <a:pt x="56" y="154"/>
                    <a:pt x="55" y="160"/>
                    <a:pt x="51" y="163"/>
                  </a:cubicBezTo>
                  <a:cubicBezTo>
                    <a:pt x="50" y="164"/>
                    <a:pt x="47" y="165"/>
                    <a:pt x="46" y="166"/>
                  </a:cubicBezTo>
                  <a:cubicBezTo>
                    <a:pt x="43" y="168"/>
                    <a:pt x="41" y="171"/>
                    <a:pt x="37" y="173"/>
                  </a:cubicBezTo>
                  <a:cubicBezTo>
                    <a:pt x="35" y="173"/>
                    <a:pt x="31" y="174"/>
                    <a:pt x="30" y="174"/>
                  </a:cubicBezTo>
                  <a:cubicBezTo>
                    <a:pt x="25" y="170"/>
                    <a:pt x="28" y="164"/>
                    <a:pt x="31" y="160"/>
                  </a:cubicBezTo>
                  <a:cubicBezTo>
                    <a:pt x="36" y="152"/>
                    <a:pt x="40" y="142"/>
                    <a:pt x="43" y="133"/>
                  </a:cubicBezTo>
                  <a:cubicBezTo>
                    <a:pt x="44" y="131"/>
                    <a:pt x="48" y="123"/>
                    <a:pt x="47" y="122"/>
                  </a:cubicBezTo>
                  <a:cubicBezTo>
                    <a:pt x="46" y="116"/>
                    <a:pt x="40" y="121"/>
                    <a:pt x="36" y="121"/>
                  </a:cubicBezTo>
                  <a:cubicBezTo>
                    <a:pt x="34" y="121"/>
                    <a:pt x="27" y="122"/>
                    <a:pt x="25" y="123"/>
                  </a:cubicBezTo>
                  <a:cubicBezTo>
                    <a:pt x="22" y="123"/>
                    <a:pt x="13" y="124"/>
                    <a:pt x="10" y="123"/>
                  </a:cubicBezTo>
                  <a:cubicBezTo>
                    <a:pt x="8" y="122"/>
                    <a:pt x="6" y="121"/>
                    <a:pt x="4" y="121"/>
                  </a:cubicBezTo>
                  <a:cubicBezTo>
                    <a:pt x="3" y="120"/>
                    <a:pt x="1" y="118"/>
                    <a:pt x="0" y="117"/>
                  </a:cubicBezTo>
                  <a:cubicBezTo>
                    <a:pt x="0" y="114"/>
                    <a:pt x="0" y="112"/>
                    <a:pt x="1" y="111"/>
                  </a:cubicBezTo>
                  <a:cubicBezTo>
                    <a:pt x="3" y="109"/>
                    <a:pt x="9" y="108"/>
                    <a:pt x="12" y="107"/>
                  </a:cubicBezTo>
                  <a:cubicBezTo>
                    <a:pt x="22" y="103"/>
                    <a:pt x="32" y="102"/>
                    <a:pt x="41" y="96"/>
                  </a:cubicBezTo>
                  <a:cubicBezTo>
                    <a:pt x="45" y="93"/>
                    <a:pt x="47" y="93"/>
                    <a:pt x="51" y="91"/>
                  </a:cubicBezTo>
                  <a:cubicBezTo>
                    <a:pt x="55" y="88"/>
                    <a:pt x="57" y="89"/>
                    <a:pt x="59" y="85"/>
                  </a:cubicBezTo>
                  <a:cubicBezTo>
                    <a:pt x="59" y="83"/>
                    <a:pt x="61" y="76"/>
                    <a:pt x="62" y="74"/>
                  </a:cubicBezTo>
                  <a:cubicBezTo>
                    <a:pt x="63" y="68"/>
                    <a:pt x="64" y="64"/>
                    <a:pt x="65" y="59"/>
                  </a:cubicBezTo>
                  <a:cubicBezTo>
                    <a:pt x="66" y="56"/>
                    <a:pt x="68" y="48"/>
                    <a:pt x="69" y="45"/>
                  </a:cubicBezTo>
                  <a:cubicBezTo>
                    <a:pt x="70" y="40"/>
                    <a:pt x="72" y="34"/>
                    <a:pt x="73" y="29"/>
                  </a:cubicBezTo>
                  <a:cubicBezTo>
                    <a:pt x="74" y="25"/>
                    <a:pt x="75" y="22"/>
                    <a:pt x="75" y="18"/>
                  </a:cubicBezTo>
                  <a:cubicBezTo>
                    <a:pt x="76" y="14"/>
                    <a:pt x="77" y="10"/>
                    <a:pt x="77" y="6"/>
                  </a:cubicBezTo>
                  <a:cubicBezTo>
                    <a:pt x="78" y="3"/>
                    <a:pt x="79" y="1"/>
                    <a:pt x="8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325729E-C762-4EFB-AE07-4033F88C8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6913" y="2746375"/>
              <a:ext cx="579438" cy="976313"/>
            </a:xfrm>
            <a:custGeom>
              <a:avLst/>
              <a:gdLst>
                <a:gd name="T0" fmla="*/ 30 w 147"/>
                <a:gd name="T1" fmla="*/ 136 h 248"/>
                <a:gd name="T2" fmla="*/ 34 w 147"/>
                <a:gd name="T3" fmla="*/ 148 h 248"/>
                <a:gd name="T4" fmla="*/ 34 w 147"/>
                <a:gd name="T5" fmla="*/ 119 h 248"/>
                <a:gd name="T6" fmla="*/ 52 w 147"/>
                <a:gd name="T7" fmla="*/ 60 h 248"/>
                <a:gd name="T8" fmla="*/ 56 w 147"/>
                <a:gd name="T9" fmla="*/ 84 h 248"/>
                <a:gd name="T10" fmla="*/ 48 w 147"/>
                <a:gd name="T11" fmla="*/ 101 h 248"/>
                <a:gd name="T12" fmla="*/ 45 w 147"/>
                <a:gd name="T13" fmla="*/ 134 h 248"/>
                <a:gd name="T14" fmla="*/ 46 w 147"/>
                <a:gd name="T15" fmla="*/ 180 h 248"/>
                <a:gd name="T16" fmla="*/ 39 w 147"/>
                <a:gd name="T17" fmla="*/ 209 h 248"/>
                <a:gd name="T18" fmla="*/ 38 w 147"/>
                <a:gd name="T19" fmla="*/ 195 h 248"/>
                <a:gd name="T20" fmla="*/ 36 w 147"/>
                <a:gd name="T21" fmla="*/ 169 h 248"/>
                <a:gd name="T22" fmla="*/ 14 w 147"/>
                <a:gd name="T23" fmla="*/ 159 h 248"/>
                <a:gd name="T24" fmla="*/ 30 w 147"/>
                <a:gd name="T25" fmla="*/ 109 h 248"/>
                <a:gd name="T26" fmla="*/ 37 w 147"/>
                <a:gd name="T27" fmla="*/ 93 h 248"/>
                <a:gd name="T28" fmla="*/ 22 w 147"/>
                <a:gd name="T29" fmla="*/ 100 h 248"/>
                <a:gd name="T30" fmla="*/ 0 w 147"/>
                <a:gd name="T31" fmla="*/ 107 h 248"/>
                <a:gd name="T32" fmla="*/ 12 w 147"/>
                <a:gd name="T33" fmla="*/ 95 h 248"/>
                <a:gd name="T34" fmla="*/ 39 w 147"/>
                <a:gd name="T35" fmla="*/ 76 h 248"/>
                <a:gd name="T36" fmla="*/ 48 w 147"/>
                <a:gd name="T37" fmla="*/ 52 h 248"/>
                <a:gd name="T38" fmla="*/ 99 w 147"/>
                <a:gd name="T39" fmla="*/ 56 h 248"/>
                <a:gd name="T40" fmla="*/ 87 w 147"/>
                <a:gd name="T41" fmla="*/ 57 h 248"/>
                <a:gd name="T42" fmla="*/ 86 w 147"/>
                <a:gd name="T43" fmla="*/ 45 h 248"/>
                <a:gd name="T44" fmla="*/ 124 w 147"/>
                <a:gd name="T45" fmla="*/ 55 h 248"/>
                <a:gd name="T46" fmla="*/ 125 w 147"/>
                <a:gd name="T47" fmla="*/ 75 h 248"/>
                <a:gd name="T48" fmla="*/ 139 w 147"/>
                <a:gd name="T49" fmla="*/ 26 h 248"/>
                <a:gd name="T50" fmla="*/ 130 w 147"/>
                <a:gd name="T51" fmla="*/ 8 h 248"/>
                <a:gd name="T52" fmla="*/ 75 w 147"/>
                <a:gd name="T53" fmla="*/ 16 h 248"/>
                <a:gd name="T54" fmla="*/ 50 w 147"/>
                <a:gd name="T55" fmla="*/ 37 h 248"/>
                <a:gd name="T56" fmla="*/ 61 w 147"/>
                <a:gd name="T57" fmla="*/ 12 h 248"/>
                <a:gd name="T58" fmla="*/ 124 w 147"/>
                <a:gd name="T59" fmla="*/ 9 h 248"/>
                <a:gd name="T60" fmla="*/ 120 w 147"/>
                <a:gd name="T61" fmla="*/ 40 h 248"/>
                <a:gd name="T62" fmla="*/ 114 w 147"/>
                <a:gd name="T63" fmla="*/ 83 h 248"/>
                <a:gd name="T64" fmla="*/ 106 w 147"/>
                <a:gd name="T65" fmla="*/ 100 h 248"/>
                <a:gd name="T66" fmla="*/ 83 w 147"/>
                <a:gd name="T67" fmla="*/ 127 h 248"/>
                <a:gd name="T68" fmla="*/ 91 w 147"/>
                <a:gd name="T69" fmla="*/ 104 h 248"/>
                <a:gd name="T70" fmla="*/ 102 w 147"/>
                <a:gd name="T71" fmla="*/ 84 h 248"/>
                <a:gd name="T72" fmla="*/ 76 w 147"/>
                <a:gd name="T73" fmla="*/ 81 h 248"/>
                <a:gd name="T74" fmla="*/ 78 w 147"/>
                <a:gd name="T75" fmla="*/ 114 h 248"/>
                <a:gd name="T76" fmla="*/ 69 w 147"/>
                <a:gd name="T77" fmla="*/ 136 h 248"/>
                <a:gd name="T78" fmla="*/ 88 w 147"/>
                <a:gd name="T79" fmla="*/ 140 h 248"/>
                <a:gd name="T80" fmla="*/ 112 w 147"/>
                <a:gd name="T81" fmla="*/ 115 h 248"/>
                <a:gd name="T82" fmla="*/ 111 w 147"/>
                <a:gd name="T83" fmla="*/ 191 h 248"/>
                <a:gd name="T84" fmla="*/ 113 w 147"/>
                <a:gd name="T85" fmla="*/ 234 h 248"/>
                <a:gd name="T86" fmla="*/ 119 w 147"/>
                <a:gd name="T87" fmla="*/ 223 h 248"/>
                <a:gd name="T88" fmla="*/ 122 w 147"/>
                <a:gd name="T89" fmla="*/ 186 h 248"/>
                <a:gd name="T90" fmla="*/ 125 w 147"/>
                <a:gd name="T91" fmla="*/ 98 h 248"/>
                <a:gd name="T92" fmla="*/ 142 w 147"/>
                <a:gd name="T93" fmla="*/ 65 h 248"/>
                <a:gd name="T94" fmla="*/ 147 w 147"/>
                <a:gd name="T95" fmla="*/ 41 h 248"/>
                <a:gd name="T96" fmla="*/ 140 w 147"/>
                <a:gd name="T97" fmla="*/ 1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248">
                  <a:moveTo>
                    <a:pt x="34" y="119"/>
                  </a:moveTo>
                  <a:cubicBezTo>
                    <a:pt x="33" y="123"/>
                    <a:pt x="32" y="125"/>
                    <a:pt x="31" y="129"/>
                  </a:cubicBezTo>
                  <a:cubicBezTo>
                    <a:pt x="31" y="130"/>
                    <a:pt x="30" y="134"/>
                    <a:pt x="30" y="136"/>
                  </a:cubicBezTo>
                  <a:cubicBezTo>
                    <a:pt x="30" y="140"/>
                    <a:pt x="29" y="143"/>
                    <a:pt x="30" y="146"/>
                  </a:cubicBezTo>
                  <a:cubicBezTo>
                    <a:pt x="30" y="147"/>
                    <a:pt x="30" y="149"/>
                    <a:pt x="30" y="149"/>
                  </a:cubicBezTo>
                  <a:cubicBezTo>
                    <a:pt x="31" y="151"/>
                    <a:pt x="33" y="149"/>
                    <a:pt x="34" y="148"/>
                  </a:cubicBezTo>
                  <a:cubicBezTo>
                    <a:pt x="36" y="145"/>
                    <a:pt x="36" y="130"/>
                    <a:pt x="37" y="123"/>
                  </a:cubicBezTo>
                  <a:cubicBezTo>
                    <a:pt x="37" y="120"/>
                    <a:pt x="39" y="115"/>
                    <a:pt x="38" y="113"/>
                  </a:cubicBezTo>
                  <a:cubicBezTo>
                    <a:pt x="37" y="111"/>
                    <a:pt x="34" y="119"/>
                    <a:pt x="34" y="119"/>
                  </a:cubicBezTo>
                  <a:close/>
                  <a:moveTo>
                    <a:pt x="48" y="52"/>
                  </a:moveTo>
                  <a:cubicBezTo>
                    <a:pt x="49" y="52"/>
                    <a:pt x="49" y="54"/>
                    <a:pt x="50" y="56"/>
                  </a:cubicBezTo>
                  <a:cubicBezTo>
                    <a:pt x="51" y="57"/>
                    <a:pt x="52" y="58"/>
                    <a:pt x="52" y="60"/>
                  </a:cubicBezTo>
                  <a:cubicBezTo>
                    <a:pt x="52" y="64"/>
                    <a:pt x="52" y="69"/>
                    <a:pt x="52" y="70"/>
                  </a:cubicBezTo>
                  <a:cubicBezTo>
                    <a:pt x="52" y="73"/>
                    <a:pt x="53" y="75"/>
                    <a:pt x="54" y="77"/>
                  </a:cubicBezTo>
                  <a:cubicBezTo>
                    <a:pt x="54" y="78"/>
                    <a:pt x="58" y="81"/>
                    <a:pt x="56" y="84"/>
                  </a:cubicBezTo>
                  <a:cubicBezTo>
                    <a:pt x="55" y="85"/>
                    <a:pt x="54" y="85"/>
                    <a:pt x="53" y="87"/>
                  </a:cubicBezTo>
                  <a:cubicBezTo>
                    <a:pt x="53" y="88"/>
                    <a:pt x="53" y="90"/>
                    <a:pt x="53" y="92"/>
                  </a:cubicBezTo>
                  <a:cubicBezTo>
                    <a:pt x="50" y="95"/>
                    <a:pt x="50" y="96"/>
                    <a:pt x="48" y="101"/>
                  </a:cubicBezTo>
                  <a:cubicBezTo>
                    <a:pt x="47" y="103"/>
                    <a:pt x="46" y="106"/>
                    <a:pt x="46" y="110"/>
                  </a:cubicBezTo>
                  <a:cubicBezTo>
                    <a:pt x="45" y="116"/>
                    <a:pt x="45" y="120"/>
                    <a:pt x="44" y="125"/>
                  </a:cubicBezTo>
                  <a:cubicBezTo>
                    <a:pt x="44" y="127"/>
                    <a:pt x="45" y="130"/>
                    <a:pt x="45" y="134"/>
                  </a:cubicBezTo>
                  <a:cubicBezTo>
                    <a:pt x="45" y="138"/>
                    <a:pt x="44" y="143"/>
                    <a:pt x="44" y="146"/>
                  </a:cubicBezTo>
                  <a:cubicBezTo>
                    <a:pt x="44" y="153"/>
                    <a:pt x="45" y="158"/>
                    <a:pt x="45" y="162"/>
                  </a:cubicBezTo>
                  <a:cubicBezTo>
                    <a:pt x="46" y="169"/>
                    <a:pt x="46" y="174"/>
                    <a:pt x="46" y="180"/>
                  </a:cubicBezTo>
                  <a:cubicBezTo>
                    <a:pt x="46" y="187"/>
                    <a:pt x="47" y="195"/>
                    <a:pt x="46" y="201"/>
                  </a:cubicBezTo>
                  <a:cubicBezTo>
                    <a:pt x="46" y="202"/>
                    <a:pt x="45" y="204"/>
                    <a:pt x="44" y="205"/>
                  </a:cubicBezTo>
                  <a:cubicBezTo>
                    <a:pt x="43" y="207"/>
                    <a:pt x="43" y="209"/>
                    <a:pt x="39" y="209"/>
                  </a:cubicBezTo>
                  <a:cubicBezTo>
                    <a:pt x="39" y="208"/>
                    <a:pt x="37" y="208"/>
                    <a:pt x="37" y="208"/>
                  </a:cubicBezTo>
                  <a:cubicBezTo>
                    <a:pt x="36" y="207"/>
                    <a:pt x="32" y="200"/>
                    <a:pt x="34" y="198"/>
                  </a:cubicBezTo>
                  <a:cubicBezTo>
                    <a:pt x="35" y="197"/>
                    <a:pt x="37" y="197"/>
                    <a:pt x="38" y="195"/>
                  </a:cubicBezTo>
                  <a:cubicBezTo>
                    <a:pt x="38" y="193"/>
                    <a:pt x="38" y="192"/>
                    <a:pt x="38" y="190"/>
                  </a:cubicBezTo>
                  <a:cubicBezTo>
                    <a:pt x="38" y="184"/>
                    <a:pt x="37" y="175"/>
                    <a:pt x="37" y="171"/>
                  </a:cubicBezTo>
                  <a:cubicBezTo>
                    <a:pt x="37" y="170"/>
                    <a:pt x="37" y="168"/>
                    <a:pt x="36" y="169"/>
                  </a:cubicBezTo>
                  <a:cubicBezTo>
                    <a:pt x="34" y="170"/>
                    <a:pt x="32" y="172"/>
                    <a:pt x="28" y="173"/>
                  </a:cubicBezTo>
                  <a:cubicBezTo>
                    <a:pt x="26" y="173"/>
                    <a:pt x="22" y="171"/>
                    <a:pt x="19" y="170"/>
                  </a:cubicBezTo>
                  <a:cubicBezTo>
                    <a:pt x="15" y="168"/>
                    <a:pt x="16" y="163"/>
                    <a:pt x="14" y="159"/>
                  </a:cubicBezTo>
                  <a:cubicBezTo>
                    <a:pt x="14" y="156"/>
                    <a:pt x="16" y="151"/>
                    <a:pt x="17" y="147"/>
                  </a:cubicBezTo>
                  <a:cubicBezTo>
                    <a:pt x="19" y="138"/>
                    <a:pt x="20" y="133"/>
                    <a:pt x="23" y="125"/>
                  </a:cubicBezTo>
                  <a:cubicBezTo>
                    <a:pt x="25" y="119"/>
                    <a:pt x="28" y="114"/>
                    <a:pt x="30" y="109"/>
                  </a:cubicBezTo>
                  <a:cubicBezTo>
                    <a:pt x="32" y="106"/>
                    <a:pt x="32" y="104"/>
                    <a:pt x="33" y="101"/>
                  </a:cubicBezTo>
                  <a:cubicBezTo>
                    <a:pt x="34" y="100"/>
                    <a:pt x="34" y="99"/>
                    <a:pt x="35" y="97"/>
                  </a:cubicBezTo>
                  <a:cubicBezTo>
                    <a:pt x="36" y="96"/>
                    <a:pt x="38" y="94"/>
                    <a:pt x="37" y="93"/>
                  </a:cubicBezTo>
                  <a:cubicBezTo>
                    <a:pt x="37" y="92"/>
                    <a:pt x="36" y="92"/>
                    <a:pt x="36" y="92"/>
                  </a:cubicBezTo>
                  <a:cubicBezTo>
                    <a:pt x="34" y="93"/>
                    <a:pt x="31" y="95"/>
                    <a:pt x="30" y="96"/>
                  </a:cubicBezTo>
                  <a:cubicBezTo>
                    <a:pt x="27" y="97"/>
                    <a:pt x="25" y="99"/>
                    <a:pt x="22" y="100"/>
                  </a:cubicBezTo>
                  <a:cubicBezTo>
                    <a:pt x="19" y="101"/>
                    <a:pt x="18" y="101"/>
                    <a:pt x="16" y="102"/>
                  </a:cubicBezTo>
                  <a:cubicBezTo>
                    <a:pt x="13" y="104"/>
                    <a:pt x="10" y="105"/>
                    <a:pt x="7" y="107"/>
                  </a:cubicBezTo>
                  <a:cubicBezTo>
                    <a:pt x="6" y="108"/>
                    <a:pt x="0" y="109"/>
                    <a:pt x="0" y="107"/>
                  </a:cubicBezTo>
                  <a:cubicBezTo>
                    <a:pt x="1" y="106"/>
                    <a:pt x="2" y="106"/>
                    <a:pt x="2" y="105"/>
                  </a:cubicBezTo>
                  <a:cubicBezTo>
                    <a:pt x="3" y="104"/>
                    <a:pt x="5" y="102"/>
                    <a:pt x="6" y="101"/>
                  </a:cubicBezTo>
                  <a:cubicBezTo>
                    <a:pt x="6" y="100"/>
                    <a:pt x="11" y="96"/>
                    <a:pt x="12" y="95"/>
                  </a:cubicBezTo>
                  <a:cubicBezTo>
                    <a:pt x="16" y="91"/>
                    <a:pt x="19" y="89"/>
                    <a:pt x="22" y="87"/>
                  </a:cubicBezTo>
                  <a:cubicBezTo>
                    <a:pt x="24" y="85"/>
                    <a:pt x="28" y="83"/>
                    <a:pt x="30" y="82"/>
                  </a:cubicBezTo>
                  <a:cubicBezTo>
                    <a:pt x="33" y="80"/>
                    <a:pt x="36" y="79"/>
                    <a:pt x="39" y="76"/>
                  </a:cubicBezTo>
                  <a:cubicBezTo>
                    <a:pt x="40" y="76"/>
                    <a:pt x="42" y="76"/>
                    <a:pt x="43" y="75"/>
                  </a:cubicBezTo>
                  <a:cubicBezTo>
                    <a:pt x="44" y="74"/>
                    <a:pt x="45" y="62"/>
                    <a:pt x="46" y="59"/>
                  </a:cubicBezTo>
                  <a:cubicBezTo>
                    <a:pt x="47" y="56"/>
                    <a:pt x="46" y="52"/>
                    <a:pt x="48" y="52"/>
                  </a:cubicBezTo>
                  <a:close/>
                  <a:moveTo>
                    <a:pt x="86" y="45"/>
                  </a:moveTo>
                  <a:cubicBezTo>
                    <a:pt x="88" y="45"/>
                    <a:pt x="92" y="46"/>
                    <a:pt x="94" y="46"/>
                  </a:cubicBezTo>
                  <a:cubicBezTo>
                    <a:pt x="96" y="47"/>
                    <a:pt x="100" y="52"/>
                    <a:pt x="99" y="56"/>
                  </a:cubicBezTo>
                  <a:cubicBezTo>
                    <a:pt x="97" y="59"/>
                    <a:pt x="92" y="62"/>
                    <a:pt x="89" y="64"/>
                  </a:cubicBezTo>
                  <a:cubicBezTo>
                    <a:pt x="88" y="64"/>
                    <a:pt x="84" y="65"/>
                    <a:pt x="83" y="64"/>
                  </a:cubicBezTo>
                  <a:cubicBezTo>
                    <a:pt x="83" y="63"/>
                    <a:pt x="88" y="60"/>
                    <a:pt x="87" y="57"/>
                  </a:cubicBezTo>
                  <a:cubicBezTo>
                    <a:pt x="87" y="56"/>
                    <a:pt x="84" y="55"/>
                    <a:pt x="82" y="53"/>
                  </a:cubicBezTo>
                  <a:cubicBezTo>
                    <a:pt x="80" y="51"/>
                    <a:pt x="79" y="49"/>
                    <a:pt x="82" y="46"/>
                  </a:cubicBezTo>
                  <a:cubicBezTo>
                    <a:pt x="83" y="46"/>
                    <a:pt x="85" y="45"/>
                    <a:pt x="86" y="45"/>
                  </a:cubicBezTo>
                  <a:close/>
                  <a:moveTo>
                    <a:pt x="130" y="8"/>
                  </a:moveTo>
                  <a:cubicBezTo>
                    <a:pt x="130" y="13"/>
                    <a:pt x="127" y="28"/>
                    <a:pt x="127" y="31"/>
                  </a:cubicBezTo>
                  <a:cubicBezTo>
                    <a:pt x="126" y="39"/>
                    <a:pt x="125" y="47"/>
                    <a:pt x="124" y="55"/>
                  </a:cubicBezTo>
                  <a:cubicBezTo>
                    <a:pt x="124" y="61"/>
                    <a:pt x="123" y="66"/>
                    <a:pt x="122" y="71"/>
                  </a:cubicBezTo>
                  <a:cubicBezTo>
                    <a:pt x="122" y="75"/>
                    <a:pt x="121" y="79"/>
                    <a:pt x="124" y="77"/>
                  </a:cubicBezTo>
                  <a:cubicBezTo>
                    <a:pt x="124" y="77"/>
                    <a:pt x="125" y="76"/>
                    <a:pt x="125" y="75"/>
                  </a:cubicBezTo>
                  <a:cubicBezTo>
                    <a:pt x="127" y="71"/>
                    <a:pt x="130" y="65"/>
                    <a:pt x="131" y="64"/>
                  </a:cubicBezTo>
                  <a:cubicBezTo>
                    <a:pt x="136" y="53"/>
                    <a:pt x="139" y="48"/>
                    <a:pt x="139" y="33"/>
                  </a:cubicBezTo>
                  <a:cubicBezTo>
                    <a:pt x="139" y="31"/>
                    <a:pt x="139" y="28"/>
                    <a:pt x="139" y="26"/>
                  </a:cubicBezTo>
                  <a:cubicBezTo>
                    <a:pt x="138" y="22"/>
                    <a:pt x="137" y="19"/>
                    <a:pt x="136" y="15"/>
                  </a:cubicBezTo>
                  <a:cubicBezTo>
                    <a:pt x="135" y="12"/>
                    <a:pt x="134" y="9"/>
                    <a:pt x="133" y="7"/>
                  </a:cubicBezTo>
                  <a:cubicBezTo>
                    <a:pt x="132" y="5"/>
                    <a:pt x="130" y="7"/>
                    <a:pt x="130" y="8"/>
                  </a:cubicBezTo>
                  <a:close/>
                  <a:moveTo>
                    <a:pt x="67" y="2"/>
                  </a:moveTo>
                  <a:cubicBezTo>
                    <a:pt x="72" y="2"/>
                    <a:pt x="74" y="5"/>
                    <a:pt x="75" y="11"/>
                  </a:cubicBezTo>
                  <a:cubicBezTo>
                    <a:pt x="76" y="13"/>
                    <a:pt x="76" y="14"/>
                    <a:pt x="75" y="16"/>
                  </a:cubicBezTo>
                  <a:cubicBezTo>
                    <a:pt x="73" y="20"/>
                    <a:pt x="69" y="23"/>
                    <a:pt x="65" y="26"/>
                  </a:cubicBezTo>
                  <a:cubicBezTo>
                    <a:pt x="64" y="26"/>
                    <a:pt x="59" y="30"/>
                    <a:pt x="58" y="31"/>
                  </a:cubicBezTo>
                  <a:cubicBezTo>
                    <a:pt x="54" y="34"/>
                    <a:pt x="52" y="36"/>
                    <a:pt x="50" y="37"/>
                  </a:cubicBezTo>
                  <a:cubicBezTo>
                    <a:pt x="47" y="39"/>
                    <a:pt x="41" y="39"/>
                    <a:pt x="40" y="38"/>
                  </a:cubicBezTo>
                  <a:cubicBezTo>
                    <a:pt x="40" y="36"/>
                    <a:pt x="42" y="35"/>
                    <a:pt x="47" y="29"/>
                  </a:cubicBezTo>
                  <a:cubicBezTo>
                    <a:pt x="50" y="27"/>
                    <a:pt x="58" y="17"/>
                    <a:pt x="61" y="12"/>
                  </a:cubicBezTo>
                  <a:cubicBezTo>
                    <a:pt x="63" y="9"/>
                    <a:pt x="66" y="2"/>
                    <a:pt x="67" y="2"/>
                  </a:cubicBezTo>
                  <a:close/>
                  <a:moveTo>
                    <a:pt x="130" y="2"/>
                  </a:moveTo>
                  <a:cubicBezTo>
                    <a:pt x="127" y="3"/>
                    <a:pt x="125" y="7"/>
                    <a:pt x="124" y="9"/>
                  </a:cubicBezTo>
                  <a:cubicBezTo>
                    <a:pt x="123" y="10"/>
                    <a:pt x="122" y="14"/>
                    <a:pt x="122" y="16"/>
                  </a:cubicBezTo>
                  <a:cubicBezTo>
                    <a:pt x="122" y="20"/>
                    <a:pt x="122" y="24"/>
                    <a:pt x="121" y="26"/>
                  </a:cubicBezTo>
                  <a:cubicBezTo>
                    <a:pt x="121" y="32"/>
                    <a:pt x="121" y="34"/>
                    <a:pt x="120" y="40"/>
                  </a:cubicBezTo>
                  <a:cubicBezTo>
                    <a:pt x="120" y="43"/>
                    <a:pt x="119" y="48"/>
                    <a:pt x="118" y="51"/>
                  </a:cubicBezTo>
                  <a:cubicBezTo>
                    <a:pt x="117" y="60"/>
                    <a:pt x="116" y="65"/>
                    <a:pt x="115" y="73"/>
                  </a:cubicBezTo>
                  <a:cubicBezTo>
                    <a:pt x="115" y="74"/>
                    <a:pt x="114" y="82"/>
                    <a:pt x="114" y="83"/>
                  </a:cubicBezTo>
                  <a:cubicBezTo>
                    <a:pt x="114" y="86"/>
                    <a:pt x="113" y="87"/>
                    <a:pt x="112" y="90"/>
                  </a:cubicBezTo>
                  <a:cubicBezTo>
                    <a:pt x="112" y="93"/>
                    <a:pt x="110" y="95"/>
                    <a:pt x="109" y="97"/>
                  </a:cubicBezTo>
                  <a:cubicBezTo>
                    <a:pt x="108" y="98"/>
                    <a:pt x="107" y="99"/>
                    <a:pt x="106" y="100"/>
                  </a:cubicBezTo>
                  <a:cubicBezTo>
                    <a:pt x="102" y="107"/>
                    <a:pt x="96" y="113"/>
                    <a:pt x="91" y="120"/>
                  </a:cubicBezTo>
                  <a:cubicBezTo>
                    <a:pt x="89" y="122"/>
                    <a:pt x="87" y="125"/>
                    <a:pt x="84" y="127"/>
                  </a:cubicBezTo>
                  <a:cubicBezTo>
                    <a:pt x="84" y="127"/>
                    <a:pt x="83" y="127"/>
                    <a:pt x="83" y="127"/>
                  </a:cubicBezTo>
                  <a:cubicBezTo>
                    <a:pt x="81" y="125"/>
                    <a:pt x="84" y="118"/>
                    <a:pt x="85" y="116"/>
                  </a:cubicBezTo>
                  <a:cubicBezTo>
                    <a:pt x="86" y="114"/>
                    <a:pt x="87" y="112"/>
                    <a:pt x="88" y="109"/>
                  </a:cubicBezTo>
                  <a:cubicBezTo>
                    <a:pt x="89" y="107"/>
                    <a:pt x="90" y="106"/>
                    <a:pt x="91" y="104"/>
                  </a:cubicBezTo>
                  <a:cubicBezTo>
                    <a:pt x="91" y="103"/>
                    <a:pt x="93" y="101"/>
                    <a:pt x="94" y="100"/>
                  </a:cubicBezTo>
                  <a:cubicBezTo>
                    <a:pt x="97" y="96"/>
                    <a:pt x="102" y="94"/>
                    <a:pt x="103" y="87"/>
                  </a:cubicBezTo>
                  <a:cubicBezTo>
                    <a:pt x="103" y="86"/>
                    <a:pt x="102" y="85"/>
                    <a:pt x="102" y="84"/>
                  </a:cubicBezTo>
                  <a:cubicBezTo>
                    <a:pt x="101" y="82"/>
                    <a:pt x="100" y="80"/>
                    <a:pt x="98" y="78"/>
                  </a:cubicBezTo>
                  <a:cubicBezTo>
                    <a:pt x="96" y="77"/>
                    <a:pt x="83" y="75"/>
                    <a:pt x="80" y="76"/>
                  </a:cubicBezTo>
                  <a:cubicBezTo>
                    <a:pt x="79" y="77"/>
                    <a:pt x="76" y="79"/>
                    <a:pt x="76" y="81"/>
                  </a:cubicBezTo>
                  <a:cubicBezTo>
                    <a:pt x="78" y="87"/>
                    <a:pt x="80" y="88"/>
                    <a:pt x="84" y="91"/>
                  </a:cubicBezTo>
                  <a:cubicBezTo>
                    <a:pt x="85" y="92"/>
                    <a:pt x="87" y="94"/>
                    <a:pt x="87" y="96"/>
                  </a:cubicBezTo>
                  <a:cubicBezTo>
                    <a:pt x="86" y="101"/>
                    <a:pt x="81" y="110"/>
                    <a:pt x="78" y="114"/>
                  </a:cubicBezTo>
                  <a:cubicBezTo>
                    <a:pt x="77" y="117"/>
                    <a:pt x="75" y="119"/>
                    <a:pt x="73" y="122"/>
                  </a:cubicBezTo>
                  <a:cubicBezTo>
                    <a:pt x="72" y="124"/>
                    <a:pt x="71" y="126"/>
                    <a:pt x="71" y="127"/>
                  </a:cubicBezTo>
                  <a:cubicBezTo>
                    <a:pt x="70" y="131"/>
                    <a:pt x="70" y="133"/>
                    <a:pt x="69" y="136"/>
                  </a:cubicBezTo>
                  <a:cubicBezTo>
                    <a:pt x="69" y="140"/>
                    <a:pt x="74" y="144"/>
                    <a:pt x="76" y="145"/>
                  </a:cubicBezTo>
                  <a:cubicBezTo>
                    <a:pt x="79" y="147"/>
                    <a:pt x="85" y="147"/>
                    <a:pt x="87" y="144"/>
                  </a:cubicBezTo>
                  <a:cubicBezTo>
                    <a:pt x="88" y="143"/>
                    <a:pt x="87" y="141"/>
                    <a:pt x="88" y="140"/>
                  </a:cubicBezTo>
                  <a:cubicBezTo>
                    <a:pt x="92" y="136"/>
                    <a:pt x="95" y="132"/>
                    <a:pt x="100" y="127"/>
                  </a:cubicBezTo>
                  <a:cubicBezTo>
                    <a:pt x="102" y="125"/>
                    <a:pt x="110" y="115"/>
                    <a:pt x="111" y="114"/>
                  </a:cubicBezTo>
                  <a:cubicBezTo>
                    <a:pt x="112" y="114"/>
                    <a:pt x="112" y="115"/>
                    <a:pt x="112" y="115"/>
                  </a:cubicBezTo>
                  <a:cubicBezTo>
                    <a:pt x="113" y="117"/>
                    <a:pt x="112" y="120"/>
                    <a:pt x="112" y="122"/>
                  </a:cubicBezTo>
                  <a:cubicBezTo>
                    <a:pt x="112" y="138"/>
                    <a:pt x="112" y="151"/>
                    <a:pt x="112" y="165"/>
                  </a:cubicBezTo>
                  <a:cubicBezTo>
                    <a:pt x="112" y="174"/>
                    <a:pt x="112" y="183"/>
                    <a:pt x="111" y="191"/>
                  </a:cubicBezTo>
                  <a:cubicBezTo>
                    <a:pt x="111" y="199"/>
                    <a:pt x="111" y="203"/>
                    <a:pt x="111" y="208"/>
                  </a:cubicBezTo>
                  <a:cubicBezTo>
                    <a:pt x="111" y="210"/>
                    <a:pt x="112" y="218"/>
                    <a:pt x="112" y="220"/>
                  </a:cubicBezTo>
                  <a:cubicBezTo>
                    <a:pt x="113" y="225"/>
                    <a:pt x="113" y="230"/>
                    <a:pt x="113" y="234"/>
                  </a:cubicBezTo>
                  <a:cubicBezTo>
                    <a:pt x="113" y="238"/>
                    <a:pt x="113" y="243"/>
                    <a:pt x="113" y="246"/>
                  </a:cubicBezTo>
                  <a:cubicBezTo>
                    <a:pt x="114" y="248"/>
                    <a:pt x="116" y="248"/>
                    <a:pt x="116" y="245"/>
                  </a:cubicBezTo>
                  <a:cubicBezTo>
                    <a:pt x="117" y="238"/>
                    <a:pt x="119" y="230"/>
                    <a:pt x="119" y="223"/>
                  </a:cubicBezTo>
                  <a:cubicBezTo>
                    <a:pt x="119" y="218"/>
                    <a:pt x="119" y="210"/>
                    <a:pt x="119" y="204"/>
                  </a:cubicBezTo>
                  <a:cubicBezTo>
                    <a:pt x="120" y="197"/>
                    <a:pt x="120" y="197"/>
                    <a:pt x="121" y="194"/>
                  </a:cubicBezTo>
                  <a:cubicBezTo>
                    <a:pt x="121" y="191"/>
                    <a:pt x="122" y="188"/>
                    <a:pt x="122" y="186"/>
                  </a:cubicBezTo>
                  <a:cubicBezTo>
                    <a:pt x="125" y="175"/>
                    <a:pt x="124" y="146"/>
                    <a:pt x="124" y="133"/>
                  </a:cubicBezTo>
                  <a:cubicBezTo>
                    <a:pt x="123" y="125"/>
                    <a:pt x="123" y="118"/>
                    <a:pt x="123" y="108"/>
                  </a:cubicBezTo>
                  <a:cubicBezTo>
                    <a:pt x="123" y="105"/>
                    <a:pt x="124" y="101"/>
                    <a:pt x="125" y="98"/>
                  </a:cubicBezTo>
                  <a:cubicBezTo>
                    <a:pt x="127" y="94"/>
                    <a:pt x="130" y="92"/>
                    <a:pt x="132" y="86"/>
                  </a:cubicBezTo>
                  <a:cubicBezTo>
                    <a:pt x="133" y="84"/>
                    <a:pt x="134" y="81"/>
                    <a:pt x="135" y="80"/>
                  </a:cubicBezTo>
                  <a:cubicBezTo>
                    <a:pt x="138" y="75"/>
                    <a:pt x="140" y="71"/>
                    <a:pt x="142" y="65"/>
                  </a:cubicBezTo>
                  <a:cubicBezTo>
                    <a:pt x="143" y="63"/>
                    <a:pt x="144" y="59"/>
                    <a:pt x="145" y="56"/>
                  </a:cubicBezTo>
                  <a:cubicBezTo>
                    <a:pt x="145" y="54"/>
                    <a:pt x="147" y="51"/>
                    <a:pt x="147" y="49"/>
                  </a:cubicBezTo>
                  <a:cubicBezTo>
                    <a:pt x="147" y="47"/>
                    <a:pt x="147" y="44"/>
                    <a:pt x="147" y="41"/>
                  </a:cubicBezTo>
                  <a:cubicBezTo>
                    <a:pt x="147" y="39"/>
                    <a:pt x="147" y="36"/>
                    <a:pt x="146" y="33"/>
                  </a:cubicBezTo>
                  <a:cubicBezTo>
                    <a:pt x="145" y="27"/>
                    <a:pt x="144" y="26"/>
                    <a:pt x="143" y="21"/>
                  </a:cubicBezTo>
                  <a:cubicBezTo>
                    <a:pt x="142" y="19"/>
                    <a:pt x="141" y="17"/>
                    <a:pt x="140" y="15"/>
                  </a:cubicBezTo>
                  <a:cubicBezTo>
                    <a:pt x="138" y="9"/>
                    <a:pt x="134" y="0"/>
                    <a:pt x="130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C10E4E7D-7475-4D97-81DC-729FD5A2CF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113" y="3840163"/>
              <a:ext cx="776288" cy="668338"/>
            </a:xfrm>
            <a:custGeom>
              <a:avLst/>
              <a:gdLst>
                <a:gd name="T0" fmla="*/ 131 w 197"/>
                <a:gd name="T1" fmla="*/ 86 h 170"/>
                <a:gd name="T2" fmla="*/ 127 w 197"/>
                <a:gd name="T3" fmla="*/ 100 h 170"/>
                <a:gd name="T4" fmla="*/ 147 w 197"/>
                <a:gd name="T5" fmla="*/ 94 h 170"/>
                <a:gd name="T6" fmla="*/ 64 w 197"/>
                <a:gd name="T7" fmla="*/ 21 h 170"/>
                <a:gd name="T8" fmla="*/ 62 w 197"/>
                <a:gd name="T9" fmla="*/ 43 h 170"/>
                <a:gd name="T10" fmla="*/ 71 w 197"/>
                <a:gd name="T11" fmla="*/ 27 h 170"/>
                <a:gd name="T12" fmla="*/ 70 w 197"/>
                <a:gd name="T13" fmla="*/ 7 h 170"/>
                <a:gd name="T14" fmla="*/ 89 w 197"/>
                <a:gd name="T15" fmla="*/ 31 h 170"/>
                <a:gd name="T16" fmla="*/ 68 w 197"/>
                <a:gd name="T17" fmla="*/ 54 h 170"/>
                <a:gd name="T18" fmla="*/ 56 w 197"/>
                <a:gd name="T19" fmla="*/ 68 h 170"/>
                <a:gd name="T20" fmla="*/ 62 w 197"/>
                <a:gd name="T21" fmla="*/ 85 h 170"/>
                <a:gd name="T22" fmla="*/ 89 w 197"/>
                <a:gd name="T23" fmla="*/ 65 h 170"/>
                <a:gd name="T24" fmla="*/ 111 w 197"/>
                <a:gd name="T25" fmla="*/ 48 h 170"/>
                <a:gd name="T26" fmla="*/ 115 w 197"/>
                <a:gd name="T27" fmla="*/ 4 h 170"/>
                <a:gd name="T28" fmla="*/ 126 w 197"/>
                <a:gd name="T29" fmla="*/ 8 h 170"/>
                <a:gd name="T30" fmla="*/ 128 w 197"/>
                <a:gd name="T31" fmla="*/ 26 h 170"/>
                <a:gd name="T32" fmla="*/ 143 w 197"/>
                <a:gd name="T33" fmla="*/ 25 h 170"/>
                <a:gd name="T34" fmla="*/ 139 w 197"/>
                <a:gd name="T35" fmla="*/ 43 h 170"/>
                <a:gd name="T36" fmla="*/ 121 w 197"/>
                <a:gd name="T37" fmla="*/ 61 h 170"/>
                <a:gd name="T38" fmla="*/ 105 w 197"/>
                <a:gd name="T39" fmla="*/ 91 h 170"/>
                <a:gd name="T40" fmla="*/ 127 w 197"/>
                <a:gd name="T41" fmla="*/ 80 h 170"/>
                <a:gd name="T42" fmla="*/ 153 w 197"/>
                <a:gd name="T43" fmla="*/ 74 h 170"/>
                <a:gd name="T44" fmla="*/ 147 w 197"/>
                <a:gd name="T45" fmla="*/ 111 h 170"/>
                <a:gd name="T46" fmla="*/ 183 w 197"/>
                <a:gd name="T47" fmla="*/ 138 h 170"/>
                <a:gd name="T48" fmla="*/ 196 w 197"/>
                <a:gd name="T49" fmla="*/ 162 h 170"/>
                <a:gd name="T50" fmla="*/ 172 w 197"/>
                <a:gd name="T51" fmla="*/ 152 h 170"/>
                <a:gd name="T52" fmla="*/ 140 w 197"/>
                <a:gd name="T53" fmla="*/ 121 h 170"/>
                <a:gd name="T54" fmla="*/ 118 w 197"/>
                <a:gd name="T55" fmla="*/ 142 h 170"/>
                <a:gd name="T56" fmla="*/ 83 w 197"/>
                <a:gd name="T57" fmla="*/ 128 h 170"/>
                <a:gd name="T58" fmla="*/ 91 w 197"/>
                <a:gd name="T59" fmla="*/ 128 h 170"/>
                <a:gd name="T60" fmla="*/ 132 w 197"/>
                <a:gd name="T61" fmla="*/ 114 h 170"/>
                <a:gd name="T62" fmla="*/ 98 w 197"/>
                <a:gd name="T63" fmla="*/ 90 h 170"/>
                <a:gd name="T64" fmla="*/ 104 w 197"/>
                <a:gd name="T65" fmla="*/ 70 h 170"/>
                <a:gd name="T66" fmla="*/ 77 w 197"/>
                <a:gd name="T67" fmla="*/ 87 h 170"/>
                <a:gd name="T68" fmla="*/ 50 w 197"/>
                <a:gd name="T69" fmla="*/ 106 h 170"/>
                <a:gd name="T70" fmla="*/ 46 w 197"/>
                <a:gd name="T71" fmla="*/ 156 h 170"/>
                <a:gd name="T72" fmla="*/ 34 w 197"/>
                <a:gd name="T73" fmla="*/ 170 h 170"/>
                <a:gd name="T74" fmla="*/ 22 w 197"/>
                <a:gd name="T75" fmla="*/ 142 h 170"/>
                <a:gd name="T76" fmla="*/ 35 w 197"/>
                <a:gd name="T77" fmla="*/ 137 h 170"/>
                <a:gd name="T78" fmla="*/ 35 w 197"/>
                <a:gd name="T79" fmla="*/ 117 h 170"/>
                <a:gd name="T80" fmla="*/ 14 w 197"/>
                <a:gd name="T81" fmla="*/ 135 h 170"/>
                <a:gd name="T82" fmla="*/ 1 w 197"/>
                <a:gd name="T83" fmla="*/ 133 h 170"/>
                <a:gd name="T84" fmla="*/ 27 w 197"/>
                <a:gd name="T85" fmla="*/ 108 h 170"/>
                <a:gd name="T86" fmla="*/ 46 w 197"/>
                <a:gd name="T87" fmla="*/ 77 h 170"/>
                <a:gd name="T88" fmla="*/ 30 w 197"/>
                <a:gd name="T89" fmla="*/ 78 h 170"/>
                <a:gd name="T90" fmla="*/ 32 w 197"/>
                <a:gd name="T91" fmla="*/ 62 h 170"/>
                <a:gd name="T92" fmla="*/ 50 w 197"/>
                <a:gd name="T93" fmla="*/ 48 h 170"/>
                <a:gd name="T94" fmla="*/ 56 w 197"/>
                <a:gd name="T95" fmla="*/ 2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7" h="170">
                  <a:moveTo>
                    <a:pt x="145" y="82"/>
                  </a:moveTo>
                  <a:cubicBezTo>
                    <a:pt x="143" y="82"/>
                    <a:pt x="138" y="84"/>
                    <a:pt x="136" y="85"/>
                  </a:cubicBezTo>
                  <a:cubicBezTo>
                    <a:pt x="134" y="85"/>
                    <a:pt x="133" y="85"/>
                    <a:pt x="131" y="86"/>
                  </a:cubicBezTo>
                  <a:cubicBezTo>
                    <a:pt x="129" y="87"/>
                    <a:pt x="127" y="89"/>
                    <a:pt x="125" y="89"/>
                  </a:cubicBezTo>
                  <a:cubicBezTo>
                    <a:pt x="124" y="90"/>
                    <a:pt x="119" y="93"/>
                    <a:pt x="119" y="95"/>
                  </a:cubicBezTo>
                  <a:cubicBezTo>
                    <a:pt x="119" y="98"/>
                    <a:pt x="125" y="99"/>
                    <a:pt x="127" y="100"/>
                  </a:cubicBezTo>
                  <a:cubicBezTo>
                    <a:pt x="132" y="103"/>
                    <a:pt x="136" y="106"/>
                    <a:pt x="139" y="105"/>
                  </a:cubicBezTo>
                  <a:cubicBezTo>
                    <a:pt x="141" y="105"/>
                    <a:pt x="142" y="104"/>
                    <a:pt x="144" y="100"/>
                  </a:cubicBezTo>
                  <a:cubicBezTo>
                    <a:pt x="145" y="99"/>
                    <a:pt x="146" y="96"/>
                    <a:pt x="147" y="94"/>
                  </a:cubicBezTo>
                  <a:cubicBezTo>
                    <a:pt x="147" y="90"/>
                    <a:pt x="150" y="83"/>
                    <a:pt x="145" y="82"/>
                  </a:cubicBezTo>
                  <a:close/>
                  <a:moveTo>
                    <a:pt x="66" y="18"/>
                  </a:moveTo>
                  <a:cubicBezTo>
                    <a:pt x="66" y="18"/>
                    <a:pt x="64" y="20"/>
                    <a:pt x="64" y="21"/>
                  </a:cubicBezTo>
                  <a:cubicBezTo>
                    <a:pt x="63" y="25"/>
                    <a:pt x="63" y="29"/>
                    <a:pt x="62" y="33"/>
                  </a:cubicBezTo>
                  <a:cubicBezTo>
                    <a:pt x="61" y="36"/>
                    <a:pt x="60" y="38"/>
                    <a:pt x="60" y="40"/>
                  </a:cubicBezTo>
                  <a:cubicBezTo>
                    <a:pt x="60" y="41"/>
                    <a:pt x="60" y="43"/>
                    <a:pt x="62" y="43"/>
                  </a:cubicBezTo>
                  <a:cubicBezTo>
                    <a:pt x="65" y="42"/>
                    <a:pt x="67" y="40"/>
                    <a:pt x="69" y="37"/>
                  </a:cubicBezTo>
                  <a:cubicBezTo>
                    <a:pt x="70" y="36"/>
                    <a:pt x="74" y="34"/>
                    <a:pt x="73" y="32"/>
                  </a:cubicBezTo>
                  <a:cubicBezTo>
                    <a:pt x="73" y="30"/>
                    <a:pt x="72" y="28"/>
                    <a:pt x="71" y="27"/>
                  </a:cubicBezTo>
                  <a:cubicBezTo>
                    <a:pt x="69" y="24"/>
                    <a:pt x="69" y="19"/>
                    <a:pt x="66" y="18"/>
                  </a:cubicBezTo>
                  <a:close/>
                  <a:moveTo>
                    <a:pt x="65" y="1"/>
                  </a:moveTo>
                  <a:cubicBezTo>
                    <a:pt x="68" y="0"/>
                    <a:pt x="70" y="3"/>
                    <a:pt x="70" y="7"/>
                  </a:cubicBezTo>
                  <a:cubicBezTo>
                    <a:pt x="71" y="8"/>
                    <a:pt x="72" y="12"/>
                    <a:pt x="73" y="13"/>
                  </a:cubicBezTo>
                  <a:cubicBezTo>
                    <a:pt x="74" y="16"/>
                    <a:pt x="76" y="18"/>
                    <a:pt x="77" y="21"/>
                  </a:cubicBezTo>
                  <a:cubicBezTo>
                    <a:pt x="81" y="26"/>
                    <a:pt x="87" y="24"/>
                    <a:pt x="89" y="31"/>
                  </a:cubicBezTo>
                  <a:cubicBezTo>
                    <a:pt x="90" y="36"/>
                    <a:pt x="86" y="36"/>
                    <a:pt x="84" y="37"/>
                  </a:cubicBezTo>
                  <a:cubicBezTo>
                    <a:pt x="82" y="39"/>
                    <a:pt x="77" y="44"/>
                    <a:pt x="76" y="46"/>
                  </a:cubicBezTo>
                  <a:cubicBezTo>
                    <a:pt x="73" y="49"/>
                    <a:pt x="71" y="51"/>
                    <a:pt x="68" y="54"/>
                  </a:cubicBezTo>
                  <a:cubicBezTo>
                    <a:pt x="67" y="56"/>
                    <a:pt x="65" y="58"/>
                    <a:pt x="63" y="59"/>
                  </a:cubicBezTo>
                  <a:cubicBezTo>
                    <a:pt x="61" y="61"/>
                    <a:pt x="61" y="60"/>
                    <a:pt x="59" y="63"/>
                  </a:cubicBezTo>
                  <a:cubicBezTo>
                    <a:pt x="57" y="65"/>
                    <a:pt x="56" y="66"/>
                    <a:pt x="56" y="68"/>
                  </a:cubicBezTo>
                  <a:cubicBezTo>
                    <a:pt x="54" y="74"/>
                    <a:pt x="54" y="78"/>
                    <a:pt x="52" y="82"/>
                  </a:cubicBezTo>
                  <a:cubicBezTo>
                    <a:pt x="52" y="82"/>
                    <a:pt x="50" y="90"/>
                    <a:pt x="51" y="90"/>
                  </a:cubicBezTo>
                  <a:cubicBezTo>
                    <a:pt x="55" y="90"/>
                    <a:pt x="59" y="87"/>
                    <a:pt x="62" y="85"/>
                  </a:cubicBezTo>
                  <a:cubicBezTo>
                    <a:pt x="66" y="81"/>
                    <a:pt x="71" y="79"/>
                    <a:pt x="75" y="76"/>
                  </a:cubicBezTo>
                  <a:cubicBezTo>
                    <a:pt x="79" y="73"/>
                    <a:pt x="81" y="71"/>
                    <a:pt x="85" y="69"/>
                  </a:cubicBezTo>
                  <a:cubicBezTo>
                    <a:pt x="86" y="68"/>
                    <a:pt x="88" y="66"/>
                    <a:pt x="89" y="65"/>
                  </a:cubicBezTo>
                  <a:cubicBezTo>
                    <a:pt x="91" y="64"/>
                    <a:pt x="94" y="61"/>
                    <a:pt x="96" y="60"/>
                  </a:cubicBezTo>
                  <a:cubicBezTo>
                    <a:pt x="99" y="58"/>
                    <a:pt x="102" y="57"/>
                    <a:pt x="105" y="54"/>
                  </a:cubicBezTo>
                  <a:cubicBezTo>
                    <a:pt x="106" y="52"/>
                    <a:pt x="110" y="49"/>
                    <a:pt x="111" y="48"/>
                  </a:cubicBezTo>
                  <a:cubicBezTo>
                    <a:pt x="114" y="39"/>
                    <a:pt x="114" y="27"/>
                    <a:pt x="115" y="18"/>
                  </a:cubicBezTo>
                  <a:cubicBezTo>
                    <a:pt x="115" y="16"/>
                    <a:pt x="115" y="13"/>
                    <a:pt x="115" y="12"/>
                  </a:cubicBezTo>
                  <a:cubicBezTo>
                    <a:pt x="114" y="9"/>
                    <a:pt x="114" y="7"/>
                    <a:pt x="115" y="4"/>
                  </a:cubicBezTo>
                  <a:cubicBezTo>
                    <a:pt x="115" y="3"/>
                    <a:pt x="116" y="3"/>
                    <a:pt x="116" y="2"/>
                  </a:cubicBezTo>
                  <a:cubicBezTo>
                    <a:pt x="117" y="2"/>
                    <a:pt x="117" y="1"/>
                    <a:pt x="118" y="1"/>
                  </a:cubicBezTo>
                  <a:cubicBezTo>
                    <a:pt x="122" y="1"/>
                    <a:pt x="125" y="5"/>
                    <a:pt x="126" y="8"/>
                  </a:cubicBezTo>
                  <a:cubicBezTo>
                    <a:pt x="127" y="10"/>
                    <a:pt x="131" y="14"/>
                    <a:pt x="130" y="17"/>
                  </a:cubicBezTo>
                  <a:cubicBezTo>
                    <a:pt x="130" y="18"/>
                    <a:pt x="129" y="20"/>
                    <a:pt x="128" y="22"/>
                  </a:cubicBezTo>
                  <a:cubicBezTo>
                    <a:pt x="128" y="23"/>
                    <a:pt x="128" y="25"/>
                    <a:pt x="128" y="26"/>
                  </a:cubicBezTo>
                  <a:cubicBezTo>
                    <a:pt x="127" y="31"/>
                    <a:pt x="126" y="37"/>
                    <a:pt x="130" y="37"/>
                  </a:cubicBezTo>
                  <a:cubicBezTo>
                    <a:pt x="132" y="37"/>
                    <a:pt x="135" y="33"/>
                    <a:pt x="136" y="31"/>
                  </a:cubicBezTo>
                  <a:cubicBezTo>
                    <a:pt x="138" y="29"/>
                    <a:pt x="141" y="28"/>
                    <a:pt x="143" y="25"/>
                  </a:cubicBezTo>
                  <a:cubicBezTo>
                    <a:pt x="144" y="24"/>
                    <a:pt x="144" y="19"/>
                    <a:pt x="146" y="20"/>
                  </a:cubicBezTo>
                  <a:cubicBezTo>
                    <a:pt x="151" y="21"/>
                    <a:pt x="146" y="30"/>
                    <a:pt x="145" y="33"/>
                  </a:cubicBezTo>
                  <a:cubicBezTo>
                    <a:pt x="143" y="37"/>
                    <a:pt x="142" y="39"/>
                    <a:pt x="139" y="43"/>
                  </a:cubicBezTo>
                  <a:cubicBezTo>
                    <a:pt x="138" y="45"/>
                    <a:pt x="134" y="48"/>
                    <a:pt x="132" y="50"/>
                  </a:cubicBezTo>
                  <a:cubicBezTo>
                    <a:pt x="129" y="53"/>
                    <a:pt x="129" y="51"/>
                    <a:pt x="126" y="55"/>
                  </a:cubicBezTo>
                  <a:cubicBezTo>
                    <a:pt x="124" y="57"/>
                    <a:pt x="122" y="58"/>
                    <a:pt x="121" y="61"/>
                  </a:cubicBezTo>
                  <a:cubicBezTo>
                    <a:pt x="120" y="63"/>
                    <a:pt x="119" y="66"/>
                    <a:pt x="118" y="68"/>
                  </a:cubicBezTo>
                  <a:cubicBezTo>
                    <a:pt x="116" y="70"/>
                    <a:pt x="115" y="73"/>
                    <a:pt x="114" y="75"/>
                  </a:cubicBezTo>
                  <a:cubicBezTo>
                    <a:pt x="112" y="78"/>
                    <a:pt x="103" y="88"/>
                    <a:pt x="105" y="91"/>
                  </a:cubicBezTo>
                  <a:cubicBezTo>
                    <a:pt x="106" y="92"/>
                    <a:pt x="108" y="92"/>
                    <a:pt x="110" y="92"/>
                  </a:cubicBezTo>
                  <a:cubicBezTo>
                    <a:pt x="113" y="91"/>
                    <a:pt x="117" y="86"/>
                    <a:pt x="120" y="84"/>
                  </a:cubicBezTo>
                  <a:cubicBezTo>
                    <a:pt x="122" y="82"/>
                    <a:pt x="125" y="81"/>
                    <a:pt x="127" y="80"/>
                  </a:cubicBezTo>
                  <a:cubicBezTo>
                    <a:pt x="131" y="78"/>
                    <a:pt x="135" y="76"/>
                    <a:pt x="139" y="75"/>
                  </a:cubicBezTo>
                  <a:cubicBezTo>
                    <a:pt x="142" y="74"/>
                    <a:pt x="146" y="72"/>
                    <a:pt x="148" y="72"/>
                  </a:cubicBezTo>
                  <a:cubicBezTo>
                    <a:pt x="150" y="72"/>
                    <a:pt x="152" y="74"/>
                    <a:pt x="153" y="74"/>
                  </a:cubicBezTo>
                  <a:cubicBezTo>
                    <a:pt x="155" y="75"/>
                    <a:pt x="157" y="77"/>
                    <a:pt x="158" y="79"/>
                  </a:cubicBezTo>
                  <a:cubicBezTo>
                    <a:pt x="162" y="85"/>
                    <a:pt x="154" y="98"/>
                    <a:pt x="151" y="104"/>
                  </a:cubicBezTo>
                  <a:cubicBezTo>
                    <a:pt x="151" y="105"/>
                    <a:pt x="146" y="110"/>
                    <a:pt x="147" y="111"/>
                  </a:cubicBezTo>
                  <a:cubicBezTo>
                    <a:pt x="151" y="116"/>
                    <a:pt x="160" y="122"/>
                    <a:pt x="165" y="126"/>
                  </a:cubicBezTo>
                  <a:cubicBezTo>
                    <a:pt x="169" y="129"/>
                    <a:pt x="174" y="133"/>
                    <a:pt x="178" y="135"/>
                  </a:cubicBezTo>
                  <a:cubicBezTo>
                    <a:pt x="180" y="136"/>
                    <a:pt x="180" y="137"/>
                    <a:pt x="183" y="138"/>
                  </a:cubicBezTo>
                  <a:cubicBezTo>
                    <a:pt x="186" y="140"/>
                    <a:pt x="187" y="141"/>
                    <a:pt x="189" y="144"/>
                  </a:cubicBezTo>
                  <a:cubicBezTo>
                    <a:pt x="192" y="148"/>
                    <a:pt x="194" y="152"/>
                    <a:pt x="195" y="156"/>
                  </a:cubicBezTo>
                  <a:cubicBezTo>
                    <a:pt x="196" y="158"/>
                    <a:pt x="197" y="160"/>
                    <a:pt x="196" y="162"/>
                  </a:cubicBezTo>
                  <a:cubicBezTo>
                    <a:pt x="195" y="164"/>
                    <a:pt x="189" y="168"/>
                    <a:pt x="186" y="165"/>
                  </a:cubicBezTo>
                  <a:cubicBezTo>
                    <a:pt x="183" y="163"/>
                    <a:pt x="182" y="163"/>
                    <a:pt x="180" y="160"/>
                  </a:cubicBezTo>
                  <a:cubicBezTo>
                    <a:pt x="177" y="157"/>
                    <a:pt x="175" y="155"/>
                    <a:pt x="172" y="152"/>
                  </a:cubicBezTo>
                  <a:cubicBezTo>
                    <a:pt x="171" y="151"/>
                    <a:pt x="167" y="145"/>
                    <a:pt x="165" y="143"/>
                  </a:cubicBezTo>
                  <a:cubicBezTo>
                    <a:pt x="160" y="138"/>
                    <a:pt x="156" y="133"/>
                    <a:pt x="151" y="128"/>
                  </a:cubicBezTo>
                  <a:cubicBezTo>
                    <a:pt x="148" y="126"/>
                    <a:pt x="143" y="120"/>
                    <a:pt x="140" y="121"/>
                  </a:cubicBezTo>
                  <a:cubicBezTo>
                    <a:pt x="139" y="121"/>
                    <a:pt x="136" y="124"/>
                    <a:pt x="134" y="126"/>
                  </a:cubicBezTo>
                  <a:cubicBezTo>
                    <a:pt x="130" y="129"/>
                    <a:pt x="127" y="133"/>
                    <a:pt x="124" y="136"/>
                  </a:cubicBezTo>
                  <a:cubicBezTo>
                    <a:pt x="121" y="138"/>
                    <a:pt x="120" y="140"/>
                    <a:pt x="118" y="142"/>
                  </a:cubicBezTo>
                  <a:cubicBezTo>
                    <a:pt x="113" y="146"/>
                    <a:pt x="106" y="151"/>
                    <a:pt x="99" y="153"/>
                  </a:cubicBezTo>
                  <a:cubicBezTo>
                    <a:pt x="95" y="153"/>
                    <a:pt x="93" y="149"/>
                    <a:pt x="92" y="147"/>
                  </a:cubicBezTo>
                  <a:cubicBezTo>
                    <a:pt x="88" y="141"/>
                    <a:pt x="86" y="135"/>
                    <a:pt x="83" y="128"/>
                  </a:cubicBezTo>
                  <a:cubicBezTo>
                    <a:pt x="81" y="125"/>
                    <a:pt x="80" y="117"/>
                    <a:pt x="82" y="116"/>
                  </a:cubicBezTo>
                  <a:cubicBezTo>
                    <a:pt x="84" y="115"/>
                    <a:pt x="84" y="118"/>
                    <a:pt x="86" y="119"/>
                  </a:cubicBezTo>
                  <a:cubicBezTo>
                    <a:pt x="88" y="122"/>
                    <a:pt x="89" y="125"/>
                    <a:pt x="91" y="128"/>
                  </a:cubicBezTo>
                  <a:cubicBezTo>
                    <a:pt x="93" y="130"/>
                    <a:pt x="95" y="133"/>
                    <a:pt x="98" y="135"/>
                  </a:cubicBezTo>
                  <a:cubicBezTo>
                    <a:pt x="109" y="141"/>
                    <a:pt x="120" y="129"/>
                    <a:pt x="124" y="123"/>
                  </a:cubicBezTo>
                  <a:cubicBezTo>
                    <a:pt x="126" y="122"/>
                    <a:pt x="132" y="116"/>
                    <a:pt x="132" y="114"/>
                  </a:cubicBezTo>
                  <a:cubicBezTo>
                    <a:pt x="131" y="111"/>
                    <a:pt x="116" y="104"/>
                    <a:pt x="109" y="103"/>
                  </a:cubicBezTo>
                  <a:cubicBezTo>
                    <a:pt x="104" y="102"/>
                    <a:pt x="93" y="104"/>
                    <a:pt x="93" y="98"/>
                  </a:cubicBezTo>
                  <a:cubicBezTo>
                    <a:pt x="93" y="95"/>
                    <a:pt x="96" y="93"/>
                    <a:pt x="98" y="90"/>
                  </a:cubicBezTo>
                  <a:cubicBezTo>
                    <a:pt x="100" y="88"/>
                    <a:pt x="102" y="82"/>
                    <a:pt x="103" y="79"/>
                  </a:cubicBezTo>
                  <a:cubicBezTo>
                    <a:pt x="104" y="77"/>
                    <a:pt x="106" y="74"/>
                    <a:pt x="105" y="71"/>
                  </a:cubicBezTo>
                  <a:cubicBezTo>
                    <a:pt x="105" y="71"/>
                    <a:pt x="104" y="70"/>
                    <a:pt x="104" y="70"/>
                  </a:cubicBezTo>
                  <a:cubicBezTo>
                    <a:pt x="102" y="70"/>
                    <a:pt x="102" y="70"/>
                    <a:pt x="100" y="71"/>
                  </a:cubicBezTo>
                  <a:cubicBezTo>
                    <a:pt x="96" y="74"/>
                    <a:pt x="92" y="75"/>
                    <a:pt x="88" y="79"/>
                  </a:cubicBezTo>
                  <a:cubicBezTo>
                    <a:pt x="85" y="81"/>
                    <a:pt x="80" y="85"/>
                    <a:pt x="77" y="87"/>
                  </a:cubicBezTo>
                  <a:cubicBezTo>
                    <a:pt x="72" y="89"/>
                    <a:pt x="68" y="92"/>
                    <a:pt x="63" y="94"/>
                  </a:cubicBezTo>
                  <a:cubicBezTo>
                    <a:pt x="61" y="96"/>
                    <a:pt x="61" y="98"/>
                    <a:pt x="58" y="99"/>
                  </a:cubicBezTo>
                  <a:cubicBezTo>
                    <a:pt x="55" y="101"/>
                    <a:pt x="55" y="102"/>
                    <a:pt x="50" y="106"/>
                  </a:cubicBezTo>
                  <a:cubicBezTo>
                    <a:pt x="49" y="107"/>
                    <a:pt x="47" y="115"/>
                    <a:pt x="47" y="117"/>
                  </a:cubicBezTo>
                  <a:cubicBezTo>
                    <a:pt x="46" y="126"/>
                    <a:pt x="46" y="136"/>
                    <a:pt x="46" y="145"/>
                  </a:cubicBezTo>
                  <a:cubicBezTo>
                    <a:pt x="46" y="147"/>
                    <a:pt x="46" y="154"/>
                    <a:pt x="46" y="156"/>
                  </a:cubicBezTo>
                  <a:cubicBezTo>
                    <a:pt x="46" y="158"/>
                    <a:pt x="45" y="164"/>
                    <a:pt x="44" y="166"/>
                  </a:cubicBezTo>
                  <a:cubicBezTo>
                    <a:pt x="43" y="168"/>
                    <a:pt x="40" y="169"/>
                    <a:pt x="39" y="170"/>
                  </a:cubicBezTo>
                  <a:cubicBezTo>
                    <a:pt x="37" y="170"/>
                    <a:pt x="35" y="170"/>
                    <a:pt x="34" y="170"/>
                  </a:cubicBezTo>
                  <a:cubicBezTo>
                    <a:pt x="31" y="168"/>
                    <a:pt x="30" y="167"/>
                    <a:pt x="29" y="164"/>
                  </a:cubicBezTo>
                  <a:cubicBezTo>
                    <a:pt x="27" y="161"/>
                    <a:pt x="26" y="156"/>
                    <a:pt x="25" y="152"/>
                  </a:cubicBezTo>
                  <a:cubicBezTo>
                    <a:pt x="25" y="151"/>
                    <a:pt x="24" y="144"/>
                    <a:pt x="22" y="142"/>
                  </a:cubicBezTo>
                  <a:cubicBezTo>
                    <a:pt x="21" y="141"/>
                    <a:pt x="21" y="137"/>
                    <a:pt x="22" y="137"/>
                  </a:cubicBezTo>
                  <a:cubicBezTo>
                    <a:pt x="23" y="137"/>
                    <a:pt x="32" y="145"/>
                    <a:pt x="33" y="144"/>
                  </a:cubicBezTo>
                  <a:cubicBezTo>
                    <a:pt x="35" y="142"/>
                    <a:pt x="34" y="140"/>
                    <a:pt x="35" y="137"/>
                  </a:cubicBezTo>
                  <a:cubicBezTo>
                    <a:pt x="36" y="133"/>
                    <a:pt x="36" y="128"/>
                    <a:pt x="37" y="123"/>
                  </a:cubicBezTo>
                  <a:cubicBezTo>
                    <a:pt x="37" y="121"/>
                    <a:pt x="38" y="117"/>
                    <a:pt x="36" y="116"/>
                  </a:cubicBezTo>
                  <a:cubicBezTo>
                    <a:pt x="36" y="116"/>
                    <a:pt x="35" y="117"/>
                    <a:pt x="35" y="117"/>
                  </a:cubicBezTo>
                  <a:cubicBezTo>
                    <a:pt x="32" y="119"/>
                    <a:pt x="31" y="121"/>
                    <a:pt x="29" y="123"/>
                  </a:cubicBezTo>
                  <a:cubicBezTo>
                    <a:pt x="28" y="124"/>
                    <a:pt x="26" y="126"/>
                    <a:pt x="24" y="128"/>
                  </a:cubicBezTo>
                  <a:cubicBezTo>
                    <a:pt x="20" y="131"/>
                    <a:pt x="18" y="132"/>
                    <a:pt x="14" y="135"/>
                  </a:cubicBezTo>
                  <a:cubicBezTo>
                    <a:pt x="13" y="136"/>
                    <a:pt x="7" y="138"/>
                    <a:pt x="6" y="137"/>
                  </a:cubicBezTo>
                  <a:cubicBezTo>
                    <a:pt x="5" y="137"/>
                    <a:pt x="3" y="137"/>
                    <a:pt x="3" y="136"/>
                  </a:cubicBezTo>
                  <a:cubicBezTo>
                    <a:pt x="2" y="135"/>
                    <a:pt x="1" y="134"/>
                    <a:pt x="1" y="133"/>
                  </a:cubicBezTo>
                  <a:cubicBezTo>
                    <a:pt x="0" y="130"/>
                    <a:pt x="2" y="127"/>
                    <a:pt x="4" y="125"/>
                  </a:cubicBezTo>
                  <a:cubicBezTo>
                    <a:pt x="6" y="123"/>
                    <a:pt x="8" y="120"/>
                    <a:pt x="10" y="119"/>
                  </a:cubicBezTo>
                  <a:cubicBezTo>
                    <a:pt x="16" y="115"/>
                    <a:pt x="20" y="113"/>
                    <a:pt x="27" y="108"/>
                  </a:cubicBezTo>
                  <a:cubicBezTo>
                    <a:pt x="29" y="106"/>
                    <a:pt x="31" y="105"/>
                    <a:pt x="33" y="104"/>
                  </a:cubicBezTo>
                  <a:cubicBezTo>
                    <a:pt x="36" y="102"/>
                    <a:pt x="40" y="97"/>
                    <a:pt x="41" y="95"/>
                  </a:cubicBezTo>
                  <a:cubicBezTo>
                    <a:pt x="43" y="93"/>
                    <a:pt x="45" y="80"/>
                    <a:pt x="46" y="77"/>
                  </a:cubicBezTo>
                  <a:cubicBezTo>
                    <a:pt x="46" y="75"/>
                    <a:pt x="47" y="72"/>
                    <a:pt x="46" y="71"/>
                  </a:cubicBezTo>
                  <a:cubicBezTo>
                    <a:pt x="45" y="70"/>
                    <a:pt x="44" y="71"/>
                    <a:pt x="43" y="72"/>
                  </a:cubicBezTo>
                  <a:cubicBezTo>
                    <a:pt x="40" y="73"/>
                    <a:pt x="32" y="78"/>
                    <a:pt x="30" y="78"/>
                  </a:cubicBezTo>
                  <a:cubicBezTo>
                    <a:pt x="26" y="79"/>
                    <a:pt x="21" y="83"/>
                    <a:pt x="16" y="77"/>
                  </a:cubicBezTo>
                  <a:cubicBezTo>
                    <a:pt x="12" y="73"/>
                    <a:pt x="17" y="69"/>
                    <a:pt x="20" y="67"/>
                  </a:cubicBezTo>
                  <a:cubicBezTo>
                    <a:pt x="23" y="65"/>
                    <a:pt x="28" y="64"/>
                    <a:pt x="32" y="62"/>
                  </a:cubicBezTo>
                  <a:cubicBezTo>
                    <a:pt x="34" y="61"/>
                    <a:pt x="36" y="60"/>
                    <a:pt x="38" y="59"/>
                  </a:cubicBezTo>
                  <a:cubicBezTo>
                    <a:pt x="42" y="57"/>
                    <a:pt x="45" y="55"/>
                    <a:pt x="47" y="51"/>
                  </a:cubicBezTo>
                  <a:cubicBezTo>
                    <a:pt x="48" y="51"/>
                    <a:pt x="49" y="50"/>
                    <a:pt x="50" y="48"/>
                  </a:cubicBezTo>
                  <a:cubicBezTo>
                    <a:pt x="51" y="47"/>
                    <a:pt x="51" y="46"/>
                    <a:pt x="51" y="45"/>
                  </a:cubicBezTo>
                  <a:cubicBezTo>
                    <a:pt x="52" y="42"/>
                    <a:pt x="52" y="40"/>
                    <a:pt x="53" y="36"/>
                  </a:cubicBezTo>
                  <a:cubicBezTo>
                    <a:pt x="55" y="30"/>
                    <a:pt x="56" y="27"/>
                    <a:pt x="56" y="22"/>
                  </a:cubicBezTo>
                  <a:cubicBezTo>
                    <a:pt x="57" y="17"/>
                    <a:pt x="59" y="16"/>
                    <a:pt x="61" y="11"/>
                  </a:cubicBezTo>
                  <a:cubicBezTo>
                    <a:pt x="62" y="7"/>
                    <a:pt x="60" y="2"/>
                    <a:pt x="65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78A04AB-20B6-49F3-B95B-6493244A34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5163" y="877888"/>
              <a:ext cx="646113" cy="892175"/>
            </a:xfrm>
            <a:custGeom>
              <a:avLst/>
              <a:gdLst>
                <a:gd name="T0" fmla="*/ 131 w 164"/>
                <a:gd name="T1" fmla="*/ 110 h 227"/>
                <a:gd name="T2" fmla="*/ 121 w 164"/>
                <a:gd name="T3" fmla="*/ 130 h 227"/>
                <a:gd name="T4" fmla="*/ 115 w 164"/>
                <a:gd name="T5" fmla="*/ 130 h 227"/>
                <a:gd name="T6" fmla="*/ 118 w 164"/>
                <a:gd name="T7" fmla="*/ 105 h 227"/>
                <a:gd name="T8" fmla="*/ 112 w 164"/>
                <a:gd name="T9" fmla="*/ 138 h 227"/>
                <a:gd name="T10" fmla="*/ 108 w 164"/>
                <a:gd name="T11" fmla="*/ 182 h 227"/>
                <a:gd name="T12" fmla="*/ 101 w 164"/>
                <a:gd name="T13" fmla="*/ 210 h 227"/>
                <a:gd name="T14" fmla="*/ 78 w 164"/>
                <a:gd name="T15" fmla="*/ 207 h 227"/>
                <a:gd name="T16" fmla="*/ 89 w 164"/>
                <a:gd name="T17" fmla="*/ 209 h 227"/>
                <a:gd name="T18" fmla="*/ 100 w 164"/>
                <a:gd name="T19" fmla="*/ 147 h 227"/>
                <a:gd name="T20" fmla="*/ 102 w 164"/>
                <a:gd name="T21" fmla="*/ 127 h 227"/>
                <a:gd name="T22" fmla="*/ 91 w 164"/>
                <a:gd name="T23" fmla="*/ 147 h 227"/>
                <a:gd name="T24" fmla="*/ 69 w 164"/>
                <a:gd name="T25" fmla="*/ 159 h 227"/>
                <a:gd name="T26" fmla="*/ 79 w 164"/>
                <a:gd name="T27" fmla="*/ 126 h 227"/>
                <a:gd name="T28" fmla="*/ 69 w 164"/>
                <a:gd name="T29" fmla="*/ 141 h 227"/>
                <a:gd name="T30" fmla="*/ 55 w 164"/>
                <a:gd name="T31" fmla="*/ 162 h 227"/>
                <a:gd name="T32" fmla="*/ 62 w 164"/>
                <a:gd name="T33" fmla="*/ 137 h 227"/>
                <a:gd name="T34" fmla="*/ 89 w 164"/>
                <a:gd name="T35" fmla="*/ 128 h 227"/>
                <a:gd name="T36" fmla="*/ 101 w 164"/>
                <a:gd name="T37" fmla="*/ 116 h 227"/>
                <a:gd name="T38" fmla="*/ 111 w 164"/>
                <a:gd name="T39" fmla="*/ 99 h 227"/>
                <a:gd name="T40" fmla="*/ 109 w 164"/>
                <a:gd name="T41" fmla="*/ 88 h 227"/>
                <a:gd name="T42" fmla="*/ 107 w 164"/>
                <a:gd name="T43" fmla="*/ 84 h 227"/>
                <a:gd name="T44" fmla="*/ 144 w 164"/>
                <a:gd name="T45" fmla="*/ 46 h 227"/>
                <a:gd name="T46" fmla="*/ 104 w 164"/>
                <a:gd name="T47" fmla="*/ 77 h 227"/>
                <a:gd name="T48" fmla="*/ 135 w 164"/>
                <a:gd name="T49" fmla="*/ 66 h 227"/>
                <a:gd name="T50" fmla="*/ 144 w 164"/>
                <a:gd name="T51" fmla="*/ 69 h 227"/>
                <a:gd name="T52" fmla="*/ 140 w 164"/>
                <a:gd name="T53" fmla="*/ 135 h 227"/>
                <a:gd name="T54" fmla="*/ 139 w 164"/>
                <a:gd name="T55" fmla="*/ 176 h 227"/>
                <a:gd name="T56" fmla="*/ 113 w 164"/>
                <a:gd name="T57" fmla="*/ 170 h 227"/>
                <a:gd name="T58" fmla="*/ 127 w 164"/>
                <a:gd name="T59" fmla="*/ 187 h 227"/>
                <a:gd name="T60" fmla="*/ 151 w 164"/>
                <a:gd name="T61" fmla="*/ 206 h 227"/>
                <a:gd name="T62" fmla="*/ 154 w 164"/>
                <a:gd name="T63" fmla="*/ 176 h 227"/>
                <a:gd name="T64" fmla="*/ 153 w 164"/>
                <a:gd name="T65" fmla="*/ 109 h 227"/>
                <a:gd name="T66" fmla="*/ 164 w 164"/>
                <a:gd name="T67" fmla="*/ 54 h 227"/>
                <a:gd name="T68" fmla="*/ 153 w 164"/>
                <a:gd name="T69" fmla="*/ 41 h 227"/>
                <a:gd name="T70" fmla="*/ 90 w 164"/>
                <a:gd name="T71" fmla="*/ 55 h 227"/>
                <a:gd name="T72" fmla="*/ 94 w 164"/>
                <a:gd name="T73" fmla="*/ 59 h 227"/>
                <a:gd name="T74" fmla="*/ 95 w 164"/>
                <a:gd name="T75" fmla="*/ 38 h 227"/>
                <a:gd name="T76" fmla="*/ 84 w 164"/>
                <a:gd name="T77" fmla="*/ 17 h 227"/>
                <a:gd name="T78" fmla="*/ 70 w 164"/>
                <a:gd name="T79" fmla="*/ 68 h 227"/>
                <a:gd name="T80" fmla="*/ 49 w 164"/>
                <a:gd name="T81" fmla="*/ 89 h 227"/>
                <a:gd name="T82" fmla="*/ 30 w 164"/>
                <a:gd name="T83" fmla="*/ 135 h 227"/>
                <a:gd name="T84" fmla="*/ 18 w 164"/>
                <a:gd name="T85" fmla="*/ 160 h 227"/>
                <a:gd name="T86" fmla="*/ 9 w 164"/>
                <a:gd name="T87" fmla="*/ 119 h 227"/>
                <a:gd name="T88" fmla="*/ 4 w 164"/>
                <a:gd name="T89" fmla="*/ 144 h 227"/>
                <a:gd name="T90" fmla="*/ 2 w 164"/>
                <a:gd name="T91" fmla="*/ 180 h 227"/>
                <a:gd name="T92" fmla="*/ 1 w 164"/>
                <a:gd name="T93" fmla="*/ 203 h 227"/>
                <a:gd name="T94" fmla="*/ 9 w 164"/>
                <a:gd name="T95" fmla="*/ 215 h 227"/>
                <a:gd name="T96" fmla="*/ 22 w 164"/>
                <a:gd name="T97" fmla="*/ 196 h 227"/>
                <a:gd name="T98" fmla="*/ 28 w 164"/>
                <a:gd name="T99" fmla="*/ 177 h 227"/>
                <a:gd name="T100" fmla="*/ 36 w 164"/>
                <a:gd name="T101" fmla="*/ 145 h 227"/>
                <a:gd name="T102" fmla="*/ 44 w 164"/>
                <a:gd name="T103" fmla="*/ 110 h 227"/>
                <a:gd name="T104" fmla="*/ 65 w 164"/>
                <a:gd name="T105" fmla="*/ 104 h 227"/>
                <a:gd name="T106" fmla="*/ 65 w 164"/>
                <a:gd name="T107" fmla="*/ 116 h 227"/>
                <a:gd name="T108" fmla="*/ 80 w 164"/>
                <a:gd name="T109" fmla="*/ 88 h 227"/>
                <a:gd name="T110" fmla="*/ 96 w 164"/>
                <a:gd name="T111" fmla="*/ 76 h 227"/>
                <a:gd name="T112" fmla="*/ 115 w 164"/>
                <a:gd name="T113" fmla="*/ 50 h 227"/>
                <a:gd name="T114" fmla="*/ 101 w 164"/>
                <a:gd name="T115" fmla="*/ 38 h 227"/>
                <a:gd name="T116" fmla="*/ 84 w 164"/>
                <a:gd name="T117" fmla="*/ 17 h 227"/>
                <a:gd name="T118" fmla="*/ 37 w 164"/>
                <a:gd name="T119" fmla="*/ 12 h 227"/>
                <a:gd name="T120" fmla="*/ 25 w 164"/>
                <a:gd name="T121" fmla="*/ 61 h 227"/>
                <a:gd name="T122" fmla="*/ 32 w 164"/>
                <a:gd name="T123" fmla="*/ 44 h 227"/>
                <a:gd name="T124" fmla="*/ 24 w 164"/>
                <a:gd name="T125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" h="227">
                  <a:moveTo>
                    <a:pt x="107" y="84"/>
                  </a:moveTo>
                  <a:cubicBezTo>
                    <a:pt x="117" y="84"/>
                    <a:pt x="127" y="93"/>
                    <a:pt x="130" y="100"/>
                  </a:cubicBezTo>
                  <a:cubicBezTo>
                    <a:pt x="131" y="102"/>
                    <a:pt x="132" y="108"/>
                    <a:pt x="131" y="110"/>
                  </a:cubicBezTo>
                  <a:cubicBezTo>
                    <a:pt x="131" y="113"/>
                    <a:pt x="129" y="115"/>
                    <a:pt x="128" y="117"/>
                  </a:cubicBezTo>
                  <a:cubicBezTo>
                    <a:pt x="127" y="119"/>
                    <a:pt x="126" y="120"/>
                    <a:pt x="125" y="121"/>
                  </a:cubicBezTo>
                  <a:cubicBezTo>
                    <a:pt x="123" y="124"/>
                    <a:pt x="122" y="127"/>
                    <a:pt x="121" y="130"/>
                  </a:cubicBezTo>
                  <a:cubicBezTo>
                    <a:pt x="120" y="135"/>
                    <a:pt x="132" y="143"/>
                    <a:pt x="127" y="147"/>
                  </a:cubicBezTo>
                  <a:cubicBezTo>
                    <a:pt x="125" y="148"/>
                    <a:pt x="123" y="145"/>
                    <a:pt x="122" y="144"/>
                  </a:cubicBezTo>
                  <a:cubicBezTo>
                    <a:pt x="117" y="142"/>
                    <a:pt x="115" y="136"/>
                    <a:pt x="115" y="130"/>
                  </a:cubicBezTo>
                  <a:cubicBezTo>
                    <a:pt x="115" y="128"/>
                    <a:pt x="115" y="127"/>
                    <a:pt x="115" y="126"/>
                  </a:cubicBezTo>
                  <a:cubicBezTo>
                    <a:pt x="116" y="120"/>
                    <a:pt x="120" y="114"/>
                    <a:pt x="118" y="106"/>
                  </a:cubicBezTo>
                  <a:cubicBezTo>
                    <a:pt x="118" y="106"/>
                    <a:pt x="118" y="105"/>
                    <a:pt x="118" y="105"/>
                  </a:cubicBezTo>
                  <a:cubicBezTo>
                    <a:pt x="115" y="105"/>
                    <a:pt x="115" y="111"/>
                    <a:pt x="115" y="114"/>
                  </a:cubicBezTo>
                  <a:cubicBezTo>
                    <a:pt x="114" y="118"/>
                    <a:pt x="113" y="124"/>
                    <a:pt x="112" y="128"/>
                  </a:cubicBezTo>
                  <a:cubicBezTo>
                    <a:pt x="112" y="131"/>
                    <a:pt x="112" y="134"/>
                    <a:pt x="112" y="138"/>
                  </a:cubicBezTo>
                  <a:cubicBezTo>
                    <a:pt x="110" y="146"/>
                    <a:pt x="110" y="156"/>
                    <a:pt x="109" y="163"/>
                  </a:cubicBezTo>
                  <a:cubicBezTo>
                    <a:pt x="109" y="166"/>
                    <a:pt x="108" y="168"/>
                    <a:pt x="108" y="171"/>
                  </a:cubicBezTo>
                  <a:cubicBezTo>
                    <a:pt x="109" y="175"/>
                    <a:pt x="108" y="179"/>
                    <a:pt x="108" y="182"/>
                  </a:cubicBezTo>
                  <a:cubicBezTo>
                    <a:pt x="108" y="184"/>
                    <a:pt x="107" y="186"/>
                    <a:pt x="107" y="188"/>
                  </a:cubicBezTo>
                  <a:cubicBezTo>
                    <a:pt x="106" y="193"/>
                    <a:pt x="105" y="199"/>
                    <a:pt x="104" y="203"/>
                  </a:cubicBezTo>
                  <a:cubicBezTo>
                    <a:pt x="103" y="205"/>
                    <a:pt x="102" y="208"/>
                    <a:pt x="101" y="210"/>
                  </a:cubicBezTo>
                  <a:cubicBezTo>
                    <a:pt x="98" y="216"/>
                    <a:pt x="97" y="223"/>
                    <a:pt x="91" y="225"/>
                  </a:cubicBezTo>
                  <a:cubicBezTo>
                    <a:pt x="86" y="227"/>
                    <a:pt x="82" y="216"/>
                    <a:pt x="80" y="212"/>
                  </a:cubicBezTo>
                  <a:cubicBezTo>
                    <a:pt x="80" y="211"/>
                    <a:pt x="77" y="208"/>
                    <a:pt x="78" y="207"/>
                  </a:cubicBezTo>
                  <a:cubicBezTo>
                    <a:pt x="78" y="207"/>
                    <a:pt x="78" y="206"/>
                    <a:pt x="78" y="206"/>
                  </a:cubicBezTo>
                  <a:cubicBezTo>
                    <a:pt x="78" y="206"/>
                    <a:pt x="79" y="206"/>
                    <a:pt x="79" y="206"/>
                  </a:cubicBezTo>
                  <a:cubicBezTo>
                    <a:pt x="81" y="207"/>
                    <a:pt x="85" y="211"/>
                    <a:pt x="89" y="209"/>
                  </a:cubicBezTo>
                  <a:cubicBezTo>
                    <a:pt x="92" y="206"/>
                    <a:pt x="92" y="196"/>
                    <a:pt x="94" y="192"/>
                  </a:cubicBezTo>
                  <a:cubicBezTo>
                    <a:pt x="97" y="182"/>
                    <a:pt x="97" y="170"/>
                    <a:pt x="99" y="160"/>
                  </a:cubicBezTo>
                  <a:cubicBezTo>
                    <a:pt x="100" y="156"/>
                    <a:pt x="99" y="151"/>
                    <a:pt x="100" y="147"/>
                  </a:cubicBezTo>
                  <a:cubicBezTo>
                    <a:pt x="100" y="144"/>
                    <a:pt x="101" y="140"/>
                    <a:pt x="102" y="136"/>
                  </a:cubicBezTo>
                  <a:cubicBezTo>
                    <a:pt x="102" y="134"/>
                    <a:pt x="103" y="130"/>
                    <a:pt x="102" y="128"/>
                  </a:cubicBezTo>
                  <a:cubicBezTo>
                    <a:pt x="102" y="128"/>
                    <a:pt x="102" y="128"/>
                    <a:pt x="102" y="127"/>
                  </a:cubicBezTo>
                  <a:cubicBezTo>
                    <a:pt x="101" y="127"/>
                    <a:pt x="101" y="127"/>
                    <a:pt x="101" y="128"/>
                  </a:cubicBezTo>
                  <a:cubicBezTo>
                    <a:pt x="99" y="129"/>
                    <a:pt x="96" y="138"/>
                    <a:pt x="95" y="141"/>
                  </a:cubicBezTo>
                  <a:cubicBezTo>
                    <a:pt x="94" y="143"/>
                    <a:pt x="92" y="145"/>
                    <a:pt x="91" y="147"/>
                  </a:cubicBezTo>
                  <a:cubicBezTo>
                    <a:pt x="89" y="151"/>
                    <a:pt x="86" y="155"/>
                    <a:pt x="84" y="159"/>
                  </a:cubicBezTo>
                  <a:cubicBezTo>
                    <a:pt x="83" y="163"/>
                    <a:pt x="83" y="172"/>
                    <a:pt x="79" y="172"/>
                  </a:cubicBezTo>
                  <a:cubicBezTo>
                    <a:pt x="75" y="171"/>
                    <a:pt x="68" y="165"/>
                    <a:pt x="69" y="159"/>
                  </a:cubicBezTo>
                  <a:cubicBezTo>
                    <a:pt x="70" y="157"/>
                    <a:pt x="71" y="155"/>
                    <a:pt x="72" y="153"/>
                  </a:cubicBezTo>
                  <a:cubicBezTo>
                    <a:pt x="74" y="149"/>
                    <a:pt x="76" y="144"/>
                    <a:pt x="77" y="139"/>
                  </a:cubicBezTo>
                  <a:cubicBezTo>
                    <a:pt x="78" y="136"/>
                    <a:pt x="81" y="128"/>
                    <a:pt x="79" y="126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74" y="127"/>
                    <a:pt x="73" y="131"/>
                    <a:pt x="72" y="135"/>
                  </a:cubicBezTo>
                  <a:cubicBezTo>
                    <a:pt x="71" y="137"/>
                    <a:pt x="70" y="139"/>
                    <a:pt x="69" y="141"/>
                  </a:cubicBezTo>
                  <a:cubicBezTo>
                    <a:pt x="68" y="143"/>
                    <a:pt x="67" y="145"/>
                    <a:pt x="67" y="146"/>
                  </a:cubicBezTo>
                  <a:cubicBezTo>
                    <a:pt x="65" y="149"/>
                    <a:pt x="65" y="152"/>
                    <a:pt x="64" y="154"/>
                  </a:cubicBezTo>
                  <a:cubicBezTo>
                    <a:pt x="62" y="157"/>
                    <a:pt x="61" y="165"/>
                    <a:pt x="55" y="162"/>
                  </a:cubicBezTo>
                  <a:cubicBezTo>
                    <a:pt x="53" y="160"/>
                    <a:pt x="48" y="151"/>
                    <a:pt x="50" y="147"/>
                  </a:cubicBezTo>
                  <a:cubicBezTo>
                    <a:pt x="51" y="147"/>
                    <a:pt x="56" y="147"/>
                    <a:pt x="59" y="144"/>
                  </a:cubicBezTo>
                  <a:cubicBezTo>
                    <a:pt x="60" y="142"/>
                    <a:pt x="61" y="139"/>
                    <a:pt x="62" y="137"/>
                  </a:cubicBezTo>
                  <a:cubicBezTo>
                    <a:pt x="67" y="132"/>
                    <a:pt x="71" y="127"/>
                    <a:pt x="75" y="122"/>
                  </a:cubicBezTo>
                  <a:cubicBezTo>
                    <a:pt x="78" y="120"/>
                    <a:pt x="79" y="116"/>
                    <a:pt x="84" y="116"/>
                  </a:cubicBezTo>
                  <a:cubicBezTo>
                    <a:pt x="90" y="117"/>
                    <a:pt x="90" y="123"/>
                    <a:pt x="89" y="128"/>
                  </a:cubicBezTo>
                  <a:cubicBezTo>
                    <a:pt x="88" y="130"/>
                    <a:pt x="87" y="134"/>
                    <a:pt x="89" y="134"/>
                  </a:cubicBezTo>
                  <a:cubicBezTo>
                    <a:pt x="91" y="135"/>
                    <a:pt x="92" y="131"/>
                    <a:pt x="93" y="130"/>
                  </a:cubicBezTo>
                  <a:cubicBezTo>
                    <a:pt x="96" y="125"/>
                    <a:pt x="99" y="121"/>
                    <a:pt x="101" y="116"/>
                  </a:cubicBezTo>
                  <a:cubicBezTo>
                    <a:pt x="102" y="115"/>
                    <a:pt x="102" y="113"/>
                    <a:pt x="103" y="112"/>
                  </a:cubicBezTo>
                  <a:cubicBezTo>
                    <a:pt x="103" y="110"/>
                    <a:pt x="104" y="103"/>
                    <a:pt x="104" y="102"/>
                  </a:cubicBezTo>
                  <a:cubicBezTo>
                    <a:pt x="105" y="98"/>
                    <a:pt x="107" y="97"/>
                    <a:pt x="111" y="99"/>
                  </a:cubicBezTo>
                  <a:cubicBezTo>
                    <a:pt x="113" y="99"/>
                    <a:pt x="116" y="99"/>
                    <a:pt x="116" y="98"/>
                  </a:cubicBezTo>
                  <a:cubicBezTo>
                    <a:pt x="117" y="97"/>
                    <a:pt x="115" y="95"/>
                    <a:pt x="115" y="94"/>
                  </a:cubicBezTo>
                  <a:cubicBezTo>
                    <a:pt x="113" y="92"/>
                    <a:pt x="111" y="90"/>
                    <a:pt x="109" y="88"/>
                  </a:cubicBezTo>
                  <a:cubicBezTo>
                    <a:pt x="108" y="87"/>
                    <a:pt x="106" y="87"/>
                    <a:pt x="106" y="85"/>
                  </a:cubicBezTo>
                  <a:cubicBezTo>
                    <a:pt x="105" y="85"/>
                    <a:pt x="106" y="84"/>
                    <a:pt x="106" y="84"/>
                  </a:cubicBezTo>
                  <a:cubicBezTo>
                    <a:pt x="106" y="84"/>
                    <a:pt x="107" y="84"/>
                    <a:pt x="107" y="84"/>
                  </a:cubicBezTo>
                  <a:close/>
                  <a:moveTo>
                    <a:pt x="153" y="41"/>
                  </a:moveTo>
                  <a:cubicBezTo>
                    <a:pt x="151" y="41"/>
                    <a:pt x="150" y="41"/>
                    <a:pt x="148" y="41"/>
                  </a:cubicBezTo>
                  <a:cubicBezTo>
                    <a:pt x="146" y="42"/>
                    <a:pt x="145" y="45"/>
                    <a:pt x="144" y="46"/>
                  </a:cubicBezTo>
                  <a:cubicBezTo>
                    <a:pt x="137" y="50"/>
                    <a:pt x="130" y="55"/>
                    <a:pt x="124" y="60"/>
                  </a:cubicBezTo>
                  <a:cubicBezTo>
                    <a:pt x="121" y="63"/>
                    <a:pt x="119" y="66"/>
                    <a:pt x="116" y="68"/>
                  </a:cubicBezTo>
                  <a:cubicBezTo>
                    <a:pt x="114" y="70"/>
                    <a:pt x="104" y="75"/>
                    <a:pt x="104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9"/>
                    <a:pt x="114" y="77"/>
                    <a:pt x="117" y="76"/>
                  </a:cubicBezTo>
                  <a:cubicBezTo>
                    <a:pt x="124" y="73"/>
                    <a:pt x="130" y="71"/>
                    <a:pt x="135" y="66"/>
                  </a:cubicBezTo>
                  <a:cubicBezTo>
                    <a:pt x="137" y="65"/>
                    <a:pt x="143" y="59"/>
                    <a:pt x="145" y="58"/>
                  </a:cubicBezTo>
                  <a:cubicBezTo>
                    <a:pt x="145" y="58"/>
                    <a:pt x="146" y="58"/>
                    <a:pt x="147" y="58"/>
                  </a:cubicBezTo>
                  <a:cubicBezTo>
                    <a:pt x="147" y="61"/>
                    <a:pt x="145" y="66"/>
                    <a:pt x="144" y="69"/>
                  </a:cubicBezTo>
                  <a:cubicBezTo>
                    <a:pt x="143" y="75"/>
                    <a:pt x="142" y="82"/>
                    <a:pt x="141" y="88"/>
                  </a:cubicBezTo>
                  <a:cubicBezTo>
                    <a:pt x="140" y="98"/>
                    <a:pt x="139" y="109"/>
                    <a:pt x="140" y="120"/>
                  </a:cubicBezTo>
                  <a:cubicBezTo>
                    <a:pt x="140" y="125"/>
                    <a:pt x="139" y="130"/>
                    <a:pt x="140" y="135"/>
                  </a:cubicBezTo>
                  <a:cubicBezTo>
                    <a:pt x="140" y="140"/>
                    <a:pt x="140" y="146"/>
                    <a:pt x="140" y="152"/>
                  </a:cubicBezTo>
                  <a:cubicBezTo>
                    <a:pt x="140" y="155"/>
                    <a:pt x="140" y="159"/>
                    <a:pt x="140" y="162"/>
                  </a:cubicBezTo>
                  <a:cubicBezTo>
                    <a:pt x="140" y="167"/>
                    <a:pt x="139" y="172"/>
                    <a:pt x="139" y="176"/>
                  </a:cubicBezTo>
                  <a:cubicBezTo>
                    <a:pt x="139" y="180"/>
                    <a:pt x="141" y="181"/>
                    <a:pt x="138" y="183"/>
                  </a:cubicBezTo>
                  <a:cubicBezTo>
                    <a:pt x="133" y="185"/>
                    <a:pt x="121" y="175"/>
                    <a:pt x="117" y="173"/>
                  </a:cubicBezTo>
                  <a:cubicBezTo>
                    <a:pt x="115" y="172"/>
                    <a:pt x="115" y="170"/>
                    <a:pt x="113" y="170"/>
                  </a:cubicBezTo>
                  <a:cubicBezTo>
                    <a:pt x="112" y="170"/>
                    <a:pt x="112" y="170"/>
                    <a:pt x="112" y="171"/>
                  </a:cubicBezTo>
                  <a:cubicBezTo>
                    <a:pt x="115" y="176"/>
                    <a:pt x="119" y="181"/>
                    <a:pt x="124" y="184"/>
                  </a:cubicBezTo>
                  <a:cubicBezTo>
                    <a:pt x="125" y="185"/>
                    <a:pt x="125" y="186"/>
                    <a:pt x="127" y="187"/>
                  </a:cubicBezTo>
                  <a:cubicBezTo>
                    <a:pt x="129" y="188"/>
                    <a:pt x="134" y="193"/>
                    <a:pt x="136" y="195"/>
                  </a:cubicBezTo>
                  <a:cubicBezTo>
                    <a:pt x="138" y="198"/>
                    <a:pt x="140" y="202"/>
                    <a:pt x="144" y="203"/>
                  </a:cubicBezTo>
                  <a:cubicBezTo>
                    <a:pt x="146" y="204"/>
                    <a:pt x="150" y="206"/>
                    <a:pt x="151" y="206"/>
                  </a:cubicBezTo>
                  <a:cubicBezTo>
                    <a:pt x="153" y="205"/>
                    <a:pt x="154" y="203"/>
                    <a:pt x="154" y="201"/>
                  </a:cubicBezTo>
                  <a:cubicBezTo>
                    <a:pt x="156" y="198"/>
                    <a:pt x="154" y="193"/>
                    <a:pt x="154" y="189"/>
                  </a:cubicBezTo>
                  <a:cubicBezTo>
                    <a:pt x="153" y="184"/>
                    <a:pt x="153" y="180"/>
                    <a:pt x="154" y="176"/>
                  </a:cubicBezTo>
                  <a:cubicBezTo>
                    <a:pt x="154" y="172"/>
                    <a:pt x="154" y="165"/>
                    <a:pt x="154" y="161"/>
                  </a:cubicBezTo>
                  <a:cubicBezTo>
                    <a:pt x="153" y="155"/>
                    <a:pt x="152" y="148"/>
                    <a:pt x="152" y="142"/>
                  </a:cubicBezTo>
                  <a:cubicBezTo>
                    <a:pt x="152" y="131"/>
                    <a:pt x="151" y="120"/>
                    <a:pt x="153" y="109"/>
                  </a:cubicBezTo>
                  <a:cubicBezTo>
                    <a:pt x="153" y="108"/>
                    <a:pt x="153" y="106"/>
                    <a:pt x="153" y="104"/>
                  </a:cubicBezTo>
                  <a:cubicBezTo>
                    <a:pt x="154" y="98"/>
                    <a:pt x="154" y="92"/>
                    <a:pt x="156" y="86"/>
                  </a:cubicBezTo>
                  <a:cubicBezTo>
                    <a:pt x="158" y="75"/>
                    <a:pt x="161" y="65"/>
                    <a:pt x="164" y="54"/>
                  </a:cubicBezTo>
                  <a:cubicBezTo>
                    <a:pt x="164" y="52"/>
                    <a:pt x="164" y="51"/>
                    <a:pt x="164" y="50"/>
                  </a:cubicBezTo>
                  <a:cubicBezTo>
                    <a:pt x="164" y="48"/>
                    <a:pt x="164" y="47"/>
                    <a:pt x="163" y="45"/>
                  </a:cubicBezTo>
                  <a:cubicBezTo>
                    <a:pt x="162" y="42"/>
                    <a:pt x="158" y="40"/>
                    <a:pt x="153" y="41"/>
                  </a:cubicBezTo>
                  <a:close/>
                  <a:moveTo>
                    <a:pt x="91" y="36"/>
                  </a:moveTo>
                  <a:cubicBezTo>
                    <a:pt x="90" y="39"/>
                    <a:pt x="91" y="44"/>
                    <a:pt x="91" y="47"/>
                  </a:cubicBezTo>
                  <a:cubicBezTo>
                    <a:pt x="91" y="51"/>
                    <a:pt x="91" y="52"/>
                    <a:pt x="90" y="55"/>
                  </a:cubicBezTo>
                  <a:cubicBezTo>
                    <a:pt x="89" y="57"/>
                    <a:pt x="89" y="58"/>
                    <a:pt x="88" y="61"/>
                  </a:cubicBezTo>
                  <a:cubicBezTo>
                    <a:pt x="88" y="61"/>
                    <a:pt x="88" y="62"/>
                    <a:pt x="89" y="63"/>
                  </a:cubicBezTo>
                  <a:cubicBezTo>
                    <a:pt x="91" y="63"/>
                    <a:pt x="93" y="60"/>
                    <a:pt x="94" y="59"/>
                  </a:cubicBezTo>
                  <a:cubicBezTo>
                    <a:pt x="96" y="57"/>
                    <a:pt x="99" y="57"/>
                    <a:pt x="99" y="55"/>
                  </a:cubicBezTo>
                  <a:cubicBezTo>
                    <a:pt x="101" y="51"/>
                    <a:pt x="98" y="45"/>
                    <a:pt x="97" y="42"/>
                  </a:cubicBezTo>
                  <a:cubicBezTo>
                    <a:pt x="96" y="40"/>
                    <a:pt x="96" y="40"/>
                    <a:pt x="95" y="38"/>
                  </a:cubicBezTo>
                  <a:cubicBezTo>
                    <a:pt x="94" y="37"/>
                    <a:pt x="91" y="34"/>
                    <a:pt x="91" y="36"/>
                  </a:cubicBezTo>
                  <a:close/>
                  <a:moveTo>
                    <a:pt x="84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79" y="20"/>
                    <a:pt x="79" y="25"/>
                    <a:pt x="78" y="31"/>
                  </a:cubicBezTo>
                  <a:cubicBezTo>
                    <a:pt x="76" y="39"/>
                    <a:pt x="74" y="46"/>
                    <a:pt x="72" y="54"/>
                  </a:cubicBezTo>
                  <a:cubicBezTo>
                    <a:pt x="71" y="59"/>
                    <a:pt x="71" y="64"/>
                    <a:pt x="70" y="68"/>
                  </a:cubicBezTo>
                  <a:cubicBezTo>
                    <a:pt x="70" y="69"/>
                    <a:pt x="70" y="71"/>
                    <a:pt x="70" y="72"/>
                  </a:cubicBezTo>
                  <a:cubicBezTo>
                    <a:pt x="69" y="75"/>
                    <a:pt x="61" y="79"/>
                    <a:pt x="58" y="81"/>
                  </a:cubicBezTo>
                  <a:cubicBezTo>
                    <a:pt x="55" y="83"/>
                    <a:pt x="52" y="86"/>
                    <a:pt x="49" y="89"/>
                  </a:cubicBezTo>
                  <a:cubicBezTo>
                    <a:pt x="43" y="93"/>
                    <a:pt x="36" y="98"/>
                    <a:pt x="31" y="105"/>
                  </a:cubicBezTo>
                  <a:cubicBezTo>
                    <a:pt x="28" y="111"/>
                    <a:pt x="35" y="114"/>
                    <a:pt x="35" y="119"/>
                  </a:cubicBezTo>
                  <a:cubicBezTo>
                    <a:pt x="35" y="124"/>
                    <a:pt x="31" y="130"/>
                    <a:pt x="30" y="135"/>
                  </a:cubicBezTo>
                  <a:cubicBezTo>
                    <a:pt x="29" y="138"/>
                    <a:pt x="28" y="142"/>
                    <a:pt x="27" y="145"/>
                  </a:cubicBezTo>
                  <a:cubicBezTo>
                    <a:pt x="26" y="151"/>
                    <a:pt x="24" y="158"/>
                    <a:pt x="20" y="160"/>
                  </a:cubicBezTo>
                  <a:cubicBezTo>
                    <a:pt x="20" y="161"/>
                    <a:pt x="18" y="160"/>
                    <a:pt x="18" y="160"/>
                  </a:cubicBezTo>
                  <a:cubicBezTo>
                    <a:pt x="18" y="158"/>
                    <a:pt x="17" y="157"/>
                    <a:pt x="17" y="155"/>
                  </a:cubicBezTo>
                  <a:cubicBezTo>
                    <a:pt x="15" y="147"/>
                    <a:pt x="15" y="137"/>
                    <a:pt x="12" y="130"/>
                  </a:cubicBezTo>
                  <a:cubicBezTo>
                    <a:pt x="11" y="127"/>
                    <a:pt x="11" y="120"/>
                    <a:pt x="9" y="119"/>
                  </a:cubicBezTo>
                  <a:cubicBezTo>
                    <a:pt x="8" y="119"/>
                    <a:pt x="8" y="125"/>
                    <a:pt x="7" y="127"/>
                  </a:cubicBezTo>
                  <a:cubicBezTo>
                    <a:pt x="6" y="131"/>
                    <a:pt x="6" y="135"/>
                    <a:pt x="5" y="139"/>
                  </a:cubicBezTo>
                  <a:cubicBezTo>
                    <a:pt x="4" y="141"/>
                    <a:pt x="4" y="143"/>
                    <a:pt x="4" y="144"/>
                  </a:cubicBezTo>
                  <a:cubicBezTo>
                    <a:pt x="3" y="150"/>
                    <a:pt x="2" y="158"/>
                    <a:pt x="3" y="164"/>
                  </a:cubicBezTo>
                  <a:cubicBezTo>
                    <a:pt x="3" y="166"/>
                    <a:pt x="2" y="167"/>
                    <a:pt x="3" y="168"/>
                  </a:cubicBezTo>
                  <a:cubicBezTo>
                    <a:pt x="3" y="172"/>
                    <a:pt x="3" y="177"/>
                    <a:pt x="2" y="180"/>
                  </a:cubicBezTo>
                  <a:cubicBezTo>
                    <a:pt x="2" y="182"/>
                    <a:pt x="2" y="184"/>
                    <a:pt x="2" y="187"/>
                  </a:cubicBezTo>
                  <a:cubicBezTo>
                    <a:pt x="2" y="189"/>
                    <a:pt x="2" y="191"/>
                    <a:pt x="2" y="194"/>
                  </a:cubicBezTo>
                  <a:cubicBezTo>
                    <a:pt x="2" y="197"/>
                    <a:pt x="0" y="200"/>
                    <a:pt x="1" y="203"/>
                  </a:cubicBezTo>
                  <a:cubicBezTo>
                    <a:pt x="1" y="204"/>
                    <a:pt x="1" y="205"/>
                    <a:pt x="1" y="206"/>
                  </a:cubicBezTo>
                  <a:cubicBezTo>
                    <a:pt x="2" y="208"/>
                    <a:pt x="2" y="209"/>
                    <a:pt x="3" y="211"/>
                  </a:cubicBezTo>
                  <a:cubicBezTo>
                    <a:pt x="4" y="213"/>
                    <a:pt x="7" y="214"/>
                    <a:pt x="9" y="215"/>
                  </a:cubicBezTo>
                  <a:cubicBezTo>
                    <a:pt x="10" y="216"/>
                    <a:pt x="11" y="217"/>
                    <a:pt x="13" y="217"/>
                  </a:cubicBezTo>
                  <a:cubicBezTo>
                    <a:pt x="16" y="217"/>
                    <a:pt x="15" y="215"/>
                    <a:pt x="16" y="212"/>
                  </a:cubicBezTo>
                  <a:cubicBezTo>
                    <a:pt x="18" y="207"/>
                    <a:pt x="19" y="201"/>
                    <a:pt x="22" y="196"/>
                  </a:cubicBezTo>
                  <a:cubicBezTo>
                    <a:pt x="22" y="195"/>
                    <a:pt x="23" y="193"/>
                    <a:pt x="24" y="192"/>
                  </a:cubicBezTo>
                  <a:cubicBezTo>
                    <a:pt x="25" y="189"/>
                    <a:pt x="26" y="187"/>
                    <a:pt x="27" y="184"/>
                  </a:cubicBezTo>
                  <a:cubicBezTo>
                    <a:pt x="28" y="182"/>
                    <a:pt x="27" y="180"/>
                    <a:pt x="28" y="177"/>
                  </a:cubicBezTo>
                  <a:cubicBezTo>
                    <a:pt x="28" y="176"/>
                    <a:pt x="29" y="174"/>
                    <a:pt x="29" y="172"/>
                  </a:cubicBezTo>
                  <a:cubicBezTo>
                    <a:pt x="31" y="167"/>
                    <a:pt x="31" y="162"/>
                    <a:pt x="33" y="157"/>
                  </a:cubicBezTo>
                  <a:cubicBezTo>
                    <a:pt x="34" y="153"/>
                    <a:pt x="35" y="150"/>
                    <a:pt x="36" y="145"/>
                  </a:cubicBezTo>
                  <a:cubicBezTo>
                    <a:pt x="38" y="141"/>
                    <a:pt x="38" y="139"/>
                    <a:pt x="39" y="135"/>
                  </a:cubicBezTo>
                  <a:cubicBezTo>
                    <a:pt x="41" y="129"/>
                    <a:pt x="42" y="125"/>
                    <a:pt x="43" y="118"/>
                  </a:cubicBezTo>
                  <a:cubicBezTo>
                    <a:pt x="44" y="115"/>
                    <a:pt x="43" y="112"/>
                    <a:pt x="44" y="110"/>
                  </a:cubicBezTo>
                  <a:cubicBezTo>
                    <a:pt x="45" y="108"/>
                    <a:pt x="49" y="110"/>
                    <a:pt x="51" y="109"/>
                  </a:cubicBezTo>
                  <a:cubicBezTo>
                    <a:pt x="55" y="108"/>
                    <a:pt x="57" y="109"/>
                    <a:pt x="60" y="107"/>
                  </a:cubicBezTo>
                  <a:cubicBezTo>
                    <a:pt x="62" y="107"/>
                    <a:pt x="64" y="105"/>
                    <a:pt x="65" y="104"/>
                  </a:cubicBezTo>
                  <a:cubicBezTo>
                    <a:pt x="67" y="103"/>
                    <a:pt x="67" y="105"/>
                    <a:pt x="67" y="105"/>
                  </a:cubicBezTo>
                  <a:cubicBezTo>
                    <a:pt x="67" y="108"/>
                    <a:pt x="63" y="113"/>
                    <a:pt x="62" y="116"/>
                  </a:cubicBezTo>
                  <a:cubicBezTo>
                    <a:pt x="64" y="116"/>
                    <a:pt x="64" y="116"/>
                    <a:pt x="65" y="116"/>
                  </a:cubicBezTo>
                  <a:cubicBezTo>
                    <a:pt x="67" y="115"/>
                    <a:pt x="68" y="113"/>
                    <a:pt x="69" y="112"/>
                  </a:cubicBezTo>
                  <a:cubicBezTo>
                    <a:pt x="73" y="107"/>
                    <a:pt x="76" y="102"/>
                    <a:pt x="78" y="96"/>
                  </a:cubicBezTo>
                  <a:cubicBezTo>
                    <a:pt x="79" y="93"/>
                    <a:pt x="79" y="90"/>
                    <a:pt x="80" y="88"/>
                  </a:cubicBezTo>
                  <a:cubicBezTo>
                    <a:pt x="81" y="87"/>
                    <a:pt x="82" y="87"/>
                    <a:pt x="83" y="86"/>
                  </a:cubicBezTo>
                  <a:cubicBezTo>
                    <a:pt x="84" y="85"/>
                    <a:pt x="86" y="83"/>
                    <a:pt x="87" y="83"/>
                  </a:cubicBezTo>
                  <a:cubicBezTo>
                    <a:pt x="90" y="80"/>
                    <a:pt x="92" y="79"/>
                    <a:pt x="96" y="76"/>
                  </a:cubicBezTo>
                  <a:cubicBezTo>
                    <a:pt x="98" y="74"/>
                    <a:pt x="101" y="72"/>
                    <a:pt x="104" y="71"/>
                  </a:cubicBezTo>
                  <a:cubicBezTo>
                    <a:pt x="107" y="69"/>
                    <a:pt x="111" y="67"/>
                    <a:pt x="113" y="65"/>
                  </a:cubicBezTo>
                  <a:cubicBezTo>
                    <a:pt x="116" y="60"/>
                    <a:pt x="118" y="55"/>
                    <a:pt x="115" y="50"/>
                  </a:cubicBezTo>
                  <a:cubicBezTo>
                    <a:pt x="114" y="48"/>
                    <a:pt x="110" y="48"/>
                    <a:pt x="108" y="46"/>
                  </a:cubicBezTo>
                  <a:cubicBezTo>
                    <a:pt x="106" y="44"/>
                    <a:pt x="105" y="42"/>
                    <a:pt x="103" y="40"/>
                  </a:cubicBezTo>
                  <a:cubicBezTo>
                    <a:pt x="103" y="40"/>
                    <a:pt x="102" y="39"/>
                    <a:pt x="101" y="38"/>
                  </a:cubicBezTo>
                  <a:cubicBezTo>
                    <a:pt x="99" y="37"/>
                    <a:pt x="98" y="35"/>
                    <a:pt x="97" y="33"/>
                  </a:cubicBezTo>
                  <a:cubicBezTo>
                    <a:pt x="95" y="32"/>
                    <a:pt x="92" y="29"/>
                    <a:pt x="91" y="27"/>
                  </a:cubicBezTo>
                  <a:cubicBezTo>
                    <a:pt x="89" y="23"/>
                    <a:pt x="91" y="17"/>
                    <a:pt x="84" y="17"/>
                  </a:cubicBezTo>
                  <a:close/>
                  <a:moveTo>
                    <a:pt x="25" y="0"/>
                  </a:moveTo>
                  <a:cubicBezTo>
                    <a:pt x="29" y="0"/>
                    <a:pt x="35" y="7"/>
                    <a:pt x="36" y="9"/>
                  </a:cubicBezTo>
                  <a:cubicBezTo>
                    <a:pt x="37" y="10"/>
                    <a:pt x="37" y="11"/>
                    <a:pt x="37" y="12"/>
                  </a:cubicBezTo>
                  <a:cubicBezTo>
                    <a:pt x="38" y="14"/>
                    <a:pt x="40" y="15"/>
                    <a:pt x="41" y="18"/>
                  </a:cubicBezTo>
                  <a:cubicBezTo>
                    <a:pt x="47" y="37"/>
                    <a:pt x="38" y="51"/>
                    <a:pt x="28" y="60"/>
                  </a:cubicBezTo>
                  <a:cubicBezTo>
                    <a:pt x="27" y="60"/>
                    <a:pt x="26" y="61"/>
                    <a:pt x="25" y="61"/>
                  </a:cubicBezTo>
                  <a:cubicBezTo>
                    <a:pt x="25" y="60"/>
                    <a:pt x="26" y="59"/>
                    <a:pt x="26" y="59"/>
                  </a:cubicBezTo>
                  <a:cubicBezTo>
                    <a:pt x="27" y="57"/>
                    <a:pt x="28" y="56"/>
                    <a:pt x="28" y="54"/>
                  </a:cubicBezTo>
                  <a:cubicBezTo>
                    <a:pt x="30" y="51"/>
                    <a:pt x="31" y="47"/>
                    <a:pt x="32" y="44"/>
                  </a:cubicBezTo>
                  <a:cubicBezTo>
                    <a:pt x="32" y="40"/>
                    <a:pt x="31" y="34"/>
                    <a:pt x="30" y="31"/>
                  </a:cubicBezTo>
                  <a:cubicBezTo>
                    <a:pt x="30" y="27"/>
                    <a:pt x="29" y="24"/>
                    <a:pt x="28" y="20"/>
                  </a:cubicBezTo>
                  <a:cubicBezTo>
                    <a:pt x="27" y="14"/>
                    <a:pt x="24" y="8"/>
                    <a:pt x="24" y="1"/>
                  </a:cubicBezTo>
                  <a:cubicBezTo>
                    <a:pt x="24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793E904D-905B-4162-BBDB-859D6EB222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1916113"/>
              <a:ext cx="449263" cy="684213"/>
            </a:xfrm>
            <a:custGeom>
              <a:avLst/>
              <a:gdLst>
                <a:gd name="T0" fmla="*/ 58 w 114"/>
                <a:gd name="T1" fmla="*/ 129 h 174"/>
                <a:gd name="T2" fmla="*/ 60 w 114"/>
                <a:gd name="T3" fmla="*/ 130 h 174"/>
                <a:gd name="T4" fmla="*/ 61 w 114"/>
                <a:gd name="T5" fmla="*/ 124 h 174"/>
                <a:gd name="T6" fmla="*/ 78 w 114"/>
                <a:gd name="T7" fmla="*/ 6 h 174"/>
                <a:gd name="T8" fmla="*/ 79 w 114"/>
                <a:gd name="T9" fmla="*/ 14 h 174"/>
                <a:gd name="T10" fmla="*/ 76 w 114"/>
                <a:gd name="T11" fmla="*/ 37 h 174"/>
                <a:gd name="T12" fmla="*/ 83 w 114"/>
                <a:gd name="T13" fmla="*/ 36 h 174"/>
                <a:gd name="T14" fmla="*/ 90 w 114"/>
                <a:gd name="T15" fmla="*/ 25 h 174"/>
                <a:gd name="T16" fmla="*/ 94 w 114"/>
                <a:gd name="T17" fmla="*/ 25 h 174"/>
                <a:gd name="T18" fmla="*/ 93 w 114"/>
                <a:gd name="T19" fmla="*/ 39 h 174"/>
                <a:gd name="T20" fmla="*/ 78 w 114"/>
                <a:gd name="T21" fmla="*/ 50 h 174"/>
                <a:gd name="T22" fmla="*/ 60 w 114"/>
                <a:gd name="T23" fmla="*/ 67 h 174"/>
                <a:gd name="T24" fmla="*/ 60 w 114"/>
                <a:gd name="T25" fmla="*/ 68 h 174"/>
                <a:gd name="T26" fmla="*/ 97 w 114"/>
                <a:gd name="T27" fmla="*/ 50 h 174"/>
                <a:gd name="T28" fmla="*/ 112 w 114"/>
                <a:gd name="T29" fmla="*/ 50 h 174"/>
                <a:gd name="T30" fmla="*/ 108 w 114"/>
                <a:gd name="T31" fmla="*/ 91 h 174"/>
                <a:gd name="T32" fmla="*/ 108 w 114"/>
                <a:gd name="T33" fmla="*/ 103 h 174"/>
                <a:gd name="T34" fmla="*/ 109 w 114"/>
                <a:gd name="T35" fmla="*/ 131 h 174"/>
                <a:gd name="T36" fmla="*/ 108 w 114"/>
                <a:gd name="T37" fmla="*/ 164 h 174"/>
                <a:gd name="T38" fmla="*/ 97 w 114"/>
                <a:gd name="T39" fmla="*/ 173 h 174"/>
                <a:gd name="T40" fmla="*/ 81 w 114"/>
                <a:gd name="T41" fmla="*/ 159 h 174"/>
                <a:gd name="T42" fmla="*/ 87 w 114"/>
                <a:gd name="T43" fmla="*/ 161 h 174"/>
                <a:gd name="T44" fmla="*/ 102 w 114"/>
                <a:gd name="T45" fmla="*/ 110 h 174"/>
                <a:gd name="T46" fmla="*/ 103 w 114"/>
                <a:gd name="T47" fmla="*/ 61 h 174"/>
                <a:gd name="T48" fmla="*/ 68 w 114"/>
                <a:gd name="T49" fmla="*/ 75 h 174"/>
                <a:gd name="T50" fmla="*/ 42 w 114"/>
                <a:gd name="T51" fmla="*/ 100 h 174"/>
                <a:gd name="T52" fmla="*/ 58 w 114"/>
                <a:gd name="T53" fmla="*/ 93 h 174"/>
                <a:gd name="T54" fmla="*/ 76 w 114"/>
                <a:gd name="T55" fmla="*/ 90 h 174"/>
                <a:gd name="T56" fmla="*/ 61 w 114"/>
                <a:gd name="T57" fmla="*/ 111 h 174"/>
                <a:gd name="T58" fmla="*/ 66 w 114"/>
                <a:gd name="T59" fmla="*/ 139 h 174"/>
                <a:gd name="T60" fmla="*/ 63 w 114"/>
                <a:gd name="T61" fmla="*/ 162 h 174"/>
                <a:gd name="T62" fmla="*/ 59 w 114"/>
                <a:gd name="T63" fmla="*/ 149 h 174"/>
                <a:gd name="T64" fmla="*/ 51 w 114"/>
                <a:gd name="T65" fmla="*/ 146 h 174"/>
                <a:gd name="T66" fmla="*/ 45 w 114"/>
                <a:gd name="T67" fmla="*/ 139 h 174"/>
                <a:gd name="T68" fmla="*/ 52 w 114"/>
                <a:gd name="T69" fmla="*/ 127 h 174"/>
                <a:gd name="T70" fmla="*/ 51 w 114"/>
                <a:gd name="T71" fmla="*/ 118 h 174"/>
                <a:gd name="T72" fmla="*/ 44 w 114"/>
                <a:gd name="T73" fmla="*/ 113 h 174"/>
                <a:gd name="T74" fmla="*/ 25 w 114"/>
                <a:gd name="T75" fmla="*/ 112 h 174"/>
                <a:gd name="T76" fmla="*/ 14 w 114"/>
                <a:gd name="T77" fmla="*/ 121 h 174"/>
                <a:gd name="T78" fmla="*/ 11 w 114"/>
                <a:gd name="T79" fmla="*/ 130 h 174"/>
                <a:gd name="T80" fmla="*/ 9 w 114"/>
                <a:gd name="T81" fmla="*/ 151 h 174"/>
                <a:gd name="T82" fmla="*/ 6 w 114"/>
                <a:gd name="T83" fmla="*/ 159 h 174"/>
                <a:gd name="T84" fmla="*/ 1 w 114"/>
                <a:gd name="T85" fmla="*/ 151 h 174"/>
                <a:gd name="T86" fmla="*/ 5 w 114"/>
                <a:gd name="T87" fmla="*/ 130 h 174"/>
                <a:gd name="T88" fmla="*/ 13 w 114"/>
                <a:gd name="T89" fmla="*/ 115 h 174"/>
                <a:gd name="T90" fmla="*/ 37 w 114"/>
                <a:gd name="T91" fmla="*/ 86 h 174"/>
                <a:gd name="T92" fmla="*/ 53 w 114"/>
                <a:gd name="T93" fmla="*/ 70 h 174"/>
                <a:gd name="T94" fmla="*/ 52 w 114"/>
                <a:gd name="T95" fmla="*/ 68 h 174"/>
                <a:gd name="T96" fmla="*/ 35 w 114"/>
                <a:gd name="T97" fmla="*/ 76 h 174"/>
                <a:gd name="T98" fmla="*/ 21 w 114"/>
                <a:gd name="T99" fmla="*/ 80 h 174"/>
                <a:gd name="T100" fmla="*/ 19 w 114"/>
                <a:gd name="T101" fmla="*/ 70 h 174"/>
                <a:gd name="T102" fmla="*/ 58 w 114"/>
                <a:gd name="T103" fmla="*/ 48 h 174"/>
                <a:gd name="T104" fmla="*/ 71 w 114"/>
                <a:gd name="T105" fmla="*/ 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" h="174">
                  <a:moveTo>
                    <a:pt x="61" y="124"/>
                  </a:moveTo>
                  <a:cubicBezTo>
                    <a:pt x="60" y="125"/>
                    <a:pt x="58" y="127"/>
                    <a:pt x="58" y="129"/>
                  </a:cubicBezTo>
                  <a:cubicBezTo>
                    <a:pt x="58" y="129"/>
                    <a:pt x="59" y="130"/>
                    <a:pt x="59" y="130"/>
                  </a:cubicBezTo>
                  <a:cubicBezTo>
                    <a:pt x="59" y="130"/>
                    <a:pt x="59" y="130"/>
                    <a:pt x="60" y="130"/>
                  </a:cubicBezTo>
                  <a:cubicBezTo>
                    <a:pt x="61" y="129"/>
                    <a:pt x="64" y="126"/>
                    <a:pt x="63" y="124"/>
                  </a:cubicBezTo>
                  <a:cubicBezTo>
                    <a:pt x="63" y="124"/>
                    <a:pt x="61" y="124"/>
                    <a:pt x="61" y="124"/>
                  </a:cubicBezTo>
                  <a:close/>
                  <a:moveTo>
                    <a:pt x="75" y="0"/>
                  </a:moveTo>
                  <a:cubicBezTo>
                    <a:pt x="76" y="0"/>
                    <a:pt x="77" y="4"/>
                    <a:pt x="78" y="6"/>
                  </a:cubicBezTo>
                  <a:cubicBezTo>
                    <a:pt x="79" y="7"/>
                    <a:pt x="80" y="8"/>
                    <a:pt x="80" y="9"/>
                  </a:cubicBezTo>
                  <a:cubicBezTo>
                    <a:pt x="80" y="11"/>
                    <a:pt x="79" y="12"/>
                    <a:pt x="79" y="14"/>
                  </a:cubicBezTo>
                  <a:cubicBezTo>
                    <a:pt x="79" y="19"/>
                    <a:pt x="79" y="24"/>
                    <a:pt x="78" y="29"/>
                  </a:cubicBezTo>
                  <a:cubicBezTo>
                    <a:pt x="78" y="32"/>
                    <a:pt x="77" y="34"/>
                    <a:pt x="76" y="37"/>
                  </a:cubicBezTo>
                  <a:cubicBezTo>
                    <a:pt x="76" y="37"/>
                    <a:pt x="76" y="38"/>
                    <a:pt x="77" y="38"/>
                  </a:cubicBezTo>
                  <a:cubicBezTo>
                    <a:pt x="79" y="39"/>
                    <a:pt x="81" y="37"/>
                    <a:pt x="83" y="36"/>
                  </a:cubicBezTo>
                  <a:cubicBezTo>
                    <a:pt x="88" y="33"/>
                    <a:pt x="89" y="32"/>
                    <a:pt x="90" y="29"/>
                  </a:cubicBezTo>
                  <a:cubicBezTo>
                    <a:pt x="90" y="28"/>
                    <a:pt x="90" y="27"/>
                    <a:pt x="90" y="25"/>
                  </a:cubicBezTo>
                  <a:cubicBezTo>
                    <a:pt x="90" y="24"/>
                    <a:pt x="88" y="23"/>
                    <a:pt x="88" y="22"/>
                  </a:cubicBezTo>
                  <a:cubicBezTo>
                    <a:pt x="89" y="21"/>
                    <a:pt x="93" y="24"/>
                    <a:pt x="94" y="25"/>
                  </a:cubicBezTo>
                  <a:cubicBezTo>
                    <a:pt x="97" y="27"/>
                    <a:pt x="103" y="30"/>
                    <a:pt x="98" y="35"/>
                  </a:cubicBezTo>
                  <a:cubicBezTo>
                    <a:pt x="97" y="37"/>
                    <a:pt x="95" y="38"/>
                    <a:pt x="93" y="39"/>
                  </a:cubicBezTo>
                  <a:cubicBezTo>
                    <a:pt x="89" y="42"/>
                    <a:pt x="86" y="45"/>
                    <a:pt x="83" y="48"/>
                  </a:cubicBezTo>
                  <a:cubicBezTo>
                    <a:pt x="81" y="49"/>
                    <a:pt x="79" y="49"/>
                    <a:pt x="78" y="50"/>
                  </a:cubicBezTo>
                  <a:cubicBezTo>
                    <a:pt x="75" y="52"/>
                    <a:pt x="72" y="55"/>
                    <a:pt x="69" y="57"/>
                  </a:cubicBezTo>
                  <a:cubicBezTo>
                    <a:pt x="67" y="59"/>
                    <a:pt x="60" y="63"/>
                    <a:pt x="60" y="67"/>
                  </a:cubicBezTo>
                  <a:cubicBezTo>
                    <a:pt x="59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8"/>
                  </a:cubicBezTo>
                  <a:cubicBezTo>
                    <a:pt x="62" y="68"/>
                    <a:pt x="68" y="63"/>
                    <a:pt x="70" y="62"/>
                  </a:cubicBezTo>
                  <a:cubicBezTo>
                    <a:pt x="78" y="58"/>
                    <a:pt x="87" y="53"/>
                    <a:pt x="97" y="50"/>
                  </a:cubicBezTo>
                  <a:cubicBezTo>
                    <a:pt x="99" y="50"/>
                    <a:pt x="100" y="49"/>
                    <a:pt x="101" y="48"/>
                  </a:cubicBezTo>
                  <a:cubicBezTo>
                    <a:pt x="105" y="47"/>
                    <a:pt x="111" y="48"/>
                    <a:pt x="112" y="50"/>
                  </a:cubicBezTo>
                  <a:cubicBezTo>
                    <a:pt x="114" y="53"/>
                    <a:pt x="114" y="59"/>
                    <a:pt x="113" y="63"/>
                  </a:cubicBezTo>
                  <a:cubicBezTo>
                    <a:pt x="110" y="71"/>
                    <a:pt x="109" y="82"/>
                    <a:pt x="108" y="91"/>
                  </a:cubicBezTo>
                  <a:cubicBezTo>
                    <a:pt x="108" y="92"/>
                    <a:pt x="108" y="94"/>
                    <a:pt x="108" y="97"/>
                  </a:cubicBezTo>
                  <a:cubicBezTo>
                    <a:pt x="108" y="99"/>
                    <a:pt x="108" y="101"/>
                    <a:pt x="108" y="103"/>
                  </a:cubicBezTo>
                  <a:cubicBezTo>
                    <a:pt x="108" y="109"/>
                    <a:pt x="108" y="116"/>
                    <a:pt x="108" y="122"/>
                  </a:cubicBezTo>
                  <a:cubicBezTo>
                    <a:pt x="108" y="125"/>
                    <a:pt x="109" y="128"/>
                    <a:pt x="109" y="131"/>
                  </a:cubicBezTo>
                  <a:cubicBezTo>
                    <a:pt x="109" y="136"/>
                    <a:pt x="110" y="145"/>
                    <a:pt x="110" y="150"/>
                  </a:cubicBezTo>
                  <a:cubicBezTo>
                    <a:pt x="110" y="154"/>
                    <a:pt x="109" y="160"/>
                    <a:pt x="108" y="164"/>
                  </a:cubicBezTo>
                  <a:cubicBezTo>
                    <a:pt x="108" y="166"/>
                    <a:pt x="106" y="169"/>
                    <a:pt x="105" y="171"/>
                  </a:cubicBezTo>
                  <a:cubicBezTo>
                    <a:pt x="103" y="173"/>
                    <a:pt x="100" y="174"/>
                    <a:pt x="97" y="173"/>
                  </a:cubicBezTo>
                  <a:cubicBezTo>
                    <a:pt x="92" y="171"/>
                    <a:pt x="89" y="167"/>
                    <a:pt x="85" y="164"/>
                  </a:cubicBezTo>
                  <a:cubicBezTo>
                    <a:pt x="84" y="163"/>
                    <a:pt x="81" y="160"/>
                    <a:pt x="81" y="159"/>
                  </a:cubicBezTo>
                  <a:cubicBezTo>
                    <a:pt x="81" y="159"/>
                    <a:pt x="81" y="158"/>
                    <a:pt x="81" y="158"/>
                  </a:cubicBezTo>
                  <a:cubicBezTo>
                    <a:pt x="83" y="158"/>
                    <a:pt x="85" y="160"/>
                    <a:pt x="87" y="161"/>
                  </a:cubicBezTo>
                  <a:cubicBezTo>
                    <a:pt x="90" y="162"/>
                    <a:pt x="97" y="163"/>
                    <a:pt x="99" y="160"/>
                  </a:cubicBezTo>
                  <a:cubicBezTo>
                    <a:pt x="104" y="153"/>
                    <a:pt x="101" y="118"/>
                    <a:pt x="102" y="110"/>
                  </a:cubicBezTo>
                  <a:cubicBezTo>
                    <a:pt x="102" y="99"/>
                    <a:pt x="102" y="87"/>
                    <a:pt x="103" y="76"/>
                  </a:cubicBezTo>
                  <a:cubicBezTo>
                    <a:pt x="103" y="72"/>
                    <a:pt x="105" y="64"/>
                    <a:pt x="103" y="61"/>
                  </a:cubicBezTo>
                  <a:cubicBezTo>
                    <a:pt x="100" y="57"/>
                    <a:pt x="88" y="65"/>
                    <a:pt x="86" y="67"/>
                  </a:cubicBezTo>
                  <a:cubicBezTo>
                    <a:pt x="80" y="70"/>
                    <a:pt x="74" y="72"/>
                    <a:pt x="68" y="75"/>
                  </a:cubicBezTo>
                  <a:cubicBezTo>
                    <a:pt x="62" y="79"/>
                    <a:pt x="56" y="86"/>
                    <a:pt x="51" y="91"/>
                  </a:cubicBezTo>
                  <a:cubicBezTo>
                    <a:pt x="49" y="93"/>
                    <a:pt x="42" y="98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7" y="101"/>
                    <a:pt x="55" y="95"/>
                    <a:pt x="58" y="93"/>
                  </a:cubicBezTo>
                  <a:cubicBezTo>
                    <a:pt x="60" y="91"/>
                    <a:pt x="59" y="87"/>
                    <a:pt x="61" y="86"/>
                  </a:cubicBezTo>
                  <a:cubicBezTo>
                    <a:pt x="65" y="84"/>
                    <a:pt x="77" y="84"/>
                    <a:pt x="76" y="90"/>
                  </a:cubicBezTo>
                  <a:cubicBezTo>
                    <a:pt x="75" y="95"/>
                    <a:pt x="68" y="101"/>
                    <a:pt x="65" y="105"/>
                  </a:cubicBezTo>
                  <a:cubicBezTo>
                    <a:pt x="64" y="106"/>
                    <a:pt x="60" y="109"/>
                    <a:pt x="61" y="111"/>
                  </a:cubicBezTo>
                  <a:cubicBezTo>
                    <a:pt x="63" y="115"/>
                    <a:pt x="69" y="115"/>
                    <a:pt x="70" y="119"/>
                  </a:cubicBezTo>
                  <a:cubicBezTo>
                    <a:pt x="75" y="129"/>
                    <a:pt x="68" y="131"/>
                    <a:pt x="66" y="139"/>
                  </a:cubicBezTo>
                  <a:cubicBezTo>
                    <a:pt x="65" y="142"/>
                    <a:pt x="66" y="147"/>
                    <a:pt x="65" y="149"/>
                  </a:cubicBezTo>
                  <a:cubicBezTo>
                    <a:pt x="64" y="154"/>
                    <a:pt x="65" y="160"/>
                    <a:pt x="63" y="162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0" y="159"/>
                    <a:pt x="60" y="153"/>
                    <a:pt x="59" y="149"/>
                  </a:cubicBezTo>
                  <a:cubicBezTo>
                    <a:pt x="58" y="146"/>
                    <a:pt x="59" y="144"/>
                    <a:pt x="58" y="143"/>
                  </a:cubicBezTo>
                  <a:cubicBezTo>
                    <a:pt x="56" y="143"/>
                    <a:pt x="53" y="146"/>
                    <a:pt x="51" y="146"/>
                  </a:cubicBezTo>
                  <a:cubicBezTo>
                    <a:pt x="50" y="147"/>
                    <a:pt x="49" y="149"/>
                    <a:pt x="47" y="149"/>
                  </a:cubicBezTo>
                  <a:cubicBezTo>
                    <a:pt x="44" y="148"/>
                    <a:pt x="44" y="141"/>
                    <a:pt x="45" y="139"/>
                  </a:cubicBezTo>
                  <a:cubicBezTo>
                    <a:pt x="45" y="138"/>
                    <a:pt x="46" y="137"/>
                    <a:pt x="47" y="136"/>
                  </a:cubicBezTo>
                  <a:cubicBezTo>
                    <a:pt x="49" y="133"/>
                    <a:pt x="50" y="130"/>
                    <a:pt x="52" y="127"/>
                  </a:cubicBezTo>
                  <a:cubicBezTo>
                    <a:pt x="53" y="126"/>
                    <a:pt x="55" y="123"/>
                    <a:pt x="54" y="121"/>
                  </a:cubicBezTo>
                  <a:cubicBezTo>
                    <a:pt x="54" y="119"/>
                    <a:pt x="51" y="119"/>
                    <a:pt x="51" y="118"/>
                  </a:cubicBezTo>
                  <a:cubicBezTo>
                    <a:pt x="50" y="115"/>
                    <a:pt x="52" y="111"/>
                    <a:pt x="50" y="110"/>
                  </a:cubicBezTo>
                  <a:cubicBezTo>
                    <a:pt x="47" y="109"/>
                    <a:pt x="47" y="114"/>
                    <a:pt x="44" y="113"/>
                  </a:cubicBezTo>
                  <a:cubicBezTo>
                    <a:pt x="41" y="113"/>
                    <a:pt x="39" y="109"/>
                    <a:pt x="36" y="107"/>
                  </a:cubicBezTo>
                  <a:cubicBezTo>
                    <a:pt x="33" y="106"/>
                    <a:pt x="28" y="111"/>
                    <a:pt x="25" y="112"/>
                  </a:cubicBezTo>
                  <a:cubicBezTo>
                    <a:pt x="23" y="112"/>
                    <a:pt x="22" y="114"/>
                    <a:pt x="20" y="115"/>
                  </a:cubicBezTo>
                  <a:cubicBezTo>
                    <a:pt x="18" y="117"/>
                    <a:pt x="15" y="118"/>
                    <a:pt x="14" y="121"/>
                  </a:cubicBezTo>
                  <a:cubicBezTo>
                    <a:pt x="14" y="122"/>
                    <a:pt x="13" y="124"/>
                    <a:pt x="13" y="126"/>
                  </a:cubicBezTo>
                  <a:cubicBezTo>
                    <a:pt x="12" y="127"/>
                    <a:pt x="12" y="129"/>
                    <a:pt x="11" y="130"/>
                  </a:cubicBezTo>
                  <a:cubicBezTo>
                    <a:pt x="11" y="132"/>
                    <a:pt x="10" y="135"/>
                    <a:pt x="10" y="138"/>
                  </a:cubicBezTo>
                  <a:cubicBezTo>
                    <a:pt x="9" y="142"/>
                    <a:pt x="9" y="147"/>
                    <a:pt x="9" y="151"/>
                  </a:cubicBezTo>
                  <a:cubicBezTo>
                    <a:pt x="9" y="154"/>
                    <a:pt x="9" y="157"/>
                    <a:pt x="7" y="158"/>
                  </a:cubicBezTo>
                  <a:cubicBezTo>
                    <a:pt x="7" y="158"/>
                    <a:pt x="6" y="159"/>
                    <a:pt x="6" y="159"/>
                  </a:cubicBezTo>
                  <a:cubicBezTo>
                    <a:pt x="5" y="158"/>
                    <a:pt x="5" y="157"/>
                    <a:pt x="4" y="156"/>
                  </a:cubicBezTo>
                  <a:cubicBezTo>
                    <a:pt x="3" y="154"/>
                    <a:pt x="2" y="153"/>
                    <a:pt x="1" y="151"/>
                  </a:cubicBezTo>
                  <a:cubicBezTo>
                    <a:pt x="0" y="148"/>
                    <a:pt x="1" y="138"/>
                    <a:pt x="3" y="135"/>
                  </a:cubicBezTo>
                  <a:cubicBezTo>
                    <a:pt x="3" y="133"/>
                    <a:pt x="4" y="132"/>
                    <a:pt x="5" y="130"/>
                  </a:cubicBezTo>
                  <a:cubicBezTo>
                    <a:pt x="8" y="127"/>
                    <a:pt x="8" y="126"/>
                    <a:pt x="10" y="122"/>
                  </a:cubicBezTo>
                  <a:cubicBezTo>
                    <a:pt x="11" y="120"/>
                    <a:pt x="12" y="116"/>
                    <a:pt x="13" y="115"/>
                  </a:cubicBezTo>
                  <a:cubicBezTo>
                    <a:pt x="19" y="105"/>
                    <a:pt x="24" y="99"/>
                    <a:pt x="31" y="92"/>
                  </a:cubicBezTo>
                  <a:cubicBezTo>
                    <a:pt x="33" y="90"/>
                    <a:pt x="35" y="88"/>
                    <a:pt x="37" y="86"/>
                  </a:cubicBezTo>
                  <a:cubicBezTo>
                    <a:pt x="41" y="82"/>
                    <a:pt x="47" y="79"/>
                    <a:pt x="51" y="74"/>
                  </a:cubicBezTo>
                  <a:cubicBezTo>
                    <a:pt x="52" y="73"/>
                    <a:pt x="53" y="72"/>
                    <a:pt x="53" y="70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8"/>
                    <a:pt x="52" y="68"/>
                    <a:pt x="52" y="68"/>
                  </a:cubicBezTo>
                  <a:cubicBezTo>
                    <a:pt x="48" y="70"/>
                    <a:pt x="45" y="72"/>
                    <a:pt x="42" y="74"/>
                  </a:cubicBezTo>
                  <a:cubicBezTo>
                    <a:pt x="39" y="75"/>
                    <a:pt x="38" y="75"/>
                    <a:pt x="35" y="76"/>
                  </a:cubicBezTo>
                  <a:cubicBezTo>
                    <a:pt x="34" y="77"/>
                    <a:pt x="31" y="79"/>
                    <a:pt x="29" y="79"/>
                  </a:cubicBezTo>
                  <a:cubicBezTo>
                    <a:pt x="25" y="79"/>
                    <a:pt x="25" y="79"/>
                    <a:pt x="21" y="80"/>
                  </a:cubicBezTo>
                  <a:cubicBezTo>
                    <a:pt x="17" y="81"/>
                    <a:pt x="4" y="79"/>
                    <a:pt x="5" y="76"/>
                  </a:cubicBezTo>
                  <a:cubicBezTo>
                    <a:pt x="6" y="75"/>
                    <a:pt x="17" y="71"/>
                    <a:pt x="19" y="70"/>
                  </a:cubicBezTo>
                  <a:cubicBezTo>
                    <a:pt x="29" y="66"/>
                    <a:pt x="37" y="59"/>
                    <a:pt x="46" y="54"/>
                  </a:cubicBezTo>
                  <a:cubicBezTo>
                    <a:pt x="50" y="52"/>
                    <a:pt x="56" y="51"/>
                    <a:pt x="58" y="48"/>
                  </a:cubicBezTo>
                  <a:cubicBezTo>
                    <a:pt x="60" y="45"/>
                    <a:pt x="60" y="37"/>
                    <a:pt x="61" y="33"/>
                  </a:cubicBezTo>
                  <a:cubicBezTo>
                    <a:pt x="63" y="25"/>
                    <a:pt x="67" y="14"/>
                    <a:pt x="71" y="8"/>
                  </a:cubicBezTo>
                  <a:cubicBezTo>
                    <a:pt x="72" y="5"/>
                    <a:pt x="72" y="1"/>
                    <a:pt x="75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375F6BEF-403C-487C-876F-B43DFCFE6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850" y="5476875"/>
              <a:ext cx="611188" cy="1027113"/>
            </a:xfrm>
            <a:custGeom>
              <a:avLst/>
              <a:gdLst>
                <a:gd name="T0" fmla="*/ 110 w 155"/>
                <a:gd name="T1" fmla="*/ 20 h 261"/>
                <a:gd name="T2" fmla="*/ 85 w 155"/>
                <a:gd name="T3" fmla="*/ 61 h 261"/>
                <a:gd name="T4" fmla="*/ 114 w 155"/>
                <a:gd name="T5" fmla="*/ 59 h 261"/>
                <a:gd name="T6" fmla="*/ 154 w 155"/>
                <a:gd name="T7" fmla="*/ 61 h 261"/>
                <a:gd name="T8" fmla="*/ 119 w 155"/>
                <a:gd name="T9" fmla="*/ 110 h 261"/>
                <a:gd name="T10" fmla="*/ 117 w 155"/>
                <a:gd name="T11" fmla="*/ 117 h 261"/>
                <a:gd name="T12" fmla="*/ 117 w 155"/>
                <a:gd name="T13" fmla="*/ 141 h 261"/>
                <a:gd name="T14" fmla="*/ 80 w 155"/>
                <a:gd name="T15" fmla="*/ 169 h 261"/>
                <a:gd name="T16" fmla="*/ 81 w 155"/>
                <a:gd name="T17" fmla="*/ 175 h 261"/>
                <a:gd name="T18" fmla="*/ 114 w 155"/>
                <a:gd name="T19" fmla="*/ 187 h 261"/>
                <a:gd name="T20" fmla="*/ 92 w 155"/>
                <a:gd name="T21" fmla="*/ 200 h 261"/>
                <a:gd name="T22" fmla="*/ 96 w 155"/>
                <a:gd name="T23" fmla="*/ 188 h 261"/>
                <a:gd name="T24" fmla="*/ 78 w 155"/>
                <a:gd name="T25" fmla="*/ 190 h 261"/>
                <a:gd name="T26" fmla="*/ 80 w 155"/>
                <a:gd name="T27" fmla="*/ 232 h 261"/>
                <a:gd name="T28" fmla="*/ 68 w 155"/>
                <a:gd name="T29" fmla="*/ 261 h 261"/>
                <a:gd name="T30" fmla="*/ 28 w 155"/>
                <a:gd name="T31" fmla="*/ 245 h 261"/>
                <a:gd name="T32" fmla="*/ 36 w 155"/>
                <a:gd name="T33" fmla="*/ 246 h 261"/>
                <a:gd name="T34" fmla="*/ 71 w 155"/>
                <a:gd name="T35" fmla="*/ 239 h 261"/>
                <a:gd name="T36" fmla="*/ 69 w 155"/>
                <a:gd name="T37" fmla="*/ 195 h 261"/>
                <a:gd name="T38" fmla="*/ 53 w 155"/>
                <a:gd name="T39" fmla="*/ 200 h 261"/>
                <a:gd name="T40" fmla="*/ 31 w 155"/>
                <a:gd name="T41" fmla="*/ 210 h 261"/>
                <a:gd name="T42" fmla="*/ 5 w 155"/>
                <a:gd name="T43" fmla="*/ 219 h 261"/>
                <a:gd name="T44" fmla="*/ 7 w 155"/>
                <a:gd name="T45" fmla="*/ 207 h 261"/>
                <a:gd name="T46" fmla="*/ 50 w 155"/>
                <a:gd name="T47" fmla="*/ 185 h 261"/>
                <a:gd name="T48" fmla="*/ 66 w 155"/>
                <a:gd name="T49" fmla="*/ 179 h 261"/>
                <a:gd name="T50" fmla="*/ 94 w 155"/>
                <a:gd name="T51" fmla="*/ 142 h 261"/>
                <a:gd name="T52" fmla="*/ 36 w 155"/>
                <a:gd name="T53" fmla="*/ 157 h 261"/>
                <a:gd name="T54" fmla="*/ 34 w 155"/>
                <a:gd name="T55" fmla="*/ 151 h 261"/>
                <a:gd name="T56" fmla="*/ 73 w 155"/>
                <a:gd name="T57" fmla="*/ 133 h 261"/>
                <a:gd name="T58" fmla="*/ 89 w 155"/>
                <a:gd name="T59" fmla="*/ 120 h 261"/>
                <a:gd name="T60" fmla="*/ 78 w 155"/>
                <a:gd name="T61" fmla="*/ 121 h 261"/>
                <a:gd name="T62" fmla="*/ 93 w 155"/>
                <a:gd name="T63" fmla="*/ 99 h 261"/>
                <a:gd name="T64" fmla="*/ 99 w 155"/>
                <a:gd name="T65" fmla="*/ 81 h 261"/>
                <a:gd name="T66" fmla="*/ 106 w 155"/>
                <a:gd name="T67" fmla="*/ 102 h 261"/>
                <a:gd name="T68" fmla="*/ 105 w 155"/>
                <a:gd name="T69" fmla="*/ 110 h 261"/>
                <a:gd name="T70" fmla="*/ 130 w 155"/>
                <a:gd name="T71" fmla="*/ 74 h 261"/>
                <a:gd name="T72" fmla="*/ 123 w 155"/>
                <a:gd name="T73" fmla="*/ 67 h 261"/>
                <a:gd name="T74" fmla="*/ 90 w 155"/>
                <a:gd name="T75" fmla="*/ 88 h 261"/>
                <a:gd name="T76" fmla="*/ 86 w 155"/>
                <a:gd name="T77" fmla="*/ 109 h 261"/>
                <a:gd name="T78" fmla="*/ 75 w 155"/>
                <a:gd name="T79" fmla="*/ 106 h 261"/>
                <a:gd name="T80" fmla="*/ 51 w 155"/>
                <a:gd name="T81" fmla="*/ 121 h 261"/>
                <a:gd name="T82" fmla="*/ 66 w 155"/>
                <a:gd name="T83" fmla="*/ 103 h 261"/>
                <a:gd name="T84" fmla="*/ 57 w 155"/>
                <a:gd name="T85" fmla="*/ 107 h 261"/>
                <a:gd name="T86" fmla="*/ 33 w 155"/>
                <a:gd name="T87" fmla="*/ 133 h 261"/>
                <a:gd name="T88" fmla="*/ 22 w 155"/>
                <a:gd name="T89" fmla="*/ 105 h 261"/>
                <a:gd name="T90" fmla="*/ 31 w 155"/>
                <a:gd name="T91" fmla="*/ 101 h 261"/>
                <a:gd name="T92" fmla="*/ 41 w 155"/>
                <a:gd name="T93" fmla="*/ 109 h 261"/>
                <a:gd name="T94" fmla="*/ 39 w 155"/>
                <a:gd name="T95" fmla="*/ 93 h 261"/>
                <a:gd name="T96" fmla="*/ 24 w 155"/>
                <a:gd name="T97" fmla="*/ 58 h 261"/>
                <a:gd name="T98" fmla="*/ 23 w 155"/>
                <a:gd name="T99" fmla="*/ 53 h 261"/>
                <a:gd name="T100" fmla="*/ 53 w 155"/>
                <a:gd name="T101" fmla="*/ 100 h 261"/>
                <a:gd name="T102" fmla="*/ 65 w 155"/>
                <a:gd name="T103" fmla="*/ 88 h 261"/>
                <a:gd name="T104" fmla="*/ 83 w 155"/>
                <a:gd name="T105" fmla="*/ 76 h 261"/>
                <a:gd name="T106" fmla="*/ 62 w 155"/>
                <a:gd name="T107" fmla="*/ 78 h 261"/>
                <a:gd name="T108" fmla="*/ 53 w 155"/>
                <a:gd name="T109" fmla="*/ 76 h 261"/>
                <a:gd name="T110" fmla="*/ 48 w 155"/>
                <a:gd name="T111" fmla="*/ 67 h 261"/>
                <a:gd name="T112" fmla="*/ 65 w 155"/>
                <a:gd name="T113" fmla="*/ 63 h 261"/>
                <a:gd name="T114" fmla="*/ 97 w 155"/>
                <a:gd name="T115" fmla="*/ 1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61">
                  <a:moveTo>
                    <a:pt x="99" y="1"/>
                  </a:moveTo>
                  <a:cubicBezTo>
                    <a:pt x="99" y="1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3" y="3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5" y="5"/>
                    <a:pt x="107" y="7"/>
                    <a:pt x="108" y="10"/>
                  </a:cubicBezTo>
                  <a:cubicBezTo>
                    <a:pt x="109" y="13"/>
                    <a:pt x="109" y="16"/>
                    <a:pt x="110" y="20"/>
                  </a:cubicBezTo>
                  <a:cubicBezTo>
                    <a:pt x="110" y="21"/>
                    <a:pt x="110" y="23"/>
                    <a:pt x="109" y="24"/>
                  </a:cubicBezTo>
                  <a:cubicBezTo>
                    <a:pt x="109" y="26"/>
                    <a:pt x="108" y="27"/>
                    <a:pt x="108" y="28"/>
                  </a:cubicBezTo>
                  <a:cubicBezTo>
                    <a:pt x="105" y="33"/>
                    <a:pt x="100" y="38"/>
                    <a:pt x="95" y="43"/>
                  </a:cubicBezTo>
                  <a:cubicBezTo>
                    <a:pt x="92" y="46"/>
                    <a:pt x="89" y="48"/>
                    <a:pt x="87" y="51"/>
                  </a:cubicBezTo>
                  <a:cubicBezTo>
                    <a:pt x="86" y="52"/>
                    <a:pt x="85" y="52"/>
                    <a:pt x="85" y="53"/>
                  </a:cubicBezTo>
                  <a:cubicBezTo>
                    <a:pt x="82" y="55"/>
                    <a:pt x="79" y="58"/>
                    <a:pt x="80" y="60"/>
                  </a:cubicBezTo>
                  <a:cubicBezTo>
                    <a:pt x="80" y="61"/>
                    <a:pt x="83" y="61"/>
                    <a:pt x="85" y="61"/>
                  </a:cubicBezTo>
                  <a:cubicBezTo>
                    <a:pt x="87" y="61"/>
                    <a:pt x="88" y="61"/>
                    <a:pt x="89" y="61"/>
                  </a:cubicBezTo>
                  <a:cubicBezTo>
                    <a:pt x="90" y="61"/>
                    <a:pt x="92" y="62"/>
                    <a:pt x="93" y="63"/>
                  </a:cubicBezTo>
                  <a:cubicBezTo>
                    <a:pt x="94" y="63"/>
                    <a:pt x="95" y="64"/>
                    <a:pt x="96" y="65"/>
                  </a:cubicBezTo>
                  <a:cubicBezTo>
                    <a:pt x="97" y="66"/>
                    <a:pt x="97" y="66"/>
                    <a:pt x="97" y="67"/>
                  </a:cubicBezTo>
                  <a:cubicBezTo>
                    <a:pt x="98" y="67"/>
                    <a:pt x="99" y="67"/>
                    <a:pt x="100" y="66"/>
                  </a:cubicBezTo>
                  <a:cubicBezTo>
                    <a:pt x="103" y="65"/>
                    <a:pt x="105" y="64"/>
                    <a:pt x="108" y="62"/>
                  </a:cubicBezTo>
                  <a:cubicBezTo>
                    <a:pt x="110" y="61"/>
                    <a:pt x="112" y="60"/>
                    <a:pt x="114" y="59"/>
                  </a:cubicBezTo>
                  <a:cubicBezTo>
                    <a:pt x="118" y="58"/>
                    <a:pt x="121" y="56"/>
                    <a:pt x="124" y="55"/>
                  </a:cubicBezTo>
                  <a:cubicBezTo>
                    <a:pt x="127" y="54"/>
                    <a:pt x="130" y="53"/>
                    <a:pt x="135" y="52"/>
                  </a:cubicBezTo>
                  <a:cubicBezTo>
                    <a:pt x="137" y="52"/>
                    <a:pt x="141" y="51"/>
                    <a:pt x="144" y="51"/>
                  </a:cubicBezTo>
                  <a:cubicBezTo>
                    <a:pt x="147" y="51"/>
                    <a:pt x="149" y="51"/>
                    <a:pt x="151" y="52"/>
                  </a:cubicBezTo>
                  <a:cubicBezTo>
                    <a:pt x="152" y="53"/>
                    <a:pt x="153" y="54"/>
                    <a:pt x="154" y="56"/>
                  </a:cubicBezTo>
                  <a:cubicBezTo>
                    <a:pt x="155" y="57"/>
                    <a:pt x="155" y="59"/>
                    <a:pt x="154" y="61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154" y="64"/>
                    <a:pt x="152" y="66"/>
                    <a:pt x="150" y="69"/>
                  </a:cubicBezTo>
                  <a:cubicBezTo>
                    <a:pt x="149" y="69"/>
                    <a:pt x="148" y="70"/>
                    <a:pt x="148" y="71"/>
                  </a:cubicBezTo>
                  <a:cubicBezTo>
                    <a:pt x="146" y="73"/>
                    <a:pt x="145" y="76"/>
                    <a:pt x="143" y="78"/>
                  </a:cubicBezTo>
                  <a:cubicBezTo>
                    <a:pt x="141" y="81"/>
                    <a:pt x="140" y="84"/>
                    <a:pt x="138" y="86"/>
                  </a:cubicBezTo>
                  <a:cubicBezTo>
                    <a:pt x="138" y="86"/>
                    <a:pt x="137" y="87"/>
                    <a:pt x="135" y="89"/>
                  </a:cubicBezTo>
                  <a:cubicBezTo>
                    <a:pt x="130" y="96"/>
                    <a:pt x="125" y="103"/>
                    <a:pt x="119" y="110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8" y="110"/>
                    <a:pt x="118" y="110"/>
                    <a:pt x="118" y="111"/>
                  </a:cubicBezTo>
                  <a:cubicBezTo>
                    <a:pt x="117" y="112"/>
                    <a:pt x="115" y="114"/>
                    <a:pt x="114" y="114"/>
                  </a:cubicBezTo>
                  <a:cubicBezTo>
                    <a:pt x="114" y="114"/>
                    <a:pt x="114" y="115"/>
                    <a:pt x="114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4" y="116"/>
                    <a:pt x="114" y="116"/>
                    <a:pt x="115" y="116"/>
                  </a:cubicBezTo>
                  <a:cubicBezTo>
                    <a:pt x="115" y="117"/>
                    <a:pt x="116" y="117"/>
                    <a:pt x="117" y="117"/>
                  </a:cubicBezTo>
                  <a:cubicBezTo>
                    <a:pt x="117" y="117"/>
                    <a:pt x="117" y="117"/>
                    <a:pt x="117" y="117"/>
                  </a:cubicBezTo>
                  <a:cubicBezTo>
                    <a:pt x="119" y="117"/>
                    <a:pt x="120" y="118"/>
                    <a:pt x="122" y="118"/>
                  </a:cubicBezTo>
                  <a:cubicBezTo>
                    <a:pt x="122" y="118"/>
                    <a:pt x="122" y="118"/>
                    <a:pt x="122" y="118"/>
                  </a:cubicBezTo>
                  <a:cubicBezTo>
                    <a:pt x="123" y="119"/>
                    <a:pt x="125" y="120"/>
                    <a:pt x="125" y="122"/>
                  </a:cubicBezTo>
                  <a:cubicBezTo>
                    <a:pt x="125" y="125"/>
                    <a:pt x="125" y="127"/>
                    <a:pt x="125" y="129"/>
                  </a:cubicBezTo>
                  <a:cubicBezTo>
                    <a:pt x="124" y="132"/>
                    <a:pt x="122" y="134"/>
                    <a:pt x="119" y="137"/>
                  </a:cubicBezTo>
                  <a:cubicBezTo>
                    <a:pt x="119" y="138"/>
                    <a:pt x="118" y="139"/>
                    <a:pt x="117" y="141"/>
                  </a:cubicBezTo>
                  <a:cubicBezTo>
                    <a:pt x="115" y="143"/>
                    <a:pt x="113" y="146"/>
                    <a:pt x="111" y="148"/>
                  </a:cubicBezTo>
                  <a:cubicBezTo>
                    <a:pt x="109" y="149"/>
                    <a:pt x="108" y="150"/>
                    <a:pt x="107" y="150"/>
                  </a:cubicBezTo>
                  <a:cubicBezTo>
                    <a:pt x="106" y="151"/>
                    <a:pt x="105" y="152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3" y="154"/>
                    <a:pt x="101" y="155"/>
                    <a:pt x="100" y="156"/>
                  </a:cubicBezTo>
                  <a:cubicBezTo>
                    <a:pt x="95" y="160"/>
                    <a:pt x="90" y="163"/>
                    <a:pt x="85" y="166"/>
                  </a:cubicBezTo>
                  <a:cubicBezTo>
                    <a:pt x="83" y="167"/>
                    <a:pt x="82" y="168"/>
                    <a:pt x="80" y="169"/>
                  </a:cubicBezTo>
                  <a:cubicBezTo>
                    <a:pt x="79" y="170"/>
                    <a:pt x="78" y="170"/>
                    <a:pt x="77" y="171"/>
                  </a:cubicBezTo>
                  <a:cubicBezTo>
                    <a:pt x="75" y="172"/>
                    <a:pt x="74" y="173"/>
                    <a:pt x="73" y="174"/>
                  </a:cubicBezTo>
                  <a:cubicBezTo>
                    <a:pt x="72" y="175"/>
                    <a:pt x="71" y="177"/>
                    <a:pt x="72" y="178"/>
                  </a:cubicBezTo>
                  <a:cubicBezTo>
                    <a:pt x="72" y="178"/>
                    <a:pt x="73" y="178"/>
                    <a:pt x="74" y="178"/>
                  </a:cubicBezTo>
                  <a:cubicBezTo>
                    <a:pt x="75" y="177"/>
                    <a:pt x="77" y="177"/>
                    <a:pt x="78" y="176"/>
                  </a:cubicBezTo>
                  <a:cubicBezTo>
                    <a:pt x="79" y="176"/>
                    <a:pt x="80" y="176"/>
                    <a:pt x="81" y="175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5" y="174"/>
                    <a:pt x="89" y="174"/>
                    <a:pt x="93" y="173"/>
                  </a:cubicBezTo>
                  <a:cubicBezTo>
                    <a:pt x="97" y="173"/>
                    <a:pt x="102" y="173"/>
                    <a:pt x="106" y="174"/>
                  </a:cubicBezTo>
                  <a:cubicBezTo>
                    <a:pt x="106" y="174"/>
                    <a:pt x="108" y="174"/>
                    <a:pt x="110" y="174"/>
                  </a:cubicBezTo>
                  <a:cubicBezTo>
                    <a:pt x="112" y="175"/>
                    <a:pt x="113" y="175"/>
                    <a:pt x="113" y="176"/>
                  </a:cubicBezTo>
                  <a:cubicBezTo>
                    <a:pt x="114" y="176"/>
                    <a:pt x="116" y="178"/>
                    <a:pt x="117" y="179"/>
                  </a:cubicBezTo>
                  <a:cubicBezTo>
                    <a:pt x="118" y="181"/>
                    <a:pt x="119" y="182"/>
                    <a:pt x="118" y="184"/>
                  </a:cubicBezTo>
                  <a:cubicBezTo>
                    <a:pt x="117" y="186"/>
                    <a:pt x="116" y="186"/>
                    <a:pt x="114" y="187"/>
                  </a:cubicBezTo>
                  <a:cubicBezTo>
                    <a:pt x="113" y="188"/>
                    <a:pt x="113" y="188"/>
                    <a:pt x="112" y="188"/>
                  </a:cubicBezTo>
                  <a:cubicBezTo>
                    <a:pt x="111" y="189"/>
                    <a:pt x="110" y="190"/>
                    <a:pt x="109" y="191"/>
                  </a:cubicBezTo>
                  <a:cubicBezTo>
                    <a:pt x="109" y="191"/>
                    <a:pt x="108" y="192"/>
                    <a:pt x="107" y="192"/>
                  </a:cubicBezTo>
                  <a:cubicBezTo>
                    <a:pt x="106" y="193"/>
                    <a:pt x="104" y="194"/>
                    <a:pt x="103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0" y="196"/>
                    <a:pt x="99" y="197"/>
                    <a:pt x="97" y="198"/>
                  </a:cubicBezTo>
                  <a:cubicBezTo>
                    <a:pt x="95" y="199"/>
                    <a:pt x="94" y="199"/>
                    <a:pt x="92" y="200"/>
                  </a:cubicBezTo>
                  <a:cubicBezTo>
                    <a:pt x="90" y="201"/>
                    <a:pt x="85" y="202"/>
                    <a:pt x="83" y="200"/>
                  </a:cubicBezTo>
                  <a:cubicBezTo>
                    <a:pt x="82" y="200"/>
                    <a:pt x="82" y="200"/>
                    <a:pt x="82" y="200"/>
                  </a:cubicBezTo>
                  <a:cubicBezTo>
                    <a:pt x="82" y="199"/>
                    <a:pt x="84" y="198"/>
                    <a:pt x="85" y="197"/>
                  </a:cubicBezTo>
                  <a:cubicBezTo>
                    <a:pt x="85" y="197"/>
                    <a:pt x="85" y="197"/>
                    <a:pt x="86" y="197"/>
                  </a:cubicBezTo>
                  <a:cubicBezTo>
                    <a:pt x="87" y="195"/>
                    <a:pt x="89" y="194"/>
                    <a:pt x="91" y="192"/>
                  </a:cubicBezTo>
                  <a:cubicBezTo>
                    <a:pt x="91" y="192"/>
                    <a:pt x="91" y="192"/>
                    <a:pt x="91" y="192"/>
                  </a:cubicBezTo>
                  <a:cubicBezTo>
                    <a:pt x="93" y="191"/>
                    <a:pt x="94" y="189"/>
                    <a:pt x="96" y="188"/>
                  </a:cubicBezTo>
                  <a:cubicBezTo>
                    <a:pt x="96" y="187"/>
                    <a:pt x="97" y="187"/>
                    <a:pt x="97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9" y="185"/>
                    <a:pt x="99" y="185"/>
                    <a:pt x="99" y="184"/>
                  </a:cubicBezTo>
                  <a:cubicBezTo>
                    <a:pt x="96" y="181"/>
                    <a:pt x="84" y="187"/>
                    <a:pt x="80" y="189"/>
                  </a:cubicBezTo>
                  <a:cubicBezTo>
                    <a:pt x="80" y="189"/>
                    <a:pt x="80" y="189"/>
                    <a:pt x="79" y="189"/>
                  </a:cubicBezTo>
                  <a:cubicBezTo>
                    <a:pt x="79" y="189"/>
                    <a:pt x="78" y="190"/>
                    <a:pt x="78" y="190"/>
                  </a:cubicBezTo>
                  <a:cubicBezTo>
                    <a:pt x="76" y="190"/>
                    <a:pt x="75" y="191"/>
                    <a:pt x="75" y="192"/>
                  </a:cubicBezTo>
                  <a:cubicBezTo>
                    <a:pt x="74" y="193"/>
                    <a:pt x="75" y="195"/>
                    <a:pt x="76" y="198"/>
                  </a:cubicBezTo>
                  <a:cubicBezTo>
                    <a:pt x="77" y="201"/>
                    <a:pt x="77" y="203"/>
                    <a:pt x="78" y="206"/>
                  </a:cubicBezTo>
                  <a:cubicBezTo>
                    <a:pt x="78" y="209"/>
                    <a:pt x="78" y="211"/>
                    <a:pt x="79" y="213"/>
                  </a:cubicBezTo>
                  <a:cubicBezTo>
                    <a:pt x="79" y="213"/>
                    <a:pt x="79" y="214"/>
                    <a:pt x="79" y="215"/>
                  </a:cubicBezTo>
                  <a:cubicBezTo>
                    <a:pt x="79" y="216"/>
                    <a:pt x="79" y="217"/>
                    <a:pt x="79" y="218"/>
                  </a:cubicBezTo>
                  <a:cubicBezTo>
                    <a:pt x="80" y="222"/>
                    <a:pt x="80" y="228"/>
                    <a:pt x="80" y="232"/>
                  </a:cubicBezTo>
                  <a:cubicBezTo>
                    <a:pt x="80" y="233"/>
                    <a:pt x="80" y="233"/>
                    <a:pt x="80" y="234"/>
                  </a:cubicBezTo>
                  <a:cubicBezTo>
                    <a:pt x="80" y="235"/>
                    <a:pt x="81" y="237"/>
                    <a:pt x="81" y="239"/>
                  </a:cubicBezTo>
                  <a:cubicBezTo>
                    <a:pt x="81" y="242"/>
                    <a:pt x="81" y="245"/>
                    <a:pt x="81" y="246"/>
                  </a:cubicBezTo>
                  <a:cubicBezTo>
                    <a:pt x="81" y="247"/>
                    <a:pt x="81" y="249"/>
                    <a:pt x="81" y="250"/>
                  </a:cubicBezTo>
                  <a:cubicBezTo>
                    <a:pt x="81" y="252"/>
                    <a:pt x="81" y="253"/>
                    <a:pt x="80" y="256"/>
                  </a:cubicBezTo>
                  <a:cubicBezTo>
                    <a:pt x="79" y="258"/>
                    <a:pt x="78" y="260"/>
                    <a:pt x="75" y="261"/>
                  </a:cubicBezTo>
                  <a:cubicBezTo>
                    <a:pt x="73" y="261"/>
                    <a:pt x="71" y="261"/>
                    <a:pt x="68" y="261"/>
                  </a:cubicBezTo>
                  <a:cubicBezTo>
                    <a:pt x="67" y="261"/>
                    <a:pt x="64" y="261"/>
                    <a:pt x="62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58" y="260"/>
                    <a:pt x="55" y="259"/>
                    <a:pt x="52" y="258"/>
                  </a:cubicBezTo>
                  <a:cubicBezTo>
                    <a:pt x="48" y="256"/>
                    <a:pt x="45" y="255"/>
                    <a:pt x="42" y="254"/>
                  </a:cubicBezTo>
                  <a:cubicBezTo>
                    <a:pt x="41" y="253"/>
                    <a:pt x="36" y="251"/>
                    <a:pt x="33" y="248"/>
                  </a:cubicBezTo>
                  <a:cubicBezTo>
                    <a:pt x="31" y="247"/>
                    <a:pt x="29" y="246"/>
                    <a:pt x="28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5"/>
                    <a:pt x="28" y="244"/>
                    <a:pt x="28" y="244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8" y="243"/>
                    <a:pt x="29" y="243"/>
                    <a:pt x="29" y="243"/>
                  </a:cubicBezTo>
                  <a:cubicBezTo>
                    <a:pt x="29" y="243"/>
                    <a:pt x="29" y="243"/>
                    <a:pt x="29" y="243"/>
                  </a:cubicBezTo>
                  <a:cubicBezTo>
                    <a:pt x="30" y="243"/>
                    <a:pt x="33" y="244"/>
                    <a:pt x="35" y="245"/>
                  </a:cubicBezTo>
                  <a:cubicBezTo>
                    <a:pt x="35" y="245"/>
                    <a:pt x="36" y="245"/>
                    <a:pt x="36" y="246"/>
                  </a:cubicBezTo>
                  <a:cubicBezTo>
                    <a:pt x="36" y="246"/>
                    <a:pt x="36" y="246"/>
                    <a:pt x="36" y="246"/>
                  </a:cubicBezTo>
                  <a:cubicBezTo>
                    <a:pt x="41" y="247"/>
                    <a:pt x="48" y="249"/>
                    <a:pt x="55" y="249"/>
                  </a:cubicBezTo>
                  <a:cubicBezTo>
                    <a:pt x="60" y="250"/>
                    <a:pt x="64" y="249"/>
                    <a:pt x="67" y="248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9" y="247"/>
                    <a:pt x="70" y="246"/>
                    <a:pt x="70" y="245"/>
                  </a:cubicBezTo>
                  <a:cubicBezTo>
                    <a:pt x="71" y="243"/>
                    <a:pt x="71" y="241"/>
                    <a:pt x="71" y="239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71" y="237"/>
                    <a:pt x="71" y="236"/>
                    <a:pt x="71" y="234"/>
                  </a:cubicBezTo>
                  <a:cubicBezTo>
                    <a:pt x="71" y="231"/>
                    <a:pt x="71" y="229"/>
                    <a:pt x="71" y="227"/>
                  </a:cubicBezTo>
                  <a:cubicBezTo>
                    <a:pt x="71" y="227"/>
                    <a:pt x="71" y="227"/>
                    <a:pt x="71" y="227"/>
                  </a:cubicBezTo>
                  <a:cubicBezTo>
                    <a:pt x="71" y="225"/>
                    <a:pt x="71" y="223"/>
                    <a:pt x="71" y="221"/>
                  </a:cubicBezTo>
                  <a:cubicBezTo>
                    <a:pt x="71" y="216"/>
                    <a:pt x="71" y="212"/>
                    <a:pt x="70" y="207"/>
                  </a:cubicBezTo>
                  <a:cubicBezTo>
                    <a:pt x="70" y="207"/>
                    <a:pt x="70" y="206"/>
                    <a:pt x="70" y="204"/>
                  </a:cubicBezTo>
                  <a:cubicBezTo>
                    <a:pt x="70" y="202"/>
                    <a:pt x="70" y="198"/>
                    <a:pt x="69" y="195"/>
                  </a:cubicBezTo>
                  <a:cubicBezTo>
                    <a:pt x="69" y="195"/>
                    <a:pt x="69" y="195"/>
                    <a:pt x="69" y="195"/>
                  </a:cubicBezTo>
                  <a:cubicBezTo>
                    <a:pt x="69" y="195"/>
                    <a:pt x="69" y="195"/>
                    <a:pt x="69" y="195"/>
                  </a:cubicBezTo>
                  <a:cubicBezTo>
                    <a:pt x="69" y="195"/>
                    <a:pt x="68" y="195"/>
                    <a:pt x="68" y="195"/>
                  </a:cubicBezTo>
                  <a:cubicBezTo>
                    <a:pt x="68" y="195"/>
                    <a:pt x="68" y="195"/>
                    <a:pt x="68" y="195"/>
                  </a:cubicBezTo>
                  <a:cubicBezTo>
                    <a:pt x="68" y="194"/>
                    <a:pt x="57" y="199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3" y="200"/>
                    <a:pt x="53" y="200"/>
                    <a:pt x="52" y="201"/>
                  </a:cubicBezTo>
                  <a:cubicBezTo>
                    <a:pt x="50" y="201"/>
                    <a:pt x="48" y="202"/>
                    <a:pt x="46" y="203"/>
                  </a:cubicBezTo>
                  <a:cubicBezTo>
                    <a:pt x="45" y="204"/>
                    <a:pt x="43" y="204"/>
                    <a:pt x="42" y="205"/>
                  </a:cubicBezTo>
                  <a:cubicBezTo>
                    <a:pt x="41" y="205"/>
                    <a:pt x="40" y="206"/>
                    <a:pt x="39" y="206"/>
                  </a:cubicBezTo>
                  <a:cubicBezTo>
                    <a:pt x="38" y="207"/>
                    <a:pt x="37" y="207"/>
                    <a:pt x="35" y="20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08"/>
                    <a:pt x="32" y="209"/>
                    <a:pt x="31" y="210"/>
                  </a:cubicBezTo>
                  <a:cubicBezTo>
                    <a:pt x="30" y="210"/>
                    <a:pt x="29" y="211"/>
                    <a:pt x="28" y="211"/>
                  </a:cubicBezTo>
                  <a:cubicBezTo>
                    <a:pt x="27" y="212"/>
                    <a:pt x="26" y="212"/>
                    <a:pt x="25" y="213"/>
                  </a:cubicBezTo>
                  <a:cubicBezTo>
                    <a:pt x="22" y="215"/>
                    <a:pt x="20" y="216"/>
                    <a:pt x="16" y="218"/>
                  </a:cubicBezTo>
                  <a:cubicBezTo>
                    <a:pt x="15" y="218"/>
                    <a:pt x="14" y="219"/>
                    <a:pt x="13" y="219"/>
                  </a:cubicBezTo>
                  <a:cubicBezTo>
                    <a:pt x="12" y="219"/>
                    <a:pt x="11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7" y="219"/>
                    <a:pt x="5" y="219"/>
                  </a:cubicBezTo>
                  <a:cubicBezTo>
                    <a:pt x="3" y="219"/>
                    <a:pt x="2" y="218"/>
                    <a:pt x="1" y="217"/>
                  </a:cubicBezTo>
                  <a:cubicBezTo>
                    <a:pt x="1" y="217"/>
                    <a:pt x="1" y="216"/>
                    <a:pt x="1" y="215"/>
                  </a:cubicBezTo>
                  <a:cubicBezTo>
                    <a:pt x="0" y="215"/>
                    <a:pt x="0" y="214"/>
                    <a:pt x="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2"/>
                    <a:pt x="0" y="211"/>
                    <a:pt x="1" y="210"/>
                  </a:cubicBezTo>
                  <a:cubicBezTo>
                    <a:pt x="1" y="209"/>
                    <a:pt x="3" y="208"/>
                    <a:pt x="5" y="208"/>
                  </a:cubicBezTo>
                  <a:cubicBezTo>
                    <a:pt x="6" y="207"/>
                    <a:pt x="7" y="207"/>
                    <a:pt x="7" y="207"/>
                  </a:cubicBezTo>
                  <a:cubicBezTo>
                    <a:pt x="9" y="206"/>
                    <a:pt x="10" y="205"/>
                    <a:pt x="12" y="204"/>
                  </a:cubicBezTo>
                  <a:cubicBezTo>
                    <a:pt x="13" y="203"/>
                    <a:pt x="15" y="201"/>
                    <a:pt x="17" y="200"/>
                  </a:cubicBezTo>
                  <a:cubicBezTo>
                    <a:pt x="18" y="200"/>
                    <a:pt x="19" y="199"/>
                    <a:pt x="20" y="199"/>
                  </a:cubicBezTo>
                  <a:cubicBezTo>
                    <a:pt x="20" y="199"/>
                    <a:pt x="20" y="199"/>
                    <a:pt x="20" y="199"/>
                  </a:cubicBezTo>
                  <a:cubicBezTo>
                    <a:pt x="27" y="195"/>
                    <a:pt x="30" y="193"/>
                    <a:pt x="39" y="190"/>
                  </a:cubicBezTo>
                  <a:cubicBezTo>
                    <a:pt x="40" y="189"/>
                    <a:pt x="42" y="189"/>
                    <a:pt x="44" y="188"/>
                  </a:cubicBezTo>
                  <a:cubicBezTo>
                    <a:pt x="46" y="187"/>
                    <a:pt x="48" y="186"/>
                    <a:pt x="50" y="185"/>
                  </a:cubicBezTo>
                  <a:cubicBezTo>
                    <a:pt x="50" y="185"/>
                    <a:pt x="51" y="185"/>
                    <a:pt x="51" y="185"/>
                  </a:cubicBezTo>
                  <a:cubicBezTo>
                    <a:pt x="51" y="185"/>
                    <a:pt x="51" y="185"/>
                    <a:pt x="51" y="185"/>
                  </a:cubicBezTo>
                  <a:cubicBezTo>
                    <a:pt x="54" y="184"/>
                    <a:pt x="58" y="182"/>
                    <a:pt x="61" y="181"/>
                  </a:cubicBezTo>
                  <a:cubicBezTo>
                    <a:pt x="62" y="181"/>
                    <a:pt x="63" y="181"/>
                    <a:pt x="63" y="180"/>
                  </a:cubicBezTo>
                  <a:cubicBezTo>
                    <a:pt x="64" y="180"/>
                    <a:pt x="64" y="180"/>
                    <a:pt x="65" y="180"/>
                  </a:cubicBezTo>
                  <a:cubicBezTo>
                    <a:pt x="65" y="180"/>
                    <a:pt x="65" y="180"/>
                    <a:pt x="66" y="179"/>
                  </a:cubicBezTo>
                  <a:cubicBezTo>
                    <a:pt x="66" y="179"/>
                    <a:pt x="66" y="179"/>
                    <a:pt x="66" y="179"/>
                  </a:cubicBezTo>
                  <a:cubicBezTo>
                    <a:pt x="66" y="179"/>
                    <a:pt x="66" y="179"/>
                    <a:pt x="66" y="179"/>
                  </a:cubicBezTo>
                  <a:cubicBezTo>
                    <a:pt x="66" y="178"/>
                    <a:pt x="66" y="177"/>
                    <a:pt x="67" y="176"/>
                  </a:cubicBezTo>
                  <a:cubicBezTo>
                    <a:pt x="67" y="174"/>
                    <a:pt x="67" y="172"/>
                    <a:pt x="69" y="170"/>
                  </a:cubicBezTo>
                  <a:cubicBezTo>
                    <a:pt x="70" y="168"/>
                    <a:pt x="72" y="166"/>
                    <a:pt x="73" y="164"/>
                  </a:cubicBezTo>
                  <a:cubicBezTo>
                    <a:pt x="76" y="161"/>
                    <a:pt x="78" y="158"/>
                    <a:pt x="81" y="155"/>
                  </a:cubicBezTo>
                  <a:cubicBezTo>
                    <a:pt x="84" y="153"/>
                    <a:pt x="86" y="150"/>
                    <a:pt x="89" y="148"/>
                  </a:cubicBezTo>
                  <a:cubicBezTo>
                    <a:pt x="91" y="146"/>
                    <a:pt x="93" y="144"/>
                    <a:pt x="94" y="142"/>
                  </a:cubicBezTo>
                  <a:cubicBezTo>
                    <a:pt x="96" y="140"/>
                    <a:pt x="99" y="137"/>
                    <a:pt x="98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98" y="136"/>
                    <a:pt x="94" y="138"/>
                    <a:pt x="92" y="139"/>
                  </a:cubicBezTo>
                  <a:cubicBezTo>
                    <a:pt x="90" y="140"/>
                    <a:pt x="88" y="141"/>
                    <a:pt x="88" y="142"/>
                  </a:cubicBezTo>
                  <a:cubicBezTo>
                    <a:pt x="85" y="142"/>
                    <a:pt x="83" y="143"/>
                    <a:pt x="82" y="144"/>
                  </a:cubicBezTo>
                  <a:cubicBezTo>
                    <a:pt x="71" y="148"/>
                    <a:pt x="60" y="152"/>
                    <a:pt x="49" y="155"/>
                  </a:cubicBezTo>
                  <a:cubicBezTo>
                    <a:pt x="47" y="156"/>
                    <a:pt x="41" y="157"/>
                    <a:pt x="36" y="157"/>
                  </a:cubicBezTo>
                  <a:cubicBezTo>
                    <a:pt x="33" y="157"/>
                    <a:pt x="30" y="157"/>
                    <a:pt x="30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29" y="155"/>
                    <a:pt x="29" y="154"/>
                    <a:pt x="30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2"/>
                    <a:pt x="32" y="152"/>
                    <a:pt x="34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151"/>
                    <a:pt x="35" y="151"/>
                    <a:pt x="36" y="151"/>
                  </a:cubicBezTo>
                  <a:cubicBezTo>
                    <a:pt x="37" y="150"/>
                    <a:pt x="39" y="149"/>
                    <a:pt x="41" y="148"/>
                  </a:cubicBezTo>
                  <a:cubicBezTo>
                    <a:pt x="42" y="147"/>
                    <a:pt x="44" y="146"/>
                    <a:pt x="46" y="145"/>
                  </a:cubicBezTo>
                  <a:cubicBezTo>
                    <a:pt x="51" y="143"/>
                    <a:pt x="57" y="140"/>
                    <a:pt x="63" y="138"/>
                  </a:cubicBezTo>
                  <a:cubicBezTo>
                    <a:pt x="63" y="138"/>
                    <a:pt x="64" y="137"/>
                    <a:pt x="64" y="137"/>
                  </a:cubicBezTo>
                  <a:cubicBezTo>
                    <a:pt x="67" y="136"/>
                    <a:pt x="70" y="135"/>
                    <a:pt x="73" y="133"/>
                  </a:cubicBezTo>
                  <a:cubicBezTo>
                    <a:pt x="76" y="131"/>
                    <a:pt x="79" y="130"/>
                    <a:pt x="81" y="129"/>
                  </a:cubicBezTo>
                  <a:cubicBezTo>
                    <a:pt x="82" y="129"/>
                    <a:pt x="83" y="128"/>
                    <a:pt x="84" y="128"/>
                  </a:cubicBezTo>
                  <a:cubicBezTo>
                    <a:pt x="88" y="126"/>
                    <a:pt x="94" y="124"/>
                    <a:pt x="93" y="122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0"/>
                    <a:pt x="93" y="119"/>
                    <a:pt x="92" y="119"/>
                  </a:cubicBezTo>
                  <a:cubicBezTo>
                    <a:pt x="92" y="119"/>
                    <a:pt x="91" y="119"/>
                    <a:pt x="90" y="120"/>
                  </a:cubicBezTo>
                  <a:cubicBezTo>
                    <a:pt x="90" y="120"/>
                    <a:pt x="89" y="120"/>
                    <a:pt x="89" y="120"/>
                  </a:cubicBezTo>
                  <a:cubicBezTo>
                    <a:pt x="88" y="121"/>
                    <a:pt x="86" y="122"/>
                    <a:pt x="85" y="122"/>
                  </a:cubicBezTo>
                  <a:cubicBezTo>
                    <a:pt x="85" y="122"/>
                    <a:pt x="85" y="122"/>
                    <a:pt x="85" y="122"/>
                  </a:cubicBezTo>
                  <a:cubicBezTo>
                    <a:pt x="83" y="123"/>
                    <a:pt x="82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8" y="123"/>
                    <a:pt x="78" y="123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8" y="122"/>
                    <a:pt x="78" y="122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8" y="121"/>
                    <a:pt x="78" y="121"/>
                    <a:pt x="78" y="120"/>
                  </a:cubicBezTo>
                  <a:cubicBezTo>
                    <a:pt x="79" y="120"/>
                    <a:pt x="80" y="119"/>
                    <a:pt x="81" y="118"/>
                  </a:cubicBezTo>
                  <a:cubicBezTo>
                    <a:pt x="83" y="116"/>
                    <a:pt x="85" y="114"/>
                    <a:pt x="86" y="113"/>
                  </a:cubicBezTo>
                  <a:cubicBezTo>
                    <a:pt x="87" y="111"/>
                    <a:pt x="88" y="109"/>
                    <a:pt x="89" y="107"/>
                  </a:cubicBezTo>
                  <a:cubicBezTo>
                    <a:pt x="90" y="106"/>
                    <a:pt x="90" y="105"/>
                    <a:pt x="91" y="104"/>
                  </a:cubicBezTo>
                  <a:cubicBezTo>
                    <a:pt x="92" y="102"/>
                    <a:pt x="92" y="101"/>
                    <a:pt x="93" y="99"/>
                  </a:cubicBezTo>
                  <a:cubicBezTo>
                    <a:pt x="93" y="97"/>
                    <a:pt x="94" y="96"/>
                    <a:pt x="94" y="94"/>
                  </a:cubicBezTo>
                  <a:cubicBezTo>
                    <a:pt x="95" y="93"/>
                    <a:pt x="95" y="92"/>
                    <a:pt x="95" y="91"/>
                  </a:cubicBezTo>
                  <a:cubicBezTo>
                    <a:pt x="95" y="90"/>
                    <a:pt x="95" y="88"/>
                    <a:pt x="95" y="87"/>
                  </a:cubicBezTo>
                  <a:cubicBezTo>
                    <a:pt x="95" y="86"/>
                    <a:pt x="95" y="85"/>
                    <a:pt x="96" y="84"/>
                  </a:cubicBezTo>
                  <a:cubicBezTo>
                    <a:pt x="96" y="84"/>
                    <a:pt x="96" y="83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7" y="81"/>
                    <a:pt x="98" y="81"/>
                    <a:pt x="99" y="81"/>
                  </a:cubicBezTo>
                  <a:cubicBezTo>
                    <a:pt x="99" y="81"/>
                    <a:pt x="100" y="81"/>
                    <a:pt x="100" y="81"/>
                  </a:cubicBezTo>
                  <a:cubicBezTo>
                    <a:pt x="102" y="82"/>
                    <a:pt x="104" y="83"/>
                    <a:pt x="105" y="84"/>
                  </a:cubicBezTo>
                  <a:cubicBezTo>
                    <a:pt x="106" y="86"/>
                    <a:pt x="107" y="87"/>
                    <a:pt x="108" y="89"/>
                  </a:cubicBezTo>
                  <a:cubicBezTo>
                    <a:pt x="108" y="90"/>
                    <a:pt x="109" y="91"/>
                    <a:pt x="109" y="93"/>
                  </a:cubicBezTo>
                  <a:cubicBezTo>
                    <a:pt x="109" y="94"/>
                    <a:pt x="109" y="95"/>
                    <a:pt x="108" y="95"/>
                  </a:cubicBezTo>
                  <a:cubicBezTo>
                    <a:pt x="108" y="96"/>
                    <a:pt x="108" y="96"/>
                    <a:pt x="108" y="97"/>
                  </a:cubicBezTo>
                  <a:cubicBezTo>
                    <a:pt x="107" y="99"/>
                    <a:pt x="106" y="101"/>
                    <a:pt x="106" y="102"/>
                  </a:cubicBezTo>
                  <a:cubicBezTo>
                    <a:pt x="105" y="104"/>
                    <a:pt x="103" y="105"/>
                    <a:pt x="102" y="107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11"/>
                    <a:pt x="98" y="112"/>
                  </a:cubicBezTo>
                  <a:cubicBezTo>
                    <a:pt x="96" y="113"/>
                    <a:pt x="95" y="115"/>
                    <a:pt x="95" y="116"/>
                  </a:cubicBezTo>
                  <a:cubicBezTo>
                    <a:pt x="95" y="116"/>
                    <a:pt x="96" y="116"/>
                    <a:pt x="97" y="115"/>
                  </a:cubicBezTo>
                  <a:cubicBezTo>
                    <a:pt x="98" y="115"/>
                    <a:pt x="98" y="115"/>
                    <a:pt x="99" y="115"/>
                  </a:cubicBezTo>
                  <a:cubicBezTo>
                    <a:pt x="102" y="115"/>
                    <a:pt x="103" y="113"/>
                    <a:pt x="105" y="110"/>
                  </a:cubicBezTo>
                  <a:cubicBezTo>
                    <a:pt x="105" y="110"/>
                    <a:pt x="106" y="109"/>
                    <a:pt x="106" y="109"/>
                  </a:cubicBezTo>
                  <a:cubicBezTo>
                    <a:pt x="106" y="109"/>
                    <a:pt x="106" y="109"/>
                    <a:pt x="106" y="109"/>
                  </a:cubicBezTo>
                  <a:cubicBezTo>
                    <a:pt x="108" y="106"/>
                    <a:pt x="111" y="103"/>
                    <a:pt x="113" y="100"/>
                  </a:cubicBezTo>
                  <a:cubicBezTo>
                    <a:pt x="115" y="97"/>
                    <a:pt x="117" y="94"/>
                    <a:pt x="119" y="91"/>
                  </a:cubicBezTo>
                  <a:cubicBezTo>
                    <a:pt x="120" y="90"/>
                    <a:pt x="120" y="89"/>
                    <a:pt x="121" y="88"/>
                  </a:cubicBezTo>
                  <a:cubicBezTo>
                    <a:pt x="123" y="84"/>
                    <a:pt x="127" y="79"/>
                    <a:pt x="130" y="7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30" y="73"/>
                    <a:pt x="130" y="73"/>
                    <a:pt x="130" y="72"/>
                  </a:cubicBezTo>
                  <a:cubicBezTo>
                    <a:pt x="132" y="70"/>
                    <a:pt x="133" y="67"/>
                    <a:pt x="134" y="65"/>
                  </a:cubicBezTo>
                  <a:cubicBezTo>
                    <a:pt x="135" y="64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0" y="63"/>
                    <a:pt x="126" y="65"/>
                    <a:pt x="123" y="67"/>
                  </a:cubicBezTo>
                  <a:cubicBezTo>
                    <a:pt x="122" y="67"/>
                    <a:pt x="120" y="68"/>
                    <a:pt x="120" y="68"/>
                  </a:cubicBezTo>
                  <a:cubicBezTo>
                    <a:pt x="117" y="69"/>
                    <a:pt x="114" y="71"/>
                    <a:pt x="112" y="73"/>
                  </a:cubicBezTo>
                  <a:cubicBezTo>
                    <a:pt x="109" y="74"/>
                    <a:pt x="106" y="76"/>
                    <a:pt x="104" y="77"/>
                  </a:cubicBezTo>
                  <a:cubicBezTo>
                    <a:pt x="102" y="77"/>
                    <a:pt x="101" y="78"/>
                    <a:pt x="100" y="78"/>
                  </a:cubicBezTo>
                  <a:cubicBezTo>
                    <a:pt x="98" y="79"/>
                    <a:pt x="96" y="80"/>
                    <a:pt x="94" y="81"/>
                  </a:cubicBezTo>
                  <a:cubicBezTo>
                    <a:pt x="92" y="81"/>
                    <a:pt x="92" y="83"/>
                    <a:pt x="91" y="85"/>
                  </a:cubicBezTo>
                  <a:cubicBezTo>
                    <a:pt x="90" y="86"/>
                    <a:pt x="90" y="87"/>
                    <a:pt x="90" y="88"/>
                  </a:cubicBezTo>
                  <a:cubicBezTo>
                    <a:pt x="89" y="89"/>
                    <a:pt x="88" y="90"/>
                    <a:pt x="87" y="91"/>
                  </a:cubicBezTo>
                  <a:cubicBezTo>
                    <a:pt x="86" y="93"/>
                    <a:pt x="85" y="94"/>
                    <a:pt x="84" y="95"/>
                  </a:cubicBezTo>
                  <a:cubicBezTo>
                    <a:pt x="84" y="95"/>
                    <a:pt x="84" y="96"/>
                    <a:pt x="83" y="96"/>
                  </a:cubicBezTo>
                  <a:cubicBezTo>
                    <a:pt x="83" y="96"/>
                    <a:pt x="83" y="97"/>
                    <a:pt x="83" y="97"/>
                  </a:cubicBezTo>
                  <a:cubicBezTo>
                    <a:pt x="82" y="98"/>
                    <a:pt x="83" y="100"/>
                    <a:pt x="84" y="102"/>
                  </a:cubicBezTo>
                  <a:cubicBezTo>
                    <a:pt x="85" y="105"/>
                    <a:pt x="87" y="107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10"/>
                    <a:pt x="86" y="110"/>
                    <a:pt x="85" y="110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3" y="110"/>
                    <a:pt x="81" y="109"/>
                    <a:pt x="80" y="108"/>
                  </a:cubicBezTo>
                  <a:cubicBezTo>
                    <a:pt x="78" y="107"/>
                    <a:pt x="77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3" y="107"/>
                    <a:pt x="72" y="109"/>
                    <a:pt x="71" y="111"/>
                  </a:cubicBezTo>
                  <a:cubicBezTo>
                    <a:pt x="71" y="112"/>
                    <a:pt x="70" y="113"/>
                    <a:pt x="69" y="113"/>
                  </a:cubicBezTo>
                  <a:cubicBezTo>
                    <a:pt x="68" y="115"/>
                    <a:pt x="64" y="119"/>
                    <a:pt x="60" y="121"/>
                  </a:cubicBezTo>
                  <a:cubicBezTo>
                    <a:pt x="58" y="123"/>
                    <a:pt x="55" y="124"/>
                    <a:pt x="5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2" y="123"/>
                    <a:pt x="50" y="122"/>
                    <a:pt x="50" y="121"/>
                  </a:cubicBezTo>
                  <a:cubicBezTo>
                    <a:pt x="50" y="121"/>
                    <a:pt x="51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0"/>
                    <a:pt x="52" y="119"/>
                    <a:pt x="54" y="118"/>
                  </a:cubicBezTo>
                  <a:cubicBezTo>
                    <a:pt x="55" y="117"/>
                    <a:pt x="55" y="116"/>
                    <a:pt x="56" y="116"/>
                  </a:cubicBezTo>
                  <a:cubicBezTo>
                    <a:pt x="56" y="115"/>
                    <a:pt x="57" y="115"/>
                    <a:pt x="57" y="115"/>
                  </a:cubicBezTo>
                  <a:cubicBezTo>
                    <a:pt x="60" y="111"/>
                    <a:pt x="63" y="108"/>
                    <a:pt x="65" y="104"/>
                  </a:cubicBezTo>
                  <a:cubicBezTo>
                    <a:pt x="66" y="104"/>
                    <a:pt x="66" y="104"/>
                    <a:pt x="66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2"/>
                    <a:pt x="68" y="101"/>
                    <a:pt x="68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6" y="100"/>
                    <a:pt x="65" y="101"/>
                    <a:pt x="63" y="102"/>
                  </a:cubicBezTo>
                  <a:cubicBezTo>
                    <a:pt x="61" y="104"/>
                    <a:pt x="60" y="105"/>
                    <a:pt x="58" y="106"/>
                  </a:cubicBezTo>
                  <a:cubicBezTo>
                    <a:pt x="58" y="106"/>
                    <a:pt x="57" y="107"/>
                    <a:pt x="57" y="107"/>
                  </a:cubicBezTo>
                  <a:cubicBezTo>
                    <a:pt x="57" y="108"/>
                    <a:pt x="57" y="108"/>
                    <a:pt x="56" y="108"/>
                  </a:cubicBezTo>
                  <a:cubicBezTo>
                    <a:pt x="55" y="109"/>
                    <a:pt x="53" y="110"/>
                    <a:pt x="52" y="111"/>
                  </a:cubicBezTo>
                  <a:cubicBezTo>
                    <a:pt x="48" y="114"/>
                    <a:pt x="44" y="117"/>
                    <a:pt x="41" y="121"/>
                  </a:cubicBezTo>
                  <a:cubicBezTo>
                    <a:pt x="40" y="123"/>
                    <a:pt x="39" y="125"/>
                    <a:pt x="38" y="127"/>
                  </a:cubicBezTo>
                  <a:cubicBezTo>
                    <a:pt x="38" y="129"/>
                    <a:pt x="37" y="132"/>
                    <a:pt x="36" y="133"/>
                  </a:cubicBezTo>
                  <a:cubicBezTo>
                    <a:pt x="36" y="134"/>
                    <a:pt x="35" y="134"/>
                    <a:pt x="35" y="134"/>
                  </a:cubicBezTo>
                  <a:cubicBezTo>
                    <a:pt x="34" y="134"/>
                    <a:pt x="33" y="134"/>
                    <a:pt x="33" y="133"/>
                  </a:cubicBezTo>
                  <a:cubicBezTo>
                    <a:pt x="31" y="133"/>
                    <a:pt x="31" y="131"/>
                    <a:pt x="30" y="130"/>
                  </a:cubicBezTo>
                  <a:cubicBezTo>
                    <a:pt x="30" y="129"/>
                    <a:pt x="30" y="128"/>
                    <a:pt x="29" y="128"/>
                  </a:cubicBezTo>
                  <a:cubicBezTo>
                    <a:pt x="29" y="127"/>
                    <a:pt x="29" y="127"/>
                    <a:pt x="28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26"/>
                    <a:pt x="27" y="125"/>
                    <a:pt x="27" y="125"/>
                  </a:cubicBezTo>
                  <a:cubicBezTo>
                    <a:pt x="24" y="121"/>
                    <a:pt x="23" y="114"/>
                    <a:pt x="23" y="109"/>
                  </a:cubicBezTo>
                  <a:cubicBezTo>
                    <a:pt x="22" y="107"/>
                    <a:pt x="22" y="106"/>
                    <a:pt x="22" y="105"/>
                  </a:cubicBezTo>
                  <a:cubicBezTo>
                    <a:pt x="22" y="104"/>
                    <a:pt x="22" y="103"/>
                    <a:pt x="21" y="102"/>
                  </a:cubicBezTo>
                  <a:cubicBezTo>
                    <a:pt x="21" y="99"/>
                    <a:pt x="20" y="93"/>
                    <a:pt x="20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2"/>
                    <a:pt x="20" y="92"/>
                    <a:pt x="21" y="92"/>
                  </a:cubicBezTo>
                  <a:cubicBezTo>
                    <a:pt x="22" y="91"/>
                    <a:pt x="27" y="96"/>
                    <a:pt x="28" y="97"/>
                  </a:cubicBezTo>
                  <a:cubicBezTo>
                    <a:pt x="29" y="98"/>
                    <a:pt x="30" y="99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2" y="102"/>
                    <a:pt x="33" y="104"/>
                    <a:pt x="33" y="105"/>
                  </a:cubicBezTo>
                  <a:cubicBezTo>
                    <a:pt x="34" y="106"/>
                    <a:pt x="34" y="106"/>
                    <a:pt x="34" y="107"/>
                  </a:cubicBezTo>
                  <a:cubicBezTo>
                    <a:pt x="35" y="109"/>
                    <a:pt x="35" y="111"/>
                    <a:pt x="36" y="112"/>
                  </a:cubicBezTo>
                  <a:cubicBezTo>
                    <a:pt x="37" y="112"/>
                    <a:pt x="37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2"/>
                    <a:pt x="39" y="112"/>
                    <a:pt x="40" y="111"/>
                  </a:cubicBezTo>
                  <a:cubicBezTo>
                    <a:pt x="41" y="111"/>
                    <a:pt x="41" y="110"/>
                    <a:pt x="41" y="109"/>
                  </a:cubicBezTo>
                  <a:cubicBezTo>
                    <a:pt x="41" y="108"/>
                    <a:pt x="41" y="107"/>
                    <a:pt x="41" y="105"/>
                  </a:cubicBezTo>
                  <a:cubicBezTo>
                    <a:pt x="41" y="105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1"/>
                    <a:pt x="41" y="99"/>
                    <a:pt x="40" y="96"/>
                  </a:cubicBezTo>
                  <a:cubicBezTo>
                    <a:pt x="40" y="95"/>
                    <a:pt x="39" y="94"/>
                    <a:pt x="39" y="93"/>
                  </a:cubicBezTo>
                  <a:cubicBezTo>
                    <a:pt x="38" y="90"/>
                    <a:pt x="37" y="88"/>
                    <a:pt x="36" y="85"/>
                  </a:cubicBezTo>
                  <a:cubicBezTo>
                    <a:pt x="35" y="81"/>
                    <a:pt x="34" y="78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2" y="73"/>
                    <a:pt x="32" y="72"/>
                    <a:pt x="31" y="71"/>
                  </a:cubicBezTo>
                  <a:cubicBezTo>
                    <a:pt x="30" y="69"/>
                    <a:pt x="29" y="67"/>
                    <a:pt x="28" y="65"/>
                  </a:cubicBezTo>
                  <a:cubicBezTo>
                    <a:pt x="27" y="63"/>
                    <a:pt x="26" y="62"/>
                    <a:pt x="26" y="60"/>
                  </a:cubicBezTo>
                  <a:cubicBezTo>
                    <a:pt x="25" y="59"/>
                    <a:pt x="25" y="59"/>
                    <a:pt x="24" y="58"/>
                  </a:cubicBezTo>
                  <a:cubicBezTo>
                    <a:pt x="24" y="57"/>
                    <a:pt x="23" y="56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5" y="53"/>
                    <a:pt x="28" y="55"/>
                    <a:pt x="31" y="58"/>
                  </a:cubicBezTo>
                  <a:cubicBezTo>
                    <a:pt x="34" y="61"/>
                    <a:pt x="37" y="64"/>
                    <a:pt x="39" y="67"/>
                  </a:cubicBezTo>
                  <a:cubicBezTo>
                    <a:pt x="40" y="70"/>
                    <a:pt x="42" y="73"/>
                    <a:pt x="44" y="76"/>
                  </a:cubicBezTo>
                  <a:cubicBezTo>
                    <a:pt x="46" y="79"/>
                    <a:pt x="47" y="83"/>
                    <a:pt x="49" y="86"/>
                  </a:cubicBezTo>
                  <a:cubicBezTo>
                    <a:pt x="49" y="87"/>
                    <a:pt x="49" y="89"/>
                    <a:pt x="50" y="91"/>
                  </a:cubicBezTo>
                  <a:cubicBezTo>
                    <a:pt x="50" y="94"/>
                    <a:pt x="51" y="99"/>
                    <a:pt x="53" y="100"/>
                  </a:cubicBezTo>
                  <a:cubicBezTo>
                    <a:pt x="54" y="100"/>
                    <a:pt x="55" y="99"/>
                    <a:pt x="56" y="98"/>
                  </a:cubicBezTo>
                  <a:cubicBezTo>
                    <a:pt x="58" y="96"/>
                    <a:pt x="60" y="94"/>
                    <a:pt x="61" y="93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2"/>
                    <a:pt x="61" y="91"/>
                    <a:pt x="60" y="91"/>
                  </a:cubicBezTo>
                  <a:cubicBezTo>
                    <a:pt x="60" y="90"/>
                    <a:pt x="59" y="88"/>
                    <a:pt x="61" y="88"/>
                  </a:cubicBezTo>
                  <a:cubicBezTo>
                    <a:pt x="62" y="87"/>
                    <a:pt x="63" y="87"/>
                    <a:pt x="64" y="88"/>
                  </a:cubicBezTo>
                  <a:cubicBezTo>
                    <a:pt x="64" y="88"/>
                    <a:pt x="65" y="88"/>
                    <a:pt x="65" y="88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70" y="88"/>
                    <a:pt x="72" y="86"/>
                    <a:pt x="73" y="84"/>
                  </a:cubicBezTo>
                  <a:cubicBezTo>
                    <a:pt x="75" y="82"/>
                    <a:pt x="76" y="81"/>
                    <a:pt x="78" y="80"/>
                  </a:cubicBezTo>
                  <a:cubicBezTo>
                    <a:pt x="78" y="80"/>
                    <a:pt x="79" y="79"/>
                    <a:pt x="80" y="79"/>
                  </a:cubicBezTo>
                  <a:cubicBezTo>
                    <a:pt x="80" y="79"/>
                    <a:pt x="81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7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5"/>
                    <a:pt x="83" y="74"/>
                    <a:pt x="83" y="74"/>
                  </a:cubicBezTo>
                  <a:cubicBezTo>
                    <a:pt x="82" y="73"/>
                    <a:pt x="81" y="73"/>
                    <a:pt x="79" y="74"/>
                  </a:cubicBezTo>
                  <a:cubicBezTo>
                    <a:pt x="78" y="74"/>
                    <a:pt x="77" y="74"/>
                    <a:pt x="77" y="74"/>
                  </a:cubicBezTo>
                  <a:cubicBezTo>
                    <a:pt x="75" y="75"/>
                    <a:pt x="74" y="75"/>
                    <a:pt x="73" y="75"/>
                  </a:cubicBezTo>
                  <a:cubicBezTo>
                    <a:pt x="70" y="75"/>
                    <a:pt x="67" y="75"/>
                    <a:pt x="65" y="76"/>
                  </a:cubicBezTo>
                  <a:cubicBezTo>
                    <a:pt x="64" y="77"/>
                    <a:pt x="63" y="77"/>
                    <a:pt x="62" y="78"/>
                  </a:cubicBezTo>
                  <a:cubicBezTo>
                    <a:pt x="61" y="78"/>
                    <a:pt x="60" y="79"/>
                    <a:pt x="59" y="79"/>
                  </a:cubicBezTo>
                  <a:cubicBezTo>
                    <a:pt x="58" y="80"/>
                    <a:pt x="56" y="80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79"/>
                    <a:pt x="53" y="78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77"/>
                    <a:pt x="53" y="77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5"/>
                    <a:pt x="55" y="75"/>
                    <a:pt x="56" y="74"/>
                  </a:cubicBezTo>
                  <a:cubicBezTo>
                    <a:pt x="56" y="74"/>
                    <a:pt x="57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7" y="72"/>
                    <a:pt x="55" y="71"/>
                    <a:pt x="53" y="71"/>
                  </a:cubicBezTo>
                  <a:cubicBezTo>
                    <a:pt x="51" y="70"/>
                    <a:pt x="48" y="69"/>
                    <a:pt x="48" y="67"/>
                  </a:cubicBezTo>
                  <a:cubicBezTo>
                    <a:pt x="48" y="67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5"/>
                    <a:pt x="50" y="65"/>
                    <a:pt x="50" y="65"/>
                  </a:cubicBezTo>
                  <a:cubicBezTo>
                    <a:pt x="51" y="65"/>
                    <a:pt x="53" y="65"/>
                    <a:pt x="54" y="65"/>
                  </a:cubicBezTo>
                  <a:cubicBezTo>
                    <a:pt x="55" y="65"/>
                    <a:pt x="57" y="65"/>
                    <a:pt x="58" y="64"/>
                  </a:cubicBezTo>
                  <a:cubicBezTo>
                    <a:pt x="59" y="64"/>
                    <a:pt x="60" y="64"/>
                    <a:pt x="61" y="64"/>
                  </a:cubicBezTo>
                  <a:cubicBezTo>
                    <a:pt x="62" y="63"/>
                    <a:pt x="64" y="63"/>
                    <a:pt x="65" y="63"/>
                  </a:cubicBezTo>
                  <a:cubicBezTo>
                    <a:pt x="66" y="62"/>
                    <a:pt x="66" y="62"/>
                    <a:pt x="67" y="62"/>
                  </a:cubicBezTo>
                  <a:cubicBezTo>
                    <a:pt x="70" y="60"/>
                    <a:pt x="72" y="56"/>
                    <a:pt x="75" y="53"/>
                  </a:cubicBezTo>
                  <a:cubicBezTo>
                    <a:pt x="76" y="52"/>
                    <a:pt x="77" y="50"/>
                    <a:pt x="78" y="49"/>
                  </a:cubicBezTo>
                  <a:cubicBezTo>
                    <a:pt x="81" y="45"/>
                    <a:pt x="83" y="42"/>
                    <a:pt x="86" y="38"/>
                  </a:cubicBezTo>
                  <a:cubicBezTo>
                    <a:pt x="88" y="35"/>
                    <a:pt x="90" y="32"/>
                    <a:pt x="92" y="29"/>
                  </a:cubicBezTo>
                  <a:cubicBezTo>
                    <a:pt x="93" y="28"/>
                    <a:pt x="94" y="26"/>
                    <a:pt x="95" y="24"/>
                  </a:cubicBezTo>
                  <a:cubicBezTo>
                    <a:pt x="96" y="21"/>
                    <a:pt x="97" y="19"/>
                    <a:pt x="97" y="17"/>
                  </a:cubicBezTo>
                  <a:cubicBezTo>
                    <a:pt x="98" y="13"/>
                    <a:pt x="97" y="9"/>
                    <a:pt x="96" y="6"/>
                  </a:cubicBezTo>
                  <a:cubicBezTo>
                    <a:pt x="96" y="5"/>
                    <a:pt x="95" y="2"/>
                    <a:pt x="95" y="1"/>
                  </a:cubicBezTo>
                  <a:cubicBezTo>
                    <a:pt x="96" y="1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7" y="0"/>
                    <a:pt x="97" y="0"/>
                  </a:cubicBezTo>
                  <a:cubicBezTo>
                    <a:pt x="98" y="0"/>
                    <a:pt x="98" y="0"/>
                    <a:pt x="9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A2DDD72-C3BF-4869-9024-74892612C6B9}"/>
              </a:ext>
            </a:extLst>
          </p:cNvPr>
          <p:cNvGrpSpPr/>
          <p:nvPr/>
        </p:nvGrpSpPr>
        <p:grpSpPr>
          <a:xfrm>
            <a:off x="6016625" y="89695"/>
            <a:ext cx="1323975" cy="6559550"/>
            <a:chOff x="7905750" y="0"/>
            <a:chExt cx="1323975" cy="6559550"/>
          </a:xfrm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83B8BA89-62F7-4B0F-A846-5D216C0AB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5750" y="0"/>
              <a:ext cx="1323975" cy="814388"/>
            </a:xfrm>
            <a:custGeom>
              <a:avLst/>
              <a:gdLst>
                <a:gd name="T0" fmla="*/ 0 w 834"/>
                <a:gd name="T1" fmla="*/ 322 h 513"/>
                <a:gd name="T2" fmla="*/ 260 w 834"/>
                <a:gd name="T3" fmla="*/ 22 h 513"/>
                <a:gd name="T4" fmla="*/ 313 w 834"/>
                <a:gd name="T5" fmla="*/ 62 h 513"/>
                <a:gd name="T6" fmla="*/ 0 w 834"/>
                <a:gd name="T7" fmla="*/ 327 h 513"/>
                <a:gd name="T8" fmla="*/ 0 w 834"/>
                <a:gd name="T9" fmla="*/ 322 h 513"/>
                <a:gd name="T10" fmla="*/ 0 w 834"/>
                <a:gd name="T11" fmla="*/ 322 h 513"/>
                <a:gd name="T12" fmla="*/ 400 w 834"/>
                <a:gd name="T13" fmla="*/ 0 h 513"/>
                <a:gd name="T14" fmla="*/ 0 w 834"/>
                <a:gd name="T15" fmla="*/ 414 h 513"/>
                <a:gd name="T16" fmla="*/ 0 w 834"/>
                <a:gd name="T17" fmla="*/ 414 h 513"/>
                <a:gd name="T18" fmla="*/ 0 w 834"/>
                <a:gd name="T19" fmla="*/ 414 h 513"/>
                <a:gd name="T20" fmla="*/ 0 w 834"/>
                <a:gd name="T21" fmla="*/ 414 h 513"/>
                <a:gd name="T22" fmla="*/ 0 w 834"/>
                <a:gd name="T23" fmla="*/ 414 h 513"/>
                <a:gd name="T24" fmla="*/ 0 w 834"/>
                <a:gd name="T25" fmla="*/ 419 h 513"/>
                <a:gd name="T26" fmla="*/ 5 w 834"/>
                <a:gd name="T27" fmla="*/ 414 h 513"/>
                <a:gd name="T28" fmla="*/ 5 w 834"/>
                <a:gd name="T29" fmla="*/ 414 h 513"/>
                <a:gd name="T30" fmla="*/ 467 w 834"/>
                <a:gd name="T31" fmla="*/ 67 h 513"/>
                <a:gd name="T32" fmla="*/ 400 w 834"/>
                <a:gd name="T33" fmla="*/ 0 h 513"/>
                <a:gd name="T34" fmla="*/ 400 w 834"/>
                <a:gd name="T35" fmla="*/ 0 h 513"/>
                <a:gd name="T36" fmla="*/ 534 w 834"/>
                <a:gd name="T37" fmla="*/ 32 h 513"/>
                <a:gd name="T38" fmla="*/ 0 w 834"/>
                <a:gd name="T39" fmla="*/ 513 h 513"/>
                <a:gd name="T40" fmla="*/ 0 w 834"/>
                <a:gd name="T41" fmla="*/ 513 h 513"/>
                <a:gd name="T42" fmla="*/ 198 w 834"/>
                <a:gd name="T43" fmla="*/ 513 h 513"/>
                <a:gd name="T44" fmla="*/ 556 w 834"/>
                <a:gd name="T45" fmla="*/ 245 h 513"/>
                <a:gd name="T46" fmla="*/ 779 w 834"/>
                <a:gd name="T47" fmla="*/ 414 h 513"/>
                <a:gd name="T48" fmla="*/ 779 w 834"/>
                <a:gd name="T49" fmla="*/ 414 h 513"/>
                <a:gd name="T50" fmla="*/ 834 w 834"/>
                <a:gd name="T51" fmla="*/ 414 h 513"/>
                <a:gd name="T52" fmla="*/ 834 w 834"/>
                <a:gd name="T53" fmla="*/ 414 h 513"/>
                <a:gd name="T54" fmla="*/ 536 w 834"/>
                <a:gd name="T55" fmla="*/ 32 h 513"/>
                <a:gd name="T56" fmla="*/ 534 w 834"/>
                <a:gd name="T57" fmla="*/ 32 h 513"/>
                <a:gd name="T58" fmla="*/ 534 w 834"/>
                <a:gd name="T59" fmla="*/ 3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4" h="513">
                  <a:moveTo>
                    <a:pt x="0" y="322"/>
                  </a:moveTo>
                  <a:lnTo>
                    <a:pt x="260" y="22"/>
                  </a:lnTo>
                  <a:lnTo>
                    <a:pt x="313" y="62"/>
                  </a:lnTo>
                  <a:lnTo>
                    <a:pt x="0" y="327"/>
                  </a:lnTo>
                  <a:lnTo>
                    <a:pt x="0" y="322"/>
                  </a:lnTo>
                  <a:lnTo>
                    <a:pt x="0" y="322"/>
                  </a:lnTo>
                  <a:close/>
                  <a:moveTo>
                    <a:pt x="400" y="0"/>
                  </a:moveTo>
                  <a:lnTo>
                    <a:pt x="0" y="414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0" y="414"/>
                  </a:lnTo>
                  <a:lnTo>
                    <a:pt x="0" y="419"/>
                  </a:lnTo>
                  <a:lnTo>
                    <a:pt x="5" y="414"/>
                  </a:lnTo>
                  <a:lnTo>
                    <a:pt x="5" y="414"/>
                  </a:lnTo>
                  <a:lnTo>
                    <a:pt x="467" y="67"/>
                  </a:lnTo>
                  <a:lnTo>
                    <a:pt x="400" y="0"/>
                  </a:lnTo>
                  <a:lnTo>
                    <a:pt x="400" y="0"/>
                  </a:lnTo>
                  <a:close/>
                  <a:moveTo>
                    <a:pt x="534" y="32"/>
                  </a:moveTo>
                  <a:lnTo>
                    <a:pt x="0" y="513"/>
                  </a:lnTo>
                  <a:lnTo>
                    <a:pt x="0" y="513"/>
                  </a:lnTo>
                  <a:lnTo>
                    <a:pt x="198" y="513"/>
                  </a:lnTo>
                  <a:lnTo>
                    <a:pt x="556" y="245"/>
                  </a:lnTo>
                  <a:lnTo>
                    <a:pt x="779" y="414"/>
                  </a:lnTo>
                  <a:lnTo>
                    <a:pt x="779" y="414"/>
                  </a:lnTo>
                  <a:lnTo>
                    <a:pt x="834" y="414"/>
                  </a:lnTo>
                  <a:lnTo>
                    <a:pt x="834" y="414"/>
                  </a:lnTo>
                  <a:lnTo>
                    <a:pt x="536" y="32"/>
                  </a:lnTo>
                  <a:lnTo>
                    <a:pt x="534" y="32"/>
                  </a:lnTo>
                  <a:lnTo>
                    <a:pt x="534" y="32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3330A515-7718-4549-98D5-B02CBFF7AB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1231900"/>
              <a:ext cx="228600" cy="5287963"/>
            </a:xfrm>
            <a:custGeom>
              <a:avLst/>
              <a:gdLst>
                <a:gd name="T0" fmla="*/ 45 w 58"/>
                <a:gd name="T1" fmla="*/ 150 h 1344"/>
                <a:gd name="T2" fmla="*/ 21 w 58"/>
                <a:gd name="T3" fmla="*/ 140 h 1344"/>
                <a:gd name="T4" fmla="*/ 33 w 58"/>
                <a:gd name="T5" fmla="*/ 28 h 1344"/>
                <a:gd name="T6" fmla="*/ 44 w 58"/>
                <a:gd name="T7" fmla="*/ 44 h 1344"/>
                <a:gd name="T8" fmla="*/ 13 w 58"/>
                <a:gd name="T9" fmla="*/ 73 h 1344"/>
                <a:gd name="T10" fmla="*/ 13 w 58"/>
                <a:gd name="T11" fmla="*/ 111 h 1344"/>
                <a:gd name="T12" fmla="*/ 44 w 58"/>
                <a:gd name="T13" fmla="*/ 159 h 1344"/>
                <a:gd name="T14" fmla="*/ 37 w 58"/>
                <a:gd name="T15" fmla="*/ 181 h 1344"/>
                <a:gd name="T16" fmla="*/ 16 w 58"/>
                <a:gd name="T17" fmla="*/ 1072 h 1344"/>
                <a:gd name="T18" fmla="*/ 29 w 58"/>
                <a:gd name="T19" fmla="*/ 1074 h 1344"/>
                <a:gd name="T20" fmla="*/ 37 w 58"/>
                <a:gd name="T21" fmla="*/ 780 h 1344"/>
                <a:gd name="T22" fmla="*/ 16 w 58"/>
                <a:gd name="T23" fmla="*/ 794 h 1344"/>
                <a:gd name="T24" fmla="*/ 41 w 58"/>
                <a:gd name="T25" fmla="*/ 1057 h 1344"/>
                <a:gd name="T26" fmla="*/ 41 w 58"/>
                <a:gd name="T27" fmla="*/ 1045 h 1344"/>
                <a:gd name="T28" fmla="*/ 41 w 58"/>
                <a:gd name="T29" fmla="*/ 374 h 1344"/>
                <a:gd name="T30" fmla="*/ 41 w 58"/>
                <a:gd name="T31" fmla="*/ 362 h 1344"/>
                <a:gd name="T32" fmla="*/ 41 w 58"/>
                <a:gd name="T33" fmla="*/ 842 h 1344"/>
                <a:gd name="T34" fmla="*/ 41 w 58"/>
                <a:gd name="T35" fmla="*/ 830 h 1344"/>
                <a:gd name="T36" fmla="*/ 28 w 58"/>
                <a:gd name="T37" fmla="*/ 532 h 1344"/>
                <a:gd name="T38" fmla="*/ 28 w 58"/>
                <a:gd name="T39" fmla="*/ 1180 h 1344"/>
                <a:gd name="T40" fmla="*/ 16 w 58"/>
                <a:gd name="T41" fmla="*/ 1195 h 1344"/>
                <a:gd name="T42" fmla="*/ 56 w 58"/>
                <a:gd name="T43" fmla="*/ 974 h 1344"/>
                <a:gd name="T44" fmla="*/ 40 w 58"/>
                <a:gd name="T45" fmla="*/ 968 h 1344"/>
                <a:gd name="T46" fmla="*/ 45 w 58"/>
                <a:gd name="T47" fmla="*/ 1319 h 1344"/>
                <a:gd name="T48" fmla="*/ 45 w 58"/>
                <a:gd name="T49" fmla="*/ 393 h 1344"/>
                <a:gd name="T50" fmla="*/ 40 w 58"/>
                <a:gd name="T51" fmla="*/ 1260 h 1344"/>
                <a:gd name="T52" fmla="*/ 30 w 58"/>
                <a:gd name="T53" fmla="*/ 1259 h 1344"/>
                <a:gd name="T54" fmla="*/ 14 w 58"/>
                <a:gd name="T55" fmla="*/ 221 h 1344"/>
                <a:gd name="T56" fmla="*/ 57 w 58"/>
                <a:gd name="T57" fmla="*/ 243 h 1344"/>
                <a:gd name="T58" fmla="*/ 13 w 58"/>
                <a:gd name="T59" fmla="*/ 324 h 1344"/>
                <a:gd name="T60" fmla="*/ 23 w 58"/>
                <a:gd name="T61" fmla="*/ 415 h 1344"/>
                <a:gd name="T62" fmla="*/ 43 w 58"/>
                <a:gd name="T63" fmla="*/ 414 h 1344"/>
                <a:gd name="T64" fmla="*/ 35 w 58"/>
                <a:gd name="T65" fmla="*/ 416 h 1344"/>
                <a:gd name="T66" fmla="*/ 50 w 58"/>
                <a:gd name="T67" fmla="*/ 446 h 1344"/>
                <a:gd name="T68" fmla="*/ 13 w 58"/>
                <a:gd name="T69" fmla="*/ 478 h 1344"/>
                <a:gd name="T70" fmla="*/ 44 w 58"/>
                <a:gd name="T71" fmla="*/ 472 h 1344"/>
                <a:gd name="T72" fmla="*/ 40 w 58"/>
                <a:gd name="T73" fmla="*/ 569 h 1344"/>
                <a:gd name="T74" fmla="*/ 47 w 58"/>
                <a:gd name="T75" fmla="*/ 579 h 1344"/>
                <a:gd name="T76" fmla="*/ 17 w 58"/>
                <a:gd name="T77" fmla="*/ 625 h 1344"/>
                <a:gd name="T78" fmla="*/ 56 w 58"/>
                <a:gd name="T79" fmla="*/ 616 h 1344"/>
                <a:gd name="T80" fmla="*/ 39 w 58"/>
                <a:gd name="T81" fmla="*/ 625 h 1344"/>
                <a:gd name="T82" fmla="*/ 24 w 58"/>
                <a:gd name="T83" fmla="*/ 680 h 1344"/>
                <a:gd name="T84" fmla="*/ 39 w 58"/>
                <a:gd name="T85" fmla="*/ 670 h 1344"/>
                <a:gd name="T86" fmla="*/ 50 w 58"/>
                <a:gd name="T87" fmla="*/ 693 h 1344"/>
                <a:gd name="T88" fmla="*/ 16 w 58"/>
                <a:gd name="T89" fmla="*/ 707 h 1344"/>
                <a:gd name="T90" fmla="*/ 23 w 58"/>
                <a:gd name="T91" fmla="*/ 728 h 1344"/>
                <a:gd name="T92" fmla="*/ 56 w 58"/>
                <a:gd name="T93" fmla="*/ 1028 h 1344"/>
                <a:gd name="T94" fmla="*/ 40 w 58"/>
                <a:gd name="T95" fmla="*/ 1132 h 1344"/>
                <a:gd name="T96" fmla="*/ 13 w 58"/>
                <a:gd name="T97" fmla="*/ 1106 h 1344"/>
                <a:gd name="T98" fmla="*/ 10 w 58"/>
                <a:gd name="T99" fmla="*/ 1298 h 1344"/>
                <a:gd name="T100" fmla="*/ 17 w 58"/>
                <a:gd name="T101" fmla="*/ 1304 h 1344"/>
                <a:gd name="T102" fmla="*/ 38 w 58"/>
                <a:gd name="T103" fmla="*/ 1296 h 1344"/>
                <a:gd name="T104" fmla="*/ 37 w 58"/>
                <a:gd name="T105" fmla="*/ 287 h 1344"/>
                <a:gd name="T106" fmla="*/ 13 w 58"/>
                <a:gd name="T107" fmla="*/ 259 h 1344"/>
                <a:gd name="T108" fmla="*/ 13 w 58"/>
                <a:gd name="T109" fmla="*/ 765 h 1344"/>
                <a:gd name="T110" fmla="*/ 44 w 58"/>
                <a:gd name="T111" fmla="*/ 912 h 1344"/>
                <a:gd name="T112" fmla="*/ 40 w 58"/>
                <a:gd name="T113" fmla="*/ 926 h 1344"/>
                <a:gd name="T114" fmla="*/ 44 w 58"/>
                <a:gd name="T115" fmla="*/ 1166 h 1344"/>
                <a:gd name="T116" fmla="*/ 30 w 58"/>
                <a:gd name="T117" fmla="*/ 1149 h 1344"/>
                <a:gd name="T118" fmla="*/ 41 w 58"/>
                <a:gd name="T119" fmla="*/ 892 h 1344"/>
                <a:gd name="T120" fmla="*/ 21 w 58"/>
                <a:gd name="T121" fmla="*/ 874 h 1344"/>
                <a:gd name="T122" fmla="*/ 13 w 58"/>
                <a:gd name="T123" fmla="*/ 497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" h="1344">
                  <a:moveTo>
                    <a:pt x="18" y="144"/>
                  </a:moveTo>
                  <a:cubicBezTo>
                    <a:pt x="16" y="143"/>
                    <a:pt x="15" y="142"/>
                    <a:pt x="14" y="139"/>
                  </a:cubicBezTo>
                  <a:cubicBezTo>
                    <a:pt x="13" y="137"/>
                    <a:pt x="12" y="135"/>
                    <a:pt x="12" y="133"/>
                  </a:cubicBezTo>
                  <a:cubicBezTo>
                    <a:pt x="12" y="128"/>
                    <a:pt x="14" y="124"/>
                    <a:pt x="17" y="121"/>
                  </a:cubicBezTo>
                  <a:cubicBezTo>
                    <a:pt x="20" y="118"/>
                    <a:pt x="24" y="117"/>
                    <a:pt x="29" y="117"/>
                  </a:cubicBezTo>
                  <a:cubicBezTo>
                    <a:pt x="34" y="117"/>
                    <a:pt x="38" y="118"/>
                    <a:pt x="41" y="121"/>
                  </a:cubicBezTo>
                  <a:cubicBezTo>
                    <a:pt x="44" y="124"/>
                    <a:pt x="46" y="128"/>
                    <a:pt x="46" y="133"/>
                  </a:cubicBezTo>
                  <a:cubicBezTo>
                    <a:pt x="46" y="135"/>
                    <a:pt x="45" y="138"/>
                    <a:pt x="44" y="140"/>
                  </a:cubicBezTo>
                  <a:cubicBezTo>
                    <a:pt x="43" y="142"/>
                    <a:pt x="42" y="143"/>
                    <a:pt x="41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8" y="144"/>
                    <a:pt x="18" y="144"/>
                    <a:pt x="18" y="144"/>
                  </a:cubicBezTo>
                  <a:close/>
                  <a:moveTo>
                    <a:pt x="29" y="144"/>
                  </a:moveTo>
                  <a:cubicBezTo>
                    <a:pt x="32" y="144"/>
                    <a:pt x="35" y="142"/>
                    <a:pt x="37" y="140"/>
                  </a:cubicBezTo>
                  <a:cubicBezTo>
                    <a:pt x="40" y="138"/>
                    <a:pt x="41" y="136"/>
                    <a:pt x="41" y="133"/>
                  </a:cubicBezTo>
                  <a:cubicBezTo>
                    <a:pt x="41" y="130"/>
                    <a:pt x="40" y="128"/>
                    <a:pt x="37" y="126"/>
                  </a:cubicBezTo>
                  <a:cubicBezTo>
                    <a:pt x="35" y="123"/>
                    <a:pt x="32" y="122"/>
                    <a:pt x="29" y="122"/>
                  </a:cubicBezTo>
                  <a:cubicBezTo>
                    <a:pt x="26" y="122"/>
                    <a:pt x="23" y="123"/>
                    <a:pt x="21" y="126"/>
                  </a:cubicBezTo>
                  <a:cubicBezTo>
                    <a:pt x="18" y="128"/>
                    <a:pt x="17" y="130"/>
                    <a:pt x="17" y="133"/>
                  </a:cubicBezTo>
                  <a:cubicBezTo>
                    <a:pt x="17" y="136"/>
                    <a:pt x="18" y="138"/>
                    <a:pt x="21" y="140"/>
                  </a:cubicBezTo>
                  <a:cubicBezTo>
                    <a:pt x="23" y="142"/>
                    <a:pt x="26" y="144"/>
                    <a:pt x="29" y="144"/>
                  </a:cubicBezTo>
                  <a:close/>
                  <a:moveTo>
                    <a:pt x="13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3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4" y="65"/>
                    <a:pt x="12" y="61"/>
                    <a:pt x="12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4" y="49"/>
                    <a:pt x="15" y="47"/>
                    <a:pt x="16" y="47"/>
                  </a:cubicBezTo>
                  <a:cubicBezTo>
                    <a:pt x="17" y="46"/>
                    <a:pt x="18" y="45"/>
                    <a:pt x="20" y="45"/>
                  </a:cubicBezTo>
                  <a:cubicBezTo>
                    <a:pt x="21" y="44"/>
                    <a:pt x="22" y="44"/>
                    <a:pt x="25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4" y="50"/>
                    <a:pt x="22" y="50"/>
                    <a:pt x="21" y="51"/>
                  </a:cubicBezTo>
                  <a:cubicBezTo>
                    <a:pt x="20" y="51"/>
                    <a:pt x="18" y="52"/>
                    <a:pt x="18" y="53"/>
                  </a:cubicBezTo>
                  <a:cubicBezTo>
                    <a:pt x="17" y="54"/>
                    <a:pt x="16" y="56"/>
                    <a:pt x="16" y="57"/>
                  </a:cubicBezTo>
                  <a:cubicBezTo>
                    <a:pt x="16" y="59"/>
                    <a:pt x="17" y="61"/>
                    <a:pt x="18" y="62"/>
                  </a:cubicBezTo>
                  <a:cubicBezTo>
                    <a:pt x="19" y="64"/>
                    <a:pt x="20" y="65"/>
                    <a:pt x="21" y="66"/>
                  </a:cubicBezTo>
                  <a:cubicBezTo>
                    <a:pt x="23" y="66"/>
                    <a:pt x="25" y="67"/>
                    <a:pt x="2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67"/>
                    <a:pt x="13" y="67"/>
                    <a:pt x="13" y="67"/>
                  </a:cubicBezTo>
                  <a:close/>
                  <a:moveTo>
                    <a:pt x="13" y="82"/>
                  </a:moveTo>
                  <a:cubicBezTo>
                    <a:pt x="44" y="82"/>
                    <a:pt x="44" y="82"/>
                    <a:pt x="44" y="82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3" y="90"/>
                    <a:pt x="45" y="94"/>
                    <a:pt x="45" y="99"/>
                  </a:cubicBezTo>
                  <a:cubicBezTo>
                    <a:pt x="45" y="101"/>
                    <a:pt x="45" y="103"/>
                    <a:pt x="44" y="105"/>
                  </a:cubicBezTo>
                  <a:cubicBezTo>
                    <a:pt x="43" y="107"/>
                    <a:pt x="43" y="108"/>
                    <a:pt x="41" y="109"/>
                  </a:cubicBezTo>
                  <a:cubicBezTo>
                    <a:pt x="40" y="110"/>
                    <a:pt x="39" y="110"/>
                    <a:pt x="37" y="111"/>
                  </a:cubicBezTo>
                  <a:cubicBezTo>
                    <a:pt x="36" y="111"/>
                    <a:pt x="35" y="111"/>
                    <a:pt x="32" y="111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4" y="105"/>
                    <a:pt x="36" y="105"/>
                    <a:pt x="37" y="104"/>
                  </a:cubicBezTo>
                  <a:cubicBezTo>
                    <a:pt x="38" y="104"/>
                    <a:pt x="39" y="103"/>
                    <a:pt x="40" y="102"/>
                  </a:cubicBezTo>
                  <a:cubicBezTo>
                    <a:pt x="40" y="101"/>
                    <a:pt x="41" y="99"/>
                    <a:pt x="41" y="98"/>
                  </a:cubicBezTo>
                  <a:cubicBezTo>
                    <a:pt x="41" y="95"/>
                    <a:pt x="40" y="93"/>
                    <a:pt x="38" y="91"/>
                  </a:cubicBezTo>
                  <a:cubicBezTo>
                    <a:pt x="37" y="89"/>
                    <a:pt x="34" y="88"/>
                    <a:pt x="30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3" y="82"/>
                    <a:pt x="13" y="82"/>
                    <a:pt x="13" y="82"/>
                  </a:cubicBezTo>
                  <a:close/>
                  <a:moveTo>
                    <a:pt x="13" y="159"/>
                  </a:moveTo>
                  <a:cubicBezTo>
                    <a:pt x="44" y="159"/>
                    <a:pt x="44" y="159"/>
                    <a:pt x="44" y="159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3" y="167"/>
                    <a:pt x="45" y="171"/>
                    <a:pt x="45" y="176"/>
                  </a:cubicBezTo>
                  <a:cubicBezTo>
                    <a:pt x="45" y="178"/>
                    <a:pt x="45" y="180"/>
                    <a:pt x="44" y="182"/>
                  </a:cubicBezTo>
                  <a:cubicBezTo>
                    <a:pt x="43" y="183"/>
                    <a:pt x="43" y="185"/>
                    <a:pt x="41" y="186"/>
                  </a:cubicBezTo>
                  <a:cubicBezTo>
                    <a:pt x="40" y="187"/>
                    <a:pt x="39" y="187"/>
                    <a:pt x="37" y="188"/>
                  </a:cubicBezTo>
                  <a:cubicBezTo>
                    <a:pt x="36" y="188"/>
                    <a:pt x="35" y="188"/>
                    <a:pt x="32" y="188"/>
                  </a:cubicBezTo>
                  <a:cubicBezTo>
                    <a:pt x="13" y="188"/>
                    <a:pt x="13" y="188"/>
                    <a:pt x="13" y="188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82"/>
                    <a:pt x="36" y="182"/>
                    <a:pt x="37" y="181"/>
                  </a:cubicBezTo>
                  <a:cubicBezTo>
                    <a:pt x="38" y="181"/>
                    <a:pt x="39" y="180"/>
                    <a:pt x="40" y="179"/>
                  </a:cubicBezTo>
                  <a:cubicBezTo>
                    <a:pt x="40" y="177"/>
                    <a:pt x="41" y="176"/>
                    <a:pt x="41" y="174"/>
                  </a:cubicBezTo>
                  <a:cubicBezTo>
                    <a:pt x="41" y="172"/>
                    <a:pt x="40" y="170"/>
                    <a:pt x="38" y="168"/>
                  </a:cubicBezTo>
                  <a:cubicBezTo>
                    <a:pt x="37" y="166"/>
                    <a:pt x="34" y="165"/>
                    <a:pt x="30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59"/>
                    <a:pt x="13" y="159"/>
                    <a:pt x="13" y="159"/>
                  </a:cubicBezTo>
                  <a:close/>
                  <a:moveTo>
                    <a:pt x="24" y="1093"/>
                  </a:moveTo>
                  <a:cubicBezTo>
                    <a:pt x="24" y="1099"/>
                    <a:pt x="24" y="1099"/>
                    <a:pt x="24" y="1099"/>
                  </a:cubicBezTo>
                  <a:cubicBezTo>
                    <a:pt x="20" y="1098"/>
                    <a:pt x="17" y="1097"/>
                    <a:pt x="15" y="1094"/>
                  </a:cubicBezTo>
                  <a:cubicBezTo>
                    <a:pt x="13" y="1091"/>
                    <a:pt x="12" y="1088"/>
                    <a:pt x="12" y="1084"/>
                  </a:cubicBezTo>
                  <a:cubicBezTo>
                    <a:pt x="12" y="1079"/>
                    <a:pt x="13" y="1075"/>
                    <a:pt x="16" y="1072"/>
                  </a:cubicBezTo>
                  <a:cubicBezTo>
                    <a:pt x="19" y="1069"/>
                    <a:pt x="23" y="1068"/>
                    <a:pt x="28" y="1068"/>
                  </a:cubicBezTo>
                  <a:cubicBezTo>
                    <a:pt x="32" y="1068"/>
                    <a:pt x="35" y="1069"/>
                    <a:pt x="37" y="1070"/>
                  </a:cubicBezTo>
                  <a:cubicBezTo>
                    <a:pt x="40" y="1071"/>
                    <a:pt x="42" y="1073"/>
                    <a:pt x="43" y="1076"/>
                  </a:cubicBezTo>
                  <a:cubicBezTo>
                    <a:pt x="45" y="1078"/>
                    <a:pt x="45" y="1081"/>
                    <a:pt x="45" y="1084"/>
                  </a:cubicBezTo>
                  <a:cubicBezTo>
                    <a:pt x="45" y="1088"/>
                    <a:pt x="44" y="1091"/>
                    <a:pt x="43" y="1094"/>
                  </a:cubicBezTo>
                  <a:cubicBezTo>
                    <a:pt x="41" y="1096"/>
                    <a:pt x="38" y="1098"/>
                    <a:pt x="35" y="1098"/>
                  </a:cubicBezTo>
                  <a:cubicBezTo>
                    <a:pt x="34" y="1093"/>
                    <a:pt x="34" y="1093"/>
                    <a:pt x="34" y="1093"/>
                  </a:cubicBezTo>
                  <a:cubicBezTo>
                    <a:pt x="36" y="1092"/>
                    <a:pt x="38" y="1091"/>
                    <a:pt x="39" y="1090"/>
                  </a:cubicBezTo>
                  <a:cubicBezTo>
                    <a:pt x="40" y="1088"/>
                    <a:pt x="41" y="1086"/>
                    <a:pt x="41" y="1084"/>
                  </a:cubicBezTo>
                  <a:cubicBezTo>
                    <a:pt x="41" y="1081"/>
                    <a:pt x="40" y="1079"/>
                    <a:pt x="38" y="1077"/>
                  </a:cubicBezTo>
                  <a:cubicBezTo>
                    <a:pt x="36" y="1075"/>
                    <a:pt x="33" y="1074"/>
                    <a:pt x="29" y="1074"/>
                  </a:cubicBezTo>
                  <a:cubicBezTo>
                    <a:pt x="24" y="1074"/>
                    <a:pt x="21" y="1075"/>
                    <a:pt x="19" y="1077"/>
                  </a:cubicBezTo>
                  <a:cubicBezTo>
                    <a:pt x="17" y="1079"/>
                    <a:pt x="16" y="1081"/>
                    <a:pt x="16" y="1084"/>
                  </a:cubicBezTo>
                  <a:cubicBezTo>
                    <a:pt x="16" y="1086"/>
                    <a:pt x="17" y="1088"/>
                    <a:pt x="18" y="1090"/>
                  </a:cubicBezTo>
                  <a:cubicBezTo>
                    <a:pt x="20" y="1092"/>
                    <a:pt x="22" y="1093"/>
                    <a:pt x="24" y="1093"/>
                  </a:cubicBezTo>
                  <a:close/>
                  <a:moveTo>
                    <a:pt x="24" y="803"/>
                  </a:moveTo>
                  <a:cubicBezTo>
                    <a:pt x="24" y="809"/>
                    <a:pt x="24" y="809"/>
                    <a:pt x="24" y="809"/>
                  </a:cubicBezTo>
                  <a:cubicBezTo>
                    <a:pt x="20" y="808"/>
                    <a:pt x="17" y="807"/>
                    <a:pt x="15" y="804"/>
                  </a:cubicBezTo>
                  <a:cubicBezTo>
                    <a:pt x="13" y="801"/>
                    <a:pt x="12" y="798"/>
                    <a:pt x="12" y="794"/>
                  </a:cubicBezTo>
                  <a:cubicBezTo>
                    <a:pt x="12" y="789"/>
                    <a:pt x="13" y="785"/>
                    <a:pt x="16" y="783"/>
                  </a:cubicBezTo>
                  <a:cubicBezTo>
                    <a:pt x="19" y="780"/>
                    <a:pt x="23" y="778"/>
                    <a:pt x="28" y="778"/>
                  </a:cubicBezTo>
                  <a:cubicBezTo>
                    <a:pt x="32" y="778"/>
                    <a:pt x="35" y="779"/>
                    <a:pt x="37" y="780"/>
                  </a:cubicBezTo>
                  <a:cubicBezTo>
                    <a:pt x="40" y="781"/>
                    <a:pt x="42" y="783"/>
                    <a:pt x="43" y="786"/>
                  </a:cubicBezTo>
                  <a:cubicBezTo>
                    <a:pt x="45" y="788"/>
                    <a:pt x="45" y="791"/>
                    <a:pt x="45" y="794"/>
                  </a:cubicBezTo>
                  <a:cubicBezTo>
                    <a:pt x="45" y="798"/>
                    <a:pt x="44" y="801"/>
                    <a:pt x="43" y="804"/>
                  </a:cubicBezTo>
                  <a:cubicBezTo>
                    <a:pt x="41" y="806"/>
                    <a:pt x="38" y="808"/>
                    <a:pt x="35" y="809"/>
                  </a:cubicBezTo>
                  <a:cubicBezTo>
                    <a:pt x="34" y="803"/>
                    <a:pt x="34" y="803"/>
                    <a:pt x="34" y="803"/>
                  </a:cubicBezTo>
                  <a:cubicBezTo>
                    <a:pt x="36" y="802"/>
                    <a:pt x="38" y="801"/>
                    <a:pt x="39" y="800"/>
                  </a:cubicBezTo>
                  <a:cubicBezTo>
                    <a:pt x="40" y="798"/>
                    <a:pt x="41" y="797"/>
                    <a:pt x="41" y="795"/>
                  </a:cubicBezTo>
                  <a:cubicBezTo>
                    <a:pt x="41" y="792"/>
                    <a:pt x="40" y="789"/>
                    <a:pt x="38" y="787"/>
                  </a:cubicBezTo>
                  <a:cubicBezTo>
                    <a:pt x="36" y="785"/>
                    <a:pt x="33" y="784"/>
                    <a:pt x="29" y="784"/>
                  </a:cubicBezTo>
                  <a:cubicBezTo>
                    <a:pt x="24" y="784"/>
                    <a:pt x="21" y="785"/>
                    <a:pt x="19" y="787"/>
                  </a:cubicBezTo>
                  <a:cubicBezTo>
                    <a:pt x="17" y="789"/>
                    <a:pt x="16" y="791"/>
                    <a:pt x="16" y="794"/>
                  </a:cubicBezTo>
                  <a:cubicBezTo>
                    <a:pt x="16" y="797"/>
                    <a:pt x="17" y="799"/>
                    <a:pt x="18" y="800"/>
                  </a:cubicBezTo>
                  <a:cubicBezTo>
                    <a:pt x="20" y="802"/>
                    <a:pt x="22" y="803"/>
                    <a:pt x="24" y="803"/>
                  </a:cubicBezTo>
                  <a:close/>
                  <a:moveTo>
                    <a:pt x="23" y="1055"/>
                  </a:moveTo>
                  <a:cubicBezTo>
                    <a:pt x="22" y="1061"/>
                    <a:pt x="22" y="1061"/>
                    <a:pt x="22" y="1061"/>
                  </a:cubicBezTo>
                  <a:cubicBezTo>
                    <a:pt x="19" y="1060"/>
                    <a:pt x="16" y="1058"/>
                    <a:pt x="15" y="1056"/>
                  </a:cubicBezTo>
                  <a:cubicBezTo>
                    <a:pt x="13" y="1053"/>
                    <a:pt x="12" y="1050"/>
                    <a:pt x="12" y="1046"/>
                  </a:cubicBezTo>
                  <a:cubicBezTo>
                    <a:pt x="12" y="1040"/>
                    <a:pt x="13" y="1036"/>
                    <a:pt x="16" y="1033"/>
                  </a:cubicBezTo>
                  <a:cubicBezTo>
                    <a:pt x="19" y="1030"/>
                    <a:pt x="23" y="1029"/>
                    <a:pt x="28" y="1029"/>
                  </a:cubicBezTo>
                  <a:cubicBezTo>
                    <a:pt x="34" y="1029"/>
                    <a:pt x="38" y="1030"/>
                    <a:pt x="41" y="1033"/>
                  </a:cubicBezTo>
                  <a:cubicBezTo>
                    <a:pt x="44" y="1036"/>
                    <a:pt x="45" y="1040"/>
                    <a:pt x="45" y="1045"/>
                  </a:cubicBezTo>
                  <a:cubicBezTo>
                    <a:pt x="45" y="1050"/>
                    <a:pt x="44" y="1054"/>
                    <a:pt x="41" y="1057"/>
                  </a:cubicBezTo>
                  <a:cubicBezTo>
                    <a:pt x="38" y="1060"/>
                    <a:pt x="34" y="1061"/>
                    <a:pt x="29" y="1061"/>
                  </a:cubicBezTo>
                  <a:cubicBezTo>
                    <a:pt x="28" y="1061"/>
                    <a:pt x="28" y="1061"/>
                    <a:pt x="27" y="1061"/>
                  </a:cubicBezTo>
                  <a:cubicBezTo>
                    <a:pt x="27" y="1035"/>
                    <a:pt x="27" y="1035"/>
                    <a:pt x="27" y="1035"/>
                  </a:cubicBezTo>
                  <a:cubicBezTo>
                    <a:pt x="24" y="1035"/>
                    <a:pt x="21" y="1036"/>
                    <a:pt x="19" y="1038"/>
                  </a:cubicBezTo>
                  <a:cubicBezTo>
                    <a:pt x="17" y="1040"/>
                    <a:pt x="16" y="1043"/>
                    <a:pt x="16" y="1046"/>
                  </a:cubicBezTo>
                  <a:cubicBezTo>
                    <a:pt x="16" y="1048"/>
                    <a:pt x="17" y="1050"/>
                    <a:pt x="18" y="1051"/>
                  </a:cubicBezTo>
                  <a:cubicBezTo>
                    <a:pt x="19" y="1053"/>
                    <a:pt x="21" y="1054"/>
                    <a:pt x="23" y="1055"/>
                  </a:cubicBezTo>
                  <a:close/>
                  <a:moveTo>
                    <a:pt x="32" y="1035"/>
                  </a:moveTo>
                  <a:cubicBezTo>
                    <a:pt x="32" y="1055"/>
                    <a:pt x="32" y="1055"/>
                    <a:pt x="32" y="1055"/>
                  </a:cubicBezTo>
                  <a:cubicBezTo>
                    <a:pt x="34" y="1055"/>
                    <a:pt x="36" y="1054"/>
                    <a:pt x="38" y="1053"/>
                  </a:cubicBezTo>
                  <a:cubicBezTo>
                    <a:pt x="40" y="1051"/>
                    <a:pt x="41" y="1048"/>
                    <a:pt x="41" y="1045"/>
                  </a:cubicBezTo>
                  <a:cubicBezTo>
                    <a:pt x="41" y="1043"/>
                    <a:pt x="40" y="1040"/>
                    <a:pt x="38" y="1038"/>
                  </a:cubicBezTo>
                  <a:cubicBezTo>
                    <a:pt x="37" y="1037"/>
                    <a:pt x="34" y="1036"/>
                    <a:pt x="32" y="1035"/>
                  </a:cubicBezTo>
                  <a:close/>
                  <a:moveTo>
                    <a:pt x="23" y="372"/>
                  </a:moveTo>
                  <a:cubicBezTo>
                    <a:pt x="22" y="378"/>
                    <a:pt x="22" y="378"/>
                    <a:pt x="22" y="378"/>
                  </a:cubicBezTo>
                  <a:cubicBezTo>
                    <a:pt x="19" y="377"/>
                    <a:pt x="16" y="375"/>
                    <a:pt x="15" y="373"/>
                  </a:cubicBezTo>
                  <a:cubicBezTo>
                    <a:pt x="13" y="370"/>
                    <a:pt x="12" y="367"/>
                    <a:pt x="12" y="363"/>
                  </a:cubicBezTo>
                  <a:cubicBezTo>
                    <a:pt x="12" y="357"/>
                    <a:pt x="13" y="353"/>
                    <a:pt x="16" y="350"/>
                  </a:cubicBezTo>
                  <a:cubicBezTo>
                    <a:pt x="19" y="347"/>
                    <a:pt x="23" y="346"/>
                    <a:pt x="28" y="346"/>
                  </a:cubicBezTo>
                  <a:cubicBezTo>
                    <a:pt x="34" y="346"/>
                    <a:pt x="38" y="347"/>
                    <a:pt x="41" y="350"/>
                  </a:cubicBezTo>
                  <a:cubicBezTo>
                    <a:pt x="44" y="353"/>
                    <a:pt x="45" y="357"/>
                    <a:pt x="45" y="362"/>
                  </a:cubicBezTo>
                  <a:cubicBezTo>
                    <a:pt x="45" y="367"/>
                    <a:pt x="44" y="371"/>
                    <a:pt x="41" y="374"/>
                  </a:cubicBezTo>
                  <a:cubicBezTo>
                    <a:pt x="38" y="377"/>
                    <a:pt x="34" y="378"/>
                    <a:pt x="29" y="378"/>
                  </a:cubicBezTo>
                  <a:cubicBezTo>
                    <a:pt x="28" y="378"/>
                    <a:pt x="28" y="378"/>
                    <a:pt x="27" y="378"/>
                  </a:cubicBezTo>
                  <a:cubicBezTo>
                    <a:pt x="27" y="352"/>
                    <a:pt x="27" y="352"/>
                    <a:pt x="27" y="352"/>
                  </a:cubicBezTo>
                  <a:cubicBezTo>
                    <a:pt x="24" y="352"/>
                    <a:pt x="21" y="353"/>
                    <a:pt x="19" y="355"/>
                  </a:cubicBezTo>
                  <a:cubicBezTo>
                    <a:pt x="17" y="357"/>
                    <a:pt x="16" y="360"/>
                    <a:pt x="16" y="363"/>
                  </a:cubicBezTo>
                  <a:cubicBezTo>
                    <a:pt x="16" y="365"/>
                    <a:pt x="17" y="367"/>
                    <a:pt x="18" y="368"/>
                  </a:cubicBezTo>
                  <a:cubicBezTo>
                    <a:pt x="19" y="370"/>
                    <a:pt x="21" y="371"/>
                    <a:pt x="23" y="372"/>
                  </a:cubicBezTo>
                  <a:close/>
                  <a:moveTo>
                    <a:pt x="32" y="352"/>
                  </a:moveTo>
                  <a:cubicBezTo>
                    <a:pt x="32" y="372"/>
                    <a:pt x="32" y="372"/>
                    <a:pt x="32" y="372"/>
                  </a:cubicBezTo>
                  <a:cubicBezTo>
                    <a:pt x="34" y="372"/>
                    <a:pt x="36" y="371"/>
                    <a:pt x="38" y="370"/>
                  </a:cubicBezTo>
                  <a:cubicBezTo>
                    <a:pt x="40" y="368"/>
                    <a:pt x="41" y="365"/>
                    <a:pt x="41" y="362"/>
                  </a:cubicBezTo>
                  <a:cubicBezTo>
                    <a:pt x="41" y="360"/>
                    <a:pt x="40" y="357"/>
                    <a:pt x="38" y="355"/>
                  </a:cubicBezTo>
                  <a:cubicBezTo>
                    <a:pt x="37" y="354"/>
                    <a:pt x="34" y="352"/>
                    <a:pt x="32" y="352"/>
                  </a:cubicBezTo>
                  <a:close/>
                  <a:moveTo>
                    <a:pt x="23" y="840"/>
                  </a:moveTo>
                  <a:cubicBezTo>
                    <a:pt x="22" y="846"/>
                    <a:pt x="22" y="846"/>
                    <a:pt x="22" y="846"/>
                  </a:cubicBezTo>
                  <a:cubicBezTo>
                    <a:pt x="19" y="845"/>
                    <a:pt x="16" y="843"/>
                    <a:pt x="15" y="841"/>
                  </a:cubicBezTo>
                  <a:cubicBezTo>
                    <a:pt x="13" y="838"/>
                    <a:pt x="12" y="835"/>
                    <a:pt x="12" y="831"/>
                  </a:cubicBezTo>
                  <a:cubicBezTo>
                    <a:pt x="12" y="825"/>
                    <a:pt x="13" y="821"/>
                    <a:pt x="16" y="818"/>
                  </a:cubicBezTo>
                  <a:cubicBezTo>
                    <a:pt x="19" y="815"/>
                    <a:pt x="23" y="814"/>
                    <a:pt x="28" y="814"/>
                  </a:cubicBezTo>
                  <a:cubicBezTo>
                    <a:pt x="34" y="814"/>
                    <a:pt x="38" y="815"/>
                    <a:pt x="41" y="818"/>
                  </a:cubicBezTo>
                  <a:cubicBezTo>
                    <a:pt x="44" y="821"/>
                    <a:pt x="45" y="825"/>
                    <a:pt x="45" y="830"/>
                  </a:cubicBezTo>
                  <a:cubicBezTo>
                    <a:pt x="45" y="835"/>
                    <a:pt x="44" y="839"/>
                    <a:pt x="41" y="842"/>
                  </a:cubicBezTo>
                  <a:cubicBezTo>
                    <a:pt x="38" y="845"/>
                    <a:pt x="34" y="846"/>
                    <a:pt x="29" y="846"/>
                  </a:cubicBezTo>
                  <a:cubicBezTo>
                    <a:pt x="28" y="846"/>
                    <a:pt x="28" y="846"/>
                    <a:pt x="27" y="846"/>
                  </a:cubicBezTo>
                  <a:cubicBezTo>
                    <a:pt x="27" y="820"/>
                    <a:pt x="27" y="820"/>
                    <a:pt x="27" y="820"/>
                  </a:cubicBezTo>
                  <a:cubicBezTo>
                    <a:pt x="24" y="820"/>
                    <a:pt x="21" y="821"/>
                    <a:pt x="19" y="823"/>
                  </a:cubicBezTo>
                  <a:cubicBezTo>
                    <a:pt x="17" y="825"/>
                    <a:pt x="16" y="828"/>
                    <a:pt x="16" y="831"/>
                  </a:cubicBezTo>
                  <a:cubicBezTo>
                    <a:pt x="16" y="833"/>
                    <a:pt x="17" y="835"/>
                    <a:pt x="18" y="836"/>
                  </a:cubicBezTo>
                  <a:cubicBezTo>
                    <a:pt x="19" y="838"/>
                    <a:pt x="21" y="839"/>
                    <a:pt x="23" y="840"/>
                  </a:cubicBezTo>
                  <a:close/>
                  <a:moveTo>
                    <a:pt x="32" y="820"/>
                  </a:moveTo>
                  <a:cubicBezTo>
                    <a:pt x="32" y="840"/>
                    <a:pt x="32" y="840"/>
                    <a:pt x="32" y="840"/>
                  </a:cubicBezTo>
                  <a:cubicBezTo>
                    <a:pt x="34" y="840"/>
                    <a:pt x="36" y="839"/>
                    <a:pt x="38" y="838"/>
                  </a:cubicBezTo>
                  <a:cubicBezTo>
                    <a:pt x="40" y="836"/>
                    <a:pt x="41" y="833"/>
                    <a:pt x="41" y="830"/>
                  </a:cubicBezTo>
                  <a:cubicBezTo>
                    <a:pt x="41" y="828"/>
                    <a:pt x="40" y="825"/>
                    <a:pt x="38" y="823"/>
                  </a:cubicBezTo>
                  <a:cubicBezTo>
                    <a:pt x="37" y="821"/>
                    <a:pt x="34" y="820"/>
                    <a:pt x="32" y="820"/>
                  </a:cubicBezTo>
                  <a:close/>
                  <a:moveTo>
                    <a:pt x="28" y="532"/>
                  </a:moveTo>
                  <a:cubicBezTo>
                    <a:pt x="33" y="532"/>
                    <a:pt x="37" y="534"/>
                    <a:pt x="40" y="537"/>
                  </a:cubicBezTo>
                  <a:cubicBezTo>
                    <a:pt x="44" y="540"/>
                    <a:pt x="45" y="544"/>
                    <a:pt x="45" y="548"/>
                  </a:cubicBezTo>
                  <a:cubicBezTo>
                    <a:pt x="45" y="552"/>
                    <a:pt x="44" y="556"/>
                    <a:pt x="40" y="559"/>
                  </a:cubicBezTo>
                  <a:cubicBezTo>
                    <a:pt x="37" y="562"/>
                    <a:pt x="33" y="563"/>
                    <a:pt x="29" y="563"/>
                  </a:cubicBezTo>
                  <a:cubicBezTo>
                    <a:pt x="24" y="563"/>
                    <a:pt x="20" y="562"/>
                    <a:pt x="17" y="559"/>
                  </a:cubicBezTo>
                  <a:cubicBezTo>
                    <a:pt x="14" y="556"/>
                    <a:pt x="12" y="552"/>
                    <a:pt x="12" y="548"/>
                  </a:cubicBezTo>
                  <a:cubicBezTo>
                    <a:pt x="12" y="544"/>
                    <a:pt x="13" y="540"/>
                    <a:pt x="17" y="537"/>
                  </a:cubicBezTo>
                  <a:cubicBezTo>
                    <a:pt x="20" y="534"/>
                    <a:pt x="24" y="532"/>
                    <a:pt x="28" y="532"/>
                  </a:cubicBezTo>
                  <a:close/>
                  <a:moveTo>
                    <a:pt x="29" y="538"/>
                  </a:moveTo>
                  <a:cubicBezTo>
                    <a:pt x="25" y="538"/>
                    <a:pt x="22" y="539"/>
                    <a:pt x="20" y="541"/>
                  </a:cubicBezTo>
                  <a:cubicBezTo>
                    <a:pt x="18" y="543"/>
                    <a:pt x="16" y="545"/>
                    <a:pt x="16" y="548"/>
                  </a:cubicBezTo>
                  <a:cubicBezTo>
                    <a:pt x="16" y="551"/>
                    <a:pt x="18" y="553"/>
                    <a:pt x="20" y="555"/>
                  </a:cubicBezTo>
                  <a:cubicBezTo>
                    <a:pt x="22" y="557"/>
                    <a:pt x="25" y="558"/>
                    <a:pt x="29" y="558"/>
                  </a:cubicBezTo>
                  <a:cubicBezTo>
                    <a:pt x="29" y="558"/>
                    <a:pt x="29" y="558"/>
                    <a:pt x="30" y="558"/>
                  </a:cubicBezTo>
                  <a:cubicBezTo>
                    <a:pt x="33" y="558"/>
                    <a:pt x="35" y="557"/>
                    <a:pt x="37" y="555"/>
                  </a:cubicBezTo>
                  <a:cubicBezTo>
                    <a:pt x="40" y="553"/>
                    <a:pt x="41" y="551"/>
                    <a:pt x="41" y="548"/>
                  </a:cubicBezTo>
                  <a:cubicBezTo>
                    <a:pt x="41" y="545"/>
                    <a:pt x="39" y="543"/>
                    <a:pt x="37" y="541"/>
                  </a:cubicBezTo>
                  <a:cubicBezTo>
                    <a:pt x="35" y="539"/>
                    <a:pt x="32" y="538"/>
                    <a:pt x="29" y="538"/>
                  </a:cubicBezTo>
                  <a:close/>
                  <a:moveTo>
                    <a:pt x="28" y="1180"/>
                  </a:moveTo>
                  <a:cubicBezTo>
                    <a:pt x="33" y="1180"/>
                    <a:pt x="37" y="1181"/>
                    <a:pt x="40" y="1184"/>
                  </a:cubicBezTo>
                  <a:cubicBezTo>
                    <a:pt x="44" y="1187"/>
                    <a:pt x="45" y="1191"/>
                    <a:pt x="45" y="1195"/>
                  </a:cubicBezTo>
                  <a:cubicBezTo>
                    <a:pt x="45" y="1199"/>
                    <a:pt x="44" y="1203"/>
                    <a:pt x="40" y="1206"/>
                  </a:cubicBezTo>
                  <a:cubicBezTo>
                    <a:pt x="37" y="1209"/>
                    <a:pt x="33" y="1210"/>
                    <a:pt x="29" y="1210"/>
                  </a:cubicBezTo>
                  <a:cubicBezTo>
                    <a:pt x="24" y="1210"/>
                    <a:pt x="20" y="1209"/>
                    <a:pt x="17" y="1206"/>
                  </a:cubicBezTo>
                  <a:cubicBezTo>
                    <a:pt x="14" y="1203"/>
                    <a:pt x="12" y="1199"/>
                    <a:pt x="12" y="1195"/>
                  </a:cubicBezTo>
                  <a:cubicBezTo>
                    <a:pt x="12" y="1191"/>
                    <a:pt x="13" y="1187"/>
                    <a:pt x="17" y="1184"/>
                  </a:cubicBezTo>
                  <a:cubicBezTo>
                    <a:pt x="20" y="1181"/>
                    <a:pt x="24" y="1180"/>
                    <a:pt x="28" y="1180"/>
                  </a:cubicBezTo>
                  <a:close/>
                  <a:moveTo>
                    <a:pt x="29" y="1185"/>
                  </a:moveTo>
                  <a:cubicBezTo>
                    <a:pt x="25" y="1185"/>
                    <a:pt x="22" y="1186"/>
                    <a:pt x="20" y="1188"/>
                  </a:cubicBezTo>
                  <a:cubicBezTo>
                    <a:pt x="18" y="1190"/>
                    <a:pt x="16" y="1192"/>
                    <a:pt x="16" y="1195"/>
                  </a:cubicBezTo>
                  <a:cubicBezTo>
                    <a:pt x="16" y="1198"/>
                    <a:pt x="18" y="1200"/>
                    <a:pt x="20" y="1202"/>
                  </a:cubicBezTo>
                  <a:cubicBezTo>
                    <a:pt x="22" y="1204"/>
                    <a:pt x="25" y="1205"/>
                    <a:pt x="29" y="1205"/>
                  </a:cubicBezTo>
                  <a:cubicBezTo>
                    <a:pt x="29" y="1205"/>
                    <a:pt x="29" y="1205"/>
                    <a:pt x="30" y="1205"/>
                  </a:cubicBezTo>
                  <a:cubicBezTo>
                    <a:pt x="33" y="1205"/>
                    <a:pt x="35" y="1204"/>
                    <a:pt x="37" y="1202"/>
                  </a:cubicBezTo>
                  <a:cubicBezTo>
                    <a:pt x="40" y="1200"/>
                    <a:pt x="41" y="1198"/>
                    <a:pt x="41" y="1195"/>
                  </a:cubicBezTo>
                  <a:cubicBezTo>
                    <a:pt x="41" y="1192"/>
                    <a:pt x="39" y="1190"/>
                    <a:pt x="37" y="1188"/>
                  </a:cubicBezTo>
                  <a:cubicBezTo>
                    <a:pt x="35" y="1186"/>
                    <a:pt x="32" y="1185"/>
                    <a:pt x="29" y="1185"/>
                  </a:cubicBezTo>
                  <a:close/>
                  <a:moveTo>
                    <a:pt x="40" y="968"/>
                  </a:moveTo>
                  <a:cubicBezTo>
                    <a:pt x="48" y="968"/>
                    <a:pt x="48" y="968"/>
                    <a:pt x="48" y="968"/>
                  </a:cubicBezTo>
                  <a:cubicBezTo>
                    <a:pt x="56" y="968"/>
                    <a:pt x="56" y="968"/>
                    <a:pt x="56" y="968"/>
                  </a:cubicBezTo>
                  <a:cubicBezTo>
                    <a:pt x="56" y="974"/>
                    <a:pt x="56" y="974"/>
                    <a:pt x="56" y="974"/>
                  </a:cubicBezTo>
                  <a:cubicBezTo>
                    <a:pt x="13" y="974"/>
                    <a:pt x="13" y="974"/>
                    <a:pt x="13" y="974"/>
                  </a:cubicBezTo>
                  <a:cubicBezTo>
                    <a:pt x="13" y="968"/>
                    <a:pt x="13" y="968"/>
                    <a:pt x="13" y="968"/>
                  </a:cubicBezTo>
                  <a:cubicBezTo>
                    <a:pt x="18" y="968"/>
                    <a:pt x="18" y="968"/>
                    <a:pt x="18" y="968"/>
                  </a:cubicBezTo>
                  <a:cubicBezTo>
                    <a:pt x="16" y="967"/>
                    <a:pt x="14" y="965"/>
                    <a:pt x="13" y="963"/>
                  </a:cubicBezTo>
                  <a:cubicBezTo>
                    <a:pt x="12" y="961"/>
                    <a:pt x="12" y="959"/>
                    <a:pt x="12" y="957"/>
                  </a:cubicBezTo>
                  <a:cubicBezTo>
                    <a:pt x="12" y="952"/>
                    <a:pt x="14" y="949"/>
                    <a:pt x="17" y="946"/>
                  </a:cubicBezTo>
                  <a:cubicBezTo>
                    <a:pt x="20" y="943"/>
                    <a:pt x="24" y="941"/>
                    <a:pt x="29" y="941"/>
                  </a:cubicBezTo>
                  <a:cubicBezTo>
                    <a:pt x="34" y="941"/>
                    <a:pt x="38" y="943"/>
                    <a:pt x="41" y="946"/>
                  </a:cubicBezTo>
                  <a:cubicBezTo>
                    <a:pt x="44" y="949"/>
                    <a:pt x="46" y="952"/>
                    <a:pt x="46" y="957"/>
                  </a:cubicBezTo>
                  <a:cubicBezTo>
                    <a:pt x="46" y="959"/>
                    <a:pt x="45" y="961"/>
                    <a:pt x="44" y="963"/>
                  </a:cubicBezTo>
                  <a:cubicBezTo>
                    <a:pt x="43" y="965"/>
                    <a:pt x="42" y="967"/>
                    <a:pt x="40" y="968"/>
                  </a:cubicBezTo>
                  <a:close/>
                  <a:moveTo>
                    <a:pt x="29" y="967"/>
                  </a:moveTo>
                  <a:cubicBezTo>
                    <a:pt x="32" y="967"/>
                    <a:pt x="34" y="966"/>
                    <a:pt x="37" y="964"/>
                  </a:cubicBezTo>
                  <a:cubicBezTo>
                    <a:pt x="39" y="962"/>
                    <a:pt x="40" y="960"/>
                    <a:pt x="40" y="957"/>
                  </a:cubicBezTo>
                  <a:cubicBezTo>
                    <a:pt x="40" y="954"/>
                    <a:pt x="39" y="952"/>
                    <a:pt x="37" y="950"/>
                  </a:cubicBezTo>
                  <a:cubicBezTo>
                    <a:pt x="35" y="948"/>
                    <a:pt x="32" y="947"/>
                    <a:pt x="29" y="947"/>
                  </a:cubicBezTo>
                  <a:cubicBezTo>
                    <a:pt x="26" y="947"/>
                    <a:pt x="23" y="948"/>
                    <a:pt x="21" y="950"/>
                  </a:cubicBezTo>
                  <a:cubicBezTo>
                    <a:pt x="19" y="952"/>
                    <a:pt x="18" y="954"/>
                    <a:pt x="18" y="957"/>
                  </a:cubicBezTo>
                  <a:cubicBezTo>
                    <a:pt x="18" y="960"/>
                    <a:pt x="19" y="962"/>
                    <a:pt x="21" y="964"/>
                  </a:cubicBezTo>
                  <a:cubicBezTo>
                    <a:pt x="23" y="966"/>
                    <a:pt x="26" y="967"/>
                    <a:pt x="29" y="967"/>
                  </a:cubicBezTo>
                  <a:close/>
                  <a:moveTo>
                    <a:pt x="45" y="1312"/>
                  </a:moveTo>
                  <a:cubicBezTo>
                    <a:pt x="45" y="1319"/>
                    <a:pt x="45" y="1319"/>
                    <a:pt x="45" y="1319"/>
                  </a:cubicBezTo>
                  <a:cubicBezTo>
                    <a:pt x="20" y="1329"/>
                    <a:pt x="20" y="1329"/>
                    <a:pt x="20" y="1329"/>
                  </a:cubicBezTo>
                  <a:cubicBezTo>
                    <a:pt x="45" y="1338"/>
                    <a:pt x="45" y="1338"/>
                    <a:pt x="45" y="1338"/>
                  </a:cubicBezTo>
                  <a:cubicBezTo>
                    <a:pt x="45" y="1344"/>
                    <a:pt x="45" y="1344"/>
                    <a:pt x="45" y="1344"/>
                  </a:cubicBezTo>
                  <a:cubicBezTo>
                    <a:pt x="0" y="1326"/>
                    <a:pt x="0" y="1326"/>
                    <a:pt x="0" y="1326"/>
                  </a:cubicBezTo>
                  <a:cubicBezTo>
                    <a:pt x="0" y="1320"/>
                    <a:pt x="0" y="1320"/>
                    <a:pt x="0" y="1320"/>
                  </a:cubicBezTo>
                  <a:cubicBezTo>
                    <a:pt x="13" y="1326"/>
                    <a:pt x="13" y="1326"/>
                    <a:pt x="13" y="1326"/>
                  </a:cubicBezTo>
                  <a:cubicBezTo>
                    <a:pt x="45" y="1312"/>
                    <a:pt x="45" y="1312"/>
                    <a:pt x="45" y="1312"/>
                  </a:cubicBezTo>
                  <a:close/>
                  <a:moveTo>
                    <a:pt x="13" y="393"/>
                  </a:moveTo>
                  <a:cubicBezTo>
                    <a:pt x="13" y="387"/>
                    <a:pt x="13" y="387"/>
                    <a:pt x="13" y="387"/>
                  </a:cubicBezTo>
                  <a:cubicBezTo>
                    <a:pt x="45" y="387"/>
                    <a:pt x="45" y="387"/>
                    <a:pt x="45" y="387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42" y="394"/>
                    <a:pt x="44" y="396"/>
                    <a:pt x="44" y="398"/>
                  </a:cubicBezTo>
                  <a:cubicBezTo>
                    <a:pt x="45" y="400"/>
                    <a:pt x="45" y="402"/>
                    <a:pt x="45" y="404"/>
                  </a:cubicBezTo>
                  <a:cubicBezTo>
                    <a:pt x="39" y="404"/>
                    <a:pt x="39" y="404"/>
                    <a:pt x="39" y="404"/>
                  </a:cubicBezTo>
                  <a:cubicBezTo>
                    <a:pt x="40" y="401"/>
                    <a:pt x="39" y="398"/>
                    <a:pt x="38" y="396"/>
                  </a:cubicBezTo>
                  <a:cubicBezTo>
                    <a:pt x="36" y="394"/>
                    <a:pt x="34" y="393"/>
                    <a:pt x="31" y="393"/>
                  </a:cubicBezTo>
                  <a:cubicBezTo>
                    <a:pt x="13" y="393"/>
                    <a:pt x="13" y="393"/>
                    <a:pt x="13" y="393"/>
                  </a:cubicBezTo>
                  <a:close/>
                  <a:moveTo>
                    <a:pt x="28" y="1233"/>
                  </a:moveTo>
                  <a:cubicBezTo>
                    <a:pt x="33" y="1233"/>
                    <a:pt x="37" y="1235"/>
                    <a:pt x="40" y="1238"/>
                  </a:cubicBezTo>
                  <a:cubicBezTo>
                    <a:pt x="44" y="1241"/>
                    <a:pt x="45" y="1244"/>
                    <a:pt x="45" y="1249"/>
                  </a:cubicBezTo>
                  <a:cubicBezTo>
                    <a:pt x="45" y="1253"/>
                    <a:pt x="44" y="1257"/>
                    <a:pt x="40" y="1260"/>
                  </a:cubicBezTo>
                  <a:cubicBezTo>
                    <a:pt x="37" y="1263"/>
                    <a:pt x="33" y="1264"/>
                    <a:pt x="29" y="1264"/>
                  </a:cubicBezTo>
                  <a:cubicBezTo>
                    <a:pt x="24" y="1264"/>
                    <a:pt x="20" y="1263"/>
                    <a:pt x="17" y="1260"/>
                  </a:cubicBezTo>
                  <a:cubicBezTo>
                    <a:pt x="14" y="1257"/>
                    <a:pt x="12" y="1253"/>
                    <a:pt x="12" y="1249"/>
                  </a:cubicBezTo>
                  <a:cubicBezTo>
                    <a:pt x="12" y="1245"/>
                    <a:pt x="13" y="1241"/>
                    <a:pt x="17" y="1238"/>
                  </a:cubicBezTo>
                  <a:cubicBezTo>
                    <a:pt x="20" y="1235"/>
                    <a:pt x="24" y="1233"/>
                    <a:pt x="28" y="1233"/>
                  </a:cubicBezTo>
                  <a:close/>
                  <a:moveTo>
                    <a:pt x="29" y="1239"/>
                  </a:moveTo>
                  <a:cubicBezTo>
                    <a:pt x="25" y="1239"/>
                    <a:pt x="22" y="1240"/>
                    <a:pt x="20" y="1242"/>
                  </a:cubicBezTo>
                  <a:cubicBezTo>
                    <a:pt x="18" y="1244"/>
                    <a:pt x="16" y="1246"/>
                    <a:pt x="16" y="1249"/>
                  </a:cubicBezTo>
                  <a:cubicBezTo>
                    <a:pt x="16" y="1252"/>
                    <a:pt x="18" y="1254"/>
                    <a:pt x="20" y="1256"/>
                  </a:cubicBezTo>
                  <a:cubicBezTo>
                    <a:pt x="22" y="1258"/>
                    <a:pt x="25" y="1259"/>
                    <a:pt x="29" y="1259"/>
                  </a:cubicBezTo>
                  <a:cubicBezTo>
                    <a:pt x="29" y="1259"/>
                    <a:pt x="29" y="1259"/>
                    <a:pt x="30" y="1259"/>
                  </a:cubicBezTo>
                  <a:cubicBezTo>
                    <a:pt x="33" y="1259"/>
                    <a:pt x="35" y="1258"/>
                    <a:pt x="37" y="1256"/>
                  </a:cubicBezTo>
                  <a:cubicBezTo>
                    <a:pt x="40" y="1254"/>
                    <a:pt x="41" y="1252"/>
                    <a:pt x="41" y="1249"/>
                  </a:cubicBezTo>
                  <a:cubicBezTo>
                    <a:pt x="41" y="1246"/>
                    <a:pt x="39" y="1244"/>
                    <a:pt x="37" y="1242"/>
                  </a:cubicBezTo>
                  <a:cubicBezTo>
                    <a:pt x="35" y="1240"/>
                    <a:pt x="32" y="1239"/>
                    <a:pt x="29" y="1239"/>
                  </a:cubicBezTo>
                  <a:close/>
                  <a:moveTo>
                    <a:pt x="57" y="243"/>
                  </a:moveTo>
                  <a:cubicBezTo>
                    <a:pt x="57" y="249"/>
                    <a:pt x="57" y="249"/>
                    <a:pt x="57" y="249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7" y="249"/>
                    <a:pt x="23" y="248"/>
                    <a:pt x="21" y="247"/>
                  </a:cubicBezTo>
                  <a:cubicBezTo>
                    <a:pt x="18" y="246"/>
                    <a:pt x="16" y="244"/>
                    <a:pt x="14" y="242"/>
                  </a:cubicBezTo>
                  <a:cubicBezTo>
                    <a:pt x="13" y="239"/>
                    <a:pt x="12" y="236"/>
                    <a:pt x="12" y="231"/>
                  </a:cubicBezTo>
                  <a:cubicBezTo>
                    <a:pt x="12" y="227"/>
                    <a:pt x="12" y="224"/>
                    <a:pt x="14" y="221"/>
                  </a:cubicBezTo>
                  <a:cubicBezTo>
                    <a:pt x="15" y="219"/>
                    <a:pt x="17" y="217"/>
                    <a:pt x="20" y="216"/>
                  </a:cubicBezTo>
                  <a:cubicBezTo>
                    <a:pt x="23" y="214"/>
                    <a:pt x="26" y="214"/>
                    <a:pt x="31" y="214"/>
                  </a:cubicBezTo>
                  <a:cubicBezTo>
                    <a:pt x="57" y="214"/>
                    <a:pt x="57" y="214"/>
                    <a:pt x="57" y="214"/>
                  </a:cubicBezTo>
                  <a:cubicBezTo>
                    <a:pt x="57" y="220"/>
                    <a:pt x="57" y="220"/>
                    <a:pt x="57" y="220"/>
                  </a:cubicBezTo>
                  <a:cubicBezTo>
                    <a:pt x="31" y="220"/>
                    <a:pt x="31" y="220"/>
                    <a:pt x="31" y="220"/>
                  </a:cubicBezTo>
                  <a:cubicBezTo>
                    <a:pt x="27" y="220"/>
                    <a:pt x="25" y="220"/>
                    <a:pt x="23" y="221"/>
                  </a:cubicBezTo>
                  <a:cubicBezTo>
                    <a:pt x="21" y="222"/>
                    <a:pt x="20" y="223"/>
                    <a:pt x="19" y="224"/>
                  </a:cubicBezTo>
                  <a:cubicBezTo>
                    <a:pt x="18" y="226"/>
                    <a:pt x="17" y="228"/>
                    <a:pt x="17" y="231"/>
                  </a:cubicBezTo>
                  <a:cubicBezTo>
                    <a:pt x="17" y="235"/>
                    <a:pt x="18" y="238"/>
                    <a:pt x="20" y="240"/>
                  </a:cubicBezTo>
                  <a:cubicBezTo>
                    <a:pt x="22" y="242"/>
                    <a:pt x="26" y="243"/>
                    <a:pt x="31" y="243"/>
                  </a:cubicBezTo>
                  <a:cubicBezTo>
                    <a:pt x="57" y="243"/>
                    <a:pt x="57" y="243"/>
                    <a:pt x="57" y="243"/>
                  </a:cubicBezTo>
                  <a:close/>
                  <a:moveTo>
                    <a:pt x="50" y="298"/>
                  </a:moveTo>
                  <a:cubicBezTo>
                    <a:pt x="57" y="298"/>
                    <a:pt x="57" y="298"/>
                    <a:pt x="57" y="298"/>
                  </a:cubicBezTo>
                  <a:cubicBezTo>
                    <a:pt x="57" y="303"/>
                    <a:pt x="57" y="303"/>
                    <a:pt x="57" y="303"/>
                  </a:cubicBezTo>
                  <a:cubicBezTo>
                    <a:pt x="50" y="303"/>
                    <a:pt x="50" y="303"/>
                    <a:pt x="50" y="303"/>
                  </a:cubicBezTo>
                  <a:cubicBezTo>
                    <a:pt x="50" y="298"/>
                    <a:pt x="50" y="298"/>
                    <a:pt x="50" y="298"/>
                  </a:cubicBezTo>
                  <a:close/>
                  <a:moveTo>
                    <a:pt x="13" y="298"/>
                  </a:moveTo>
                  <a:cubicBezTo>
                    <a:pt x="44" y="298"/>
                    <a:pt x="44" y="298"/>
                    <a:pt x="44" y="298"/>
                  </a:cubicBezTo>
                  <a:cubicBezTo>
                    <a:pt x="44" y="303"/>
                    <a:pt x="44" y="303"/>
                    <a:pt x="44" y="303"/>
                  </a:cubicBezTo>
                  <a:cubicBezTo>
                    <a:pt x="13" y="303"/>
                    <a:pt x="13" y="303"/>
                    <a:pt x="13" y="303"/>
                  </a:cubicBezTo>
                  <a:cubicBezTo>
                    <a:pt x="13" y="298"/>
                    <a:pt x="13" y="298"/>
                    <a:pt x="13" y="298"/>
                  </a:cubicBezTo>
                  <a:close/>
                  <a:moveTo>
                    <a:pt x="13" y="324"/>
                  </a:moveTo>
                  <a:cubicBezTo>
                    <a:pt x="44" y="311"/>
                    <a:pt x="44" y="311"/>
                    <a:pt x="44" y="311"/>
                  </a:cubicBezTo>
                  <a:cubicBezTo>
                    <a:pt x="44" y="317"/>
                    <a:pt x="44" y="317"/>
                    <a:pt x="44" y="317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3" y="325"/>
                    <a:pt x="21" y="325"/>
                    <a:pt x="19" y="326"/>
                  </a:cubicBezTo>
                  <a:cubicBezTo>
                    <a:pt x="21" y="327"/>
                    <a:pt x="23" y="327"/>
                    <a:pt x="25" y="328"/>
                  </a:cubicBezTo>
                  <a:cubicBezTo>
                    <a:pt x="44" y="335"/>
                    <a:pt x="44" y="335"/>
                    <a:pt x="44" y="335"/>
                  </a:cubicBezTo>
                  <a:cubicBezTo>
                    <a:pt x="44" y="341"/>
                    <a:pt x="44" y="341"/>
                    <a:pt x="44" y="341"/>
                  </a:cubicBezTo>
                  <a:cubicBezTo>
                    <a:pt x="13" y="329"/>
                    <a:pt x="13" y="329"/>
                    <a:pt x="13" y="329"/>
                  </a:cubicBezTo>
                  <a:cubicBezTo>
                    <a:pt x="13" y="324"/>
                    <a:pt x="13" y="324"/>
                    <a:pt x="13" y="324"/>
                  </a:cubicBezTo>
                  <a:close/>
                  <a:moveTo>
                    <a:pt x="22" y="409"/>
                  </a:moveTo>
                  <a:cubicBezTo>
                    <a:pt x="23" y="415"/>
                    <a:pt x="23" y="415"/>
                    <a:pt x="23" y="415"/>
                  </a:cubicBezTo>
                  <a:cubicBezTo>
                    <a:pt x="21" y="415"/>
                    <a:pt x="19" y="416"/>
                    <a:pt x="18" y="417"/>
                  </a:cubicBezTo>
                  <a:cubicBezTo>
                    <a:pt x="17" y="418"/>
                    <a:pt x="16" y="420"/>
                    <a:pt x="16" y="423"/>
                  </a:cubicBezTo>
                  <a:cubicBezTo>
                    <a:pt x="16" y="425"/>
                    <a:pt x="17" y="427"/>
                    <a:pt x="18" y="428"/>
                  </a:cubicBezTo>
                  <a:cubicBezTo>
                    <a:pt x="19" y="430"/>
                    <a:pt x="20" y="430"/>
                    <a:pt x="21" y="430"/>
                  </a:cubicBezTo>
                  <a:cubicBezTo>
                    <a:pt x="23" y="430"/>
                    <a:pt x="24" y="430"/>
                    <a:pt x="24" y="429"/>
                  </a:cubicBezTo>
                  <a:cubicBezTo>
                    <a:pt x="25" y="428"/>
                    <a:pt x="25" y="426"/>
                    <a:pt x="26" y="423"/>
                  </a:cubicBezTo>
                  <a:cubicBezTo>
                    <a:pt x="27" y="419"/>
                    <a:pt x="28" y="416"/>
                    <a:pt x="29" y="415"/>
                  </a:cubicBezTo>
                  <a:cubicBezTo>
                    <a:pt x="29" y="413"/>
                    <a:pt x="30" y="412"/>
                    <a:pt x="32" y="411"/>
                  </a:cubicBezTo>
                  <a:cubicBezTo>
                    <a:pt x="33" y="410"/>
                    <a:pt x="34" y="410"/>
                    <a:pt x="36" y="410"/>
                  </a:cubicBezTo>
                  <a:cubicBezTo>
                    <a:pt x="37" y="410"/>
                    <a:pt x="39" y="410"/>
                    <a:pt x="40" y="411"/>
                  </a:cubicBezTo>
                  <a:cubicBezTo>
                    <a:pt x="41" y="412"/>
                    <a:pt x="42" y="413"/>
                    <a:pt x="43" y="414"/>
                  </a:cubicBezTo>
                  <a:cubicBezTo>
                    <a:pt x="44" y="415"/>
                    <a:pt x="44" y="416"/>
                    <a:pt x="45" y="417"/>
                  </a:cubicBezTo>
                  <a:cubicBezTo>
                    <a:pt x="45" y="419"/>
                    <a:pt x="45" y="420"/>
                    <a:pt x="45" y="422"/>
                  </a:cubicBezTo>
                  <a:cubicBezTo>
                    <a:pt x="45" y="424"/>
                    <a:pt x="45" y="427"/>
                    <a:pt x="44" y="428"/>
                  </a:cubicBezTo>
                  <a:cubicBezTo>
                    <a:pt x="43" y="430"/>
                    <a:pt x="42" y="432"/>
                    <a:pt x="41" y="433"/>
                  </a:cubicBezTo>
                  <a:cubicBezTo>
                    <a:pt x="40" y="434"/>
                    <a:pt x="38" y="434"/>
                    <a:pt x="36" y="434"/>
                  </a:cubicBezTo>
                  <a:cubicBezTo>
                    <a:pt x="36" y="429"/>
                    <a:pt x="36" y="429"/>
                    <a:pt x="36" y="429"/>
                  </a:cubicBezTo>
                  <a:cubicBezTo>
                    <a:pt x="37" y="429"/>
                    <a:pt x="38" y="428"/>
                    <a:pt x="39" y="427"/>
                  </a:cubicBezTo>
                  <a:cubicBezTo>
                    <a:pt x="40" y="426"/>
                    <a:pt x="41" y="424"/>
                    <a:pt x="41" y="422"/>
                  </a:cubicBezTo>
                  <a:cubicBezTo>
                    <a:pt x="41" y="420"/>
                    <a:pt x="40" y="418"/>
                    <a:pt x="40" y="417"/>
                  </a:cubicBezTo>
                  <a:cubicBezTo>
                    <a:pt x="39" y="416"/>
                    <a:pt x="38" y="415"/>
                    <a:pt x="37" y="415"/>
                  </a:cubicBezTo>
                  <a:cubicBezTo>
                    <a:pt x="36" y="415"/>
                    <a:pt x="35" y="416"/>
                    <a:pt x="35" y="416"/>
                  </a:cubicBezTo>
                  <a:cubicBezTo>
                    <a:pt x="34" y="416"/>
                    <a:pt x="34" y="417"/>
                    <a:pt x="33" y="418"/>
                  </a:cubicBezTo>
                  <a:cubicBezTo>
                    <a:pt x="33" y="419"/>
                    <a:pt x="33" y="420"/>
                    <a:pt x="32" y="423"/>
                  </a:cubicBezTo>
                  <a:cubicBezTo>
                    <a:pt x="31" y="427"/>
                    <a:pt x="30" y="429"/>
                    <a:pt x="29" y="431"/>
                  </a:cubicBezTo>
                  <a:cubicBezTo>
                    <a:pt x="29" y="432"/>
                    <a:pt x="28" y="434"/>
                    <a:pt x="27" y="434"/>
                  </a:cubicBezTo>
                  <a:cubicBezTo>
                    <a:pt x="25" y="435"/>
                    <a:pt x="24" y="436"/>
                    <a:pt x="22" y="436"/>
                  </a:cubicBezTo>
                  <a:cubicBezTo>
                    <a:pt x="20" y="436"/>
                    <a:pt x="18" y="435"/>
                    <a:pt x="17" y="434"/>
                  </a:cubicBezTo>
                  <a:cubicBezTo>
                    <a:pt x="15" y="433"/>
                    <a:pt x="14" y="432"/>
                    <a:pt x="13" y="430"/>
                  </a:cubicBezTo>
                  <a:cubicBezTo>
                    <a:pt x="12" y="428"/>
                    <a:pt x="12" y="425"/>
                    <a:pt x="12" y="423"/>
                  </a:cubicBezTo>
                  <a:cubicBezTo>
                    <a:pt x="12" y="419"/>
                    <a:pt x="13" y="416"/>
                    <a:pt x="14" y="413"/>
                  </a:cubicBezTo>
                  <a:cubicBezTo>
                    <a:pt x="16" y="411"/>
                    <a:pt x="19" y="410"/>
                    <a:pt x="22" y="409"/>
                  </a:cubicBezTo>
                  <a:close/>
                  <a:moveTo>
                    <a:pt x="50" y="446"/>
                  </a:moveTo>
                  <a:cubicBezTo>
                    <a:pt x="57" y="446"/>
                    <a:pt x="57" y="446"/>
                    <a:pt x="57" y="446"/>
                  </a:cubicBezTo>
                  <a:cubicBezTo>
                    <a:pt x="57" y="451"/>
                    <a:pt x="57" y="451"/>
                    <a:pt x="57" y="451"/>
                  </a:cubicBezTo>
                  <a:cubicBezTo>
                    <a:pt x="50" y="451"/>
                    <a:pt x="50" y="451"/>
                    <a:pt x="50" y="451"/>
                  </a:cubicBezTo>
                  <a:cubicBezTo>
                    <a:pt x="50" y="446"/>
                    <a:pt x="50" y="446"/>
                    <a:pt x="50" y="446"/>
                  </a:cubicBezTo>
                  <a:close/>
                  <a:moveTo>
                    <a:pt x="13" y="446"/>
                  </a:moveTo>
                  <a:cubicBezTo>
                    <a:pt x="44" y="446"/>
                    <a:pt x="44" y="446"/>
                    <a:pt x="44" y="446"/>
                  </a:cubicBezTo>
                  <a:cubicBezTo>
                    <a:pt x="44" y="451"/>
                    <a:pt x="44" y="451"/>
                    <a:pt x="44" y="451"/>
                  </a:cubicBezTo>
                  <a:cubicBezTo>
                    <a:pt x="13" y="451"/>
                    <a:pt x="13" y="451"/>
                    <a:pt x="13" y="451"/>
                  </a:cubicBezTo>
                  <a:cubicBezTo>
                    <a:pt x="13" y="446"/>
                    <a:pt x="13" y="446"/>
                    <a:pt x="13" y="446"/>
                  </a:cubicBezTo>
                  <a:close/>
                  <a:moveTo>
                    <a:pt x="17" y="478"/>
                  </a:moveTo>
                  <a:cubicBezTo>
                    <a:pt x="13" y="478"/>
                    <a:pt x="13" y="478"/>
                    <a:pt x="13" y="478"/>
                  </a:cubicBezTo>
                  <a:cubicBezTo>
                    <a:pt x="12" y="476"/>
                    <a:pt x="12" y="475"/>
                    <a:pt x="12" y="474"/>
                  </a:cubicBezTo>
                  <a:cubicBezTo>
                    <a:pt x="12" y="472"/>
                    <a:pt x="12" y="470"/>
                    <a:pt x="13" y="469"/>
                  </a:cubicBezTo>
                  <a:cubicBezTo>
                    <a:pt x="14" y="468"/>
                    <a:pt x="14" y="467"/>
                    <a:pt x="15" y="467"/>
                  </a:cubicBezTo>
                  <a:cubicBezTo>
                    <a:pt x="17" y="466"/>
                    <a:pt x="19" y="466"/>
                    <a:pt x="22" y="466"/>
                  </a:cubicBezTo>
                  <a:cubicBezTo>
                    <a:pt x="40" y="466"/>
                    <a:pt x="40" y="466"/>
                    <a:pt x="40" y="466"/>
                  </a:cubicBezTo>
                  <a:cubicBezTo>
                    <a:pt x="40" y="462"/>
                    <a:pt x="40" y="462"/>
                    <a:pt x="40" y="462"/>
                  </a:cubicBezTo>
                  <a:cubicBezTo>
                    <a:pt x="44" y="462"/>
                    <a:pt x="44" y="462"/>
                    <a:pt x="44" y="462"/>
                  </a:cubicBezTo>
                  <a:cubicBezTo>
                    <a:pt x="44" y="466"/>
                    <a:pt x="44" y="466"/>
                    <a:pt x="44" y="466"/>
                  </a:cubicBezTo>
                  <a:cubicBezTo>
                    <a:pt x="52" y="466"/>
                    <a:pt x="52" y="466"/>
                    <a:pt x="52" y="466"/>
                  </a:cubicBezTo>
                  <a:cubicBezTo>
                    <a:pt x="56" y="472"/>
                    <a:pt x="56" y="472"/>
                    <a:pt x="56" y="472"/>
                  </a:cubicBezTo>
                  <a:cubicBezTo>
                    <a:pt x="44" y="472"/>
                    <a:pt x="44" y="472"/>
                    <a:pt x="44" y="472"/>
                  </a:cubicBezTo>
                  <a:cubicBezTo>
                    <a:pt x="44" y="477"/>
                    <a:pt x="44" y="477"/>
                    <a:pt x="44" y="477"/>
                  </a:cubicBezTo>
                  <a:cubicBezTo>
                    <a:pt x="40" y="477"/>
                    <a:pt x="40" y="477"/>
                    <a:pt x="40" y="477"/>
                  </a:cubicBezTo>
                  <a:cubicBezTo>
                    <a:pt x="40" y="472"/>
                    <a:pt x="40" y="472"/>
                    <a:pt x="40" y="472"/>
                  </a:cubicBezTo>
                  <a:cubicBezTo>
                    <a:pt x="22" y="472"/>
                    <a:pt x="22" y="472"/>
                    <a:pt x="22" y="472"/>
                  </a:cubicBezTo>
                  <a:cubicBezTo>
                    <a:pt x="20" y="472"/>
                    <a:pt x="19" y="472"/>
                    <a:pt x="19" y="472"/>
                  </a:cubicBezTo>
                  <a:cubicBezTo>
                    <a:pt x="18" y="472"/>
                    <a:pt x="18" y="472"/>
                    <a:pt x="18" y="473"/>
                  </a:cubicBezTo>
                  <a:cubicBezTo>
                    <a:pt x="17" y="473"/>
                    <a:pt x="17" y="474"/>
                    <a:pt x="17" y="475"/>
                  </a:cubicBezTo>
                  <a:cubicBezTo>
                    <a:pt x="17" y="475"/>
                    <a:pt x="17" y="477"/>
                    <a:pt x="17" y="478"/>
                  </a:cubicBezTo>
                  <a:close/>
                  <a:moveTo>
                    <a:pt x="13" y="574"/>
                  </a:moveTo>
                  <a:cubicBezTo>
                    <a:pt x="40" y="574"/>
                    <a:pt x="40" y="574"/>
                    <a:pt x="40" y="574"/>
                  </a:cubicBezTo>
                  <a:cubicBezTo>
                    <a:pt x="40" y="569"/>
                    <a:pt x="40" y="569"/>
                    <a:pt x="40" y="569"/>
                  </a:cubicBezTo>
                  <a:cubicBezTo>
                    <a:pt x="44" y="569"/>
                    <a:pt x="44" y="569"/>
                    <a:pt x="44" y="569"/>
                  </a:cubicBezTo>
                  <a:cubicBezTo>
                    <a:pt x="44" y="574"/>
                    <a:pt x="44" y="574"/>
                    <a:pt x="44" y="574"/>
                  </a:cubicBezTo>
                  <a:cubicBezTo>
                    <a:pt x="48" y="574"/>
                    <a:pt x="48" y="574"/>
                    <a:pt x="48" y="574"/>
                  </a:cubicBezTo>
                  <a:cubicBezTo>
                    <a:pt x="50" y="574"/>
                    <a:pt x="52" y="574"/>
                    <a:pt x="53" y="574"/>
                  </a:cubicBezTo>
                  <a:cubicBezTo>
                    <a:pt x="54" y="575"/>
                    <a:pt x="55" y="576"/>
                    <a:pt x="56" y="577"/>
                  </a:cubicBezTo>
                  <a:cubicBezTo>
                    <a:pt x="57" y="579"/>
                    <a:pt x="57" y="580"/>
                    <a:pt x="58" y="583"/>
                  </a:cubicBezTo>
                  <a:cubicBezTo>
                    <a:pt x="58" y="584"/>
                    <a:pt x="58" y="585"/>
                    <a:pt x="58" y="587"/>
                  </a:cubicBezTo>
                  <a:cubicBezTo>
                    <a:pt x="53" y="587"/>
                    <a:pt x="53" y="587"/>
                    <a:pt x="53" y="587"/>
                  </a:cubicBezTo>
                  <a:cubicBezTo>
                    <a:pt x="53" y="585"/>
                    <a:pt x="53" y="585"/>
                    <a:pt x="52" y="584"/>
                  </a:cubicBezTo>
                  <a:cubicBezTo>
                    <a:pt x="52" y="582"/>
                    <a:pt x="52" y="581"/>
                    <a:pt x="51" y="580"/>
                  </a:cubicBezTo>
                  <a:cubicBezTo>
                    <a:pt x="51" y="580"/>
                    <a:pt x="49" y="579"/>
                    <a:pt x="47" y="579"/>
                  </a:cubicBezTo>
                  <a:cubicBezTo>
                    <a:pt x="44" y="579"/>
                    <a:pt x="44" y="579"/>
                    <a:pt x="44" y="579"/>
                  </a:cubicBezTo>
                  <a:cubicBezTo>
                    <a:pt x="44" y="585"/>
                    <a:pt x="44" y="585"/>
                    <a:pt x="44" y="585"/>
                  </a:cubicBezTo>
                  <a:cubicBezTo>
                    <a:pt x="40" y="585"/>
                    <a:pt x="40" y="585"/>
                    <a:pt x="40" y="585"/>
                  </a:cubicBezTo>
                  <a:cubicBezTo>
                    <a:pt x="40" y="579"/>
                    <a:pt x="40" y="579"/>
                    <a:pt x="40" y="579"/>
                  </a:cubicBezTo>
                  <a:cubicBezTo>
                    <a:pt x="13" y="579"/>
                    <a:pt x="13" y="579"/>
                    <a:pt x="13" y="579"/>
                  </a:cubicBezTo>
                  <a:cubicBezTo>
                    <a:pt x="13" y="574"/>
                    <a:pt x="13" y="574"/>
                    <a:pt x="13" y="574"/>
                  </a:cubicBezTo>
                  <a:close/>
                  <a:moveTo>
                    <a:pt x="27" y="607"/>
                  </a:moveTo>
                  <a:cubicBezTo>
                    <a:pt x="27" y="612"/>
                    <a:pt x="27" y="612"/>
                    <a:pt x="27" y="612"/>
                  </a:cubicBezTo>
                  <a:cubicBezTo>
                    <a:pt x="25" y="613"/>
                    <a:pt x="23" y="613"/>
                    <a:pt x="22" y="614"/>
                  </a:cubicBezTo>
                  <a:cubicBezTo>
                    <a:pt x="20" y="615"/>
                    <a:pt x="19" y="617"/>
                    <a:pt x="18" y="619"/>
                  </a:cubicBezTo>
                  <a:cubicBezTo>
                    <a:pt x="17" y="621"/>
                    <a:pt x="17" y="623"/>
                    <a:pt x="17" y="625"/>
                  </a:cubicBezTo>
                  <a:cubicBezTo>
                    <a:pt x="17" y="628"/>
                    <a:pt x="17" y="630"/>
                    <a:pt x="18" y="631"/>
                  </a:cubicBezTo>
                  <a:cubicBezTo>
                    <a:pt x="19" y="633"/>
                    <a:pt x="20" y="634"/>
                    <a:pt x="21" y="635"/>
                  </a:cubicBezTo>
                  <a:cubicBezTo>
                    <a:pt x="22" y="636"/>
                    <a:pt x="23" y="636"/>
                    <a:pt x="25" y="636"/>
                  </a:cubicBezTo>
                  <a:cubicBezTo>
                    <a:pt x="26" y="636"/>
                    <a:pt x="27" y="636"/>
                    <a:pt x="28" y="635"/>
                  </a:cubicBezTo>
                  <a:cubicBezTo>
                    <a:pt x="29" y="634"/>
                    <a:pt x="30" y="633"/>
                    <a:pt x="31" y="631"/>
                  </a:cubicBezTo>
                  <a:cubicBezTo>
                    <a:pt x="31" y="630"/>
                    <a:pt x="32" y="627"/>
                    <a:pt x="33" y="623"/>
                  </a:cubicBezTo>
                  <a:cubicBezTo>
                    <a:pt x="34" y="619"/>
                    <a:pt x="35" y="616"/>
                    <a:pt x="36" y="615"/>
                  </a:cubicBezTo>
                  <a:cubicBezTo>
                    <a:pt x="37" y="613"/>
                    <a:pt x="38" y="611"/>
                    <a:pt x="40" y="610"/>
                  </a:cubicBezTo>
                  <a:cubicBezTo>
                    <a:pt x="41" y="609"/>
                    <a:pt x="43" y="609"/>
                    <a:pt x="45" y="609"/>
                  </a:cubicBezTo>
                  <a:cubicBezTo>
                    <a:pt x="47" y="609"/>
                    <a:pt x="50" y="609"/>
                    <a:pt x="51" y="610"/>
                  </a:cubicBezTo>
                  <a:cubicBezTo>
                    <a:pt x="53" y="612"/>
                    <a:pt x="55" y="614"/>
                    <a:pt x="56" y="616"/>
                  </a:cubicBezTo>
                  <a:cubicBezTo>
                    <a:pt x="57" y="618"/>
                    <a:pt x="57" y="621"/>
                    <a:pt x="57" y="624"/>
                  </a:cubicBezTo>
                  <a:cubicBezTo>
                    <a:pt x="57" y="627"/>
                    <a:pt x="57" y="630"/>
                    <a:pt x="56" y="633"/>
                  </a:cubicBezTo>
                  <a:cubicBezTo>
                    <a:pt x="55" y="635"/>
                    <a:pt x="53" y="637"/>
                    <a:pt x="51" y="638"/>
                  </a:cubicBezTo>
                  <a:cubicBezTo>
                    <a:pt x="49" y="640"/>
                    <a:pt x="47" y="640"/>
                    <a:pt x="44" y="641"/>
                  </a:cubicBezTo>
                  <a:cubicBezTo>
                    <a:pt x="44" y="635"/>
                    <a:pt x="44" y="635"/>
                    <a:pt x="44" y="635"/>
                  </a:cubicBezTo>
                  <a:cubicBezTo>
                    <a:pt x="47" y="635"/>
                    <a:pt x="49" y="634"/>
                    <a:pt x="50" y="632"/>
                  </a:cubicBezTo>
                  <a:cubicBezTo>
                    <a:pt x="52" y="630"/>
                    <a:pt x="52" y="628"/>
                    <a:pt x="52" y="624"/>
                  </a:cubicBezTo>
                  <a:cubicBezTo>
                    <a:pt x="52" y="621"/>
                    <a:pt x="52" y="618"/>
                    <a:pt x="50" y="617"/>
                  </a:cubicBezTo>
                  <a:cubicBezTo>
                    <a:pt x="49" y="615"/>
                    <a:pt x="47" y="614"/>
                    <a:pt x="46" y="614"/>
                  </a:cubicBezTo>
                  <a:cubicBezTo>
                    <a:pt x="44" y="614"/>
                    <a:pt x="43" y="615"/>
                    <a:pt x="42" y="616"/>
                  </a:cubicBezTo>
                  <a:cubicBezTo>
                    <a:pt x="41" y="617"/>
                    <a:pt x="40" y="620"/>
                    <a:pt x="39" y="625"/>
                  </a:cubicBezTo>
                  <a:cubicBezTo>
                    <a:pt x="38" y="629"/>
                    <a:pt x="37" y="633"/>
                    <a:pt x="36" y="634"/>
                  </a:cubicBezTo>
                  <a:cubicBezTo>
                    <a:pt x="35" y="637"/>
                    <a:pt x="33" y="639"/>
                    <a:pt x="31" y="640"/>
                  </a:cubicBezTo>
                  <a:cubicBezTo>
                    <a:pt x="29" y="641"/>
                    <a:pt x="27" y="642"/>
                    <a:pt x="25" y="642"/>
                  </a:cubicBezTo>
                  <a:cubicBezTo>
                    <a:pt x="23" y="642"/>
                    <a:pt x="20" y="641"/>
                    <a:pt x="18" y="640"/>
                  </a:cubicBezTo>
                  <a:cubicBezTo>
                    <a:pt x="16" y="639"/>
                    <a:pt x="15" y="637"/>
                    <a:pt x="14" y="634"/>
                  </a:cubicBezTo>
                  <a:cubicBezTo>
                    <a:pt x="12" y="632"/>
                    <a:pt x="12" y="629"/>
                    <a:pt x="12" y="626"/>
                  </a:cubicBezTo>
                  <a:cubicBezTo>
                    <a:pt x="12" y="622"/>
                    <a:pt x="12" y="618"/>
                    <a:pt x="14" y="616"/>
                  </a:cubicBezTo>
                  <a:cubicBezTo>
                    <a:pt x="15" y="613"/>
                    <a:pt x="16" y="611"/>
                    <a:pt x="19" y="609"/>
                  </a:cubicBezTo>
                  <a:cubicBezTo>
                    <a:pt x="21" y="608"/>
                    <a:pt x="24" y="607"/>
                    <a:pt x="27" y="607"/>
                  </a:cubicBezTo>
                  <a:close/>
                  <a:moveTo>
                    <a:pt x="24" y="674"/>
                  </a:moveTo>
                  <a:cubicBezTo>
                    <a:pt x="24" y="680"/>
                    <a:pt x="24" y="680"/>
                    <a:pt x="24" y="680"/>
                  </a:cubicBezTo>
                  <a:cubicBezTo>
                    <a:pt x="20" y="679"/>
                    <a:pt x="17" y="677"/>
                    <a:pt x="15" y="675"/>
                  </a:cubicBezTo>
                  <a:cubicBezTo>
                    <a:pt x="13" y="672"/>
                    <a:pt x="12" y="669"/>
                    <a:pt x="12" y="665"/>
                  </a:cubicBezTo>
                  <a:cubicBezTo>
                    <a:pt x="12" y="660"/>
                    <a:pt x="13" y="656"/>
                    <a:pt x="16" y="653"/>
                  </a:cubicBezTo>
                  <a:cubicBezTo>
                    <a:pt x="19" y="650"/>
                    <a:pt x="23" y="649"/>
                    <a:pt x="28" y="649"/>
                  </a:cubicBezTo>
                  <a:cubicBezTo>
                    <a:pt x="32" y="649"/>
                    <a:pt x="35" y="649"/>
                    <a:pt x="37" y="651"/>
                  </a:cubicBezTo>
                  <a:cubicBezTo>
                    <a:pt x="40" y="652"/>
                    <a:pt x="42" y="654"/>
                    <a:pt x="43" y="656"/>
                  </a:cubicBezTo>
                  <a:cubicBezTo>
                    <a:pt x="45" y="659"/>
                    <a:pt x="45" y="662"/>
                    <a:pt x="45" y="665"/>
                  </a:cubicBezTo>
                  <a:cubicBezTo>
                    <a:pt x="45" y="669"/>
                    <a:pt x="44" y="672"/>
                    <a:pt x="43" y="674"/>
                  </a:cubicBezTo>
                  <a:cubicBezTo>
                    <a:pt x="41" y="677"/>
                    <a:pt x="38" y="678"/>
                    <a:pt x="35" y="679"/>
                  </a:cubicBezTo>
                  <a:cubicBezTo>
                    <a:pt x="34" y="673"/>
                    <a:pt x="34" y="673"/>
                    <a:pt x="34" y="673"/>
                  </a:cubicBezTo>
                  <a:cubicBezTo>
                    <a:pt x="36" y="673"/>
                    <a:pt x="38" y="672"/>
                    <a:pt x="39" y="670"/>
                  </a:cubicBezTo>
                  <a:cubicBezTo>
                    <a:pt x="40" y="669"/>
                    <a:pt x="41" y="667"/>
                    <a:pt x="41" y="665"/>
                  </a:cubicBezTo>
                  <a:cubicBezTo>
                    <a:pt x="41" y="662"/>
                    <a:pt x="40" y="660"/>
                    <a:pt x="38" y="658"/>
                  </a:cubicBezTo>
                  <a:cubicBezTo>
                    <a:pt x="36" y="656"/>
                    <a:pt x="33" y="655"/>
                    <a:pt x="29" y="655"/>
                  </a:cubicBezTo>
                  <a:cubicBezTo>
                    <a:pt x="24" y="655"/>
                    <a:pt x="21" y="656"/>
                    <a:pt x="19" y="658"/>
                  </a:cubicBezTo>
                  <a:cubicBezTo>
                    <a:pt x="17" y="659"/>
                    <a:pt x="16" y="662"/>
                    <a:pt x="16" y="665"/>
                  </a:cubicBezTo>
                  <a:cubicBezTo>
                    <a:pt x="16" y="667"/>
                    <a:pt x="17" y="669"/>
                    <a:pt x="18" y="671"/>
                  </a:cubicBezTo>
                  <a:cubicBezTo>
                    <a:pt x="20" y="672"/>
                    <a:pt x="22" y="673"/>
                    <a:pt x="24" y="674"/>
                  </a:cubicBezTo>
                  <a:close/>
                  <a:moveTo>
                    <a:pt x="50" y="688"/>
                  </a:moveTo>
                  <a:cubicBezTo>
                    <a:pt x="57" y="688"/>
                    <a:pt x="57" y="688"/>
                    <a:pt x="57" y="688"/>
                  </a:cubicBezTo>
                  <a:cubicBezTo>
                    <a:pt x="57" y="693"/>
                    <a:pt x="57" y="693"/>
                    <a:pt x="57" y="693"/>
                  </a:cubicBezTo>
                  <a:cubicBezTo>
                    <a:pt x="50" y="693"/>
                    <a:pt x="50" y="693"/>
                    <a:pt x="50" y="693"/>
                  </a:cubicBezTo>
                  <a:cubicBezTo>
                    <a:pt x="50" y="688"/>
                    <a:pt x="50" y="688"/>
                    <a:pt x="50" y="688"/>
                  </a:cubicBezTo>
                  <a:close/>
                  <a:moveTo>
                    <a:pt x="13" y="688"/>
                  </a:moveTo>
                  <a:cubicBezTo>
                    <a:pt x="44" y="688"/>
                    <a:pt x="44" y="688"/>
                    <a:pt x="44" y="688"/>
                  </a:cubicBezTo>
                  <a:cubicBezTo>
                    <a:pt x="44" y="693"/>
                    <a:pt x="44" y="693"/>
                    <a:pt x="44" y="693"/>
                  </a:cubicBezTo>
                  <a:cubicBezTo>
                    <a:pt x="13" y="693"/>
                    <a:pt x="13" y="693"/>
                    <a:pt x="13" y="693"/>
                  </a:cubicBezTo>
                  <a:cubicBezTo>
                    <a:pt x="13" y="688"/>
                    <a:pt x="13" y="688"/>
                    <a:pt x="13" y="688"/>
                  </a:cubicBezTo>
                  <a:close/>
                  <a:moveTo>
                    <a:pt x="23" y="728"/>
                  </a:moveTo>
                  <a:cubicBezTo>
                    <a:pt x="22" y="735"/>
                    <a:pt x="22" y="735"/>
                    <a:pt x="22" y="735"/>
                  </a:cubicBezTo>
                  <a:cubicBezTo>
                    <a:pt x="19" y="734"/>
                    <a:pt x="16" y="732"/>
                    <a:pt x="15" y="729"/>
                  </a:cubicBezTo>
                  <a:cubicBezTo>
                    <a:pt x="13" y="726"/>
                    <a:pt x="12" y="723"/>
                    <a:pt x="12" y="719"/>
                  </a:cubicBezTo>
                  <a:cubicBezTo>
                    <a:pt x="12" y="714"/>
                    <a:pt x="13" y="710"/>
                    <a:pt x="16" y="707"/>
                  </a:cubicBezTo>
                  <a:cubicBezTo>
                    <a:pt x="19" y="704"/>
                    <a:pt x="23" y="702"/>
                    <a:pt x="28" y="702"/>
                  </a:cubicBezTo>
                  <a:cubicBezTo>
                    <a:pt x="34" y="702"/>
                    <a:pt x="38" y="704"/>
                    <a:pt x="41" y="707"/>
                  </a:cubicBezTo>
                  <a:cubicBezTo>
                    <a:pt x="44" y="710"/>
                    <a:pt x="45" y="714"/>
                    <a:pt x="45" y="719"/>
                  </a:cubicBezTo>
                  <a:cubicBezTo>
                    <a:pt x="45" y="723"/>
                    <a:pt x="44" y="727"/>
                    <a:pt x="41" y="730"/>
                  </a:cubicBezTo>
                  <a:cubicBezTo>
                    <a:pt x="38" y="733"/>
                    <a:pt x="34" y="735"/>
                    <a:pt x="29" y="735"/>
                  </a:cubicBezTo>
                  <a:cubicBezTo>
                    <a:pt x="28" y="735"/>
                    <a:pt x="28" y="735"/>
                    <a:pt x="27" y="735"/>
                  </a:cubicBezTo>
                  <a:cubicBezTo>
                    <a:pt x="27" y="708"/>
                    <a:pt x="27" y="708"/>
                    <a:pt x="27" y="708"/>
                  </a:cubicBezTo>
                  <a:cubicBezTo>
                    <a:pt x="24" y="709"/>
                    <a:pt x="21" y="710"/>
                    <a:pt x="19" y="712"/>
                  </a:cubicBezTo>
                  <a:cubicBezTo>
                    <a:pt x="17" y="714"/>
                    <a:pt x="16" y="716"/>
                    <a:pt x="16" y="719"/>
                  </a:cubicBezTo>
                  <a:cubicBezTo>
                    <a:pt x="16" y="721"/>
                    <a:pt x="17" y="723"/>
                    <a:pt x="18" y="725"/>
                  </a:cubicBezTo>
                  <a:cubicBezTo>
                    <a:pt x="19" y="726"/>
                    <a:pt x="21" y="727"/>
                    <a:pt x="23" y="728"/>
                  </a:cubicBezTo>
                  <a:close/>
                  <a:moveTo>
                    <a:pt x="32" y="709"/>
                  </a:moveTo>
                  <a:cubicBezTo>
                    <a:pt x="32" y="728"/>
                    <a:pt x="32" y="728"/>
                    <a:pt x="32" y="728"/>
                  </a:cubicBezTo>
                  <a:cubicBezTo>
                    <a:pt x="34" y="728"/>
                    <a:pt x="36" y="727"/>
                    <a:pt x="38" y="726"/>
                  </a:cubicBezTo>
                  <a:cubicBezTo>
                    <a:pt x="40" y="724"/>
                    <a:pt x="41" y="722"/>
                    <a:pt x="41" y="719"/>
                  </a:cubicBezTo>
                  <a:cubicBezTo>
                    <a:pt x="41" y="716"/>
                    <a:pt x="40" y="714"/>
                    <a:pt x="38" y="712"/>
                  </a:cubicBezTo>
                  <a:cubicBezTo>
                    <a:pt x="37" y="710"/>
                    <a:pt x="34" y="709"/>
                    <a:pt x="32" y="709"/>
                  </a:cubicBezTo>
                  <a:close/>
                  <a:moveTo>
                    <a:pt x="13" y="1008"/>
                  </a:moveTo>
                  <a:cubicBezTo>
                    <a:pt x="51" y="1008"/>
                    <a:pt x="51" y="1008"/>
                    <a:pt x="51" y="1008"/>
                  </a:cubicBezTo>
                  <a:cubicBezTo>
                    <a:pt x="51" y="993"/>
                    <a:pt x="51" y="993"/>
                    <a:pt x="51" y="993"/>
                  </a:cubicBezTo>
                  <a:cubicBezTo>
                    <a:pt x="56" y="993"/>
                    <a:pt x="56" y="993"/>
                    <a:pt x="56" y="993"/>
                  </a:cubicBezTo>
                  <a:cubicBezTo>
                    <a:pt x="56" y="1028"/>
                    <a:pt x="56" y="1028"/>
                    <a:pt x="56" y="1028"/>
                  </a:cubicBezTo>
                  <a:cubicBezTo>
                    <a:pt x="51" y="1028"/>
                    <a:pt x="51" y="1028"/>
                    <a:pt x="51" y="1028"/>
                  </a:cubicBezTo>
                  <a:cubicBezTo>
                    <a:pt x="51" y="1013"/>
                    <a:pt x="51" y="1013"/>
                    <a:pt x="51" y="1013"/>
                  </a:cubicBezTo>
                  <a:cubicBezTo>
                    <a:pt x="13" y="1013"/>
                    <a:pt x="13" y="1013"/>
                    <a:pt x="13" y="1013"/>
                  </a:cubicBezTo>
                  <a:cubicBezTo>
                    <a:pt x="13" y="1008"/>
                    <a:pt x="13" y="1008"/>
                    <a:pt x="13" y="1008"/>
                  </a:cubicBezTo>
                  <a:close/>
                  <a:moveTo>
                    <a:pt x="13" y="1106"/>
                  </a:moveTo>
                  <a:cubicBezTo>
                    <a:pt x="57" y="1106"/>
                    <a:pt x="57" y="1106"/>
                    <a:pt x="57" y="1106"/>
                  </a:cubicBezTo>
                  <a:cubicBezTo>
                    <a:pt x="57" y="1112"/>
                    <a:pt x="57" y="1112"/>
                    <a:pt x="57" y="1112"/>
                  </a:cubicBezTo>
                  <a:cubicBezTo>
                    <a:pt x="41" y="1112"/>
                    <a:pt x="41" y="1112"/>
                    <a:pt x="41" y="1112"/>
                  </a:cubicBezTo>
                  <a:cubicBezTo>
                    <a:pt x="44" y="1115"/>
                    <a:pt x="45" y="1118"/>
                    <a:pt x="45" y="1122"/>
                  </a:cubicBezTo>
                  <a:cubicBezTo>
                    <a:pt x="45" y="1125"/>
                    <a:pt x="45" y="1127"/>
                    <a:pt x="44" y="1129"/>
                  </a:cubicBezTo>
                  <a:cubicBezTo>
                    <a:pt x="43" y="1130"/>
                    <a:pt x="42" y="1132"/>
                    <a:pt x="40" y="1132"/>
                  </a:cubicBezTo>
                  <a:cubicBezTo>
                    <a:pt x="38" y="1133"/>
                    <a:pt x="36" y="1134"/>
                    <a:pt x="33" y="1134"/>
                  </a:cubicBezTo>
                  <a:cubicBezTo>
                    <a:pt x="13" y="1134"/>
                    <a:pt x="13" y="1134"/>
                    <a:pt x="13" y="1134"/>
                  </a:cubicBezTo>
                  <a:cubicBezTo>
                    <a:pt x="13" y="1128"/>
                    <a:pt x="13" y="1128"/>
                    <a:pt x="13" y="1128"/>
                  </a:cubicBezTo>
                  <a:cubicBezTo>
                    <a:pt x="33" y="1128"/>
                    <a:pt x="33" y="1128"/>
                    <a:pt x="33" y="1128"/>
                  </a:cubicBezTo>
                  <a:cubicBezTo>
                    <a:pt x="35" y="1128"/>
                    <a:pt x="37" y="1127"/>
                    <a:pt x="39" y="1126"/>
                  </a:cubicBezTo>
                  <a:cubicBezTo>
                    <a:pt x="40" y="1125"/>
                    <a:pt x="41" y="1123"/>
                    <a:pt x="41" y="1121"/>
                  </a:cubicBezTo>
                  <a:cubicBezTo>
                    <a:pt x="41" y="1119"/>
                    <a:pt x="40" y="1118"/>
                    <a:pt x="39" y="1116"/>
                  </a:cubicBezTo>
                  <a:cubicBezTo>
                    <a:pt x="38" y="1115"/>
                    <a:pt x="37" y="1114"/>
                    <a:pt x="36" y="1113"/>
                  </a:cubicBezTo>
                  <a:cubicBezTo>
                    <a:pt x="34" y="1112"/>
                    <a:pt x="32" y="1112"/>
                    <a:pt x="30" y="1112"/>
                  </a:cubicBezTo>
                  <a:cubicBezTo>
                    <a:pt x="13" y="1112"/>
                    <a:pt x="13" y="1112"/>
                    <a:pt x="13" y="1112"/>
                  </a:cubicBezTo>
                  <a:cubicBezTo>
                    <a:pt x="13" y="1106"/>
                    <a:pt x="13" y="1106"/>
                    <a:pt x="13" y="1106"/>
                  </a:cubicBezTo>
                  <a:close/>
                  <a:moveTo>
                    <a:pt x="13" y="1219"/>
                  </a:moveTo>
                  <a:cubicBezTo>
                    <a:pt x="57" y="1219"/>
                    <a:pt x="57" y="1219"/>
                    <a:pt x="57" y="1219"/>
                  </a:cubicBezTo>
                  <a:cubicBezTo>
                    <a:pt x="57" y="1225"/>
                    <a:pt x="57" y="1225"/>
                    <a:pt x="57" y="1225"/>
                  </a:cubicBezTo>
                  <a:cubicBezTo>
                    <a:pt x="13" y="1225"/>
                    <a:pt x="13" y="1225"/>
                    <a:pt x="13" y="1225"/>
                  </a:cubicBezTo>
                  <a:cubicBezTo>
                    <a:pt x="13" y="1219"/>
                    <a:pt x="13" y="1219"/>
                    <a:pt x="13" y="1219"/>
                  </a:cubicBezTo>
                  <a:close/>
                  <a:moveTo>
                    <a:pt x="10" y="1273"/>
                  </a:moveTo>
                  <a:cubicBezTo>
                    <a:pt x="10" y="1279"/>
                    <a:pt x="10" y="1279"/>
                    <a:pt x="10" y="1279"/>
                  </a:cubicBezTo>
                  <a:cubicBezTo>
                    <a:pt x="8" y="1279"/>
                    <a:pt x="6" y="1280"/>
                    <a:pt x="6" y="1281"/>
                  </a:cubicBezTo>
                  <a:cubicBezTo>
                    <a:pt x="5" y="1283"/>
                    <a:pt x="4" y="1285"/>
                    <a:pt x="4" y="1288"/>
                  </a:cubicBezTo>
                  <a:cubicBezTo>
                    <a:pt x="4" y="1291"/>
                    <a:pt x="5" y="1293"/>
                    <a:pt x="6" y="1294"/>
                  </a:cubicBezTo>
                  <a:cubicBezTo>
                    <a:pt x="7" y="1296"/>
                    <a:pt x="8" y="1297"/>
                    <a:pt x="10" y="1298"/>
                  </a:cubicBezTo>
                  <a:cubicBezTo>
                    <a:pt x="11" y="1298"/>
                    <a:pt x="13" y="1298"/>
                    <a:pt x="17" y="1298"/>
                  </a:cubicBezTo>
                  <a:cubicBezTo>
                    <a:pt x="14" y="1295"/>
                    <a:pt x="13" y="1292"/>
                    <a:pt x="13" y="1288"/>
                  </a:cubicBezTo>
                  <a:cubicBezTo>
                    <a:pt x="13" y="1283"/>
                    <a:pt x="14" y="1279"/>
                    <a:pt x="17" y="1276"/>
                  </a:cubicBezTo>
                  <a:cubicBezTo>
                    <a:pt x="20" y="1273"/>
                    <a:pt x="24" y="1272"/>
                    <a:pt x="29" y="1272"/>
                  </a:cubicBezTo>
                  <a:cubicBezTo>
                    <a:pt x="32" y="1272"/>
                    <a:pt x="35" y="1273"/>
                    <a:pt x="37" y="1274"/>
                  </a:cubicBezTo>
                  <a:cubicBezTo>
                    <a:pt x="40" y="1275"/>
                    <a:pt x="42" y="1277"/>
                    <a:pt x="43" y="1279"/>
                  </a:cubicBezTo>
                  <a:cubicBezTo>
                    <a:pt x="45" y="1282"/>
                    <a:pt x="45" y="1285"/>
                    <a:pt x="45" y="1288"/>
                  </a:cubicBezTo>
                  <a:cubicBezTo>
                    <a:pt x="45" y="1292"/>
                    <a:pt x="44" y="1296"/>
                    <a:pt x="41" y="1299"/>
                  </a:cubicBezTo>
                  <a:cubicBezTo>
                    <a:pt x="44" y="1299"/>
                    <a:pt x="44" y="1299"/>
                    <a:pt x="44" y="1299"/>
                  </a:cubicBezTo>
                  <a:cubicBezTo>
                    <a:pt x="44" y="1304"/>
                    <a:pt x="44" y="1304"/>
                    <a:pt x="44" y="1304"/>
                  </a:cubicBezTo>
                  <a:cubicBezTo>
                    <a:pt x="17" y="1304"/>
                    <a:pt x="17" y="1304"/>
                    <a:pt x="17" y="1304"/>
                  </a:cubicBezTo>
                  <a:cubicBezTo>
                    <a:pt x="12" y="1304"/>
                    <a:pt x="8" y="1304"/>
                    <a:pt x="6" y="1303"/>
                  </a:cubicBezTo>
                  <a:cubicBezTo>
                    <a:pt x="4" y="1301"/>
                    <a:pt x="3" y="1300"/>
                    <a:pt x="1" y="1297"/>
                  </a:cubicBezTo>
                  <a:cubicBezTo>
                    <a:pt x="0" y="1295"/>
                    <a:pt x="0" y="1291"/>
                    <a:pt x="0" y="1288"/>
                  </a:cubicBezTo>
                  <a:cubicBezTo>
                    <a:pt x="0" y="1283"/>
                    <a:pt x="0" y="1280"/>
                    <a:pt x="2" y="1277"/>
                  </a:cubicBezTo>
                  <a:cubicBezTo>
                    <a:pt x="4" y="1274"/>
                    <a:pt x="7" y="1274"/>
                    <a:pt x="10" y="1273"/>
                  </a:cubicBezTo>
                  <a:close/>
                  <a:moveTo>
                    <a:pt x="29" y="1278"/>
                  </a:moveTo>
                  <a:cubicBezTo>
                    <a:pt x="25" y="1278"/>
                    <a:pt x="22" y="1279"/>
                    <a:pt x="20" y="1281"/>
                  </a:cubicBezTo>
                  <a:cubicBezTo>
                    <a:pt x="18" y="1283"/>
                    <a:pt x="17" y="1286"/>
                    <a:pt x="17" y="1288"/>
                  </a:cubicBezTo>
                  <a:cubicBezTo>
                    <a:pt x="17" y="1291"/>
                    <a:pt x="18" y="1294"/>
                    <a:pt x="20" y="1296"/>
                  </a:cubicBezTo>
                  <a:cubicBezTo>
                    <a:pt x="22" y="1298"/>
                    <a:pt x="25" y="1299"/>
                    <a:pt x="29" y="1299"/>
                  </a:cubicBezTo>
                  <a:cubicBezTo>
                    <a:pt x="33" y="1299"/>
                    <a:pt x="36" y="1298"/>
                    <a:pt x="38" y="1296"/>
                  </a:cubicBezTo>
                  <a:cubicBezTo>
                    <a:pt x="40" y="1294"/>
                    <a:pt x="41" y="1291"/>
                    <a:pt x="41" y="1288"/>
                  </a:cubicBezTo>
                  <a:cubicBezTo>
                    <a:pt x="41" y="1286"/>
                    <a:pt x="40" y="1283"/>
                    <a:pt x="38" y="1281"/>
                  </a:cubicBezTo>
                  <a:cubicBezTo>
                    <a:pt x="36" y="1279"/>
                    <a:pt x="33" y="1278"/>
                    <a:pt x="29" y="1278"/>
                  </a:cubicBezTo>
                  <a:close/>
                  <a:moveTo>
                    <a:pt x="13" y="259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44" y="264"/>
                    <a:pt x="44" y="264"/>
                    <a:pt x="44" y="264"/>
                  </a:cubicBezTo>
                  <a:cubicBezTo>
                    <a:pt x="40" y="264"/>
                    <a:pt x="40" y="264"/>
                    <a:pt x="40" y="264"/>
                  </a:cubicBezTo>
                  <a:cubicBezTo>
                    <a:pt x="43" y="267"/>
                    <a:pt x="45" y="271"/>
                    <a:pt x="45" y="275"/>
                  </a:cubicBezTo>
                  <a:cubicBezTo>
                    <a:pt x="45" y="278"/>
                    <a:pt x="45" y="280"/>
                    <a:pt x="44" y="281"/>
                  </a:cubicBezTo>
                  <a:cubicBezTo>
                    <a:pt x="43" y="283"/>
                    <a:pt x="43" y="284"/>
                    <a:pt x="41" y="285"/>
                  </a:cubicBezTo>
                  <a:cubicBezTo>
                    <a:pt x="40" y="286"/>
                    <a:pt x="39" y="287"/>
                    <a:pt x="37" y="287"/>
                  </a:cubicBezTo>
                  <a:cubicBezTo>
                    <a:pt x="36" y="287"/>
                    <a:pt x="35" y="288"/>
                    <a:pt x="32" y="288"/>
                  </a:cubicBezTo>
                  <a:cubicBezTo>
                    <a:pt x="13" y="288"/>
                    <a:pt x="13" y="288"/>
                    <a:pt x="13" y="288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32" y="282"/>
                    <a:pt x="32" y="282"/>
                    <a:pt x="32" y="282"/>
                  </a:cubicBezTo>
                  <a:cubicBezTo>
                    <a:pt x="34" y="282"/>
                    <a:pt x="36" y="281"/>
                    <a:pt x="37" y="281"/>
                  </a:cubicBezTo>
                  <a:cubicBezTo>
                    <a:pt x="38" y="280"/>
                    <a:pt x="39" y="280"/>
                    <a:pt x="40" y="278"/>
                  </a:cubicBezTo>
                  <a:cubicBezTo>
                    <a:pt x="40" y="277"/>
                    <a:pt x="41" y="276"/>
                    <a:pt x="41" y="274"/>
                  </a:cubicBezTo>
                  <a:cubicBezTo>
                    <a:pt x="41" y="272"/>
                    <a:pt x="40" y="269"/>
                    <a:pt x="38" y="268"/>
                  </a:cubicBezTo>
                  <a:cubicBezTo>
                    <a:pt x="37" y="266"/>
                    <a:pt x="34" y="265"/>
                    <a:pt x="30" y="265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3" y="259"/>
                    <a:pt x="13" y="259"/>
                    <a:pt x="13" y="259"/>
                  </a:cubicBezTo>
                  <a:close/>
                  <a:moveTo>
                    <a:pt x="13" y="742"/>
                  </a:moveTo>
                  <a:cubicBezTo>
                    <a:pt x="44" y="742"/>
                    <a:pt x="44" y="742"/>
                    <a:pt x="44" y="742"/>
                  </a:cubicBezTo>
                  <a:cubicBezTo>
                    <a:pt x="44" y="748"/>
                    <a:pt x="44" y="748"/>
                    <a:pt x="44" y="748"/>
                  </a:cubicBezTo>
                  <a:cubicBezTo>
                    <a:pt x="40" y="748"/>
                    <a:pt x="40" y="748"/>
                    <a:pt x="40" y="748"/>
                  </a:cubicBezTo>
                  <a:cubicBezTo>
                    <a:pt x="43" y="750"/>
                    <a:pt x="45" y="754"/>
                    <a:pt x="45" y="759"/>
                  </a:cubicBezTo>
                  <a:cubicBezTo>
                    <a:pt x="45" y="761"/>
                    <a:pt x="45" y="763"/>
                    <a:pt x="44" y="765"/>
                  </a:cubicBezTo>
                  <a:cubicBezTo>
                    <a:pt x="43" y="767"/>
                    <a:pt x="43" y="768"/>
                    <a:pt x="41" y="769"/>
                  </a:cubicBezTo>
                  <a:cubicBezTo>
                    <a:pt x="40" y="770"/>
                    <a:pt x="39" y="771"/>
                    <a:pt x="37" y="771"/>
                  </a:cubicBezTo>
                  <a:cubicBezTo>
                    <a:pt x="36" y="771"/>
                    <a:pt x="35" y="771"/>
                    <a:pt x="32" y="771"/>
                  </a:cubicBezTo>
                  <a:cubicBezTo>
                    <a:pt x="13" y="771"/>
                    <a:pt x="13" y="771"/>
                    <a:pt x="13" y="771"/>
                  </a:cubicBezTo>
                  <a:cubicBezTo>
                    <a:pt x="13" y="765"/>
                    <a:pt x="13" y="765"/>
                    <a:pt x="13" y="765"/>
                  </a:cubicBezTo>
                  <a:cubicBezTo>
                    <a:pt x="32" y="765"/>
                    <a:pt x="32" y="765"/>
                    <a:pt x="32" y="765"/>
                  </a:cubicBezTo>
                  <a:cubicBezTo>
                    <a:pt x="34" y="765"/>
                    <a:pt x="36" y="765"/>
                    <a:pt x="37" y="765"/>
                  </a:cubicBezTo>
                  <a:cubicBezTo>
                    <a:pt x="38" y="764"/>
                    <a:pt x="39" y="763"/>
                    <a:pt x="40" y="762"/>
                  </a:cubicBezTo>
                  <a:cubicBezTo>
                    <a:pt x="40" y="761"/>
                    <a:pt x="41" y="759"/>
                    <a:pt x="41" y="758"/>
                  </a:cubicBezTo>
                  <a:cubicBezTo>
                    <a:pt x="41" y="755"/>
                    <a:pt x="40" y="753"/>
                    <a:pt x="38" y="751"/>
                  </a:cubicBezTo>
                  <a:cubicBezTo>
                    <a:pt x="37" y="749"/>
                    <a:pt x="34" y="748"/>
                    <a:pt x="30" y="748"/>
                  </a:cubicBezTo>
                  <a:cubicBezTo>
                    <a:pt x="13" y="748"/>
                    <a:pt x="13" y="748"/>
                    <a:pt x="13" y="748"/>
                  </a:cubicBezTo>
                  <a:cubicBezTo>
                    <a:pt x="13" y="742"/>
                    <a:pt x="13" y="742"/>
                    <a:pt x="13" y="742"/>
                  </a:cubicBezTo>
                  <a:close/>
                  <a:moveTo>
                    <a:pt x="13" y="907"/>
                  </a:moveTo>
                  <a:cubicBezTo>
                    <a:pt x="44" y="907"/>
                    <a:pt x="44" y="907"/>
                    <a:pt x="44" y="907"/>
                  </a:cubicBezTo>
                  <a:cubicBezTo>
                    <a:pt x="44" y="912"/>
                    <a:pt x="44" y="912"/>
                    <a:pt x="44" y="912"/>
                  </a:cubicBezTo>
                  <a:cubicBezTo>
                    <a:pt x="40" y="912"/>
                    <a:pt x="40" y="912"/>
                    <a:pt x="40" y="912"/>
                  </a:cubicBezTo>
                  <a:cubicBezTo>
                    <a:pt x="43" y="915"/>
                    <a:pt x="45" y="919"/>
                    <a:pt x="45" y="924"/>
                  </a:cubicBezTo>
                  <a:cubicBezTo>
                    <a:pt x="45" y="926"/>
                    <a:pt x="45" y="928"/>
                    <a:pt x="44" y="929"/>
                  </a:cubicBezTo>
                  <a:cubicBezTo>
                    <a:pt x="43" y="931"/>
                    <a:pt x="43" y="933"/>
                    <a:pt x="41" y="933"/>
                  </a:cubicBezTo>
                  <a:cubicBezTo>
                    <a:pt x="40" y="934"/>
                    <a:pt x="39" y="935"/>
                    <a:pt x="37" y="935"/>
                  </a:cubicBezTo>
                  <a:cubicBezTo>
                    <a:pt x="36" y="936"/>
                    <a:pt x="35" y="936"/>
                    <a:pt x="32" y="936"/>
                  </a:cubicBezTo>
                  <a:cubicBezTo>
                    <a:pt x="13" y="936"/>
                    <a:pt x="13" y="936"/>
                    <a:pt x="13" y="936"/>
                  </a:cubicBezTo>
                  <a:cubicBezTo>
                    <a:pt x="13" y="930"/>
                    <a:pt x="13" y="930"/>
                    <a:pt x="13" y="930"/>
                  </a:cubicBezTo>
                  <a:cubicBezTo>
                    <a:pt x="32" y="930"/>
                    <a:pt x="32" y="930"/>
                    <a:pt x="32" y="930"/>
                  </a:cubicBezTo>
                  <a:cubicBezTo>
                    <a:pt x="34" y="930"/>
                    <a:pt x="36" y="929"/>
                    <a:pt x="37" y="929"/>
                  </a:cubicBezTo>
                  <a:cubicBezTo>
                    <a:pt x="38" y="928"/>
                    <a:pt x="39" y="928"/>
                    <a:pt x="40" y="926"/>
                  </a:cubicBezTo>
                  <a:cubicBezTo>
                    <a:pt x="40" y="925"/>
                    <a:pt x="41" y="924"/>
                    <a:pt x="41" y="922"/>
                  </a:cubicBezTo>
                  <a:cubicBezTo>
                    <a:pt x="41" y="920"/>
                    <a:pt x="40" y="918"/>
                    <a:pt x="38" y="916"/>
                  </a:cubicBezTo>
                  <a:cubicBezTo>
                    <a:pt x="37" y="914"/>
                    <a:pt x="34" y="913"/>
                    <a:pt x="30" y="913"/>
                  </a:cubicBezTo>
                  <a:cubicBezTo>
                    <a:pt x="13" y="913"/>
                    <a:pt x="13" y="913"/>
                    <a:pt x="13" y="913"/>
                  </a:cubicBezTo>
                  <a:cubicBezTo>
                    <a:pt x="13" y="907"/>
                    <a:pt x="13" y="907"/>
                    <a:pt x="13" y="907"/>
                  </a:cubicBezTo>
                  <a:close/>
                  <a:moveTo>
                    <a:pt x="13" y="1143"/>
                  </a:moveTo>
                  <a:cubicBezTo>
                    <a:pt x="44" y="1143"/>
                    <a:pt x="44" y="1143"/>
                    <a:pt x="44" y="1143"/>
                  </a:cubicBezTo>
                  <a:cubicBezTo>
                    <a:pt x="44" y="1149"/>
                    <a:pt x="44" y="1149"/>
                    <a:pt x="44" y="1149"/>
                  </a:cubicBezTo>
                  <a:cubicBezTo>
                    <a:pt x="40" y="1149"/>
                    <a:pt x="40" y="1149"/>
                    <a:pt x="40" y="1149"/>
                  </a:cubicBezTo>
                  <a:cubicBezTo>
                    <a:pt x="43" y="1151"/>
                    <a:pt x="45" y="1155"/>
                    <a:pt x="45" y="1160"/>
                  </a:cubicBezTo>
                  <a:cubicBezTo>
                    <a:pt x="45" y="1162"/>
                    <a:pt x="45" y="1164"/>
                    <a:pt x="44" y="1166"/>
                  </a:cubicBezTo>
                  <a:cubicBezTo>
                    <a:pt x="43" y="1168"/>
                    <a:pt x="43" y="1169"/>
                    <a:pt x="41" y="1170"/>
                  </a:cubicBezTo>
                  <a:cubicBezTo>
                    <a:pt x="40" y="1171"/>
                    <a:pt x="39" y="1171"/>
                    <a:pt x="37" y="1172"/>
                  </a:cubicBezTo>
                  <a:cubicBezTo>
                    <a:pt x="36" y="1172"/>
                    <a:pt x="35" y="1172"/>
                    <a:pt x="32" y="1172"/>
                  </a:cubicBezTo>
                  <a:cubicBezTo>
                    <a:pt x="13" y="1172"/>
                    <a:pt x="13" y="1172"/>
                    <a:pt x="13" y="1172"/>
                  </a:cubicBezTo>
                  <a:cubicBezTo>
                    <a:pt x="13" y="1166"/>
                    <a:pt x="13" y="1166"/>
                    <a:pt x="13" y="1166"/>
                  </a:cubicBezTo>
                  <a:cubicBezTo>
                    <a:pt x="32" y="1166"/>
                    <a:pt x="32" y="1166"/>
                    <a:pt x="32" y="1166"/>
                  </a:cubicBezTo>
                  <a:cubicBezTo>
                    <a:pt x="34" y="1166"/>
                    <a:pt x="36" y="1166"/>
                    <a:pt x="37" y="1165"/>
                  </a:cubicBezTo>
                  <a:cubicBezTo>
                    <a:pt x="38" y="1165"/>
                    <a:pt x="39" y="1164"/>
                    <a:pt x="40" y="1163"/>
                  </a:cubicBezTo>
                  <a:cubicBezTo>
                    <a:pt x="40" y="1162"/>
                    <a:pt x="41" y="1160"/>
                    <a:pt x="41" y="1159"/>
                  </a:cubicBezTo>
                  <a:cubicBezTo>
                    <a:pt x="41" y="1156"/>
                    <a:pt x="40" y="1154"/>
                    <a:pt x="38" y="1152"/>
                  </a:cubicBezTo>
                  <a:cubicBezTo>
                    <a:pt x="37" y="1150"/>
                    <a:pt x="34" y="1149"/>
                    <a:pt x="30" y="1149"/>
                  </a:cubicBezTo>
                  <a:cubicBezTo>
                    <a:pt x="13" y="1149"/>
                    <a:pt x="13" y="1149"/>
                    <a:pt x="13" y="1149"/>
                  </a:cubicBezTo>
                  <a:cubicBezTo>
                    <a:pt x="13" y="1143"/>
                    <a:pt x="13" y="1143"/>
                    <a:pt x="13" y="1143"/>
                  </a:cubicBezTo>
                  <a:close/>
                  <a:moveTo>
                    <a:pt x="18" y="892"/>
                  </a:moveTo>
                  <a:cubicBezTo>
                    <a:pt x="16" y="891"/>
                    <a:pt x="15" y="890"/>
                    <a:pt x="14" y="888"/>
                  </a:cubicBezTo>
                  <a:cubicBezTo>
                    <a:pt x="13" y="885"/>
                    <a:pt x="12" y="883"/>
                    <a:pt x="12" y="881"/>
                  </a:cubicBezTo>
                  <a:cubicBezTo>
                    <a:pt x="12" y="876"/>
                    <a:pt x="14" y="872"/>
                    <a:pt x="17" y="869"/>
                  </a:cubicBezTo>
                  <a:cubicBezTo>
                    <a:pt x="20" y="866"/>
                    <a:pt x="24" y="865"/>
                    <a:pt x="29" y="865"/>
                  </a:cubicBezTo>
                  <a:cubicBezTo>
                    <a:pt x="34" y="865"/>
                    <a:pt x="38" y="866"/>
                    <a:pt x="41" y="869"/>
                  </a:cubicBezTo>
                  <a:cubicBezTo>
                    <a:pt x="44" y="873"/>
                    <a:pt x="46" y="876"/>
                    <a:pt x="46" y="881"/>
                  </a:cubicBezTo>
                  <a:cubicBezTo>
                    <a:pt x="46" y="883"/>
                    <a:pt x="45" y="886"/>
                    <a:pt x="44" y="888"/>
                  </a:cubicBezTo>
                  <a:cubicBezTo>
                    <a:pt x="43" y="890"/>
                    <a:pt x="42" y="891"/>
                    <a:pt x="41" y="892"/>
                  </a:cubicBezTo>
                  <a:cubicBezTo>
                    <a:pt x="45" y="892"/>
                    <a:pt x="45" y="892"/>
                    <a:pt x="45" y="892"/>
                  </a:cubicBezTo>
                  <a:cubicBezTo>
                    <a:pt x="45" y="898"/>
                    <a:pt x="45" y="898"/>
                    <a:pt x="45" y="898"/>
                  </a:cubicBezTo>
                  <a:cubicBezTo>
                    <a:pt x="13" y="898"/>
                    <a:pt x="13" y="898"/>
                    <a:pt x="13" y="898"/>
                  </a:cubicBezTo>
                  <a:cubicBezTo>
                    <a:pt x="13" y="892"/>
                    <a:pt x="13" y="892"/>
                    <a:pt x="13" y="892"/>
                  </a:cubicBezTo>
                  <a:cubicBezTo>
                    <a:pt x="18" y="892"/>
                    <a:pt x="18" y="892"/>
                    <a:pt x="18" y="892"/>
                  </a:cubicBezTo>
                  <a:close/>
                  <a:moveTo>
                    <a:pt x="29" y="892"/>
                  </a:moveTo>
                  <a:cubicBezTo>
                    <a:pt x="32" y="892"/>
                    <a:pt x="35" y="891"/>
                    <a:pt x="37" y="888"/>
                  </a:cubicBezTo>
                  <a:cubicBezTo>
                    <a:pt x="40" y="886"/>
                    <a:pt x="41" y="884"/>
                    <a:pt x="41" y="881"/>
                  </a:cubicBezTo>
                  <a:cubicBezTo>
                    <a:pt x="41" y="878"/>
                    <a:pt x="40" y="876"/>
                    <a:pt x="37" y="874"/>
                  </a:cubicBezTo>
                  <a:cubicBezTo>
                    <a:pt x="35" y="872"/>
                    <a:pt x="32" y="870"/>
                    <a:pt x="29" y="870"/>
                  </a:cubicBezTo>
                  <a:cubicBezTo>
                    <a:pt x="26" y="870"/>
                    <a:pt x="23" y="872"/>
                    <a:pt x="21" y="874"/>
                  </a:cubicBezTo>
                  <a:cubicBezTo>
                    <a:pt x="18" y="876"/>
                    <a:pt x="17" y="878"/>
                    <a:pt x="17" y="881"/>
                  </a:cubicBezTo>
                  <a:cubicBezTo>
                    <a:pt x="17" y="884"/>
                    <a:pt x="18" y="886"/>
                    <a:pt x="21" y="888"/>
                  </a:cubicBezTo>
                  <a:cubicBezTo>
                    <a:pt x="23" y="891"/>
                    <a:pt x="26" y="892"/>
                    <a:pt x="29" y="892"/>
                  </a:cubicBezTo>
                  <a:close/>
                  <a:moveTo>
                    <a:pt x="45" y="484"/>
                  </a:moveTo>
                  <a:cubicBezTo>
                    <a:pt x="45" y="490"/>
                    <a:pt x="45" y="490"/>
                    <a:pt x="45" y="490"/>
                  </a:cubicBezTo>
                  <a:cubicBezTo>
                    <a:pt x="20" y="500"/>
                    <a:pt x="20" y="500"/>
                    <a:pt x="20" y="500"/>
                  </a:cubicBezTo>
                  <a:cubicBezTo>
                    <a:pt x="45" y="510"/>
                    <a:pt x="45" y="510"/>
                    <a:pt x="45" y="510"/>
                  </a:cubicBezTo>
                  <a:cubicBezTo>
                    <a:pt x="45" y="516"/>
                    <a:pt x="45" y="516"/>
                    <a:pt x="45" y="516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13" y="497"/>
                    <a:pt x="13" y="497"/>
                    <a:pt x="13" y="497"/>
                  </a:cubicBezTo>
                  <a:lnTo>
                    <a:pt x="45" y="484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06E3ED1-F603-47A7-A588-1D15CF035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3438" y="4749800"/>
              <a:ext cx="481013" cy="668338"/>
            </a:xfrm>
            <a:custGeom>
              <a:avLst/>
              <a:gdLst>
                <a:gd name="T0" fmla="*/ 85 w 122"/>
                <a:gd name="T1" fmla="*/ 9 h 170"/>
                <a:gd name="T2" fmla="*/ 89 w 122"/>
                <a:gd name="T3" fmla="*/ 29 h 170"/>
                <a:gd name="T4" fmla="*/ 88 w 122"/>
                <a:gd name="T5" fmla="*/ 47 h 170"/>
                <a:gd name="T6" fmla="*/ 87 w 122"/>
                <a:gd name="T7" fmla="*/ 65 h 170"/>
                <a:gd name="T8" fmla="*/ 95 w 122"/>
                <a:gd name="T9" fmla="*/ 61 h 170"/>
                <a:gd name="T10" fmla="*/ 109 w 122"/>
                <a:gd name="T11" fmla="*/ 47 h 170"/>
                <a:gd name="T12" fmla="*/ 113 w 122"/>
                <a:gd name="T13" fmla="*/ 29 h 170"/>
                <a:gd name="T14" fmla="*/ 115 w 122"/>
                <a:gd name="T15" fmla="*/ 23 h 170"/>
                <a:gd name="T16" fmla="*/ 115 w 122"/>
                <a:gd name="T17" fmla="*/ 50 h 170"/>
                <a:gd name="T18" fmla="*/ 106 w 122"/>
                <a:gd name="T19" fmla="*/ 64 h 170"/>
                <a:gd name="T20" fmla="*/ 94 w 122"/>
                <a:gd name="T21" fmla="*/ 88 h 170"/>
                <a:gd name="T22" fmla="*/ 77 w 122"/>
                <a:gd name="T23" fmla="*/ 109 h 170"/>
                <a:gd name="T24" fmla="*/ 73 w 122"/>
                <a:gd name="T25" fmla="*/ 116 h 170"/>
                <a:gd name="T26" fmla="*/ 61 w 122"/>
                <a:gd name="T27" fmla="*/ 142 h 170"/>
                <a:gd name="T28" fmla="*/ 76 w 122"/>
                <a:gd name="T29" fmla="*/ 140 h 170"/>
                <a:gd name="T30" fmla="*/ 114 w 122"/>
                <a:gd name="T31" fmla="*/ 141 h 170"/>
                <a:gd name="T32" fmla="*/ 116 w 122"/>
                <a:gd name="T33" fmla="*/ 154 h 170"/>
                <a:gd name="T34" fmla="*/ 97 w 122"/>
                <a:gd name="T35" fmla="*/ 166 h 170"/>
                <a:gd name="T36" fmla="*/ 91 w 122"/>
                <a:gd name="T37" fmla="*/ 167 h 170"/>
                <a:gd name="T38" fmla="*/ 102 w 122"/>
                <a:gd name="T39" fmla="*/ 152 h 170"/>
                <a:gd name="T40" fmla="*/ 79 w 122"/>
                <a:gd name="T41" fmla="*/ 146 h 170"/>
                <a:gd name="T42" fmla="*/ 58 w 122"/>
                <a:gd name="T43" fmla="*/ 147 h 170"/>
                <a:gd name="T44" fmla="*/ 45 w 122"/>
                <a:gd name="T45" fmla="*/ 161 h 170"/>
                <a:gd name="T46" fmla="*/ 30 w 122"/>
                <a:gd name="T47" fmla="*/ 169 h 170"/>
                <a:gd name="T48" fmla="*/ 42 w 122"/>
                <a:gd name="T49" fmla="*/ 129 h 170"/>
                <a:gd name="T50" fmla="*/ 35 w 122"/>
                <a:gd name="T51" fmla="*/ 118 h 170"/>
                <a:gd name="T52" fmla="*/ 10 w 122"/>
                <a:gd name="T53" fmla="*/ 120 h 170"/>
                <a:gd name="T54" fmla="*/ 0 w 122"/>
                <a:gd name="T55" fmla="*/ 114 h 170"/>
                <a:gd name="T56" fmla="*/ 11 w 122"/>
                <a:gd name="T57" fmla="*/ 104 h 170"/>
                <a:gd name="T58" fmla="*/ 50 w 122"/>
                <a:gd name="T59" fmla="*/ 88 h 170"/>
                <a:gd name="T60" fmla="*/ 60 w 122"/>
                <a:gd name="T61" fmla="*/ 72 h 170"/>
                <a:gd name="T62" fmla="*/ 67 w 122"/>
                <a:gd name="T63" fmla="*/ 44 h 170"/>
                <a:gd name="T64" fmla="*/ 73 w 122"/>
                <a:gd name="T65" fmla="*/ 18 h 170"/>
                <a:gd name="T66" fmla="*/ 79 w 122"/>
                <a:gd name="T6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70">
                  <a:moveTo>
                    <a:pt x="79" y="0"/>
                  </a:moveTo>
                  <a:cubicBezTo>
                    <a:pt x="83" y="0"/>
                    <a:pt x="84" y="6"/>
                    <a:pt x="85" y="9"/>
                  </a:cubicBezTo>
                  <a:cubicBezTo>
                    <a:pt x="85" y="11"/>
                    <a:pt x="87" y="13"/>
                    <a:pt x="88" y="16"/>
                  </a:cubicBezTo>
                  <a:cubicBezTo>
                    <a:pt x="89" y="19"/>
                    <a:pt x="89" y="24"/>
                    <a:pt x="89" y="29"/>
                  </a:cubicBezTo>
                  <a:cubicBezTo>
                    <a:pt x="89" y="31"/>
                    <a:pt x="88" y="36"/>
                    <a:pt x="88" y="38"/>
                  </a:cubicBezTo>
                  <a:cubicBezTo>
                    <a:pt x="88" y="41"/>
                    <a:pt x="88" y="44"/>
                    <a:pt x="88" y="47"/>
                  </a:cubicBezTo>
                  <a:cubicBezTo>
                    <a:pt x="88" y="50"/>
                    <a:pt x="88" y="52"/>
                    <a:pt x="87" y="54"/>
                  </a:cubicBezTo>
                  <a:cubicBezTo>
                    <a:pt x="87" y="55"/>
                    <a:pt x="86" y="65"/>
                    <a:pt x="87" y="65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91" y="66"/>
                    <a:pt x="93" y="63"/>
                    <a:pt x="95" y="61"/>
                  </a:cubicBezTo>
                  <a:cubicBezTo>
                    <a:pt x="99" y="59"/>
                    <a:pt x="100" y="57"/>
                    <a:pt x="104" y="54"/>
                  </a:cubicBezTo>
                  <a:cubicBezTo>
                    <a:pt x="105" y="53"/>
                    <a:pt x="108" y="48"/>
                    <a:pt x="109" y="47"/>
                  </a:cubicBezTo>
                  <a:cubicBezTo>
                    <a:pt x="112" y="42"/>
                    <a:pt x="112" y="41"/>
                    <a:pt x="113" y="36"/>
                  </a:cubicBezTo>
                  <a:cubicBezTo>
                    <a:pt x="113" y="33"/>
                    <a:pt x="113" y="33"/>
                    <a:pt x="113" y="29"/>
                  </a:cubicBezTo>
                  <a:cubicBezTo>
                    <a:pt x="112" y="26"/>
                    <a:pt x="111" y="24"/>
                    <a:pt x="111" y="22"/>
                  </a:cubicBezTo>
                  <a:cubicBezTo>
                    <a:pt x="110" y="19"/>
                    <a:pt x="114" y="22"/>
                    <a:pt x="115" y="23"/>
                  </a:cubicBezTo>
                  <a:cubicBezTo>
                    <a:pt x="117" y="27"/>
                    <a:pt x="120" y="35"/>
                    <a:pt x="118" y="42"/>
                  </a:cubicBezTo>
                  <a:cubicBezTo>
                    <a:pt x="118" y="44"/>
                    <a:pt x="116" y="48"/>
                    <a:pt x="115" y="50"/>
                  </a:cubicBezTo>
                  <a:cubicBezTo>
                    <a:pt x="114" y="51"/>
                    <a:pt x="113" y="55"/>
                    <a:pt x="112" y="56"/>
                  </a:cubicBezTo>
                  <a:cubicBezTo>
                    <a:pt x="109" y="60"/>
                    <a:pt x="108" y="62"/>
                    <a:pt x="106" y="64"/>
                  </a:cubicBezTo>
                  <a:cubicBezTo>
                    <a:pt x="103" y="68"/>
                    <a:pt x="103" y="67"/>
                    <a:pt x="101" y="71"/>
                  </a:cubicBezTo>
                  <a:cubicBezTo>
                    <a:pt x="98" y="77"/>
                    <a:pt x="97" y="82"/>
                    <a:pt x="94" y="88"/>
                  </a:cubicBezTo>
                  <a:cubicBezTo>
                    <a:pt x="90" y="95"/>
                    <a:pt x="89" y="97"/>
                    <a:pt x="84" y="103"/>
                  </a:cubicBezTo>
                  <a:cubicBezTo>
                    <a:pt x="82" y="105"/>
                    <a:pt x="80" y="107"/>
                    <a:pt x="77" y="109"/>
                  </a:cubicBezTo>
                  <a:cubicBezTo>
                    <a:pt x="76" y="111"/>
                    <a:pt x="75" y="111"/>
                    <a:pt x="74" y="113"/>
                  </a:cubicBezTo>
                  <a:cubicBezTo>
                    <a:pt x="74" y="114"/>
                    <a:pt x="73" y="115"/>
                    <a:pt x="73" y="116"/>
                  </a:cubicBezTo>
                  <a:cubicBezTo>
                    <a:pt x="70" y="123"/>
                    <a:pt x="67" y="129"/>
                    <a:pt x="64" y="135"/>
                  </a:cubicBezTo>
                  <a:cubicBezTo>
                    <a:pt x="62" y="137"/>
                    <a:pt x="58" y="141"/>
                    <a:pt x="61" y="142"/>
                  </a:cubicBezTo>
                  <a:cubicBezTo>
                    <a:pt x="63" y="143"/>
                    <a:pt x="65" y="143"/>
                    <a:pt x="67" y="142"/>
                  </a:cubicBezTo>
                  <a:cubicBezTo>
                    <a:pt x="70" y="141"/>
                    <a:pt x="74" y="141"/>
                    <a:pt x="76" y="140"/>
                  </a:cubicBezTo>
                  <a:cubicBezTo>
                    <a:pt x="78" y="140"/>
                    <a:pt x="91" y="138"/>
                    <a:pt x="94" y="139"/>
                  </a:cubicBezTo>
                  <a:cubicBezTo>
                    <a:pt x="104" y="139"/>
                    <a:pt x="107" y="139"/>
                    <a:pt x="114" y="141"/>
                  </a:cubicBezTo>
                  <a:cubicBezTo>
                    <a:pt x="116" y="143"/>
                    <a:pt x="122" y="147"/>
                    <a:pt x="121" y="153"/>
                  </a:cubicBezTo>
                  <a:cubicBezTo>
                    <a:pt x="120" y="154"/>
                    <a:pt x="117" y="154"/>
                    <a:pt x="116" y="154"/>
                  </a:cubicBezTo>
                  <a:cubicBezTo>
                    <a:pt x="113" y="155"/>
                    <a:pt x="114" y="157"/>
                    <a:pt x="108" y="160"/>
                  </a:cubicBezTo>
                  <a:cubicBezTo>
                    <a:pt x="103" y="163"/>
                    <a:pt x="102" y="164"/>
                    <a:pt x="97" y="166"/>
                  </a:cubicBezTo>
                  <a:cubicBezTo>
                    <a:pt x="97" y="166"/>
                    <a:pt x="91" y="169"/>
                    <a:pt x="91" y="168"/>
                  </a:cubicBezTo>
                  <a:cubicBezTo>
                    <a:pt x="90" y="168"/>
                    <a:pt x="90" y="167"/>
                    <a:pt x="91" y="167"/>
                  </a:cubicBezTo>
                  <a:cubicBezTo>
                    <a:pt x="92" y="165"/>
                    <a:pt x="95" y="163"/>
                    <a:pt x="97" y="161"/>
                  </a:cubicBezTo>
                  <a:cubicBezTo>
                    <a:pt x="98" y="159"/>
                    <a:pt x="102" y="153"/>
                    <a:pt x="102" y="152"/>
                  </a:cubicBezTo>
                  <a:cubicBezTo>
                    <a:pt x="103" y="148"/>
                    <a:pt x="95" y="148"/>
                    <a:pt x="88" y="147"/>
                  </a:cubicBezTo>
                  <a:cubicBezTo>
                    <a:pt x="85" y="147"/>
                    <a:pt x="84" y="146"/>
                    <a:pt x="79" y="146"/>
                  </a:cubicBezTo>
                  <a:cubicBezTo>
                    <a:pt x="76" y="146"/>
                    <a:pt x="70" y="146"/>
                    <a:pt x="67" y="146"/>
                  </a:cubicBezTo>
                  <a:cubicBezTo>
                    <a:pt x="64" y="146"/>
                    <a:pt x="60" y="145"/>
                    <a:pt x="58" y="147"/>
                  </a:cubicBezTo>
                  <a:cubicBezTo>
                    <a:pt x="55" y="150"/>
                    <a:pt x="54" y="155"/>
                    <a:pt x="50" y="159"/>
                  </a:cubicBezTo>
                  <a:cubicBezTo>
                    <a:pt x="49" y="160"/>
                    <a:pt x="46" y="160"/>
                    <a:pt x="45" y="161"/>
                  </a:cubicBezTo>
                  <a:cubicBezTo>
                    <a:pt x="42" y="163"/>
                    <a:pt x="40" y="166"/>
                    <a:pt x="36" y="168"/>
                  </a:cubicBezTo>
                  <a:cubicBezTo>
                    <a:pt x="35" y="169"/>
                    <a:pt x="31" y="170"/>
                    <a:pt x="30" y="169"/>
                  </a:cubicBezTo>
                  <a:cubicBezTo>
                    <a:pt x="24" y="166"/>
                    <a:pt x="27" y="160"/>
                    <a:pt x="30" y="156"/>
                  </a:cubicBezTo>
                  <a:cubicBezTo>
                    <a:pt x="35" y="148"/>
                    <a:pt x="39" y="138"/>
                    <a:pt x="42" y="129"/>
                  </a:cubicBezTo>
                  <a:cubicBezTo>
                    <a:pt x="43" y="127"/>
                    <a:pt x="47" y="120"/>
                    <a:pt x="46" y="119"/>
                  </a:cubicBezTo>
                  <a:cubicBezTo>
                    <a:pt x="45" y="113"/>
                    <a:pt x="39" y="118"/>
                    <a:pt x="35" y="118"/>
                  </a:cubicBezTo>
                  <a:cubicBezTo>
                    <a:pt x="33" y="118"/>
                    <a:pt x="27" y="119"/>
                    <a:pt x="24" y="119"/>
                  </a:cubicBezTo>
                  <a:cubicBezTo>
                    <a:pt x="22" y="120"/>
                    <a:pt x="12" y="121"/>
                    <a:pt x="10" y="120"/>
                  </a:cubicBezTo>
                  <a:cubicBezTo>
                    <a:pt x="8" y="119"/>
                    <a:pt x="6" y="118"/>
                    <a:pt x="4" y="118"/>
                  </a:cubicBezTo>
                  <a:cubicBezTo>
                    <a:pt x="3" y="117"/>
                    <a:pt x="1" y="115"/>
                    <a:pt x="0" y="114"/>
                  </a:cubicBezTo>
                  <a:cubicBezTo>
                    <a:pt x="0" y="111"/>
                    <a:pt x="0" y="109"/>
                    <a:pt x="1" y="108"/>
                  </a:cubicBezTo>
                  <a:cubicBezTo>
                    <a:pt x="3" y="106"/>
                    <a:pt x="8" y="105"/>
                    <a:pt x="11" y="104"/>
                  </a:cubicBezTo>
                  <a:cubicBezTo>
                    <a:pt x="21" y="101"/>
                    <a:pt x="31" y="99"/>
                    <a:pt x="40" y="93"/>
                  </a:cubicBezTo>
                  <a:cubicBezTo>
                    <a:pt x="44" y="91"/>
                    <a:pt x="46" y="91"/>
                    <a:pt x="50" y="88"/>
                  </a:cubicBezTo>
                  <a:cubicBezTo>
                    <a:pt x="53" y="86"/>
                    <a:pt x="55" y="86"/>
                    <a:pt x="57" y="82"/>
                  </a:cubicBezTo>
                  <a:cubicBezTo>
                    <a:pt x="58" y="81"/>
                    <a:pt x="60" y="74"/>
                    <a:pt x="60" y="72"/>
                  </a:cubicBezTo>
                  <a:cubicBezTo>
                    <a:pt x="62" y="67"/>
                    <a:pt x="62" y="63"/>
                    <a:pt x="63" y="58"/>
                  </a:cubicBezTo>
                  <a:cubicBezTo>
                    <a:pt x="64" y="54"/>
                    <a:pt x="66" y="47"/>
                    <a:pt x="67" y="44"/>
                  </a:cubicBezTo>
                  <a:cubicBezTo>
                    <a:pt x="68" y="39"/>
                    <a:pt x="70" y="33"/>
                    <a:pt x="71" y="28"/>
                  </a:cubicBezTo>
                  <a:cubicBezTo>
                    <a:pt x="72" y="25"/>
                    <a:pt x="73" y="21"/>
                    <a:pt x="73" y="18"/>
                  </a:cubicBezTo>
                  <a:cubicBezTo>
                    <a:pt x="74" y="13"/>
                    <a:pt x="75" y="9"/>
                    <a:pt x="75" y="6"/>
                  </a:cubicBezTo>
                  <a:cubicBezTo>
                    <a:pt x="76" y="3"/>
                    <a:pt x="77" y="1"/>
                    <a:pt x="7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4720B582-FCB1-40D9-8849-74AAC1790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0575" y="2900363"/>
              <a:ext cx="566738" cy="947738"/>
            </a:xfrm>
            <a:custGeom>
              <a:avLst/>
              <a:gdLst>
                <a:gd name="T0" fmla="*/ 30 w 144"/>
                <a:gd name="T1" fmla="*/ 132 h 241"/>
                <a:gd name="T2" fmla="*/ 33 w 144"/>
                <a:gd name="T3" fmla="*/ 144 h 241"/>
                <a:gd name="T4" fmla="*/ 33 w 144"/>
                <a:gd name="T5" fmla="*/ 116 h 241"/>
                <a:gd name="T6" fmla="*/ 51 w 144"/>
                <a:gd name="T7" fmla="*/ 58 h 241"/>
                <a:gd name="T8" fmla="*/ 55 w 144"/>
                <a:gd name="T9" fmla="*/ 82 h 241"/>
                <a:gd name="T10" fmla="*/ 47 w 144"/>
                <a:gd name="T11" fmla="*/ 98 h 241"/>
                <a:gd name="T12" fmla="*/ 44 w 144"/>
                <a:gd name="T13" fmla="*/ 130 h 241"/>
                <a:gd name="T14" fmla="*/ 45 w 144"/>
                <a:gd name="T15" fmla="*/ 175 h 241"/>
                <a:gd name="T16" fmla="*/ 39 w 144"/>
                <a:gd name="T17" fmla="*/ 203 h 241"/>
                <a:gd name="T18" fmla="*/ 37 w 144"/>
                <a:gd name="T19" fmla="*/ 190 h 241"/>
                <a:gd name="T20" fmla="*/ 36 w 144"/>
                <a:gd name="T21" fmla="*/ 164 h 241"/>
                <a:gd name="T22" fmla="*/ 14 w 144"/>
                <a:gd name="T23" fmla="*/ 154 h 241"/>
                <a:gd name="T24" fmla="*/ 30 w 144"/>
                <a:gd name="T25" fmla="*/ 105 h 241"/>
                <a:gd name="T26" fmla="*/ 36 w 144"/>
                <a:gd name="T27" fmla="*/ 90 h 241"/>
                <a:gd name="T28" fmla="*/ 21 w 144"/>
                <a:gd name="T29" fmla="*/ 98 h 241"/>
                <a:gd name="T30" fmla="*/ 1 w 144"/>
                <a:gd name="T31" fmla="*/ 104 h 241"/>
                <a:gd name="T32" fmla="*/ 12 w 144"/>
                <a:gd name="T33" fmla="*/ 92 h 241"/>
                <a:gd name="T34" fmla="*/ 38 w 144"/>
                <a:gd name="T35" fmla="*/ 74 h 241"/>
                <a:gd name="T36" fmla="*/ 47 w 144"/>
                <a:gd name="T37" fmla="*/ 50 h 241"/>
                <a:gd name="T38" fmla="*/ 96 w 144"/>
                <a:gd name="T39" fmla="*/ 54 h 241"/>
                <a:gd name="T40" fmla="*/ 86 w 144"/>
                <a:gd name="T41" fmla="*/ 55 h 241"/>
                <a:gd name="T42" fmla="*/ 84 w 144"/>
                <a:gd name="T43" fmla="*/ 44 h 241"/>
                <a:gd name="T44" fmla="*/ 122 w 144"/>
                <a:gd name="T45" fmla="*/ 54 h 241"/>
                <a:gd name="T46" fmla="*/ 122 w 144"/>
                <a:gd name="T47" fmla="*/ 73 h 241"/>
                <a:gd name="T48" fmla="*/ 135 w 144"/>
                <a:gd name="T49" fmla="*/ 25 h 241"/>
                <a:gd name="T50" fmla="*/ 127 w 144"/>
                <a:gd name="T51" fmla="*/ 8 h 241"/>
                <a:gd name="T52" fmla="*/ 73 w 144"/>
                <a:gd name="T53" fmla="*/ 15 h 241"/>
                <a:gd name="T54" fmla="*/ 49 w 144"/>
                <a:gd name="T55" fmla="*/ 36 h 241"/>
                <a:gd name="T56" fmla="*/ 60 w 144"/>
                <a:gd name="T57" fmla="*/ 11 h 241"/>
                <a:gd name="T58" fmla="*/ 121 w 144"/>
                <a:gd name="T59" fmla="*/ 8 h 241"/>
                <a:gd name="T60" fmla="*/ 117 w 144"/>
                <a:gd name="T61" fmla="*/ 39 h 241"/>
                <a:gd name="T62" fmla="*/ 112 w 144"/>
                <a:gd name="T63" fmla="*/ 80 h 241"/>
                <a:gd name="T64" fmla="*/ 104 w 144"/>
                <a:gd name="T65" fmla="*/ 97 h 241"/>
                <a:gd name="T66" fmla="*/ 81 w 144"/>
                <a:gd name="T67" fmla="*/ 123 h 241"/>
                <a:gd name="T68" fmla="*/ 89 w 144"/>
                <a:gd name="T69" fmla="*/ 101 h 241"/>
                <a:gd name="T70" fmla="*/ 100 w 144"/>
                <a:gd name="T71" fmla="*/ 82 h 241"/>
                <a:gd name="T72" fmla="*/ 75 w 144"/>
                <a:gd name="T73" fmla="*/ 79 h 241"/>
                <a:gd name="T74" fmla="*/ 77 w 144"/>
                <a:gd name="T75" fmla="*/ 111 h 241"/>
                <a:gd name="T76" fmla="*/ 68 w 144"/>
                <a:gd name="T77" fmla="*/ 133 h 241"/>
                <a:gd name="T78" fmla="*/ 86 w 144"/>
                <a:gd name="T79" fmla="*/ 136 h 241"/>
                <a:gd name="T80" fmla="*/ 110 w 144"/>
                <a:gd name="T81" fmla="*/ 112 h 241"/>
                <a:gd name="T82" fmla="*/ 109 w 144"/>
                <a:gd name="T83" fmla="*/ 186 h 241"/>
                <a:gd name="T84" fmla="*/ 110 w 144"/>
                <a:gd name="T85" fmla="*/ 228 h 241"/>
                <a:gd name="T86" fmla="*/ 116 w 144"/>
                <a:gd name="T87" fmla="*/ 217 h 241"/>
                <a:gd name="T88" fmla="*/ 119 w 144"/>
                <a:gd name="T89" fmla="*/ 181 h 241"/>
                <a:gd name="T90" fmla="*/ 122 w 144"/>
                <a:gd name="T91" fmla="*/ 95 h 241"/>
                <a:gd name="T92" fmla="*/ 139 w 144"/>
                <a:gd name="T93" fmla="*/ 63 h 241"/>
                <a:gd name="T94" fmla="*/ 144 w 144"/>
                <a:gd name="T95" fmla="*/ 40 h 241"/>
                <a:gd name="T96" fmla="*/ 137 w 144"/>
                <a:gd name="T97" fmla="*/ 1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" h="241">
                  <a:moveTo>
                    <a:pt x="33" y="116"/>
                  </a:moveTo>
                  <a:cubicBezTo>
                    <a:pt x="33" y="120"/>
                    <a:pt x="32" y="122"/>
                    <a:pt x="31" y="125"/>
                  </a:cubicBezTo>
                  <a:cubicBezTo>
                    <a:pt x="30" y="127"/>
                    <a:pt x="30" y="131"/>
                    <a:pt x="30" y="132"/>
                  </a:cubicBezTo>
                  <a:cubicBezTo>
                    <a:pt x="29" y="136"/>
                    <a:pt x="29" y="139"/>
                    <a:pt x="29" y="142"/>
                  </a:cubicBezTo>
                  <a:cubicBezTo>
                    <a:pt x="29" y="143"/>
                    <a:pt x="29" y="145"/>
                    <a:pt x="29" y="145"/>
                  </a:cubicBezTo>
                  <a:cubicBezTo>
                    <a:pt x="30" y="146"/>
                    <a:pt x="32" y="145"/>
                    <a:pt x="33" y="144"/>
                  </a:cubicBezTo>
                  <a:cubicBezTo>
                    <a:pt x="35" y="141"/>
                    <a:pt x="36" y="126"/>
                    <a:pt x="36" y="120"/>
                  </a:cubicBezTo>
                  <a:cubicBezTo>
                    <a:pt x="37" y="117"/>
                    <a:pt x="38" y="111"/>
                    <a:pt x="37" y="110"/>
                  </a:cubicBezTo>
                  <a:cubicBezTo>
                    <a:pt x="36" y="108"/>
                    <a:pt x="34" y="115"/>
                    <a:pt x="33" y="116"/>
                  </a:cubicBezTo>
                  <a:close/>
                  <a:moveTo>
                    <a:pt x="47" y="50"/>
                  </a:moveTo>
                  <a:cubicBezTo>
                    <a:pt x="48" y="50"/>
                    <a:pt x="48" y="52"/>
                    <a:pt x="49" y="54"/>
                  </a:cubicBezTo>
                  <a:cubicBezTo>
                    <a:pt x="50" y="55"/>
                    <a:pt x="51" y="56"/>
                    <a:pt x="51" y="58"/>
                  </a:cubicBezTo>
                  <a:cubicBezTo>
                    <a:pt x="51" y="62"/>
                    <a:pt x="51" y="67"/>
                    <a:pt x="51" y="68"/>
                  </a:cubicBezTo>
                  <a:cubicBezTo>
                    <a:pt x="51" y="71"/>
                    <a:pt x="52" y="73"/>
                    <a:pt x="53" y="75"/>
                  </a:cubicBezTo>
                  <a:cubicBezTo>
                    <a:pt x="53" y="76"/>
                    <a:pt x="56" y="78"/>
                    <a:pt x="55" y="82"/>
                  </a:cubicBezTo>
                  <a:cubicBezTo>
                    <a:pt x="54" y="83"/>
                    <a:pt x="53" y="83"/>
                    <a:pt x="52" y="84"/>
                  </a:cubicBezTo>
                  <a:cubicBezTo>
                    <a:pt x="52" y="86"/>
                    <a:pt x="52" y="88"/>
                    <a:pt x="52" y="89"/>
                  </a:cubicBezTo>
                  <a:cubicBezTo>
                    <a:pt x="49" y="92"/>
                    <a:pt x="49" y="93"/>
                    <a:pt x="47" y="98"/>
                  </a:cubicBezTo>
                  <a:cubicBezTo>
                    <a:pt x="46" y="100"/>
                    <a:pt x="45" y="103"/>
                    <a:pt x="45" y="107"/>
                  </a:cubicBezTo>
                  <a:cubicBezTo>
                    <a:pt x="44" y="113"/>
                    <a:pt x="44" y="117"/>
                    <a:pt x="44" y="122"/>
                  </a:cubicBezTo>
                  <a:cubicBezTo>
                    <a:pt x="43" y="123"/>
                    <a:pt x="44" y="127"/>
                    <a:pt x="44" y="130"/>
                  </a:cubicBezTo>
                  <a:cubicBezTo>
                    <a:pt x="44" y="134"/>
                    <a:pt x="44" y="139"/>
                    <a:pt x="44" y="142"/>
                  </a:cubicBezTo>
                  <a:cubicBezTo>
                    <a:pt x="44" y="149"/>
                    <a:pt x="44" y="154"/>
                    <a:pt x="44" y="158"/>
                  </a:cubicBezTo>
                  <a:cubicBezTo>
                    <a:pt x="45" y="164"/>
                    <a:pt x="45" y="170"/>
                    <a:pt x="45" y="175"/>
                  </a:cubicBezTo>
                  <a:cubicBezTo>
                    <a:pt x="46" y="181"/>
                    <a:pt x="46" y="189"/>
                    <a:pt x="45" y="196"/>
                  </a:cubicBezTo>
                  <a:cubicBezTo>
                    <a:pt x="45" y="197"/>
                    <a:pt x="44" y="199"/>
                    <a:pt x="44" y="199"/>
                  </a:cubicBezTo>
                  <a:cubicBezTo>
                    <a:pt x="42" y="202"/>
                    <a:pt x="42" y="204"/>
                    <a:pt x="39" y="203"/>
                  </a:cubicBezTo>
                  <a:cubicBezTo>
                    <a:pt x="38" y="203"/>
                    <a:pt x="37" y="203"/>
                    <a:pt x="36" y="202"/>
                  </a:cubicBezTo>
                  <a:cubicBezTo>
                    <a:pt x="35" y="201"/>
                    <a:pt x="32" y="195"/>
                    <a:pt x="33" y="193"/>
                  </a:cubicBezTo>
                  <a:cubicBezTo>
                    <a:pt x="34" y="191"/>
                    <a:pt x="37" y="192"/>
                    <a:pt x="37" y="190"/>
                  </a:cubicBezTo>
                  <a:cubicBezTo>
                    <a:pt x="37" y="188"/>
                    <a:pt x="37" y="186"/>
                    <a:pt x="37" y="185"/>
                  </a:cubicBezTo>
                  <a:cubicBezTo>
                    <a:pt x="37" y="179"/>
                    <a:pt x="37" y="170"/>
                    <a:pt x="37" y="166"/>
                  </a:cubicBezTo>
                  <a:cubicBezTo>
                    <a:pt x="37" y="166"/>
                    <a:pt x="36" y="164"/>
                    <a:pt x="36" y="164"/>
                  </a:cubicBezTo>
                  <a:cubicBezTo>
                    <a:pt x="33" y="166"/>
                    <a:pt x="31" y="168"/>
                    <a:pt x="28" y="168"/>
                  </a:cubicBezTo>
                  <a:cubicBezTo>
                    <a:pt x="26" y="168"/>
                    <a:pt x="22" y="167"/>
                    <a:pt x="19" y="165"/>
                  </a:cubicBezTo>
                  <a:cubicBezTo>
                    <a:pt x="15" y="163"/>
                    <a:pt x="16" y="159"/>
                    <a:pt x="14" y="154"/>
                  </a:cubicBezTo>
                  <a:cubicBezTo>
                    <a:pt x="14" y="152"/>
                    <a:pt x="16" y="147"/>
                    <a:pt x="17" y="143"/>
                  </a:cubicBezTo>
                  <a:cubicBezTo>
                    <a:pt x="19" y="134"/>
                    <a:pt x="20" y="129"/>
                    <a:pt x="23" y="121"/>
                  </a:cubicBezTo>
                  <a:cubicBezTo>
                    <a:pt x="25" y="116"/>
                    <a:pt x="27" y="110"/>
                    <a:pt x="30" y="105"/>
                  </a:cubicBezTo>
                  <a:cubicBezTo>
                    <a:pt x="31" y="103"/>
                    <a:pt x="32" y="101"/>
                    <a:pt x="33" y="99"/>
                  </a:cubicBezTo>
                  <a:cubicBezTo>
                    <a:pt x="33" y="97"/>
                    <a:pt x="34" y="96"/>
                    <a:pt x="35" y="94"/>
                  </a:cubicBezTo>
                  <a:cubicBezTo>
                    <a:pt x="35" y="93"/>
                    <a:pt x="37" y="92"/>
                    <a:pt x="36" y="90"/>
                  </a:cubicBezTo>
                  <a:cubicBezTo>
                    <a:pt x="36" y="90"/>
                    <a:pt x="36" y="90"/>
                    <a:pt x="35" y="90"/>
                  </a:cubicBezTo>
                  <a:cubicBezTo>
                    <a:pt x="34" y="90"/>
                    <a:pt x="30" y="92"/>
                    <a:pt x="30" y="93"/>
                  </a:cubicBezTo>
                  <a:cubicBezTo>
                    <a:pt x="27" y="95"/>
                    <a:pt x="24" y="96"/>
                    <a:pt x="21" y="98"/>
                  </a:cubicBezTo>
                  <a:cubicBezTo>
                    <a:pt x="19" y="99"/>
                    <a:pt x="18" y="98"/>
                    <a:pt x="16" y="100"/>
                  </a:cubicBezTo>
                  <a:cubicBezTo>
                    <a:pt x="13" y="101"/>
                    <a:pt x="10" y="102"/>
                    <a:pt x="8" y="104"/>
                  </a:cubicBezTo>
                  <a:cubicBezTo>
                    <a:pt x="7" y="105"/>
                    <a:pt x="0" y="106"/>
                    <a:pt x="1" y="104"/>
                  </a:cubicBezTo>
                  <a:cubicBezTo>
                    <a:pt x="1" y="103"/>
                    <a:pt x="2" y="103"/>
                    <a:pt x="3" y="102"/>
                  </a:cubicBezTo>
                  <a:cubicBezTo>
                    <a:pt x="4" y="101"/>
                    <a:pt x="5" y="100"/>
                    <a:pt x="6" y="98"/>
                  </a:cubicBezTo>
                  <a:cubicBezTo>
                    <a:pt x="7" y="97"/>
                    <a:pt x="11" y="93"/>
                    <a:pt x="12" y="92"/>
                  </a:cubicBezTo>
                  <a:cubicBezTo>
                    <a:pt x="16" y="88"/>
                    <a:pt x="19" y="87"/>
                    <a:pt x="22" y="84"/>
                  </a:cubicBezTo>
                  <a:cubicBezTo>
                    <a:pt x="24" y="83"/>
                    <a:pt x="28" y="80"/>
                    <a:pt x="30" y="80"/>
                  </a:cubicBezTo>
                  <a:cubicBezTo>
                    <a:pt x="33" y="78"/>
                    <a:pt x="35" y="77"/>
                    <a:pt x="38" y="74"/>
                  </a:cubicBezTo>
                  <a:cubicBezTo>
                    <a:pt x="39" y="73"/>
                    <a:pt x="41" y="73"/>
                    <a:pt x="42" y="73"/>
                  </a:cubicBezTo>
                  <a:cubicBezTo>
                    <a:pt x="43" y="72"/>
                    <a:pt x="44" y="60"/>
                    <a:pt x="45" y="58"/>
                  </a:cubicBezTo>
                  <a:cubicBezTo>
                    <a:pt x="46" y="55"/>
                    <a:pt x="45" y="50"/>
                    <a:pt x="47" y="50"/>
                  </a:cubicBezTo>
                  <a:close/>
                  <a:moveTo>
                    <a:pt x="84" y="44"/>
                  </a:moveTo>
                  <a:cubicBezTo>
                    <a:pt x="86" y="44"/>
                    <a:pt x="90" y="44"/>
                    <a:pt x="92" y="45"/>
                  </a:cubicBezTo>
                  <a:cubicBezTo>
                    <a:pt x="94" y="46"/>
                    <a:pt x="98" y="50"/>
                    <a:pt x="96" y="54"/>
                  </a:cubicBezTo>
                  <a:cubicBezTo>
                    <a:pt x="95" y="57"/>
                    <a:pt x="90" y="60"/>
                    <a:pt x="87" y="62"/>
                  </a:cubicBezTo>
                  <a:cubicBezTo>
                    <a:pt x="86" y="62"/>
                    <a:pt x="82" y="63"/>
                    <a:pt x="81" y="62"/>
                  </a:cubicBezTo>
                  <a:cubicBezTo>
                    <a:pt x="81" y="61"/>
                    <a:pt x="86" y="58"/>
                    <a:pt x="86" y="55"/>
                  </a:cubicBezTo>
                  <a:cubicBezTo>
                    <a:pt x="85" y="54"/>
                    <a:pt x="83" y="53"/>
                    <a:pt x="81" y="52"/>
                  </a:cubicBezTo>
                  <a:cubicBezTo>
                    <a:pt x="78" y="50"/>
                    <a:pt x="78" y="48"/>
                    <a:pt x="81" y="45"/>
                  </a:cubicBezTo>
                  <a:cubicBezTo>
                    <a:pt x="82" y="44"/>
                    <a:pt x="83" y="44"/>
                    <a:pt x="84" y="44"/>
                  </a:cubicBezTo>
                  <a:close/>
                  <a:moveTo>
                    <a:pt x="127" y="8"/>
                  </a:moveTo>
                  <a:cubicBezTo>
                    <a:pt x="127" y="12"/>
                    <a:pt x="124" y="27"/>
                    <a:pt x="124" y="30"/>
                  </a:cubicBezTo>
                  <a:cubicBezTo>
                    <a:pt x="123" y="38"/>
                    <a:pt x="123" y="46"/>
                    <a:pt x="122" y="54"/>
                  </a:cubicBezTo>
                  <a:cubicBezTo>
                    <a:pt x="121" y="59"/>
                    <a:pt x="120" y="64"/>
                    <a:pt x="119" y="69"/>
                  </a:cubicBezTo>
                  <a:cubicBezTo>
                    <a:pt x="119" y="73"/>
                    <a:pt x="118" y="77"/>
                    <a:pt x="121" y="75"/>
                  </a:cubicBezTo>
                  <a:cubicBezTo>
                    <a:pt x="121" y="75"/>
                    <a:pt x="122" y="74"/>
                    <a:pt x="122" y="73"/>
                  </a:cubicBezTo>
                  <a:cubicBezTo>
                    <a:pt x="124" y="69"/>
                    <a:pt x="127" y="63"/>
                    <a:pt x="128" y="62"/>
                  </a:cubicBezTo>
                  <a:cubicBezTo>
                    <a:pt x="133" y="51"/>
                    <a:pt x="136" y="46"/>
                    <a:pt x="136" y="32"/>
                  </a:cubicBezTo>
                  <a:cubicBezTo>
                    <a:pt x="136" y="30"/>
                    <a:pt x="136" y="27"/>
                    <a:pt x="135" y="25"/>
                  </a:cubicBezTo>
                  <a:cubicBezTo>
                    <a:pt x="135" y="21"/>
                    <a:pt x="134" y="19"/>
                    <a:pt x="132" y="14"/>
                  </a:cubicBezTo>
                  <a:cubicBezTo>
                    <a:pt x="132" y="11"/>
                    <a:pt x="131" y="8"/>
                    <a:pt x="130" y="6"/>
                  </a:cubicBezTo>
                  <a:cubicBezTo>
                    <a:pt x="129" y="5"/>
                    <a:pt x="127" y="7"/>
                    <a:pt x="127" y="8"/>
                  </a:cubicBezTo>
                  <a:close/>
                  <a:moveTo>
                    <a:pt x="66" y="2"/>
                  </a:moveTo>
                  <a:cubicBezTo>
                    <a:pt x="71" y="2"/>
                    <a:pt x="73" y="5"/>
                    <a:pt x="74" y="11"/>
                  </a:cubicBezTo>
                  <a:cubicBezTo>
                    <a:pt x="74" y="12"/>
                    <a:pt x="74" y="14"/>
                    <a:pt x="73" y="15"/>
                  </a:cubicBezTo>
                  <a:cubicBezTo>
                    <a:pt x="71" y="19"/>
                    <a:pt x="67" y="22"/>
                    <a:pt x="64" y="25"/>
                  </a:cubicBezTo>
                  <a:cubicBezTo>
                    <a:pt x="63" y="26"/>
                    <a:pt x="58" y="29"/>
                    <a:pt x="57" y="30"/>
                  </a:cubicBezTo>
                  <a:cubicBezTo>
                    <a:pt x="53" y="33"/>
                    <a:pt x="51" y="35"/>
                    <a:pt x="49" y="36"/>
                  </a:cubicBezTo>
                  <a:cubicBezTo>
                    <a:pt x="46" y="38"/>
                    <a:pt x="40" y="38"/>
                    <a:pt x="40" y="37"/>
                  </a:cubicBezTo>
                  <a:cubicBezTo>
                    <a:pt x="39" y="35"/>
                    <a:pt x="41" y="34"/>
                    <a:pt x="46" y="28"/>
                  </a:cubicBezTo>
                  <a:cubicBezTo>
                    <a:pt x="49" y="26"/>
                    <a:pt x="57" y="16"/>
                    <a:pt x="60" y="11"/>
                  </a:cubicBezTo>
                  <a:cubicBezTo>
                    <a:pt x="62" y="9"/>
                    <a:pt x="65" y="2"/>
                    <a:pt x="66" y="2"/>
                  </a:cubicBezTo>
                  <a:close/>
                  <a:moveTo>
                    <a:pt x="127" y="1"/>
                  </a:moveTo>
                  <a:cubicBezTo>
                    <a:pt x="124" y="3"/>
                    <a:pt x="122" y="6"/>
                    <a:pt x="121" y="8"/>
                  </a:cubicBezTo>
                  <a:cubicBezTo>
                    <a:pt x="120" y="10"/>
                    <a:pt x="119" y="14"/>
                    <a:pt x="119" y="15"/>
                  </a:cubicBezTo>
                  <a:cubicBezTo>
                    <a:pt x="119" y="19"/>
                    <a:pt x="119" y="23"/>
                    <a:pt x="118" y="25"/>
                  </a:cubicBezTo>
                  <a:cubicBezTo>
                    <a:pt x="118" y="31"/>
                    <a:pt x="118" y="33"/>
                    <a:pt x="117" y="39"/>
                  </a:cubicBezTo>
                  <a:cubicBezTo>
                    <a:pt x="117" y="41"/>
                    <a:pt x="116" y="47"/>
                    <a:pt x="116" y="49"/>
                  </a:cubicBezTo>
                  <a:cubicBezTo>
                    <a:pt x="114" y="59"/>
                    <a:pt x="113" y="63"/>
                    <a:pt x="112" y="71"/>
                  </a:cubicBezTo>
                  <a:cubicBezTo>
                    <a:pt x="112" y="72"/>
                    <a:pt x="112" y="79"/>
                    <a:pt x="112" y="80"/>
                  </a:cubicBezTo>
                  <a:cubicBezTo>
                    <a:pt x="111" y="84"/>
                    <a:pt x="111" y="85"/>
                    <a:pt x="110" y="88"/>
                  </a:cubicBezTo>
                  <a:cubicBezTo>
                    <a:pt x="109" y="90"/>
                    <a:pt x="108" y="92"/>
                    <a:pt x="106" y="94"/>
                  </a:cubicBezTo>
                  <a:cubicBezTo>
                    <a:pt x="106" y="95"/>
                    <a:pt x="105" y="96"/>
                    <a:pt x="104" y="97"/>
                  </a:cubicBezTo>
                  <a:cubicBezTo>
                    <a:pt x="100" y="104"/>
                    <a:pt x="94" y="110"/>
                    <a:pt x="89" y="116"/>
                  </a:cubicBezTo>
                  <a:cubicBezTo>
                    <a:pt x="87" y="119"/>
                    <a:pt x="85" y="121"/>
                    <a:pt x="82" y="124"/>
                  </a:cubicBezTo>
                  <a:cubicBezTo>
                    <a:pt x="82" y="124"/>
                    <a:pt x="82" y="123"/>
                    <a:pt x="81" y="123"/>
                  </a:cubicBezTo>
                  <a:cubicBezTo>
                    <a:pt x="79" y="122"/>
                    <a:pt x="82" y="114"/>
                    <a:pt x="83" y="113"/>
                  </a:cubicBezTo>
                  <a:cubicBezTo>
                    <a:pt x="84" y="110"/>
                    <a:pt x="85" y="108"/>
                    <a:pt x="86" y="106"/>
                  </a:cubicBezTo>
                  <a:cubicBezTo>
                    <a:pt x="87" y="104"/>
                    <a:pt x="88" y="103"/>
                    <a:pt x="89" y="101"/>
                  </a:cubicBezTo>
                  <a:cubicBezTo>
                    <a:pt x="89" y="100"/>
                    <a:pt x="91" y="98"/>
                    <a:pt x="92" y="97"/>
                  </a:cubicBezTo>
                  <a:cubicBezTo>
                    <a:pt x="95" y="93"/>
                    <a:pt x="100" y="92"/>
                    <a:pt x="101" y="85"/>
                  </a:cubicBezTo>
                  <a:cubicBezTo>
                    <a:pt x="101" y="84"/>
                    <a:pt x="100" y="82"/>
                    <a:pt x="100" y="82"/>
                  </a:cubicBezTo>
                  <a:cubicBezTo>
                    <a:pt x="99" y="79"/>
                    <a:pt x="98" y="78"/>
                    <a:pt x="96" y="76"/>
                  </a:cubicBezTo>
                  <a:cubicBezTo>
                    <a:pt x="94" y="75"/>
                    <a:pt x="81" y="73"/>
                    <a:pt x="79" y="74"/>
                  </a:cubicBezTo>
                  <a:cubicBezTo>
                    <a:pt x="77" y="74"/>
                    <a:pt x="74" y="77"/>
                    <a:pt x="75" y="79"/>
                  </a:cubicBezTo>
                  <a:cubicBezTo>
                    <a:pt x="76" y="85"/>
                    <a:pt x="78" y="85"/>
                    <a:pt x="82" y="89"/>
                  </a:cubicBezTo>
                  <a:cubicBezTo>
                    <a:pt x="83" y="90"/>
                    <a:pt x="85" y="91"/>
                    <a:pt x="85" y="93"/>
                  </a:cubicBezTo>
                  <a:cubicBezTo>
                    <a:pt x="84" y="98"/>
                    <a:pt x="79" y="107"/>
                    <a:pt x="77" y="111"/>
                  </a:cubicBezTo>
                  <a:cubicBezTo>
                    <a:pt x="75" y="114"/>
                    <a:pt x="74" y="116"/>
                    <a:pt x="72" y="119"/>
                  </a:cubicBezTo>
                  <a:cubicBezTo>
                    <a:pt x="71" y="121"/>
                    <a:pt x="70" y="122"/>
                    <a:pt x="69" y="124"/>
                  </a:cubicBezTo>
                  <a:cubicBezTo>
                    <a:pt x="68" y="127"/>
                    <a:pt x="68" y="130"/>
                    <a:pt x="68" y="133"/>
                  </a:cubicBezTo>
                  <a:cubicBezTo>
                    <a:pt x="67" y="136"/>
                    <a:pt x="72" y="140"/>
                    <a:pt x="74" y="141"/>
                  </a:cubicBezTo>
                  <a:cubicBezTo>
                    <a:pt x="77" y="143"/>
                    <a:pt x="83" y="143"/>
                    <a:pt x="85" y="140"/>
                  </a:cubicBezTo>
                  <a:cubicBezTo>
                    <a:pt x="86" y="139"/>
                    <a:pt x="85" y="137"/>
                    <a:pt x="86" y="136"/>
                  </a:cubicBezTo>
                  <a:cubicBezTo>
                    <a:pt x="89" y="132"/>
                    <a:pt x="93" y="128"/>
                    <a:pt x="98" y="124"/>
                  </a:cubicBezTo>
                  <a:cubicBezTo>
                    <a:pt x="100" y="122"/>
                    <a:pt x="107" y="112"/>
                    <a:pt x="109" y="111"/>
                  </a:cubicBezTo>
                  <a:cubicBezTo>
                    <a:pt x="109" y="111"/>
                    <a:pt x="110" y="111"/>
                    <a:pt x="110" y="112"/>
                  </a:cubicBezTo>
                  <a:cubicBezTo>
                    <a:pt x="110" y="114"/>
                    <a:pt x="109" y="116"/>
                    <a:pt x="109" y="119"/>
                  </a:cubicBezTo>
                  <a:cubicBezTo>
                    <a:pt x="109" y="134"/>
                    <a:pt x="110" y="147"/>
                    <a:pt x="110" y="161"/>
                  </a:cubicBezTo>
                  <a:cubicBezTo>
                    <a:pt x="109" y="170"/>
                    <a:pt x="109" y="178"/>
                    <a:pt x="109" y="186"/>
                  </a:cubicBezTo>
                  <a:cubicBezTo>
                    <a:pt x="108" y="194"/>
                    <a:pt x="109" y="197"/>
                    <a:pt x="109" y="202"/>
                  </a:cubicBezTo>
                  <a:cubicBezTo>
                    <a:pt x="109" y="204"/>
                    <a:pt x="109" y="212"/>
                    <a:pt x="109" y="214"/>
                  </a:cubicBezTo>
                  <a:cubicBezTo>
                    <a:pt x="110" y="219"/>
                    <a:pt x="110" y="223"/>
                    <a:pt x="110" y="228"/>
                  </a:cubicBezTo>
                  <a:cubicBezTo>
                    <a:pt x="110" y="231"/>
                    <a:pt x="111" y="237"/>
                    <a:pt x="111" y="239"/>
                  </a:cubicBezTo>
                  <a:cubicBezTo>
                    <a:pt x="111" y="241"/>
                    <a:pt x="113" y="241"/>
                    <a:pt x="114" y="238"/>
                  </a:cubicBezTo>
                  <a:cubicBezTo>
                    <a:pt x="114" y="231"/>
                    <a:pt x="116" y="224"/>
                    <a:pt x="116" y="217"/>
                  </a:cubicBezTo>
                  <a:cubicBezTo>
                    <a:pt x="116" y="212"/>
                    <a:pt x="116" y="204"/>
                    <a:pt x="116" y="198"/>
                  </a:cubicBezTo>
                  <a:cubicBezTo>
                    <a:pt x="117" y="192"/>
                    <a:pt x="117" y="192"/>
                    <a:pt x="118" y="189"/>
                  </a:cubicBezTo>
                  <a:cubicBezTo>
                    <a:pt x="119" y="186"/>
                    <a:pt x="119" y="183"/>
                    <a:pt x="119" y="181"/>
                  </a:cubicBezTo>
                  <a:cubicBezTo>
                    <a:pt x="122" y="171"/>
                    <a:pt x="121" y="142"/>
                    <a:pt x="121" y="129"/>
                  </a:cubicBezTo>
                  <a:cubicBezTo>
                    <a:pt x="120" y="122"/>
                    <a:pt x="120" y="115"/>
                    <a:pt x="120" y="105"/>
                  </a:cubicBezTo>
                  <a:cubicBezTo>
                    <a:pt x="120" y="102"/>
                    <a:pt x="121" y="98"/>
                    <a:pt x="122" y="95"/>
                  </a:cubicBezTo>
                  <a:cubicBezTo>
                    <a:pt x="124" y="91"/>
                    <a:pt x="126" y="90"/>
                    <a:pt x="129" y="83"/>
                  </a:cubicBezTo>
                  <a:cubicBezTo>
                    <a:pt x="130" y="82"/>
                    <a:pt x="131" y="79"/>
                    <a:pt x="132" y="78"/>
                  </a:cubicBezTo>
                  <a:cubicBezTo>
                    <a:pt x="134" y="73"/>
                    <a:pt x="137" y="69"/>
                    <a:pt x="139" y="63"/>
                  </a:cubicBezTo>
                  <a:cubicBezTo>
                    <a:pt x="140" y="61"/>
                    <a:pt x="141" y="57"/>
                    <a:pt x="142" y="54"/>
                  </a:cubicBezTo>
                  <a:cubicBezTo>
                    <a:pt x="142" y="52"/>
                    <a:pt x="143" y="50"/>
                    <a:pt x="143" y="47"/>
                  </a:cubicBezTo>
                  <a:cubicBezTo>
                    <a:pt x="144" y="45"/>
                    <a:pt x="144" y="42"/>
                    <a:pt x="144" y="40"/>
                  </a:cubicBezTo>
                  <a:cubicBezTo>
                    <a:pt x="143" y="38"/>
                    <a:pt x="143" y="35"/>
                    <a:pt x="143" y="32"/>
                  </a:cubicBezTo>
                  <a:cubicBezTo>
                    <a:pt x="142" y="26"/>
                    <a:pt x="141" y="25"/>
                    <a:pt x="139" y="20"/>
                  </a:cubicBezTo>
                  <a:cubicBezTo>
                    <a:pt x="138" y="18"/>
                    <a:pt x="138" y="16"/>
                    <a:pt x="137" y="14"/>
                  </a:cubicBezTo>
                  <a:cubicBezTo>
                    <a:pt x="134" y="9"/>
                    <a:pt x="131" y="0"/>
                    <a:pt x="12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3100338F-0F3C-4271-B436-C12327EED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2950" y="3965575"/>
              <a:ext cx="757238" cy="649288"/>
            </a:xfrm>
            <a:custGeom>
              <a:avLst/>
              <a:gdLst>
                <a:gd name="T0" fmla="*/ 127 w 192"/>
                <a:gd name="T1" fmla="*/ 83 h 165"/>
                <a:gd name="T2" fmla="*/ 124 w 192"/>
                <a:gd name="T3" fmla="*/ 97 h 165"/>
                <a:gd name="T4" fmla="*/ 142 w 192"/>
                <a:gd name="T5" fmla="*/ 91 h 165"/>
                <a:gd name="T6" fmla="*/ 62 w 192"/>
                <a:gd name="T7" fmla="*/ 20 h 165"/>
                <a:gd name="T8" fmla="*/ 60 w 192"/>
                <a:gd name="T9" fmla="*/ 41 h 165"/>
                <a:gd name="T10" fmla="*/ 69 w 192"/>
                <a:gd name="T11" fmla="*/ 25 h 165"/>
                <a:gd name="T12" fmla="*/ 68 w 192"/>
                <a:gd name="T13" fmla="*/ 6 h 165"/>
                <a:gd name="T14" fmla="*/ 86 w 192"/>
                <a:gd name="T15" fmla="*/ 30 h 165"/>
                <a:gd name="T16" fmla="*/ 66 w 192"/>
                <a:gd name="T17" fmla="*/ 52 h 165"/>
                <a:gd name="T18" fmla="*/ 54 w 192"/>
                <a:gd name="T19" fmla="*/ 66 h 165"/>
                <a:gd name="T20" fmla="*/ 60 w 192"/>
                <a:gd name="T21" fmla="*/ 82 h 165"/>
                <a:gd name="T22" fmla="*/ 87 w 192"/>
                <a:gd name="T23" fmla="*/ 63 h 165"/>
                <a:gd name="T24" fmla="*/ 108 w 192"/>
                <a:gd name="T25" fmla="*/ 46 h 165"/>
                <a:gd name="T26" fmla="*/ 112 w 192"/>
                <a:gd name="T27" fmla="*/ 3 h 165"/>
                <a:gd name="T28" fmla="*/ 123 w 192"/>
                <a:gd name="T29" fmla="*/ 7 h 165"/>
                <a:gd name="T30" fmla="*/ 124 w 192"/>
                <a:gd name="T31" fmla="*/ 25 h 165"/>
                <a:gd name="T32" fmla="*/ 139 w 192"/>
                <a:gd name="T33" fmla="*/ 24 h 165"/>
                <a:gd name="T34" fmla="*/ 135 w 192"/>
                <a:gd name="T35" fmla="*/ 41 h 165"/>
                <a:gd name="T36" fmla="*/ 117 w 192"/>
                <a:gd name="T37" fmla="*/ 58 h 165"/>
                <a:gd name="T38" fmla="*/ 102 w 192"/>
                <a:gd name="T39" fmla="*/ 88 h 165"/>
                <a:gd name="T40" fmla="*/ 124 w 192"/>
                <a:gd name="T41" fmla="*/ 77 h 165"/>
                <a:gd name="T42" fmla="*/ 149 w 192"/>
                <a:gd name="T43" fmla="*/ 72 h 165"/>
                <a:gd name="T44" fmla="*/ 143 w 192"/>
                <a:gd name="T45" fmla="*/ 108 h 165"/>
                <a:gd name="T46" fmla="*/ 177 w 192"/>
                <a:gd name="T47" fmla="*/ 134 h 165"/>
                <a:gd name="T48" fmla="*/ 191 w 192"/>
                <a:gd name="T49" fmla="*/ 157 h 165"/>
                <a:gd name="T50" fmla="*/ 167 w 192"/>
                <a:gd name="T51" fmla="*/ 147 h 165"/>
                <a:gd name="T52" fmla="*/ 136 w 192"/>
                <a:gd name="T53" fmla="*/ 117 h 165"/>
                <a:gd name="T54" fmla="*/ 115 w 192"/>
                <a:gd name="T55" fmla="*/ 138 h 165"/>
                <a:gd name="T56" fmla="*/ 80 w 192"/>
                <a:gd name="T57" fmla="*/ 125 h 165"/>
                <a:gd name="T58" fmla="*/ 89 w 192"/>
                <a:gd name="T59" fmla="*/ 124 h 165"/>
                <a:gd name="T60" fmla="*/ 128 w 192"/>
                <a:gd name="T61" fmla="*/ 111 h 165"/>
                <a:gd name="T62" fmla="*/ 95 w 192"/>
                <a:gd name="T63" fmla="*/ 88 h 165"/>
                <a:gd name="T64" fmla="*/ 101 w 192"/>
                <a:gd name="T65" fmla="*/ 68 h 165"/>
                <a:gd name="T66" fmla="*/ 74 w 192"/>
                <a:gd name="T67" fmla="*/ 84 h 165"/>
                <a:gd name="T68" fmla="*/ 48 w 192"/>
                <a:gd name="T69" fmla="*/ 103 h 165"/>
                <a:gd name="T70" fmla="*/ 44 w 192"/>
                <a:gd name="T71" fmla="*/ 152 h 165"/>
                <a:gd name="T72" fmla="*/ 32 w 192"/>
                <a:gd name="T73" fmla="*/ 165 h 165"/>
                <a:gd name="T74" fmla="*/ 21 w 192"/>
                <a:gd name="T75" fmla="*/ 138 h 165"/>
                <a:gd name="T76" fmla="*/ 34 w 192"/>
                <a:gd name="T77" fmla="*/ 133 h 165"/>
                <a:gd name="T78" fmla="*/ 33 w 192"/>
                <a:gd name="T79" fmla="*/ 113 h 165"/>
                <a:gd name="T80" fmla="*/ 13 w 192"/>
                <a:gd name="T81" fmla="*/ 131 h 165"/>
                <a:gd name="T82" fmla="*/ 1 w 192"/>
                <a:gd name="T83" fmla="*/ 129 h 165"/>
                <a:gd name="T84" fmla="*/ 26 w 192"/>
                <a:gd name="T85" fmla="*/ 105 h 165"/>
                <a:gd name="T86" fmla="*/ 44 w 192"/>
                <a:gd name="T87" fmla="*/ 74 h 165"/>
                <a:gd name="T88" fmla="*/ 29 w 192"/>
                <a:gd name="T89" fmla="*/ 76 h 165"/>
                <a:gd name="T90" fmla="*/ 31 w 192"/>
                <a:gd name="T91" fmla="*/ 60 h 165"/>
                <a:gd name="T92" fmla="*/ 49 w 192"/>
                <a:gd name="T93" fmla="*/ 47 h 165"/>
                <a:gd name="T94" fmla="*/ 55 w 192"/>
                <a:gd name="T9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2" h="165">
                  <a:moveTo>
                    <a:pt x="141" y="80"/>
                  </a:moveTo>
                  <a:cubicBezTo>
                    <a:pt x="139" y="79"/>
                    <a:pt x="134" y="81"/>
                    <a:pt x="132" y="82"/>
                  </a:cubicBezTo>
                  <a:cubicBezTo>
                    <a:pt x="130" y="82"/>
                    <a:pt x="129" y="83"/>
                    <a:pt x="127" y="83"/>
                  </a:cubicBezTo>
                  <a:cubicBezTo>
                    <a:pt x="125" y="84"/>
                    <a:pt x="124" y="86"/>
                    <a:pt x="122" y="86"/>
                  </a:cubicBezTo>
                  <a:cubicBezTo>
                    <a:pt x="120" y="87"/>
                    <a:pt x="116" y="90"/>
                    <a:pt x="116" y="91"/>
                  </a:cubicBezTo>
                  <a:cubicBezTo>
                    <a:pt x="116" y="95"/>
                    <a:pt x="121" y="96"/>
                    <a:pt x="124" y="97"/>
                  </a:cubicBezTo>
                  <a:cubicBezTo>
                    <a:pt x="129" y="99"/>
                    <a:pt x="132" y="103"/>
                    <a:pt x="135" y="102"/>
                  </a:cubicBezTo>
                  <a:cubicBezTo>
                    <a:pt x="137" y="102"/>
                    <a:pt x="138" y="101"/>
                    <a:pt x="140" y="97"/>
                  </a:cubicBezTo>
                  <a:cubicBezTo>
                    <a:pt x="141" y="96"/>
                    <a:pt x="142" y="93"/>
                    <a:pt x="142" y="91"/>
                  </a:cubicBezTo>
                  <a:cubicBezTo>
                    <a:pt x="143" y="88"/>
                    <a:pt x="145" y="80"/>
                    <a:pt x="141" y="80"/>
                  </a:cubicBezTo>
                  <a:close/>
                  <a:moveTo>
                    <a:pt x="64" y="17"/>
                  </a:moveTo>
                  <a:cubicBezTo>
                    <a:pt x="64" y="17"/>
                    <a:pt x="62" y="19"/>
                    <a:pt x="62" y="20"/>
                  </a:cubicBezTo>
                  <a:cubicBezTo>
                    <a:pt x="61" y="24"/>
                    <a:pt x="61" y="28"/>
                    <a:pt x="60" y="32"/>
                  </a:cubicBezTo>
                  <a:cubicBezTo>
                    <a:pt x="59" y="35"/>
                    <a:pt x="58" y="36"/>
                    <a:pt x="58" y="39"/>
                  </a:cubicBezTo>
                  <a:cubicBezTo>
                    <a:pt x="59" y="39"/>
                    <a:pt x="58" y="42"/>
                    <a:pt x="60" y="41"/>
                  </a:cubicBezTo>
                  <a:cubicBezTo>
                    <a:pt x="63" y="40"/>
                    <a:pt x="65" y="38"/>
                    <a:pt x="67" y="36"/>
                  </a:cubicBezTo>
                  <a:cubicBezTo>
                    <a:pt x="68" y="35"/>
                    <a:pt x="71" y="32"/>
                    <a:pt x="71" y="30"/>
                  </a:cubicBezTo>
                  <a:cubicBezTo>
                    <a:pt x="70" y="29"/>
                    <a:pt x="70" y="27"/>
                    <a:pt x="69" y="25"/>
                  </a:cubicBezTo>
                  <a:cubicBezTo>
                    <a:pt x="67" y="23"/>
                    <a:pt x="67" y="18"/>
                    <a:pt x="64" y="17"/>
                  </a:cubicBezTo>
                  <a:close/>
                  <a:moveTo>
                    <a:pt x="63" y="1"/>
                  </a:moveTo>
                  <a:cubicBezTo>
                    <a:pt x="66" y="0"/>
                    <a:pt x="68" y="3"/>
                    <a:pt x="68" y="6"/>
                  </a:cubicBezTo>
                  <a:cubicBezTo>
                    <a:pt x="68" y="7"/>
                    <a:pt x="70" y="11"/>
                    <a:pt x="70" y="12"/>
                  </a:cubicBezTo>
                  <a:cubicBezTo>
                    <a:pt x="71" y="15"/>
                    <a:pt x="73" y="17"/>
                    <a:pt x="75" y="20"/>
                  </a:cubicBezTo>
                  <a:cubicBezTo>
                    <a:pt x="78" y="25"/>
                    <a:pt x="84" y="23"/>
                    <a:pt x="86" y="30"/>
                  </a:cubicBezTo>
                  <a:cubicBezTo>
                    <a:pt x="87" y="35"/>
                    <a:pt x="83" y="34"/>
                    <a:pt x="81" y="36"/>
                  </a:cubicBezTo>
                  <a:cubicBezTo>
                    <a:pt x="80" y="37"/>
                    <a:pt x="75" y="43"/>
                    <a:pt x="74" y="44"/>
                  </a:cubicBezTo>
                  <a:cubicBezTo>
                    <a:pt x="71" y="47"/>
                    <a:pt x="69" y="49"/>
                    <a:pt x="66" y="52"/>
                  </a:cubicBezTo>
                  <a:cubicBezTo>
                    <a:pt x="65" y="54"/>
                    <a:pt x="63" y="56"/>
                    <a:pt x="61" y="57"/>
                  </a:cubicBezTo>
                  <a:cubicBezTo>
                    <a:pt x="59" y="59"/>
                    <a:pt x="59" y="58"/>
                    <a:pt x="57" y="61"/>
                  </a:cubicBezTo>
                  <a:cubicBezTo>
                    <a:pt x="55" y="62"/>
                    <a:pt x="54" y="64"/>
                    <a:pt x="54" y="66"/>
                  </a:cubicBezTo>
                  <a:cubicBezTo>
                    <a:pt x="53" y="71"/>
                    <a:pt x="52" y="75"/>
                    <a:pt x="51" y="79"/>
                  </a:cubicBezTo>
                  <a:cubicBezTo>
                    <a:pt x="50" y="80"/>
                    <a:pt x="49" y="88"/>
                    <a:pt x="49" y="88"/>
                  </a:cubicBezTo>
                  <a:cubicBezTo>
                    <a:pt x="53" y="88"/>
                    <a:pt x="58" y="84"/>
                    <a:pt x="60" y="82"/>
                  </a:cubicBezTo>
                  <a:cubicBezTo>
                    <a:pt x="64" y="79"/>
                    <a:pt x="69" y="76"/>
                    <a:pt x="73" y="73"/>
                  </a:cubicBezTo>
                  <a:cubicBezTo>
                    <a:pt x="77" y="71"/>
                    <a:pt x="79" y="69"/>
                    <a:pt x="82" y="66"/>
                  </a:cubicBezTo>
                  <a:cubicBezTo>
                    <a:pt x="83" y="66"/>
                    <a:pt x="86" y="63"/>
                    <a:pt x="87" y="63"/>
                  </a:cubicBezTo>
                  <a:cubicBezTo>
                    <a:pt x="88" y="62"/>
                    <a:pt x="92" y="59"/>
                    <a:pt x="93" y="58"/>
                  </a:cubicBezTo>
                  <a:cubicBezTo>
                    <a:pt x="96" y="56"/>
                    <a:pt x="99" y="55"/>
                    <a:pt x="102" y="52"/>
                  </a:cubicBezTo>
                  <a:cubicBezTo>
                    <a:pt x="103" y="50"/>
                    <a:pt x="107" y="47"/>
                    <a:pt x="108" y="46"/>
                  </a:cubicBezTo>
                  <a:cubicBezTo>
                    <a:pt x="110" y="37"/>
                    <a:pt x="111" y="26"/>
                    <a:pt x="111" y="17"/>
                  </a:cubicBezTo>
                  <a:cubicBezTo>
                    <a:pt x="111" y="15"/>
                    <a:pt x="111" y="13"/>
                    <a:pt x="111" y="11"/>
                  </a:cubicBezTo>
                  <a:cubicBezTo>
                    <a:pt x="111" y="9"/>
                    <a:pt x="111" y="6"/>
                    <a:pt x="112" y="3"/>
                  </a:cubicBezTo>
                  <a:cubicBezTo>
                    <a:pt x="112" y="3"/>
                    <a:pt x="113" y="2"/>
                    <a:pt x="113" y="2"/>
                  </a:cubicBezTo>
                  <a:cubicBezTo>
                    <a:pt x="113" y="1"/>
                    <a:pt x="114" y="1"/>
                    <a:pt x="115" y="1"/>
                  </a:cubicBezTo>
                  <a:cubicBezTo>
                    <a:pt x="118" y="1"/>
                    <a:pt x="121" y="5"/>
                    <a:pt x="123" y="7"/>
                  </a:cubicBezTo>
                  <a:cubicBezTo>
                    <a:pt x="124" y="9"/>
                    <a:pt x="128" y="13"/>
                    <a:pt x="126" y="16"/>
                  </a:cubicBezTo>
                  <a:cubicBezTo>
                    <a:pt x="126" y="17"/>
                    <a:pt x="125" y="19"/>
                    <a:pt x="125" y="21"/>
                  </a:cubicBezTo>
                  <a:cubicBezTo>
                    <a:pt x="124" y="22"/>
                    <a:pt x="124" y="24"/>
                    <a:pt x="124" y="25"/>
                  </a:cubicBezTo>
                  <a:cubicBezTo>
                    <a:pt x="123" y="29"/>
                    <a:pt x="122" y="36"/>
                    <a:pt x="126" y="35"/>
                  </a:cubicBezTo>
                  <a:cubicBezTo>
                    <a:pt x="128" y="35"/>
                    <a:pt x="131" y="32"/>
                    <a:pt x="133" y="30"/>
                  </a:cubicBezTo>
                  <a:cubicBezTo>
                    <a:pt x="134" y="27"/>
                    <a:pt x="137" y="26"/>
                    <a:pt x="139" y="24"/>
                  </a:cubicBezTo>
                  <a:cubicBezTo>
                    <a:pt x="140" y="22"/>
                    <a:pt x="140" y="18"/>
                    <a:pt x="142" y="19"/>
                  </a:cubicBezTo>
                  <a:cubicBezTo>
                    <a:pt x="147" y="20"/>
                    <a:pt x="142" y="29"/>
                    <a:pt x="141" y="31"/>
                  </a:cubicBezTo>
                  <a:cubicBezTo>
                    <a:pt x="139" y="35"/>
                    <a:pt x="138" y="38"/>
                    <a:pt x="135" y="41"/>
                  </a:cubicBezTo>
                  <a:cubicBezTo>
                    <a:pt x="134" y="43"/>
                    <a:pt x="130" y="47"/>
                    <a:pt x="128" y="48"/>
                  </a:cubicBezTo>
                  <a:cubicBezTo>
                    <a:pt x="126" y="51"/>
                    <a:pt x="125" y="49"/>
                    <a:pt x="122" y="53"/>
                  </a:cubicBezTo>
                  <a:cubicBezTo>
                    <a:pt x="121" y="55"/>
                    <a:pt x="118" y="56"/>
                    <a:pt x="117" y="58"/>
                  </a:cubicBezTo>
                  <a:cubicBezTo>
                    <a:pt x="116" y="61"/>
                    <a:pt x="115" y="63"/>
                    <a:pt x="114" y="66"/>
                  </a:cubicBezTo>
                  <a:cubicBezTo>
                    <a:pt x="113" y="68"/>
                    <a:pt x="112" y="70"/>
                    <a:pt x="110" y="73"/>
                  </a:cubicBezTo>
                  <a:cubicBezTo>
                    <a:pt x="109" y="75"/>
                    <a:pt x="100" y="85"/>
                    <a:pt x="102" y="88"/>
                  </a:cubicBezTo>
                  <a:cubicBezTo>
                    <a:pt x="103" y="89"/>
                    <a:pt x="105" y="89"/>
                    <a:pt x="107" y="89"/>
                  </a:cubicBezTo>
                  <a:cubicBezTo>
                    <a:pt x="110" y="88"/>
                    <a:pt x="114" y="84"/>
                    <a:pt x="116" y="81"/>
                  </a:cubicBezTo>
                  <a:cubicBezTo>
                    <a:pt x="118" y="80"/>
                    <a:pt x="121" y="79"/>
                    <a:pt x="124" y="77"/>
                  </a:cubicBezTo>
                  <a:cubicBezTo>
                    <a:pt x="127" y="76"/>
                    <a:pt x="131" y="73"/>
                    <a:pt x="135" y="72"/>
                  </a:cubicBezTo>
                  <a:cubicBezTo>
                    <a:pt x="138" y="71"/>
                    <a:pt x="142" y="70"/>
                    <a:pt x="144" y="70"/>
                  </a:cubicBezTo>
                  <a:cubicBezTo>
                    <a:pt x="146" y="70"/>
                    <a:pt x="148" y="71"/>
                    <a:pt x="149" y="72"/>
                  </a:cubicBezTo>
                  <a:cubicBezTo>
                    <a:pt x="151" y="73"/>
                    <a:pt x="152" y="74"/>
                    <a:pt x="153" y="76"/>
                  </a:cubicBezTo>
                  <a:cubicBezTo>
                    <a:pt x="158" y="83"/>
                    <a:pt x="150" y="95"/>
                    <a:pt x="147" y="100"/>
                  </a:cubicBezTo>
                  <a:cubicBezTo>
                    <a:pt x="147" y="102"/>
                    <a:pt x="142" y="107"/>
                    <a:pt x="143" y="108"/>
                  </a:cubicBezTo>
                  <a:cubicBezTo>
                    <a:pt x="146" y="112"/>
                    <a:pt x="156" y="118"/>
                    <a:pt x="161" y="122"/>
                  </a:cubicBezTo>
                  <a:cubicBezTo>
                    <a:pt x="164" y="125"/>
                    <a:pt x="169" y="129"/>
                    <a:pt x="173" y="131"/>
                  </a:cubicBezTo>
                  <a:cubicBezTo>
                    <a:pt x="175" y="132"/>
                    <a:pt x="175" y="133"/>
                    <a:pt x="177" y="134"/>
                  </a:cubicBezTo>
                  <a:cubicBezTo>
                    <a:pt x="181" y="136"/>
                    <a:pt x="182" y="137"/>
                    <a:pt x="184" y="140"/>
                  </a:cubicBezTo>
                  <a:cubicBezTo>
                    <a:pt x="187" y="143"/>
                    <a:pt x="188" y="147"/>
                    <a:pt x="190" y="152"/>
                  </a:cubicBezTo>
                  <a:cubicBezTo>
                    <a:pt x="190" y="153"/>
                    <a:pt x="192" y="155"/>
                    <a:pt x="191" y="157"/>
                  </a:cubicBezTo>
                  <a:cubicBezTo>
                    <a:pt x="189" y="159"/>
                    <a:pt x="184" y="163"/>
                    <a:pt x="181" y="160"/>
                  </a:cubicBezTo>
                  <a:cubicBezTo>
                    <a:pt x="178" y="159"/>
                    <a:pt x="177" y="158"/>
                    <a:pt x="175" y="156"/>
                  </a:cubicBezTo>
                  <a:cubicBezTo>
                    <a:pt x="172" y="153"/>
                    <a:pt x="170" y="150"/>
                    <a:pt x="167" y="147"/>
                  </a:cubicBezTo>
                  <a:cubicBezTo>
                    <a:pt x="166" y="146"/>
                    <a:pt x="162" y="140"/>
                    <a:pt x="160" y="138"/>
                  </a:cubicBezTo>
                  <a:cubicBezTo>
                    <a:pt x="156" y="133"/>
                    <a:pt x="151" y="129"/>
                    <a:pt x="147" y="124"/>
                  </a:cubicBezTo>
                  <a:cubicBezTo>
                    <a:pt x="144" y="122"/>
                    <a:pt x="139" y="116"/>
                    <a:pt x="136" y="117"/>
                  </a:cubicBezTo>
                  <a:cubicBezTo>
                    <a:pt x="135" y="117"/>
                    <a:pt x="132" y="121"/>
                    <a:pt x="130" y="122"/>
                  </a:cubicBezTo>
                  <a:cubicBezTo>
                    <a:pt x="127" y="125"/>
                    <a:pt x="123" y="129"/>
                    <a:pt x="120" y="132"/>
                  </a:cubicBezTo>
                  <a:cubicBezTo>
                    <a:pt x="118" y="134"/>
                    <a:pt x="117" y="136"/>
                    <a:pt x="115" y="138"/>
                  </a:cubicBezTo>
                  <a:cubicBezTo>
                    <a:pt x="110" y="142"/>
                    <a:pt x="103" y="146"/>
                    <a:pt x="96" y="148"/>
                  </a:cubicBezTo>
                  <a:cubicBezTo>
                    <a:pt x="92" y="149"/>
                    <a:pt x="90" y="144"/>
                    <a:pt x="89" y="142"/>
                  </a:cubicBezTo>
                  <a:cubicBezTo>
                    <a:pt x="85" y="137"/>
                    <a:pt x="83" y="131"/>
                    <a:pt x="80" y="125"/>
                  </a:cubicBezTo>
                  <a:cubicBezTo>
                    <a:pt x="79" y="121"/>
                    <a:pt x="78" y="113"/>
                    <a:pt x="79" y="113"/>
                  </a:cubicBezTo>
                  <a:cubicBezTo>
                    <a:pt x="81" y="111"/>
                    <a:pt x="82" y="115"/>
                    <a:pt x="83" y="116"/>
                  </a:cubicBezTo>
                  <a:cubicBezTo>
                    <a:pt x="86" y="118"/>
                    <a:pt x="87" y="121"/>
                    <a:pt x="89" y="124"/>
                  </a:cubicBezTo>
                  <a:cubicBezTo>
                    <a:pt x="90" y="126"/>
                    <a:pt x="93" y="129"/>
                    <a:pt x="95" y="130"/>
                  </a:cubicBezTo>
                  <a:cubicBezTo>
                    <a:pt x="106" y="137"/>
                    <a:pt x="116" y="125"/>
                    <a:pt x="121" y="120"/>
                  </a:cubicBezTo>
                  <a:cubicBezTo>
                    <a:pt x="122" y="118"/>
                    <a:pt x="129" y="113"/>
                    <a:pt x="128" y="111"/>
                  </a:cubicBezTo>
                  <a:cubicBezTo>
                    <a:pt x="127" y="108"/>
                    <a:pt x="112" y="100"/>
                    <a:pt x="106" y="99"/>
                  </a:cubicBezTo>
                  <a:cubicBezTo>
                    <a:pt x="101" y="99"/>
                    <a:pt x="90" y="101"/>
                    <a:pt x="90" y="95"/>
                  </a:cubicBezTo>
                  <a:cubicBezTo>
                    <a:pt x="91" y="92"/>
                    <a:pt x="93" y="90"/>
                    <a:pt x="95" y="88"/>
                  </a:cubicBezTo>
                  <a:cubicBezTo>
                    <a:pt x="97" y="85"/>
                    <a:pt x="99" y="80"/>
                    <a:pt x="100" y="76"/>
                  </a:cubicBezTo>
                  <a:cubicBezTo>
                    <a:pt x="101" y="74"/>
                    <a:pt x="103" y="72"/>
                    <a:pt x="102" y="69"/>
                  </a:cubicBezTo>
                  <a:cubicBezTo>
                    <a:pt x="102" y="68"/>
                    <a:pt x="101" y="68"/>
                    <a:pt x="101" y="68"/>
                  </a:cubicBezTo>
                  <a:cubicBezTo>
                    <a:pt x="99" y="67"/>
                    <a:pt x="99" y="67"/>
                    <a:pt x="97" y="69"/>
                  </a:cubicBezTo>
                  <a:cubicBezTo>
                    <a:pt x="93" y="72"/>
                    <a:pt x="90" y="73"/>
                    <a:pt x="85" y="76"/>
                  </a:cubicBezTo>
                  <a:cubicBezTo>
                    <a:pt x="82" y="79"/>
                    <a:pt x="78" y="82"/>
                    <a:pt x="74" y="84"/>
                  </a:cubicBezTo>
                  <a:cubicBezTo>
                    <a:pt x="70" y="87"/>
                    <a:pt x="66" y="89"/>
                    <a:pt x="61" y="91"/>
                  </a:cubicBezTo>
                  <a:cubicBezTo>
                    <a:pt x="59" y="93"/>
                    <a:pt x="59" y="95"/>
                    <a:pt x="57" y="96"/>
                  </a:cubicBezTo>
                  <a:cubicBezTo>
                    <a:pt x="53" y="98"/>
                    <a:pt x="53" y="99"/>
                    <a:pt x="48" y="103"/>
                  </a:cubicBezTo>
                  <a:cubicBezTo>
                    <a:pt x="47" y="103"/>
                    <a:pt x="45" y="112"/>
                    <a:pt x="45" y="113"/>
                  </a:cubicBezTo>
                  <a:cubicBezTo>
                    <a:pt x="45" y="122"/>
                    <a:pt x="44" y="132"/>
                    <a:pt x="44" y="140"/>
                  </a:cubicBezTo>
                  <a:cubicBezTo>
                    <a:pt x="44" y="142"/>
                    <a:pt x="44" y="150"/>
                    <a:pt x="44" y="152"/>
                  </a:cubicBezTo>
                  <a:cubicBezTo>
                    <a:pt x="44" y="153"/>
                    <a:pt x="44" y="159"/>
                    <a:pt x="43" y="161"/>
                  </a:cubicBezTo>
                  <a:cubicBezTo>
                    <a:pt x="42" y="163"/>
                    <a:pt x="39" y="164"/>
                    <a:pt x="38" y="165"/>
                  </a:cubicBezTo>
                  <a:cubicBezTo>
                    <a:pt x="36" y="165"/>
                    <a:pt x="34" y="165"/>
                    <a:pt x="32" y="165"/>
                  </a:cubicBezTo>
                  <a:cubicBezTo>
                    <a:pt x="30" y="163"/>
                    <a:pt x="29" y="162"/>
                    <a:pt x="28" y="159"/>
                  </a:cubicBezTo>
                  <a:cubicBezTo>
                    <a:pt x="26" y="156"/>
                    <a:pt x="25" y="152"/>
                    <a:pt x="24" y="148"/>
                  </a:cubicBezTo>
                  <a:cubicBezTo>
                    <a:pt x="24" y="147"/>
                    <a:pt x="23" y="140"/>
                    <a:pt x="21" y="138"/>
                  </a:cubicBezTo>
                  <a:cubicBezTo>
                    <a:pt x="20" y="137"/>
                    <a:pt x="20" y="133"/>
                    <a:pt x="21" y="133"/>
                  </a:cubicBezTo>
                  <a:cubicBezTo>
                    <a:pt x="22" y="133"/>
                    <a:pt x="31" y="141"/>
                    <a:pt x="32" y="139"/>
                  </a:cubicBezTo>
                  <a:cubicBezTo>
                    <a:pt x="34" y="138"/>
                    <a:pt x="33" y="135"/>
                    <a:pt x="34" y="133"/>
                  </a:cubicBezTo>
                  <a:cubicBezTo>
                    <a:pt x="35" y="129"/>
                    <a:pt x="35" y="124"/>
                    <a:pt x="35" y="119"/>
                  </a:cubicBezTo>
                  <a:cubicBezTo>
                    <a:pt x="36" y="118"/>
                    <a:pt x="36" y="113"/>
                    <a:pt x="35" y="113"/>
                  </a:cubicBezTo>
                  <a:cubicBezTo>
                    <a:pt x="34" y="112"/>
                    <a:pt x="34" y="113"/>
                    <a:pt x="33" y="113"/>
                  </a:cubicBezTo>
                  <a:cubicBezTo>
                    <a:pt x="31" y="115"/>
                    <a:pt x="30" y="117"/>
                    <a:pt x="28" y="119"/>
                  </a:cubicBezTo>
                  <a:cubicBezTo>
                    <a:pt x="27" y="120"/>
                    <a:pt x="25" y="122"/>
                    <a:pt x="23" y="124"/>
                  </a:cubicBezTo>
                  <a:cubicBezTo>
                    <a:pt x="19" y="127"/>
                    <a:pt x="17" y="128"/>
                    <a:pt x="13" y="131"/>
                  </a:cubicBezTo>
                  <a:cubicBezTo>
                    <a:pt x="12" y="131"/>
                    <a:pt x="6" y="134"/>
                    <a:pt x="5" y="133"/>
                  </a:cubicBezTo>
                  <a:cubicBezTo>
                    <a:pt x="4" y="133"/>
                    <a:pt x="3" y="132"/>
                    <a:pt x="2" y="132"/>
                  </a:cubicBezTo>
                  <a:cubicBezTo>
                    <a:pt x="1" y="131"/>
                    <a:pt x="1" y="130"/>
                    <a:pt x="1" y="129"/>
                  </a:cubicBezTo>
                  <a:cubicBezTo>
                    <a:pt x="0" y="126"/>
                    <a:pt x="1" y="123"/>
                    <a:pt x="3" y="122"/>
                  </a:cubicBezTo>
                  <a:cubicBezTo>
                    <a:pt x="6" y="119"/>
                    <a:pt x="7" y="116"/>
                    <a:pt x="9" y="115"/>
                  </a:cubicBezTo>
                  <a:cubicBezTo>
                    <a:pt x="15" y="112"/>
                    <a:pt x="19" y="109"/>
                    <a:pt x="26" y="105"/>
                  </a:cubicBezTo>
                  <a:cubicBezTo>
                    <a:pt x="28" y="103"/>
                    <a:pt x="30" y="102"/>
                    <a:pt x="32" y="100"/>
                  </a:cubicBezTo>
                  <a:cubicBezTo>
                    <a:pt x="34" y="99"/>
                    <a:pt x="38" y="94"/>
                    <a:pt x="40" y="92"/>
                  </a:cubicBezTo>
                  <a:cubicBezTo>
                    <a:pt x="41" y="90"/>
                    <a:pt x="44" y="77"/>
                    <a:pt x="44" y="74"/>
                  </a:cubicBezTo>
                  <a:cubicBezTo>
                    <a:pt x="45" y="73"/>
                    <a:pt x="45" y="69"/>
                    <a:pt x="44" y="68"/>
                  </a:cubicBezTo>
                  <a:cubicBezTo>
                    <a:pt x="43" y="68"/>
                    <a:pt x="42" y="69"/>
                    <a:pt x="41" y="70"/>
                  </a:cubicBezTo>
                  <a:cubicBezTo>
                    <a:pt x="39" y="71"/>
                    <a:pt x="31" y="75"/>
                    <a:pt x="29" y="76"/>
                  </a:cubicBezTo>
                  <a:cubicBezTo>
                    <a:pt x="25" y="76"/>
                    <a:pt x="20" y="80"/>
                    <a:pt x="15" y="75"/>
                  </a:cubicBezTo>
                  <a:cubicBezTo>
                    <a:pt x="12" y="70"/>
                    <a:pt x="17" y="67"/>
                    <a:pt x="19" y="65"/>
                  </a:cubicBezTo>
                  <a:cubicBezTo>
                    <a:pt x="23" y="63"/>
                    <a:pt x="27" y="62"/>
                    <a:pt x="31" y="60"/>
                  </a:cubicBezTo>
                  <a:cubicBezTo>
                    <a:pt x="33" y="59"/>
                    <a:pt x="35" y="58"/>
                    <a:pt x="37" y="57"/>
                  </a:cubicBezTo>
                  <a:cubicBezTo>
                    <a:pt x="40" y="55"/>
                    <a:pt x="43" y="53"/>
                    <a:pt x="46" y="49"/>
                  </a:cubicBezTo>
                  <a:cubicBezTo>
                    <a:pt x="46" y="49"/>
                    <a:pt x="48" y="48"/>
                    <a:pt x="49" y="47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50" y="40"/>
                    <a:pt x="51" y="38"/>
                    <a:pt x="52" y="34"/>
                  </a:cubicBezTo>
                  <a:cubicBezTo>
                    <a:pt x="53" y="28"/>
                    <a:pt x="54" y="26"/>
                    <a:pt x="55" y="21"/>
                  </a:cubicBezTo>
                  <a:cubicBezTo>
                    <a:pt x="56" y="16"/>
                    <a:pt x="57" y="16"/>
                    <a:pt x="59" y="11"/>
                  </a:cubicBezTo>
                  <a:cubicBezTo>
                    <a:pt x="60" y="6"/>
                    <a:pt x="58" y="2"/>
                    <a:pt x="6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F0704D22-FE9B-483E-A91A-445E228976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8825" y="1082675"/>
              <a:ext cx="630238" cy="865188"/>
            </a:xfrm>
            <a:custGeom>
              <a:avLst/>
              <a:gdLst>
                <a:gd name="T0" fmla="*/ 129 w 160"/>
                <a:gd name="T1" fmla="*/ 107 h 220"/>
                <a:gd name="T2" fmla="*/ 119 w 160"/>
                <a:gd name="T3" fmla="*/ 126 h 220"/>
                <a:gd name="T4" fmla="*/ 112 w 160"/>
                <a:gd name="T5" fmla="*/ 126 h 220"/>
                <a:gd name="T6" fmla="*/ 115 w 160"/>
                <a:gd name="T7" fmla="*/ 102 h 220"/>
                <a:gd name="T8" fmla="*/ 109 w 160"/>
                <a:gd name="T9" fmla="*/ 133 h 220"/>
                <a:gd name="T10" fmla="*/ 106 w 160"/>
                <a:gd name="T11" fmla="*/ 176 h 220"/>
                <a:gd name="T12" fmla="*/ 99 w 160"/>
                <a:gd name="T13" fmla="*/ 203 h 220"/>
                <a:gd name="T14" fmla="*/ 76 w 160"/>
                <a:gd name="T15" fmla="*/ 201 h 220"/>
                <a:gd name="T16" fmla="*/ 87 w 160"/>
                <a:gd name="T17" fmla="*/ 203 h 220"/>
                <a:gd name="T18" fmla="*/ 98 w 160"/>
                <a:gd name="T19" fmla="*/ 142 h 220"/>
                <a:gd name="T20" fmla="*/ 100 w 160"/>
                <a:gd name="T21" fmla="*/ 123 h 220"/>
                <a:gd name="T22" fmla="*/ 89 w 160"/>
                <a:gd name="T23" fmla="*/ 143 h 220"/>
                <a:gd name="T24" fmla="*/ 68 w 160"/>
                <a:gd name="T25" fmla="*/ 154 h 220"/>
                <a:gd name="T26" fmla="*/ 77 w 160"/>
                <a:gd name="T27" fmla="*/ 122 h 220"/>
                <a:gd name="T28" fmla="*/ 68 w 160"/>
                <a:gd name="T29" fmla="*/ 137 h 220"/>
                <a:gd name="T30" fmla="*/ 54 w 160"/>
                <a:gd name="T31" fmla="*/ 157 h 220"/>
                <a:gd name="T32" fmla="*/ 61 w 160"/>
                <a:gd name="T33" fmla="*/ 133 h 220"/>
                <a:gd name="T34" fmla="*/ 87 w 160"/>
                <a:gd name="T35" fmla="*/ 124 h 220"/>
                <a:gd name="T36" fmla="*/ 99 w 160"/>
                <a:gd name="T37" fmla="*/ 112 h 220"/>
                <a:gd name="T38" fmla="*/ 109 w 160"/>
                <a:gd name="T39" fmla="*/ 95 h 220"/>
                <a:gd name="T40" fmla="*/ 107 w 160"/>
                <a:gd name="T41" fmla="*/ 85 h 220"/>
                <a:gd name="T42" fmla="*/ 105 w 160"/>
                <a:gd name="T43" fmla="*/ 81 h 220"/>
                <a:gd name="T44" fmla="*/ 140 w 160"/>
                <a:gd name="T45" fmla="*/ 44 h 220"/>
                <a:gd name="T46" fmla="*/ 101 w 160"/>
                <a:gd name="T47" fmla="*/ 74 h 220"/>
                <a:gd name="T48" fmla="*/ 132 w 160"/>
                <a:gd name="T49" fmla="*/ 64 h 220"/>
                <a:gd name="T50" fmla="*/ 141 w 160"/>
                <a:gd name="T51" fmla="*/ 66 h 220"/>
                <a:gd name="T52" fmla="*/ 137 w 160"/>
                <a:gd name="T53" fmla="*/ 130 h 220"/>
                <a:gd name="T54" fmla="*/ 136 w 160"/>
                <a:gd name="T55" fmla="*/ 171 h 220"/>
                <a:gd name="T56" fmla="*/ 111 w 160"/>
                <a:gd name="T57" fmla="*/ 165 h 220"/>
                <a:gd name="T58" fmla="*/ 124 w 160"/>
                <a:gd name="T59" fmla="*/ 181 h 220"/>
                <a:gd name="T60" fmla="*/ 148 w 160"/>
                <a:gd name="T61" fmla="*/ 200 h 220"/>
                <a:gd name="T62" fmla="*/ 150 w 160"/>
                <a:gd name="T63" fmla="*/ 171 h 220"/>
                <a:gd name="T64" fmla="*/ 149 w 160"/>
                <a:gd name="T65" fmla="*/ 106 h 220"/>
                <a:gd name="T66" fmla="*/ 160 w 160"/>
                <a:gd name="T67" fmla="*/ 52 h 220"/>
                <a:gd name="T68" fmla="*/ 149 w 160"/>
                <a:gd name="T69" fmla="*/ 39 h 220"/>
                <a:gd name="T70" fmla="*/ 88 w 160"/>
                <a:gd name="T71" fmla="*/ 53 h 220"/>
                <a:gd name="T72" fmla="*/ 92 w 160"/>
                <a:gd name="T73" fmla="*/ 56 h 220"/>
                <a:gd name="T74" fmla="*/ 93 w 160"/>
                <a:gd name="T75" fmla="*/ 37 h 220"/>
                <a:gd name="T76" fmla="*/ 82 w 160"/>
                <a:gd name="T77" fmla="*/ 16 h 220"/>
                <a:gd name="T78" fmla="*/ 69 w 160"/>
                <a:gd name="T79" fmla="*/ 66 h 220"/>
                <a:gd name="T80" fmla="*/ 48 w 160"/>
                <a:gd name="T81" fmla="*/ 86 h 220"/>
                <a:gd name="T82" fmla="*/ 30 w 160"/>
                <a:gd name="T83" fmla="*/ 131 h 220"/>
                <a:gd name="T84" fmla="*/ 18 w 160"/>
                <a:gd name="T85" fmla="*/ 155 h 220"/>
                <a:gd name="T86" fmla="*/ 10 w 160"/>
                <a:gd name="T87" fmla="*/ 115 h 220"/>
                <a:gd name="T88" fmla="*/ 4 w 160"/>
                <a:gd name="T89" fmla="*/ 140 h 220"/>
                <a:gd name="T90" fmla="*/ 3 w 160"/>
                <a:gd name="T91" fmla="*/ 175 h 220"/>
                <a:gd name="T92" fmla="*/ 1 w 160"/>
                <a:gd name="T93" fmla="*/ 197 h 220"/>
                <a:gd name="T94" fmla="*/ 9 w 160"/>
                <a:gd name="T95" fmla="*/ 209 h 220"/>
                <a:gd name="T96" fmla="*/ 22 w 160"/>
                <a:gd name="T97" fmla="*/ 190 h 220"/>
                <a:gd name="T98" fmla="*/ 28 w 160"/>
                <a:gd name="T99" fmla="*/ 172 h 220"/>
                <a:gd name="T100" fmla="*/ 35 w 160"/>
                <a:gd name="T101" fmla="*/ 141 h 220"/>
                <a:gd name="T102" fmla="*/ 43 w 160"/>
                <a:gd name="T103" fmla="*/ 107 h 220"/>
                <a:gd name="T104" fmla="*/ 64 w 160"/>
                <a:gd name="T105" fmla="*/ 100 h 220"/>
                <a:gd name="T106" fmla="*/ 64 w 160"/>
                <a:gd name="T107" fmla="*/ 112 h 220"/>
                <a:gd name="T108" fmla="*/ 79 w 160"/>
                <a:gd name="T109" fmla="*/ 85 h 220"/>
                <a:gd name="T110" fmla="*/ 94 w 160"/>
                <a:gd name="T111" fmla="*/ 74 h 220"/>
                <a:gd name="T112" fmla="*/ 113 w 160"/>
                <a:gd name="T113" fmla="*/ 48 h 220"/>
                <a:gd name="T114" fmla="*/ 99 w 160"/>
                <a:gd name="T115" fmla="*/ 37 h 220"/>
                <a:gd name="T116" fmla="*/ 83 w 160"/>
                <a:gd name="T117" fmla="*/ 16 h 220"/>
                <a:gd name="T118" fmla="*/ 37 w 160"/>
                <a:gd name="T119" fmla="*/ 11 h 220"/>
                <a:gd name="T120" fmla="*/ 25 w 160"/>
                <a:gd name="T121" fmla="*/ 59 h 220"/>
                <a:gd name="T122" fmla="*/ 31 w 160"/>
                <a:gd name="T123" fmla="*/ 42 h 220"/>
                <a:gd name="T124" fmla="*/ 24 w 160"/>
                <a:gd name="T12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0" h="220">
                  <a:moveTo>
                    <a:pt x="105" y="81"/>
                  </a:moveTo>
                  <a:cubicBezTo>
                    <a:pt x="114" y="81"/>
                    <a:pt x="124" y="90"/>
                    <a:pt x="127" y="97"/>
                  </a:cubicBezTo>
                  <a:cubicBezTo>
                    <a:pt x="128" y="99"/>
                    <a:pt x="129" y="104"/>
                    <a:pt x="129" y="107"/>
                  </a:cubicBezTo>
                  <a:cubicBezTo>
                    <a:pt x="128" y="109"/>
                    <a:pt x="126" y="111"/>
                    <a:pt x="125" y="114"/>
                  </a:cubicBezTo>
                  <a:cubicBezTo>
                    <a:pt x="125" y="115"/>
                    <a:pt x="123" y="116"/>
                    <a:pt x="122" y="117"/>
                  </a:cubicBezTo>
                  <a:cubicBezTo>
                    <a:pt x="121" y="120"/>
                    <a:pt x="119" y="123"/>
                    <a:pt x="119" y="126"/>
                  </a:cubicBezTo>
                  <a:cubicBezTo>
                    <a:pt x="118" y="130"/>
                    <a:pt x="129" y="139"/>
                    <a:pt x="124" y="142"/>
                  </a:cubicBezTo>
                  <a:cubicBezTo>
                    <a:pt x="122" y="143"/>
                    <a:pt x="121" y="140"/>
                    <a:pt x="119" y="140"/>
                  </a:cubicBezTo>
                  <a:cubicBezTo>
                    <a:pt x="114" y="137"/>
                    <a:pt x="112" y="132"/>
                    <a:pt x="112" y="126"/>
                  </a:cubicBezTo>
                  <a:cubicBezTo>
                    <a:pt x="112" y="124"/>
                    <a:pt x="113" y="123"/>
                    <a:pt x="113" y="122"/>
                  </a:cubicBezTo>
                  <a:cubicBezTo>
                    <a:pt x="114" y="116"/>
                    <a:pt x="117" y="110"/>
                    <a:pt x="116" y="103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2" y="102"/>
                    <a:pt x="112" y="108"/>
                    <a:pt x="112" y="110"/>
                  </a:cubicBezTo>
                  <a:cubicBezTo>
                    <a:pt x="112" y="115"/>
                    <a:pt x="110" y="120"/>
                    <a:pt x="110" y="124"/>
                  </a:cubicBezTo>
                  <a:cubicBezTo>
                    <a:pt x="109" y="127"/>
                    <a:pt x="110" y="130"/>
                    <a:pt x="109" y="133"/>
                  </a:cubicBezTo>
                  <a:cubicBezTo>
                    <a:pt x="108" y="141"/>
                    <a:pt x="107" y="151"/>
                    <a:pt x="107" y="158"/>
                  </a:cubicBezTo>
                  <a:cubicBezTo>
                    <a:pt x="106" y="161"/>
                    <a:pt x="106" y="163"/>
                    <a:pt x="106" y="166"/>
                  </a:cubicBezTo>
                  <a:cubicBezTo>
                    <a:pt x="107" y="169"/>
                    <a:pt x="106" y="174"/>
                    <a:pt x="106" y="176"/>
                  </a:cubicBezTo>
                  <a:cubicBezTo>
                    <a:pt x="105" y="178"/>
                    <a:pt x="105" y="181"/>
                    <a:pt x="105" y="183"/>
                  </a:cubicBezTo>
                  <a:cubicBezTo>
                    <a:pt x="104" y="187"/>
                    <a:pt x="103" y="193"/>
                    <a:pt x="102" y="197"/>
                  </a:cubicBezTo>
                  <a:cubicBezTo>
                    <a:pt x="101" y="199"/>
                    <a:pt x="100" y="202"/>
                    <a:pt x="99" y="203"/>
                  </a:cubicBezTo>
                  <a:cubicBezTo>
                    <a:pt x="96" y="209"/>
                    <a:pt x="95" y="216"/>
                    <a:pt x="89" y="219"/>
                  </a:cubicBezTo>
                  <a:cubicBezTo>
                    <a:pt x="84" y="220"/>
                    <a:pt x="81" y="209"/>
                    <a:pt x="79" y="206"/>
                  </a:cubicBezTo>
                  <a:cubicBezTo>
                    <a:pt x="78" y="205"/>
                    <a:pt x="76" y="202"/>
                    <a:pt x="76" y="201"/>
                  </a:cubicBezTo>
                  <a:cubicBezTo>
                    <a:pt x="76" y="200"/>
                    <a:pt x="76" y="200"/>
                    <a:pt x="76" y="200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80" y="201"/>
                    <a:pt x="83" y="205"/>
                    <a:pt x="87" y="203"/>
                  </a:cubicBezTo>
                  <a:cubicBezTo>
                    <a:pt x="90" y="200"/>
                    <a:pt x="91" y="190"/>
                    <a:pt x="92" y="186"/>
                  </a:cubicBezTo>
                  <a:cubicBezTo>
                    <a:pt x="95" y="177"/>
                    <a:pt x="95" y="165"/>
                    <a:pt x="97" y="155"/>
                  </a:cubicBezTo>
                  <a:cubicBezTo>
                    <a:pt x="98" y="151"/>
                    <a:pt x="97" y="147"/>
                    <a:pt x="98" y="142"/>
                  </a:cubicBezTo>
                  <a:cubicBezTo>
                    <a:pt x="98" y="139"/>
                    <a:pt x="99" y="136"/>
                    <a:pt x="99" y="132"/>
                  </a:cubicBezTo>
                  <a:cubicBezTo>
                    <a:pt x="100" y="130"/>
                    <a:pt x="101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7" y="125"/>
                    <a:pt x="94" y="134"/>
                    <a:pt x="93" y="136"/>
                  </a:cubicBezTo>
                  <a:cubicBezTo>
                    <a:pt x="92" y="139"/>
                    <a:pt x="91" y="141"/>
                    <a:pt x="89" y="143"/>
                  </a:cubicBezTo>
                  <a:cubicBezTo>
                    <a:pt x="87" y="146"/>
                    <a:pt x="84" y="150"/>
                    <a:pt x="83" y="155"/>
                  </a:cubicBezTo>
                  <a:cubicBezTo>
                    <a:pt x="81" y="158"/>
                    <a:pt x="81" y="167"/>
                    <a:pt x="77" y="167"/>
                  </a:cubicBezTo>
                  <a:cubicBezTo>
                    <a:pt x="74" y="166"/>
                    <a:pt x="66" y="160"/>
                    <a:pt x="68" y="154"/>
                  </a:cubicBezTo>
                  <a:cubicBezTo>
                    <a:pt x="69" y="152"/>
                    <a:pt x="70" y="151"/>
                    <a:pt x="71" y="149"/>
                  </a:cubicBezTo>
                  <a:cubicBezTo>
                    <a:pt x="73" y="144"/>
                    <a:pt x="74" y="140"/>
                    <a:pt x="76" y="135"/>
                  </a:cubicBezTo>
                  <a:cubicBezTo>
                    <a:pt x="77" y="132"/>
                    <a:pt x="80" y="124"/>
                    <a:pt x="77" y="122"/>
                  </a:cubicBezTo>
                  <a:cubicBezTo>
                    <a:pt x="77" y="121"/>
                    <a:pt x="77" y="121"/>
                    <a:pt x="76" y="121"/>
                  </a:cubicBezTo>
                  <a:cubicBezTo>
                    <a:pt x="73" y="123"/>
                    <a:pt x="72" y="127"/>
                    <a:pt x="71" y="131"/>
                  </a:cubicBezTo>
                  <a:cubicBezTo>
                    <a:pt x="70" y="133"/>
                    <a:pt x="69" y="135"/>
                    <a:pt x="68" y="137"/>
                  </a:cubicBezTo>
                  <a:cubicBezTo>
                    <a:pt x="67" y="139"/>
                    <a:pt x="66" y="140"/>
                    <a:pt x="65" y="142"/>
                  </a:cubicBezTo>
                  <a:cubicBezTo>
                    <a:pt x="64" y="144"/>
                    <a:pt x="64" y="147"/>
                    <a:pt x="63" y="149"/>
                  </a:cubicBezTo>
                  <a:cubicBezTo>
                    <a:pt x="61" y="152"/>
                    <a:pt x="60" y="160"/>
                    <a:pt x="54" y="157"/>
                  </a:cubicBezTo>
                  <a:cubicBezTo>
                    <a:pt x="52" y="155"/>
                    <a:pt x="48" y="146"/>
                    <a:pt x="49" y="142"/>
                  </a:cubicBezTo>
                  <a:cubicBezTo>
                    <a:pt x="51" y="142"/>
                    <a:pt x="55" y="143"/>
                    <a:pt x="58" y="139"/>
                  </a:cubicBezTo>
                  <a:cubicBezTo>
                    <a:pt x="59" y="137"/>
                    <a:pt x="60" y="135"/>
                    <a:pt x="61" y="133"/>
                  </a:cubicBezTo>
                  <a:cubicBezTo>
                    <a:pt x="65" y="128"/>
                    <a:pt x="70" y="123"/>
                    <a:pt x="74" y="118"/>
                  </a:cubicBezTo>
                  <a:cubicBezTo>
                    <a:pt x="76" y="116"/>
                    <a:pt x="78" y="113"/>
                    <a:pt x="83" y="113"/>
                  </a:cubicBezTo>
                  <a:cubicBezTo>
                    <a:pt x="88" y="113"/>
                    <a:pt x="88" y="119"/>
                    <a:pt x="87" y="124"/>
                  </a:cubicBezTo>
                  <a:cubicBezTo>
                    <a:pt x="86" y="126"/>
                    <a:pt x="86" y="129"/>
                    <a:pt x="87" y="130"/>
                  </a:cubicBezTo>
                  <a:cubicBezTo>
                    <a:pt x="89" y="131"/>
                    <a:pt x="90" y="127"/>
                    <a:pt x="91" y="126"/>
                  </a:cubicBezTo>
                  <a:cubicBezTo>
                    <a:pt x="94" y="122"/>
                    <a:pt x="97" y="117"/>
                    <a:pt x="99" y="112"/>
                  </a:cubicBezTo>
                  <a:cubicBezTo>
                    <a:pt x="100" y="111"/>
                    <a:pt x="100" y="110"/>
                    <a:pt x="101" y="109"/>
                  </a:cubicBezTo>
                  <a:cubicBezTo>
                    <a:pt x="101" y="107"/>
                    <a:pt x="101" y="99"/>
                    <a:pt x="102" y="98"/>
                  </a:cubicBezTo>
                  <a:cubicBezTo>
                    <a:pt x="102" y="95"/>
                    <a:pt x="105" y="94"/>
                    <a:pt x="109" y="95"/>
                  </a:cubicBezTo>
                  <a:cubicBezTo>
                    <a:pt x="111" y="96"/>
                    <a:pt x="113" y="96"/>
                    <a:pt x="114" y="95"/>
                  </a:cubicBezTo>
                  <a:cubicBezTo>
                    <a:pt x="115" y="94"/>
                    <a:pt x="113" y="92"/>
                    <a:pt x="112" y="91"/>
                  </a:cubicBezTo>
                  <a:cubicBezTo>
                    <a:pt x="111" y="89"/>
                    <a:pt x="109" y="87"/>
                    <a:pt x="107" y="85"/>
                  </a:cubicBezTo>
                  <a:cubicBezTo>
                    <a:pt x="106" y="84"/>
                    <a:pt x="104" y="84"/>
                    <a:pt x="103" y="82"/>
                  </a:cubicBezTo>
                  <a:cubicBezTo>
                    <a:pt x="103" y="82"/>
                    <a:pt x="104" y="82"/>
                    <a:pt x="104" y="81"/>
                  </a:cubicBezTo>
                  <a:cubicBezTo>
                    <a:pt x="104" y="81"/>
                    <a:pt x="104" y="81"/>
                    <a:pt x="105" y="81"/>
                  </a:cubicBezTo>
                  <a:close/>
                  <a:moveTo>
                    <a:pt x="149" y="39"/>
                  </a:moveTo>
                  <a:cubicBezTo>
                    <a:pt x="148" y="39"/>
                    <a:pt x="146" y="39"/>
                    <a:pt x="145" y="40"/>
                  </a:cubicBezTo>
                  <a:cubicBezTo>
                    <a:pt x="143" y="41"/>
                    <a:pt x="142" y="43"/>
                    <a:pt x="140" y="44"/>
                  </a:cubicBezTo>
                  <a:cubicBezTo>
                    <a:pt x="134" y="48"/>
                    <a:pt x="127" y="53"/>
                    <a:pt x="122" y="58"/>
                  </a:cubicBezTo>
                  <a:cubicBezTo>
                    <a:pt x="119" y="60"/>
                    <a:pt x="116" y="63"/>
                    <a:pt x="113" y="66"/>
                  </a:cubicBezTo>
                  <a:cubicBezTo>
                    <a:pt x="112" y="68"/>
                    <a:pt x="102" y="73"/>
                    <a:pt x="101" y="74"/>
                  </a:cubicBezTo>
                  <a:cubicBezTo>
                    <a:pt x="101" y="74"/>
                    <a:pt x="102" y="74"/>
                    <a:pt x="102" y="74"/>
                  </a:cubicBezTo>
                  <a:cubicBezTo>
                    <a:pt x="104" y="76"/>
                    <a:pt x="112" y="74"/>
                    <a:pt x="114" y="73"/>
                  </a:cubicBezTo>
                  <a:cubicBezTo>
                    <a:pt x="121" y="71"/>
                    <a:pt x="127" y="68"/>
                    <a:pt x="132" y="64"/>
                  </a:cubicBezTo>
                  <a:cubicBezTo>
                    <a:pt x="134" y="62"/>
                    <a:pt x="140" y="57"/>
                    <a:pt x="142" y="56"/>
                  </a:cubicBezTo>
                  <a:cubicBezTo>
                    <a:pt x="142" y="56"/>
                    <a:pt x="143" y="55"/>
                    <a:pt x="143" y="56"/>
                  </a:cubicBezTo>
                  <a:cubicBezTo>
                    <a:pt x="144" y="59"/>
                    <a:pt x="142" y="64"/>
                    <a:pt x="141" y="66"/>
                  </a:cubicBezTo>
                  <a:cubicBezTo>
                    <a:pt x="140" y="72"/>
                    <a:pt x="139" y="79"/>
                    <a:pt x="138" y="85"/>
                  </a:cubicBezTo>
                  <a:cubicBezTo>
                    <a:pt x="136" y="95"/>
                    <a:pt x="136" y="105"/>
                    <a:pt x="136" y="116"/>
                  </a:cubicBezTo>
                  <a:cubicBezTo>
                    <a:pt x="137" y="121"/>
                    <a:pt x="136" y="126"/>
                    <a:pt x="137" y="130"/>
                  </a:cubicBezTo>
                  <a:cubicBezTo>
                    <a:pt x="137" y="136"/>
                    <a:pt x="137" y="142"/>
                    <a:pt x="137" y="147"/>
                  </a:cubicBezTo>
                  <a:cubicBezTo>
                    <a:pt x="137" y="150"/>
                    <a:pt x="137" y="154"/>
                    <a:pt x="137" y="157"/>
                  </a:cubicBezTo>
                  <a:cubicBezTo>
                    <a:pt x="136" y="162"/>
                    <a:pt x="136" y="167"/>
                    <a:pt x="136" y="171"/>
                  </a:cubicBezTo>
                  <a:cubicBezTo>
                    <a:pt x="136" y="174"/>
                    <a:pt x="138" y="176"/>
                    <a:pt x="135" y="177"/>
                  </a:cubicBezTo>
                  <a:cubicBezTo>
                    <a:pt x="130" y="180"/>
                    <a:pt x="118" y="170"/>
                    <a:pt x="114" y="167"/>
                  </a:cubicBezTo>
                  <a:cubicBezTo>
                    <a:pt x="113" y="167"/>
                    <a:pt x="112" y="165"/>
                    <a:pt x="111" y="165"/>
                  </a:cubicBezTo>
                  <a:cubicBezTo>
                    <a:pt x="110" y="165"/>
                    <a:pt x="109" y="165"/>
                    <a:pt x="110" y="166"/>
                  </a:cubicBezTo>
                  <a:cubicBezTo>
                    <a:pt x="113" y="171"/>
                    <a:pt x="117" y="175"/>
                    <a:pt x="121" y="179"/>
                  </a:cubicBezTo>
                  <a:cubicBezTo>
                    <a:pt x="122" y="179"/>
                    <a:pt x="123" y="180"/>
                    <a:pt x="124" y="181"/>
                  </a:cubicBezTo>
                  <a:cubicBezTo>
                    <a:pt x="126" y="183"/>
                    <a:pt x="131" y="187"/>
                    <a:pt x="133" y="189"/>
                  </a:cubicBezTo>
                  <a:cubicBezTo>
                    <a:pt x="135" y="192"/>
                    <a:pt x="137" y="196"/>
                    <a:pt x="141" y="197"/>
                  </a:cubicBezTo>
                  <a:cubicBezTo>
                    <a:pt x="142" y="198"/>
                    <a:pt x="147" y="200"/>
                    <a:pt x="148" y="200"/>
                  </a:cubicBezTo>
                  <a:cubicBezTo>
                    <a:pt x="149" y="199"/>
                    <a:pt x="150" y="197"/>
                    <a:pt x="151" y="195"/>
                  </a:cubicBezTo>
                  <a:cubicBezTo>
                    <a:pt x="153" y="192"/>
                    <a:pt x="150" y="187"/>
                    <a:pt x="150" y="183"/>
                  </a:cubicBezTo>
                  <a:cubicBezTo>
                    <a:pt x="150" y="179"/>
                    <a:pt x="150" y="175"/>
                    <a:pt x="150" y="171"/>
                  </a:cubicBezTo>
                  <a:cubicBezTo>
                    <a:pt x="150" y="167"/>
                    <a:pt x="150" y="160"/>
                    <a:pt x="150" y="156"/>
                  </a:cubicBezTo>
                  <a:cubicBezTo>
                    <a:pt x="150" y="150"/>
                    <a:pt x="149" y="143"/>
                    <a:pt x="149" y="137"/>
                  </a:cubicBezTo>
                  <a:cubicBezTo>
                    <a:pt x="148" y="127"/>
                    <a:pt x="148" y="116"/>
                    <a:pt x="149" y="106"/>
                  </a:cubicBezTo>
                  <a:cubicBezTo>
                    <a:pt x="150" y="104"/>
                    <a:pt x="149" y="102"/>
                    <a:pt x="150" y="101"/>
                  </a:cubicBezTo>
                  <a:cubicBezTo>
                    <a:pt x="151" y="95"/>
                    <a:pt x="151" y="89"/>
                    <a:pt x="152" y="83"/>
                  </a:cubicBezTo>
                  <a:cubicBezTo>
                    <a:pt x="154" y="73"/>
                    <a:pt x="158" y="62"/>
                    <a:pt x="160" y="52"/>
                  </a:cubicBezTo>
                  <a:cubicBezTo>
                    <a:pt x="160" y="50"/>
                    <a:pt x="160" y="49"/>
                    <a:pt x="160" y="48"/>
                  </a:cubicBezTo>
                  <a:cubicBezTo>
                    <a:pt x="160" y="46"/>
                    <a:pt x="160" y="45"/>
                    <a:pt x="160" y="44"/>
                  </a:cubicBezTo>
                  <a:cubicBezTo>
                    <a:pt x="158" y="40"/>
                    <a:pt x="154" y="38"/>
                    <a:pt x="149" y="39"/>
                  </a:cubicBezTo>
                  <a:close/>
                  <a:moveTo>
                    <a:pt x="89" y="35"/>
                  </a:moveTo>
                  <a:cubicBezTo>
                    <a:pt x="89" y="38"/>
                    <a:pt x="90" y="42"/>
                    <a:pt x="90" y="45"/>
                  </a:cubicBezTo>
                  <a:cubicBezTo>
                    <a:pt x="89" y="49"/>
                    <a:pt x="89" y="50"/>
                    <a:pt x="88" y="53"/>
                  </a:cubicBezTo>
                  <a:cubicBezTo>
                    <a:pt x="87" y="55"/>
                    <a:pt x="87" y="56"/>
                    <a:pt x="87" y="58"/>
                  </a:cubicBezTo>
                  <a:cubicBezTo>
                    <a:pt x="86" y="59"/>
                    <a:pt x="87" y="60"/>
                    <a:pt x="87" y="60"/>
                  </a:cubicBezTo>
                  <a:cubicBezTo>
                    <a:pt x="89" y="60"/>
                    <a:pt x="91" y="58"/>
                    <a:pt x="92" y="56"/>
                  </a:cubicBezTo>
                  <a:cubicBezTo>
                    <a:pt x="94" y="55"/>
                    <a:pt x="97" y="54"/>
                    <a:pt x="97" y="53"/>
                  </a:cubicBezTo>
                  <a:cubicBezTo>
                    <a:pt x="99" y="49"/>
                    <a:pt x="96" y="43"/>
                    <a:pt x="95" y="40"/>
                  </a:cubicBezTo>
                  <a:cubicBezTo>
                    <a:pt x="94" y="38"/>
                    <a:pt x="94" y="39"/>
                    <a:pt x="93" y="37"/>
                  </a:cubicBezTo>
                  <a:cubicBezTo>
                    <a:pt x="92" y="35"/>
                    <a:pt x="89" y="32"/>
                    <a:pt x="89" y="35"/>
                  </a:cubicBezTo>
                  <a:close/>
                  <a:moveTo>
                    <a:pt x="83" y="16"/>
                  </a:moveTo>
                  <a:cubicBezTo>
                    <a:pt x="82" y="16"/>
                    <a:pt x="82" y="16"/>
                    <a:pt x="82" y="16"/>
                  </a:cubicBezTo>
                  <a:cubicBezTo>
                    <a:pt x="77" y="19"/>
                    <a:pt x="78" y="24"/>
                    <a:pt x="76" y="30"/>
                  </a:cubicBezTo>
                  <a:cubicBezTo>
                    <a:pt x="75" y="37"/>
                    <a:pt x="72" y="44"/>
                    <a:pt x="71" y="52"/>
                  </a:cubicBezTo>
                  <a:cubicBezTo>
                    <a:pt x="70" y="57"/>
                    <a:pt x="69" y="61"/>
                    <a:pt x="69" y="66"/>
                  </a:cubicBezTo>
                  <a:cubicBezTo>
                    <a:pt x="68" y="67"/>
                    <a:pt x="69" y="68"/>
                    <a:pt x="69" y="69"/>
                  </a:cubicBezTo>
                  <a:cubicBezTo>
                    <a:pt x="68" y="73"/>
                    <a:pt x="60" y="76"/>
                    <a:pt x="57" y="78"/>
                  </a:cubicBezTo>
                  <a:cubicBezTo>
                    <a:pt x="54" y="81"/>
                    <a:pt x="51" y="83"/>
                    <a:pt x="48" y="86"/>
                  </a:cubicBezTo>
                  <a:cubicBezTo>
                    <a:pt x="42" y="90"/>
                    <a:pt x="35" y="95"/>
                    <a:pt x="31" y="101"/>
                  </a:cubicBezTo>
                  <a:cubicBezTo>
                    <a:pt x="28" y="107"/>
                    <a:pt x="34" y="110"/>
                    <a:pt x="34" y="115"/>
                  </a:cubicBezTo>
                  <a:cubicBezTo>
                    <a:pt x="34" y="120"/>
                    <a:pt x="31" y="125"/>
                    <a:pt x="30" y="131"/>
                  </a:cubicBezTo>
                  <a:cubicBezTo>
                    <a:pt x="29" y="134"/>
                    <a:pt x="28" y="138"/>
                    <a:pt x="27" y="141"/>
                  </a:cubicBezTo>
                  <a:cubicBezTo>
                    <a:pt x="26" y="146"/>
                    <a:pt x="24" y="153"/>
                    <a:pt x="20" y="156"/>
                  </a:cubicBezTo>
                  <a:cubicBezTo>
                    <a:pt x="20" y="156"/>
                    <a:pt x="18" y="156"/>
                    <a:pt x="18" y="155"/>
                  </a:cubicBezTo>
                  <a:cubicBezTo>
                    <a:pt x="18" y="154"/>
                    <a:pt x="17" y="152"/>
                    <a:pt x="17" y="150"/>
                  </a:cubicBezTo>
                  <a:cubicBezTo>
                    <a:pt x="15" y="142"/>
                    <a:pt x="15" y="133"/>
                    <a:pt x="13" y="125"/>
                  </a:cubicBezTo>
                  <a:cubicBezTo>
                    <a:pt x="12" y="123"/>
                    <a:pt x="11" y="116"/>
                    <a:pt x="10" y="115"/>
                  </a:cubicBezTo>
                  <a:cubicBezTo>
                    <a:pt x="8" y="115"/>
                    <a:pt x="8" y="121"/>
                    <a:pt x="8" y="123"/>
                  </a:cubicBezTo>
                  <a:cubicBezTo>
                    <a:pt x="7" y="127"/>
                    <a:pt x="6" y="131"/>
                    <a:pt x="5" y="135"/>
                  </a:cubicBezTo>
                  <a:cubicBezTo>
                    <a:pt x="5" y="137"/>
                    <a:pt x="5" y="138"/>
                    <a:pt x="4" y="140"/>
                  </a:cubicBezTo>
                  <a:cubicBezTo>
                    <a:pt x="3" y="145"/>
                    <a:pt x="3" y="153"/>
                    <a:pt x="3" y="159"/>
                  </a:cubicBezTo>
                  <a:cubicBezTo>
                    <a:pt x="3" y="161"/>
                    <a:pt x="3" y="162"/>
                    <a:pt x="3" y="163"/>
                  </a:cubicBezTo>
                  <a:cubicBezTo>
                    <a:pt x="3" y="166"/>
                    <a:pt x="3" y="171"/>
                    <a:pt x="3" y="175"/>
                  </a:cubicBezTo>
                  <a:cubicBezTo>
                    <a:pt x="3" y="177"/>
                    <a:pt x="3" y="179"/>
                    <a:pt x="3" y="181"/>
                  </a:cubicBezTo>
                  <a:cubicBezTo>
                    <a:pt x="3" y="183"/>
                    <a:pt x="3" y="186"/>
                    <a:pt x="3" y="188"/>
                  </a:cubicBezTo>
                  <a:cubicBezTo>
                    <a:pt x="2" y="191"/>
                    <a:pt x="0" y="194"/>
                    <a:pt x="1" y="197"/>
                  </a:cubicBezTo>
                  <a:cubicBezTo>
                    <a:pt x="1" y="198"/>
                    <a:pt x="1" y="199"/>
                    <a:pt x="2" y="200"/>
                  </a:cubicBezTo>
                  <a:cubicBezTo>
                    <a:pt x="2" y="202"/>
                    <a:pt x="3" y="203"/>
                    <a:pt x="4" y="205"/>
                  </a:cubicBezTo>
                  <a:cubicBezTo>
                    <a:pt x="5" y="207"/>
                    <a:pt x="7" y="207"/>
                    <a:pt x="9" y="209"/>
                  </a:cubicBezTo>
                  <a:cubicBezTo>
                    <a:pt x="10" y="209"/>
                    <a:pt x="11" y="211"/>
                    <a:pt x="13" y="211"/>
                  </a:cubicBezTo>
                  <a:cubicBezTo>
                    <a:pt x="16" y="211"/>
                    <a:pt x="15" y="209"/>
                    <a:pt x="16" y="206"/>
                  </a:cubicBezTo>
                  <a:cubicBezTo>
                    <a:pt x="18" y="201"/>
                    <a:pt x="19" y="195"/>
                    <a:pt x="22" y="190"/>
                  </a:cubicBezTo>
                  <a:cubicBezTo>
                    <a:pt x="22" y="189"/>
                    <a:pt x="23" y="188"/>
                    <a:pt x="24" y="186"/>
                  </a:cubicBezTo>
                  <a:cubicBezTo>
                    <a:pt x="25" y="184"/>
                    <a:pt x="26" y="181"/>
                    <a:pt x="27" y="178"/>
                  </a:cubicBezTo>
                  <a:cubicBezTo>
                    <a:pt x="28" y="177"/>
                    <a:pt x="27" y="174"/>
                    <a:pt x="28" y="172"/>
                  </a:cubicBezTo>
                  <a:cubicBezTo>
                    <a:pt x="28" y="170"/>
                    <a:pt x="29" y="169"/>
                    <a:pt x="29" y="167"/>
                  </a:cubicBezTo>
                  <a:cubicBezTo>
                    <a:pt x="31" y="162"/>
                    <a:pt x="31" y="157"/>
                    <a:pt x="32" y="153"/>
                  </a:cubicBezTo>
                  <a:cubicBezTo>
                    <a:pt x="34" y="149"/>
                    <a:pt x="34" y="145"/>
                    <a:pt x="35" y="141"/>
                  </a:cubicBezTo>
                  <a:cubicBezTo>
                    <a:pt x="37" y="137"/>
                    <a:pt x="37" y="135"/>
                    <a:pt x="39" y="131"/>
                  </a:cubicBezTo>
                  <a:cubicBezTo>
                    <a:pt x="41" y="125"/>
                    <a:pt x="42" y="121"/>
                    <a:pt x="43" y="114"/>
                  </a:cubicBezTo>
                  <a:cubicBezTo>
                    <a:pt x="43" y="111"/>
                    <a:pt x="42" y="109"/>
                    <a:pt x="43" y="107"/>
                  </a:cubicBezTo>
                  <a:cubicBezTo>
                    <a:pt x="45" y="105"/>
                    <a:pt x="48" y="106"/>
                    <a:pt x="51" y="106"/>
                  </a:cubicBezTo>
                  <a:cubicBezTo>
                    <a:pt x="54" y="105"/>
                    <a:pt x="56" y="105"/>
                    <a:pt x="59" y="104"/>
                  </a:cubicBezTo>
                  <a:cubicBezTo>
                    <a:pt x="61" y="103"/>
                    <a:pt x="63" y="101"/>
                    <a:pt x="64" y="100"/>
                  </a:cubicBezTo>
                  <a:cubicBezTo>
                    <a:pt x="66" y="100"/>
                    <a:pt x="66" y="101"/>
                    <a:pt x="66" y="102"/>
                  </a:cubicBezTo>
                  <a:cubicBezTo>
                    <a:pt x="66" y="104"/>
                    <a:pt x="62" y="109"/>
                    <a:pt x="61" y="112"/>
                  </a:cubicBezTo>
                  <a:cubicBezTo>
                    <a:pt x="63" y="113"/>
                    <a:pt x="63" y="113"/>
                    <a:pt x="64" y="112"/>
                  </a:cubicBezTo>
                  <a:cubicBezTo>
                    <a:pt x="66" y="111"/>
                    <a:pt x="67" y="109"/>
                    <a:pt x="68" y="108"/>
                  </a:cubicBezTo>
                  <a:cubicBezTo>
                    <a:pt x="72" y="104"/>
                    <a:pt x="74" y="99"/>
                    <a:pt x="77" y="93"/>
                  </a:cubicBezTo>
                  <a:cubicBezTo>
                    <a:pt x="78" y="90"/>
                    <a:pt x="77" y="87"/>
                    <a:pt x="79" y="85"/>
                  </a:cubicBezTo>
                  <a:cubicBezTo>
                    <a:pt x="80" y="84"/>
                    <a:pt x="81" y="84"/>
                    <a:pt x="81" y="83"/>
                  </a:cubicBezTo>
                  <a:cubicBezTo>
                    <a:pt x="82" y="82"/>
                    <a:pt x="84" y="81"/>
                    <a:pt x="85" y="80"/>
                  </a:cubicBezTo>
                  <a:cubicBezTo>
                    <a:pt x="88" y="77"/>
                    <a:pt x="91" y="76"/>
                    <a:pt x="94" y="74"/>
                  </a:cubicBezTo>
                  <a:cubicBezTo>
                    <a:pt x="96" y="72"/>
                    <a:pt x="99" y="70"/>
                    <a:pt x="101" y="68"/>
                  </a:cubicBezTo>
                  <a:cubicBezTo>
                    <a:pt x="104" y="67"/>
                    <a:pt x="109" y="65"/>
                    <a:pt x="111" y="62"/>
                  </a:cubicBezTo>
                  <a:cubicBezTo>
                    <a:pt x="114" y="58"/>
                    <a:pt x="115" y="52"/>
                    <a:pt x="113" y="48"/>
                  </a:cubicBezTo>
                  <a:cubicBezTo>
                    <a:pt x="112" y="46"/>
                    <a:pt x="108" y="46"/>
                    <a:pt x="106" y="44"/>
                  </a:cubicBezTo>
                  <a:cubicBezTo>
                    <a:pt x="104" y="42"/>
                    <a:pt x="103" y="40"/>
                    <a:pt x="101" y="39"/>
                  </a:cubicBezTo>
                  <a:cubicBezTo>
                    <a:pt x="100" y="38"/>
                    <a:pt x="100" y="38"/>
                    <a:pt x="99" y="37"/>
                  </a:cubicBezTo>
                  <a:cubicBezTo>
                    <a:pt x="97" y="35"/>
                    <a:pt x="96" y="34"/>
                    <a:pt x="95" y="32"/>
                  </a:cubicBezTo>
                  <a:cubicBezTo>
                    <a:pt x="94" y="30"/>
                    <a:pt x="90" y="27"/>
                    <a:pt x="90" y="26"/>
                  </a:cubicBezTo>
                  <a:cubicBezTo>
                    <a:pt x="87" y="22"/>
                    <a:pt x="89" y="16"/>
                    <a:pt x="83" y="16"/>
                  </a:cubicBezTo>
                  <a:close/>
                  <a:moveTo>
                    <a:pt x="25" y="0"/>
                  </a:moveTo>
                  <a:cubicBezTo>
                    <a:pt x="28" y="0"/>
                    <a:pt x="35" y="6"/>
                    <a:pt x="36" y="9"/>
                  </a:cubicBezTo>
                  <a:cubicBezTo>
                    <a:pt x="36" y="9"/>
                    <a:pt x="36" y="10"/>
                    <a:pt x="37" y="11"/>
                  </a:cubicBezTo>
                  <a:cubicBezTo>
                    <a:pt x="38" y="13"/>
                    <a:pt x="40" y="14"/>
                    <a:pt x="40" y="17"/>
                  </a:cubicBezTo>
                  <a:cubicBezTo>
                    <a:pt x="46" y="35"/>
                    <a:pt x="38" y="49"/>
                    <a:pt x="27" y="58"/>
                  </a:cubicBezTo>
                  <a:cubicBezTo>
                    <a:pt x="27" y="58"/>
                    <a:pt x="26" y="59"/>
                    <a:pt x="25" y="59"/>
                  </a:cubicBezTo>
                  <a:cubicBezTo>
                    <a:pt x="25" y="58"/>
                    <a:pt x="26" y="57"/>
                    <a:pt x="26" y="57"/>
                  </a:cubicBezTo>
                  <a:cubicBezTo>
                    <a:pt x="27" y="55"/>
                    <a:pt x="27" y="54"/>
                    <a:pt x="28" y="52"/>
                  </a:cubicBezTo>
                  <a:cubicBezTo>
                    <a:pt x="30" y="49"/>
                    <a:pt x="31" y="46"/>
                    <a:pt x="31" y="42"/>
                  </a:cubicBezTo>
                  <a:cubicBezTo>
                    <a:pt x="32" y="38"/>
                    <a:pt x="31" y="33"/>
                    <a:pt x="30" y="29"/>
                  </a:cubicBezTo>
                  <a:cubicBezTo>
                    <a:pt x="29" y="25"/>
                    <a:pt x="29" y="22"/>
                    <a:pt x="28" y="19"/>
                  </a:cubicBezTo>
                  <a:cubicBezTo>
                    <a:pt x="26" y="13"/>
                    <a:pt x="24" y="7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BBE8D415-8198-402F-A386-01518E8517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7250" y="2089150"/>
              <a:ext cx="436563" cy="668338"/>
            </a:xfrm>
            <a:custGeom>
              <a:avLst/>
              <a:gdLst>
                <a:gd name="T0" fmla="*/ 57 w 111"/>
                <a:gd name="T1" fmla="*/ 126 h 170"/>
                <a:gd name="T2" fmla="*/ 58 w 111"/>
                <a:gd name="T3" fmla="*/ 127 h 170"/>
                <a:gd name="T4" fmla="*/ 60 w 111"/>
                <a:gd name="T5" fmla="*/ 122 h 170"/>
                <a:gd name="T6" fmla="*/ 76 w 111"/>
                <a:gd name="T7" fmla="*/ 6 h 170"/>
                <a:gd name="T8" fmla="*/ 77 w 111"/>
                <a:gd name="T9" fmla="*/ 14 h 170"/>
                <a:gd name="T10" fmla="*/ 74 w 111"/>
                <a:gd name="T11" fmla="*/ 36 h 170"/>
                <a:gd name="T12" fmla="*/ 81 w 111"/>
                <a:gd name="T13" fmla="*/ 35 h 170"/>
                <a:gd name="T14" fmla="*/ 87 w 111"/>
                <a:gd name="T15" fmla="*/ 25 h 170"/>
                <a:gd name="T16" fmla="*/ 91 w 111"/>
                <a:gd name="T17" fmla="*/ 24 h 170"/>
                <a:gd name="T18" fmla="*/ 90 w 111"/>
                <a:gd name="T19" fmla="*/ 39 h 170"/>
                <a:gd name="T20" fmla="*/ 75 w 111"/>
                <a:gd name="T21" fmla="*/ 49 h 170"/>
                <a:gd name="T22" fmla="*/ 58 w 111"/>
                <a:gd name="T23" fmla="*/ 65 h 170"/>
                <a:gd name="T24" fmla="*/ 59 w 111"/>
                <a:gd name="T25" fmla="*/ 66 h 170"/>
                <a:gd name="T26" fmla="*/ 95 w 111"/>
                <a:gd name="T27" fmla="*/ 49 h 170"/>
                <a:gd name="T28" fmla="*/ 109 w 111"/>
                <a:gd name="T29" fmla="*/ 49 h 170"/>
                <a:gd name="T30" fmla="*/ 105 w 111"/>
                <a:gd name="T31" fmla="*/ 89 h 170"/>
                <a:gd name="T32" fmla="*/ 105 w 111"/>
                <a:gd name="T33" fmla="*/ 101 h 170"/>
                <a:gd name="T34" fmla="*/ 106 w 111"/>
                <a:gd name="T35" fmla="*/ 128 h 170"/>
                <a:gd name="T36" fmla="*/ 105 w 111"/>
                <a:gd name="T37" fmla="*/ 160 h 170"/>
                <a:gd name="T38" fmla="*/ 94 w 111"/>
                <a:gd name="T39" fmla="*/ 169 h 170"/>
                <a:gd name="T40" fmla="*/ 79 w 111"/>
                <a:gd name="T41" fmla="*/ 155 h 170"/>
                <a:gd name="T42" fmla="*/ 84 w 111"/>
                <a:gd name="T43" fmla="*/ 157 h 170"/>
                <a:gd name="T44" fmla="*/ 99 w 111"/>
                <a:gd name="T45" fmla="*/ 108 h 170"/>
                <a:gd name="T46" fmla="*/ 100 w 111"/>
                <a:gd name="T47" fmla="*/ 60 h 170"/>
                <a:gd name="T48" fmla="*/ 67 w 111"/>
                <a:gd name="T49" fmla="*/ 74 h 170"/>
                <a:gd name="T50" fmla="*/ 40 w 111"/>
                <a:gd name="T51" fmla="*/ 98 h 170"/>
                <a:gd name="T52" fmla="*/ 56 w 111"/>
                <a:gd name="T53" fmla="*/ 91 h 170"/>
                <a:gd name="T54" fmla="*/ 74 w 111"/>
                <a:gd name="T55" fmla="*/ 88 h 170"/>
                <a:gd name="T56" fmla="*/ 60 w 111"/>
                <a:gd name="T57" fmla="*/ 108 h 170"/>
                <a:gd name="T58" fmla="*/ 64 w 111"/>
                <a:gd name="T59" fmla="*/ 136 h 170"/>
                <a:gd name="T60" fmla="*/ 61 w 111"/>
                <a:gd name="T61" fmla="*/ 158 h 170"/>
                <a:gd name="T62" fmla="*/ 57 w 111"/>
                <a:gd name="T63" fmla="*/ 145 h 170"/>
                <a:gd name="T64" fmla="*/ 50 w 111"/>
                <a:gd name="T65" fmla="*/ 143 h 170"/>
                <a:gd name="T66" fmla="*/ 44 w 111"/>
                <a:gd name="T67" fmla="*/ 136 h 170"/>
                <a:gd name="T68" fmla="*/ 50 w 111"/>
                <a:gd name="T69" fmla="*/ 124 h 170"/>
                <a:gd name="T70" fmla="*/ 49 w 111"/>
                <a:gd name="T71" fmla="*/ 115 h 170"/>
                <a:gd name="T72" fmla="*/ 43 w 111"/>
                <a:gd name="T73" fmla="*/ 111 h 170"/>
                <a:gd name="T74" fmla="*/ 24 w 111"/>
                <a:gd name="T75" fmla="*/ 109 h 170"/>
                <a:gd name="T76" fmla="*/ 14 w 111"/>
                <a:gd name="T77" fmla="*/ 118 h 170"/>
                <a:gd name="T78" fmla="*/ 11 w 111"/>
                <a:gd name="T79" fmla="*/ 127 h 170"/>
                <a:gd name="T80" fmla="*/ 9 w 111"/>
                <a:gd name="T81" fmla="*/ 147 h 170"/>
                <a:gd name="T82" fmla="*/ 6 w 111"/>
                <a:gd name="T83" fmla="*/ 155 h 170"/>
                <a:gd name="T84" fmla="*/ 1 w 111"/>
                <a:gd name="T85" fmla="*/ 148 h 170"/>
                <a:gd name="T86" fmla="*/ 5 w 111"/>
                <a:gd name="T87" fmla="*/ 127 h 170"/>
                <a:gd name="T88" fmla="*/ 13 w 111"/>
                <a:gd name="T89" fmla="*/ 112 h 170"/>
                <a:gd name="T90" fmla="*/ 36 w 111"/>
                <a:gd name="T91" fmla="*/ 85 h 170"/>
                <a:gd name="T92" fmla="*/ 52 w 111"/>
                <a:gd name="T93" fmla="*/ 68 h 170"/>
                <a:gd name="T94" fmla="*/ 50 w 111"/>
                <a:gd name="T95" fmla="*/ 67 h 170"/>
                <a:gd name="T96" fmla="*/ 34 w 111"/>
                <a:gd name="T97" fmla="*/ 75 h 170"/>
                <a:gd name="T98" fmla="*/ 20 w 111"/>
                <a:gd name="T99" fmla="*/ 78 h 170"/>
                <a:gd name="T100" fmla="*/ 19 w 111"/>
                <a:gd name="T101" fmla="*/ 69 h 170"/>
                <a:gd name="T102" fmla="*/ 56 w 111"/>
                <a:gd name="T103" fmla="*/ 47 h 170"/>
                <a:gd name="T104" fmla="*/ 69 w 111"/>
                <a:gd name="T105" fmla="*/ 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" h="170">
                  <a:moveTo>
                    <a:pt x="60" y="122"/>
                  </a:moveTo>
                  <a:cubicBezTo>
                    <a:pt x="59" y="122"/>
                    <a:pt x="56" y="124"/>
                    <a:pt x="57" y="126"/>
                  </a:cubicBezTo>
                  <a:cubicBezTo>
                    <a:pt x="57" y="126"/>
                    <a:pt x="57" y="127"/>
                    <a:pt x="57" y="127"/>
                  </a:cubicBezTo>
                  <a:cubicBezTo>
                    <a:pt x="57" y="127"/>
                    <a:pt x="58" y="127"/>
                    <a:pt x="58" y="127"/>
                  </a:cubicBezTo>
                  <a:cubicBezTo>
                    <a:pt x="59" y="126"/>
                    <a:pt x="62" y="123"/>
                    <a:pt x="61" y="121"/>
                  </a:cubicBezTo>
                  <a:cubicBezTo>
                    <a:pt x="61" y="121"/>
                    <a:pt x="60" y="121"/>
                    <a:pt x="60" y="122"/>
                  </a:cubicBezTo>
                  <a:close/>
                  <a:moveTo>
                    <a:pt x="73" y="0"/>
                  </a:moveTo>
                  <a:cubicBezTo>
                    <a:pt x="74" y="0"/>
                    <a:pt x="75" y="4"/>
                    <a:pt x="76" y="6"/>
                  </a:cubicBezTo>
                  <a:cubicBezTo>
                    <a:pt x="77" y="7"/>
                    <a:pt x="78" y="8"/>
                    <a:pt x="78" y="9"/>
                  </a:cubicBezTo>
                  <a:cubicBezTo>
                    <a:pt x="78" y="11"/>
                    <a:pt x="77" y="12"/>
                    <a:pt x="77" y="14"/>
                  </a:cubicBezTo>
                  <a:cubicBezTo>
                    <a:pt x="77" y="19"/>
                    <a:pt x="77" y="24"/>
                    <a:pt x="76" y="29"/>
                  </a:cubicBezTo>
                  <a:cubicBezTo>
                    <a:pt x="75" y="32"/>
                    <a:pt x="74" y="34"/>
                    <a:pt x="74" y="36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7" y="38"/>
                    <a:pt x="79" y="36"/>
                    <a:pt x="81" y="35"/>
                  </a:cubicBezTo>
                  <a:cubicBezTo>
                    <a:pt x="85" y="33"/>
                    <a:pt x="87" y="31"/>
                    <a:pt x="88" y="28"/>
                  </a:cubicBezTo>
                  <a:cubicBezTo>
                    <a:pt x="88" y="28"/>
                    <a:pt x="88" y="26"/>
                    <a:pt x="87" y="25"/>
                  </a:cubicBezTo>
                  <a:cubicBezTo>
                    <a:pt x="87" y="24"/>
                    <a:pt x="85" y="22"/>
                    <a:pt x="86" y="22"/>
                  </a:cubicBezTo>
                  <a:cubicBezTo>
                    <a:pt x="87" y="21"/>
                    <a:pt x="90" y="23"/>
                    <a:pt x="91" y="24"/>
                  </a:cubicBezTo>
                  <a:cubicBezTo>
                    <a:pt x="95" y="27"/>
                    <a:pt x="100" y="29"/>
                    <a:pt x="96" y="34"/>
                  </a:cubicBezTo>
                  <a:cubicBezTo>
                    <a:pt x="94" y="36"/>
                    <a:pt x="92" y="37"/>
                    <a:pt x="90" y="39"/>
                  </a:cubicBezTo>
                  <a:cubicBezTo>
                    <a:pt x="87" y="41"/>
                    <a:pt x="84" y="44"/>
                    <a:pt x="81" y="47"/>
                  </a:cubicBezTo>
                  <a:cubicBezTo>
                    <a:pt x="79" y="48"/>
                    <a:pt x="77" y="48"/>
                    <a:pt x="75" y="49"/>
                  </a:cubicBezTo>
                  <a:cubicBezTo>
                    <a:pt x="73" y="51"/>
                    <a:pt x="70" y="54"/>
                    <a:pt x="68" y="56"/>
                  </a:cubicBezTo>
                  <a:cubicBezTo>
                    <a:pt x="65" y="58"/>
                    <a:pt x="58" y="62"/>
                    <a:pt x="58" y="65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9" y="66"/>
                    <a:pt x="59" y="66"/>
                  </a:cubicBezTo>
                  <a:cubicBezTo>
                    <a:pt x="61" y="67"/>
                    <a:pt x="66" y="62"/>
                    <a:pt x="68" y="61"/>
                  </a:cubicBezTo>
                  <a:cubicBezTo>
                    <a:pt x="76" y="56"/>
                    <a:pt x="85" y="52"/>
                    <a:pt x="95" y="49"/>
                  </a:cubicBezTo>
                  <a:cubicBezTo>
                    <a:pt x="96" y="49"/>
                    <a:pt x="97" y="48"/>
                    <a:pt x="99" y="47"/>
                  </a:cubicBezTo>
                  <a:cubicBezTo>
                    <a:pt x="102" y="46"/>
                    <a:pt x="108" y="47"/>
                    <a:pt x="109" y="49"/>
                  </a:cubicBezTo>
                  <a:cubicBezTo>
                    <a:pt x="111" y="52"/>
                    <a:pt x="111" y="58"/>
                    <a:pt x="110" y="62"/>
                  </a:cubicBezTo>
                  <a:cubicBezTo>
                    <a:pt x="107" y="70"/>
                    <a:pt x="106" y="81"/>
                    <a:pt x="105" y="89"/>
                  </a:cubicBezTo>
                  <a:cubicBezTo>
                    <a:pt x="105" y="90"/>
                    <a:pt x="105" y="92"/>
                    <a:pt x="105" y="94"/>
                  </a:cubicBezTo>
                  <a:cubicBezTo>
                    <a:pt x="105" y="97"/>
                    <a:pt x="105" y="99"/>
                    <a:pt x="105" y="101"/>
                  </a:cubicBezTo>
                  <a:cubicBezTo>
                    <a:pt x="105" y="107"/>
                    <a:pt x="105" y="114"/>
                    <a:pt x="105" y="120"/>
                  </a:cubicBezTo>
                  <a:cubicBezTo>
                    <a:pt x="106" y="122"/>
                    <a:pt x="106" y="125"/>
                    <a:pt x="106" y="128"/>
                  </a:cubicBezTo>
                  <a:cubicBezTo>
                    <a:pt x="106" y="133"/>
                    <a:pt x="107" y="141"/>
                    <a:pt x="107" y="146"/>
                  </a:cubicBezTo>
                  <a:cubicBezTo>
                    <a:pt x="107" y="150"/>
                    <a:pt x="106" y="156"/>
                    <a:pt x="105" y="160"/>
                  </a:cubicBezTo>
                  <a:cubicBezTo>
                    <a:pt x="105" y="162"/>
                    <a:pt x="103" y="165"/>
                    <a:pt x="102" y="167"/>
                  </a:cubicBezTo>
                  <a:cubicBezTo>
                    <a:pt x="101" y="169"/>
                    <a:pt x="97" y="170"/>
                    <a:pt x="94" y="169"/>
                  </a:cubicBezTo>
                  <a:cubicBezTo>
                    <a:pt x="90" y="167"/>
                    <a:pt x="87" y="163"/>
                    <a:pt x="83" y="160"/>
                  </a:cubicBezTo>
                  <a:cubicBezTo>
                    <a:pt x="82" y="160"/>
                    <a:pt x="78" y="156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1" y="155"/>
                    <a:pt x="83" y="157"/>
                    <a:pt x="84" y="157"/>
                  </a:cubicBezTo>
                  <a:cubicBezTo>
                    <a:pt x="87" y="158"/>
                    <a:pt x="94" y="159"/>
                    <a:pt x="96" y="157"/>
                  </a:cubicBezTo>
                  <a:cubicBezTo>
                    <a:pt x="101" y="150"/>
                    <a:pt x="98" y="115"/>
                    <a:pt x="99" y="108"/>
                  </a:cubicBezTo>
                  <a:cubicBezTo>
                    <a:pt x="99" y="96"/>
                    <a:pt x="99" y="85"/>
                    <a:pt x="100" y="74"/>
                  </a:cubicBezTo>
                  <a:cubicBezTo>
                    <a:pt x="101" y="70"/>
                    <a:pt x="102" y="63"/>
                    <a:pt x="100" y="60"/>
                  </a:cubicBezTo>
                  <a:cubicBezTo>
                    <a:pt x="97" y="56"/>
                    <a:pt x="86" y="64"/>
                    <a:pt x="83" y="65"/>
                  </a:cubicBezTo>
                  <a:cubicBezTo>
                    <a:pt x="78" y="69"/>
                    <a:pt x="72" y="71"/>
                    <a:pt x="67" y="74"/>
                  </a:cubicBezTo>
                  <a:cubicBezTo>
                    <a:pt x="60" y="78"/>
                    <a:pt x="54" y="84"/>
                    <a:pt x="49" y="89"/>
                  </a:cubicBezTo>
                  <a:cubicBezTo>
                    <a:pt x="48" y="91"/>
                    <a:pt x="40" y="96"/>
                    <a:pt x="40" y="98"/>
                  </a:cubicBezTo>
                  <a:cubicBezTo>
                    <a:pt x="40" y="98"/>
                    <a:pt x="41" y="99"/>
                    <a:pt x="41" y="99"/>
                  </a:cubicBezTo>
                  <a:cubicBezTo>
                    <a:pt x="46" y="99"/>
                    <a:pt x="54" y="93"/>
                    <a:pt x="56" y="91"/>
                  </a:cubicBezTo>
                  <a:cubicBezTo>
                    <a:pt x="58" y="89"/>
                    <a:pt x="58" y="85"/>
                    <a:pt x="60" y="84"/>
                  </a:cubicBezTo>
                  <a:cubicBezTo>
                    <a:pt x="63" y="82"/>
                    <a:pt x="75" y="82"/>
                    <a:pt x="74" y="88"/>
                  </a:cubicBezTo>
                  <a:cubicBezTo>
                    <a:pt x="73" y="93"/>
                    <a:pt x="66" y="99"/>
                    <a:pt x="63" y="102"/>
                  </a:cubicBezTo>
                  <a:cubicBezTo>
                    <a:pt x="62" y="104"/>
                    <a:pt x="59" y="106"/>
                    <a:pt x="60" y="108"/>
                  </a:cubicBezTo>
                  <a:cubicBezTo>
                    <a:pt x="61" y="112"/>
                    <a:pt x="67" y="112"/>
                    <a:pt x="69" y="116"/>
                  </a:cubicBezTo>
                  <a:cubicBezTo>
                    <a:pt x="73" y="126"/>
                    <a:pt x="66" y="128"/>
                    <a:pt x="64" y="136"/>
                  </a:cubicBezTo>
                  <a:cubicBezTo>
                    <a:pt x="64" y="139"/>
                    <a:pt x="64" y="143"/>
                    <a:pt x="63" y="146"/>
                  </a:cubicBezTo>
                  <a:cubicBezTo>
                    <a:pt x="62" y="150"/>
                    <a:pt x="64" y="156"/>
                    <a:pt x="61" y="158"/>
                  </a:cubicBezTo>
                  <a:cubicBezTo>
                    <a:pt x="61" y="158"/>
                    <a:pt x="60" y="158"/>
                    <a:pt x="60" y="158"/>
                  </a:cubicBezTo>
                  <a:cubicBezTo>
                    <a:pt x="58" y="155"/>
                    <a:pt x="58" y="150"/>
                    <a:pt x="57" y="145"/>
                  </a:cubicBezTo>
                  <a:cubicBezTo>
                    <a:pt x="56" y="143"/>
                    <a:pt x="57" y="140"/>
                    <a:pt x="56" y="140"/>
                  </a:cubicBezTo>
                  <a:cubicBezTo>
                    <a:pt x="55" y="139"/>
                    <a:pt x="51" y="142"/>
                    <a:pt x="50" y="143"/>
                  </a:cubicBezTo>
                  <a:cubicBezTo>
                    <a:pt x="49" y="144"/>
                    <a:pt x="48" y="146"/>
                    <a:pt x="46" y="145"/>
                  </a:cubicBezTo>
                  <a:cubicBezTo>
                    <a:pt x="43" y="145"/>
                    <a:pt x="42" y="138"/>
                    <a:pt x="44" y="136"/>
                  </a:cubicBezTo>
                  <a:cubicBezTo>
                    <a:pt x="44" y="135"/>
                    <a:pt x="45" y="134"/>
                    <a:pt x="46" y="133"/>
                  </a:cubicBezTo>
                  <a:cubicBezTo>
                    <a:pt x="47" y="130"/>
                    <a:pt x="49" y="127"/>
                    <a:pt x="50" y="124"/>
                  </a:cubicBezTo>
                  <a:cubicBezTo>
                    <a:pt x="51" y="123"/>
                    <a:pt x="53" y="121"/>
                    <a:pt x="53" y="118"/>
                  </a:cubicBezTo>
                  <a:cubicBezTo>
                    <a:pt x="52" y="117"/>
                    <a:pt x="50" y="116"/>
                    <a:pt x="49" y="115"/>
                  </a:cubicBezTo>
                  <a:cubicBezTo>
                    <a:pt x="48" y="112"/>
                    <a:pt x="51" y="109"/>
                    <a:pt x="49" y="108"/>
                  </a:cubicBezTo>
                  <a:cubicBezTo>
                    <a:pt x="46" y="107"/>
                    <a:pt x="45" y="111"/>
                    <a:pt x="43" y="111"/>
                  </a:cubicBezTo>
                  <a:cubicBezTo>
                    <a:pt x="39" y="111"/>
                    <a:pt x="38" y="106"/>
                    <a:pt x="35" y="105"/>
                  </a:cubicBezTo>
                  <a:cubicBezTo>
                    <a:pt x="32" y="104"/>
                    <a:pt x="27" y="108"/>
                    <a:pt x="24" y="109"/>
                  </a:cubicBezTo>
                  <a:cubicBezTo>
                    <a:pt x="22" y="110"/>
                    <a:pt x="21" y="111"/>
                    <a:pt x="20" y="112"/>
                  </a:cubicBezTo>
                  <a:cubicBezTo>
                    <a:pt x="17" y="114"/>
                    <a:pt x="15" y="115"/>
                    <a:pt x="14" y="118"/>
                  </a:cubicBezTo>
                  <a:cubicBezTo>
                    <a:pt x="13" y="120"/>
                    <a:pt x="13" y="121"/>
                    <a:pt x="12" y="123"/>
                  </a:cubicBezTo>
                  <a:cubicBezTo>
                    <a:pt x="12" y="124"/>
                    <a:pt x="11" y="126"/>
                    <a:pt x="11" y="127"/>
                  </a:cubicBezTo>
                  <a:cubicBezTo>
                    <a:pt x="10" y="129"/>
                    <a:pt x="10" y="132"/>
                    <a:pt x="9" y="135"/>
                  </a:cubicBezTo>
                  <a:cubicBezTo>
                    <a:pt x="9" y="139"/>
                    <a:pt x="9" y="144"/>
                    <a:pt x="9" y="147"/>
                  </a:cubicBezTo>
                  <a:cubicBezTo>
                    <a:pt x="8" y="150"/>
                    <a:pt x="9" y="153"/>
                    <a:pt x="7" y="154"/>
                  </a:cubicBezTo>
                  <a:cubicBezTo>
                    <a:pt x="7" y="154"/>
                    <a:pt x="6" y="155"/>
                    <a:pt x="6" y="155"/>
                  </a:cubicBezTo>
                  <a:cubicBezTo>
                    <a:pt x="5" y="154"/>
                    <a:pt x="5" y="153"/>
                    <a:pt x="4" y="152"/>
                  </a:cubicBezTo>
                  <a:cubicBezTo>
                    <a:pt x="3" y="151"/>
                    <a:pt x="2" y="149"/>
                    <a:pt x="1" y="148"/>
                  </a:cubicBezTo>
                  <a:cubicBezTo>
                    <a:pt x="0" y="144"/>
                    <a:pt x="1" y="135"/>
                    <a:pt x="2" y="132"/>
                  </a:cubicBezTo>
                  <a:cubicBezTo>
                    <a:pt x="3" y="130"/>
                    <a:pt x="4" y="129"/>
                    <a:pt x="5" y="127"/>
                  </a:cubicBezTo>
                  <a:cubicBezTo>
                    <a:pt x="7" y="124"/>
                    <a:pt x="8" y="124"/>
                    <a:pt x="10" y="119"/>
                  </a:cubicBezTo>
                  <a:cubicBezTo>
                    <a:pt x="11" y="117"/>
                    <a:pt x="12" y="114"/>
                    <a:pt x="13" y="112"/>
                  </a:cubicBezTo>
                  <a:cubicBezTo>
                    <a:pt x="18" y="103"/>
                    <a:pt x="23" y="97"/>
                    <a:pt x="30" y="90"/>
                  </a:cubicBezTo>
                  <a:cubicBezTo>
                    <a:pt x="32" y="88"/>
                    <a:pt x="34" y="86"/>
                    <a:pt x="36" y="85"/>
                  </a:cubicBezTo>
                  <a:cubicBezTo>
                    <a:pt x="40" y="80"/>
                    <a:pt x="46" y="77"/>
                    <a:pt x="49" y="73"/>
                  </a:cubicBezTo>
                  <a:cubicBezTo>
                    <a:pt x="50" y="71"/>
                    <a:pt x="52" y="70"/>
                    <a:pt x="52" y="68"/>
                  </a:cubicBezTo>
                  <a:cubicBezTo>
                    <a:pt x="52" y="68"/>
                    <a:pt x="52" y="67"/>
                    <a:pt x="51" y="67"/>
                  </a:cubicBezTo>
                  <a:cubicBezTo>
                    <a:pt x="51" y="67"/>
                    <a:pt x="50" y="67"/>
                    <a:pt x="50" y="67"/>
                  </a:cubicBezTo>
                  <a:cubicBezTo>
                    <a:pt x="47" y="69"/>
                    <a:pt x="44" y="70"/>
                    <a:pt x="41" y="72"/>
                  </a:cubicBezTo>
                  <a:cubicBezTo>
                    <a:pt x="38" y="73"/>
                    <a:pt x="37" y="74"/>
                    <a:pt x="34" y="75"/>
                  </a:cubicBezTo>
                  <a:cubicBezTo>
                    <a:pt x="33" y="75"/>
                    <a:pt x="30" y="77"/>
                    <a:pt x="28" y="77"/>
                  </a:cubicBezTo>
                  <a:cubicBezTo>
                    <a:pt x="25" y="78"/>
                    <a:pt x="24" y="77"/>
                    <a:pt x="20" y="78"/>
                  </a:cubicBezTo>
                  <a:cubicBezTo>
                    <a:pt x="17" y="79"/>
                    <a:pt x="4" y="77"/>
                    <a:pt x="5" y="74"/>
                  </a:cubicBezTo>
                  <a:cubicBezTo>
                    <a:pt x="5" y="73"/>
                    <a:pt x="17" y="69"/>
                    <a:pt x="19" y="69"/>
                  </a:cubicBezTo>
                  <a:cubicBezTo>
                    <a:pt x="28" y="64"/>
                    <a:pt x="36" y="58"/>
                    <a:pt x="45" y="53"/>
                  </a:cubicBezTo>
                  <a:cubicBezTo>
                    <a:pt x="49" y="51"/>
                    <a:pt x="54" y="50"/>
                    <a:pt x="56" y="47"/>
                  </a:cubicBezTo>
                  <a:cubicBezTo>
                    <a:pt x="58" y="45"/>
                    <a:pt x="58" y="36"/>
                    <a:pt x="59" y="33"/>
                  </a:cubicBezTo>
                  <a:cubicBezTo>
                    <a:pt x="61" y="25"/>
                    <a:pt x="65" y="14"/>
                    <a:pt x="69" y="8"/>
                  </a:cubicBezTo>
                  <a:cubicBezTo>
                    <a:pt x="70" y="6"/>
                    <a:pt x="70" y="1"/>
                    <a:pt x="73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ACBE942C-4293-417E-B4C5-909834456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8513" y="5556250"/>
              <a:ext cx="593725" cy="1003300"/>
            </a:xfrm>
            <a:custGeom>
              <a:avLst/>
              <a:gdLst>
                <a:gd name="T0" fmla="*/ 107 w 151"/>
                <a:gd name="T1" fmla="*/ 20 h 255"/>
                <a:gd name="T2" fmla="*/ 83 w 151"/>
                <a:gd name="T3" fmla="*/ 60 h 255"/>
                <a:gd name="T4" fmla="*/ 111 w 151"/>
                <a:gd name="T5" fmla="*/ 58 h 255"/>
                <a:gd name="T6" fmla="*/ 151 w 151"/>
                <a:gd name="T7" fmla="*/ 60 h 255"/>
                <a:gd name="T8" fmla="*/ 116 w 151"/>
                <a:gd name="T9" fmla="*/ 107 h 255"/>
                <a:gd name="T10" fmla="*/ 114 w 151"/>
                <a:gd name="T11" fmla="*/ 115 h 255"/>
                <a:gd name="T12" fmla="*/ 114 w 151"/>
                <a:gd name="T13" fmla="*/ 137 h 255"/>
                <a:gd name="T14" fmla="*/ 79 w 151"/>
                <a:gd name="T15" fmla="*/ 165 h 255"/>
                <a:gd name="T16" fmla="*/ 80 w 151"/>
                <a:gd name="T17" fmla="*/ 171 h 255"/>
                <a:gd name="T18" fmla="*/ 111 w 151"/>
                <a:gd name="T19" fmla="*/ 183 h 255"/>
                <a:gd name="T20" fmla="*/ 90 w 151"/>
                <a:gd name="T21" fmla="*/ 195 h 255"/>
                <a:gd name="T22" fmla="*/ 93 w 151"/>
                <a:gd name="T23" fmla="*/ 183 h 255"/>
                <a:gd name="T24" fmla="*/ 76 w 151"/>
                <a:gd name="T25" fmla="*/ 185 h 255"/>
                <a:gd name="T26" fmla="*/ 79 w 151"/>
                <a:gd name="T27" fmla="*/ 227 h 255"/>
                <a:gd name="T28" fmla="*/ 67 w 151"/>
                <a:gd name="T29" fmla="*/ 255 h 255"/>
                <a:gd name="T30" fmla="*/ 28 w 151"/>
                <a:gd name="T31" fmla="*/ 239 h 255"/>
                <a:gd name="T32" fmla="*/ 36 w 151"/>
                <a:gd name="T33" fmla="*/ 240 h 255"/>
                <a:gd name="T34" fmla="*/ 70 w 151"/>
                <a:gd name="T35" fmla="*/ 233 h 255"/>
                <a:gd name="T36" fmla="*/ 68 w 151"/>
                <a:gd name="T37" fmla="*/ 191 h 255"/>
                <a:gd name="T38" fmla="*/ 52 w 151"/>
                <a:gd name="T39" fmla="*/ 195 h 255"/>
                <a:gd name="T40" fmla="*/ 30 w 151"/>
                <a:gd name="T41" fmla="*/ 205 h 255"/>
                <a:gd name="T42" fmla="*/ 5 w 151"/>
                <a:gd name="T43" fmla="*/ 214 h 255"/>
                <a:gd name="T44" fmla="*/ 8 w 151"/>
                <a:gd name="T45" fmla="*/ 202 h 255"/>
                <a:gd name="T46" fmla="*/ 49 w 151"/>
                <a:gd name="T47" fmla="*/ 181 h 255"/>
                <a:gd name="T48" fmla="*/ 64 w 151"/>
                <a:gd name="T49" fmla="*/ 175 h 255"/>
                <a:gd name="T50" fmla="*/ 92 w 151"/>
                <a:gd name="T51" fmla="*/ 139 h 255"/>
                <a:gd name="T52" fmla="*/ 35 w 151"/>
                <a:gd name="T53" fmla="*/ 154 h 255"/>
                <a:gd name="T54" fmla="*/ 33 w 151"/>
                <a:gd name="T55" fmla="*/ 148 h 255"/>
                <a:gd name="T56" fmla="*/ 71 w 151"/>
                <a:gd name="T57" fmla="*/ 130 h 255"/>
                <a:gd name="T58" fmla="*/ 87 w 151"/>
                <a:gd name="T59" fmla="*/ 118 h 255"/>
                <a:gd name="T60" fmla="*/ 76 w 151"/>
                <a:gd name="T61" fmla="*/ 119 h 255"/>
                <a:gd name="T62" fmla="*/ 90 w 151"/>
                <a:gd name="T63" fmla="*/ 97 h 255"/>
                <a:gd name="T64" fmla="*/ 97 w 151"/>
                <a:gd name="T65" fmla="*/ 79 h 255"/>
                <a:gd name="T66" fmla="*/ 103 w 151"/>
                <a:gd name="T67" fmla="*/ 100 h 255"/>
                <a:gd name="T68" fmla="*/ 103 w 151"/>
                <a:gd name="T69" fmla="*/ 108 h 255"/>
                <a:gd name="T70" fmla="*/ 126 w 151"/>
                <a:gd name="T71" fmla="*/ 72 h 255"/>
                <a:gd name="T72" fmla="*/ 120 w 151"/>
                <a:gd name="T73" fmla="*/ 65 h 255"/>
                <a:gd name="T74" fmla="*/ 88 w 151"/>
                <a:gd name="T75" fmla="*/ 86 h 255"/>
                <a:gd name="T76" fmla="*/ 84 w 151"/>
                <a:gd name="T77" fmla="*/ 107 h 255"/>
                <a:gd name="T78" fmla="*/ 74 w 151"/>
                <a:gd name="T79" fmla="*/ 104 h 255"/>
                <a:gd name="T80" fmla="*/ 50 w 151"/>
                <a:gd name="T81" fmla="*/ 119 h 255"/>
                <a:gd name="T82" fmla="*/ 65 w 151"/>
                <a:gd name="T83" fmla="*/ 101 h 255"/>
                <a:gd name="T84" fmla="*/ 56 w 151"/>
                <a:gd name="T85" fmla="*/ 105 h 255"/>
                <a:gd name="T86" fmla="*/ 32 w 151"/>
                <a:gd name="T87" fmla="*/ 130 h 255"/>
                <a:gd name="T88" fmla="*/ 22 w 151"/>
                <a:gd name="T89" fmla="*/ 102 h 255"/>
                <a:gd name="T90" fmla="*/ 31 w 151"/>
                <a:gd name="T91" fmla="*/ 99 h 255"/>
                <a:gd name="T92" fmla="*/ 40 w 151"/>
                <a:gd name="T93" fmla="*/ 107 h 255"/>
                <a:gd name="T94" fmla="*/ 38 w 151"/>
                <a:gd name="T95" fmla="*/ 91 h 255"/>
                <a:gd name="T96" fmla="*/ 24 w 151"/>
                <a:gd name="T97" fmla="*/ 57 h 255"/>
                <a:gd name="T98" fmla="*/ 23 w 151"/>
                <a:gd name="T99" fmla="*/ 52 h 255"/>
                <a:gd name="T100" fmla="*/ 52 w 151"/>
                <a:gd name="T101" fmla="*/ 97 h 255"/>
                <a:gd name="T102" fmla="*/ 64 w 151"/>
                <a:gd name="T103" fmla="*/ 86 h 255"/>
                <a:gd name="T104" fmla="*/ 81 w 151"/>
                <a:gd name="T105" fmla="*/ 75 h 255"/>
                <a:gd name="T106" fmla="*/ 61 w 151"/>
                <a:gd name="T107" fmla="*/ 76 h 255"/>
                <a:gd name="T108" fmla="*/ 52 w 151"/>
                <a:gd name="T109" fmla="*/ 74 h 255"/>
                <a:gd name="T110" fmla="*/ 47 w 151"/>
                <a:gd name="T111" fmla="*/ 66 h 255"/>
                <a:gd name="T112" fmla="*/ 64 w 151"/>
                <a:gd name="T113" fmla="*/ 61 h 255"/>
                <a:gd name="T114" fmla="*/ 95 w 151"/>
                <a:gd name="T115" fmla="*/ 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1" h="255">
                  <a:moveTo>
                    <a:pt x="97" y="1"/>
                  </a:moveTo>
                  <a:cubicBezTo>
                    <a:pt x="97" y="2"/>
                    <a:pt x="98" y="2"/>
                    <a:pt x="99" y="3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00" y="3"/>
                    <a:pt x="100" y="3"/>
                    <a:pt x="100" y="3"/>
                  </a:cubicBezTo>
                  <a:cubicBezTo>
                    <a:pt x="103" y="5"/>
                    <a:pt x="104" y="7"/>
                    <a:pt x="105" y="10"/>
                  </a:cubicBezTo>
                  <a:cubicBezTo>
                    <a:pt x="106" y="13"/>
                    <a:pt x="107" y="16"/>
                    <a:pt x="107" y="20"/>
                  </a:cubicBezTo>
                  <a:cubicBezTo>
                    <a:pt x="107" y="21"/>
                    <a:pt x="107" y="23"/>
                    <a:pt x="107" y="24"/>
                  </a:cubicBezTo>
                  <a:cubicBezTo>
                    <a:pt x="106" y="25"/>
                    <a:pt x="106" y="27"/>
                    <a:pt x="105" y="28"/>
                  </a:cubicBezTo>
                  <a:cubicBezTo>
                    <a:pt x="103" y="33"/>
                    <a:pt x="98" y="38"/>
                    <a:pt x="93" y="42"/>
                  </a:cubicBezTo>
                  <a:cubicBezTo>
                    <a:pt x="90" y="45"/>
                    <a:pt x="87" y="48"/>
                    <a:pt x="85" y="50"/>
                  </a:cubicBezTo>
                  <a:cubicBezTo>
                    <a:pt x="84" y="51"/>
                    <a:pt x="84" y="51"/>
                    <a:pt x="83" y="52"/>
                  </a:cubicBezTo>
                  <a:cubicBezTo>
                    <a:pt x="81" y="54"/>
                    <a:pt x="78" y="57"/>
                    <a:pt x="78" y="59"/>
                  </a:cubicBezTo>
                  <a:cubicBezTo>
                    <a:pt x="79" y="60"/>
                    <a:pt x="81" y="60"/>
                    <a:pt x="83" y="60"/>
                  </a:cubicBezTo>
                  <a:cubicBezTo>
                    <a:pt x="85" y="59"/>
                    <a:pt x="86" y="59"/>
                    <a:pt x="87" y="60"/>
                  </a:cubicBezTo>
                  <a:cubicBezTo>
                    <a:pt x="88" y="60"/>
                    <a:pt x="89" y="61"/>
                    <a:pt x="91" y="61"/>
                  </a:cubicBezTo>
                  <a:cubicBezTo>
                    <a:pt x="92" y="62"/>
                    <a:pt x="93" y="63"/>
                    <a:pt x="94" y="64"/>
                  </a:cubicBezTo>
                  <a:cubicBezTo>
                    <a:pt x="94" y="65"/>
                    <a:pt x="95" y="65"/>
                    <a:pt x="95" y="65"/>
                  </a:cubicBezTo>
                  <a:cubicBezTo>
                    <a:pt x="96" y="66"/>
                    <a:pt x="97" y="65"/>
                    <a:pt x="98" y="65"/>
                  </a:cubicBezTo>
                  <a:cubicBezTo>
                    <a:pt x="100" y="64"/>
                    <a:pt x="103" y="63"/>
                    <a:pt x="105" y="61"/>
                  </a:cubicBezTo>
                  <a:cubicBezTo>
                    <a:pt x="107" y="60"/>
                    <a:pt x="109" y="59"/>
                    <a:pt x="111" y="58"/>
                  </a:cubicBezTo>
                  <a:cubicBezTo>
                    <a:pt x="115" y="57"/>
                    <a:pt x="118" y="55"/>
                    <a:pt x="121" y="54"/>
                  </a:cubicBezTo>
                  <a:cubicBezTo>
                    <a:pt x="124" y="53"/>
                    <a:pt x="127" y="52"/>
                    <a:pt x="131" y="51"/>
                  </a:cubicBezTo>
                  <a:cubicBezTo>
                    <a:pt x="134" y="51"/>
                    <a:pt x="137" y="50"/>
                    <a:pt x="141" y="50"/>
                  </a:cubicBezTo>
                  <a:cubicBezTo>
                    <a:pt x="143" y="50"/>
                    <a:pt x="146" y="50"/>
                    <a:pt x="147" y="51"/>
                  </a:cubicBezTo>
                  <a:cubicBezTo>
                    <a:pt x="149" y="52"/>
                    <a:pt x="150" y="53"/>
                    <a:pt x="150" y="55"/>
                  </a:cubicBezTo>
                  <a:cubicBezTo>
                    <a:pt x="151" y="56"/>
                    <a:pt x="151" y="58"/>
                    <a:pt x="151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0" y="63"/>
                    <a:pt x="148" y="65"/>
                    <a:pt x="146" y="67"/>
                  </a:cubicBezTo>
                  <a:cubicBezTo>
                    <a:pt x="146" y="68"/>
                    <a:pt x="145" y="69"/>
                    <a:pt x="144" y="70"/>
                  </a:cubicBezTo>
                  <a:cubicBezTo>
                    <a:pt x="143" y="72"/>
                    <a:pt x="141" y="74"/>
                    <a:pt x="140" y="77"/>
                  </a:cubicBezTo>
                  <a:cubicBezTo>
                    <a:pt x="138" y="79"/>
                    <a:pt x="136" y="82"/>
                    <a:pt x="134" y="84"/>
                  </a:cubicBezTo>
                  <a:cubicBezTo>
                    <a:pt x="134" y="84"/>
                    <a:pt x="133" y="86"/>
                    <a:pt x="132" y="87"/>
                  </a:cubicBezTo>
                  <a:cubicBezTo>
                    <a:pt x="127" y="94"/>
                    <a:pt x="122" y="100"/>
                    <a:pt x="116" y="107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6" y="108"/>
                    <a:pt x="115" y="108"/>
                    <a:pt x="115" y="108"/>
                  </a:cubicBezTo>
                  <a:cubicBezTo>
                    <a:pt x="114" y="110"/>
                    <a:pt x="112" y="111"/>
                    <a:pt x="112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1" y="112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4"/>
                  </a:cubicBezTo>
                  <a:cubicBezTo>
                    <a:pt x="112" y="114"/>
                    <a:pt x="113" y="115"/>
                    <a:pt x="114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6" y="115"/>
                    <a:pt x="117" y="115"/>
                    <a:pt x="119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0" y="117"/>
                    <a:pt x="122" y="118"/>
                    <a:pt x="122" y="120"/>
                  </a:cubicBezTo>
                  <a:cubicBezTo>
                    <a:pt x="122" y="122"/>
                    <a:pt x="122" y="124"/>
                    <a:pt x="122" y="126"/>
                  </a:cubicBezTo>
                  <a:cubicBezTo>
                    <a:pt x="121" y="129"/>
                    <a:pt x="119" y="131"/>
                    <a:pt x="117" y="134"/>
                  </a:cubicBezTo>
                  <a:cubicBezTo>
                    <a:pt x="116" y="135"/>
                    <a:pt x="115" y="136"/>
                    <a:pt x="114" y="137"/>
                  </a:cubicBezTo>
                  <a:cubicBezTo>
                    <a:pt x="113" y="140"/>
                    <a:pt x="111" y="142"/>
                    <a:pt x="108" y="144"/>
                  </a:cubicBezTo>
                  <a:cubicBezTo>
                    <a:pt x="107" y="146"/>
                    <a:pt x="106" y="146"/>
                    <a:pt x="105" y="147"/>
                  </a:cubicBezTo>
                  <a:cubicBezTo>
                    <a:pt x="104" y="148"/>
                    <a:pt x="103" y="149"/>
                    <a:pt x="101" y="150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1"/>
                    <a:pt x="99" y="151"/>
                    <a:pt x="98" y="152"/>
                  </a:cubicBezTo>
                  <a:cubicBezTo>
                    <a:pt x="93" y="156"/>
                    <a:pt x="88" y="159"/>
                    <a:pt x="83" y="162"/>
                  </a:cubicBezTo>
                  <a:cubicBezTo>
                    <a:pt x="82" y="163"/>
                    <a:pt x="80" y="164"/>
                    <a:pt x="79" y="165"/>
                  </a:cubicBezTo>
                  <a:cubicBezTo>
                    <a:pt x="77" y="166"/>
                    <a:pt x="76" y="166"/>
                    <a:pt x="75" y="167"/>
                  </a:cubicBezTo>
                  <a:cubicBezTo>
                    <a:pt x="74" y="168"/>
                    <a:pt x="72" y="169"/>
                    <a:pt x="71" y="170"/>
                  </a:cubicBezTo>
                  <a:cubicBezTo>
                    <a:pt x="70" y="171"/>
                    <a:pt x="70" y="172"/>
                    <a:pt x="70" y="174"/>
                  </a:cubicBezTo>
                  <a:cubicBezTo>
                    <a:pt x="70" y="174"/>
                    <a:pt x="71" y="174"/>
                    <a:pt x="72" y="174"/>
                  </a:cubicBezTo>
                  <a:cubicBezTo>
                    <a:pt x="73" y="173"/>
                    <a:pt x="75" y="173"/>
                    <a:pt x="76" y="172"/>
                  </a:cubicBezTo>
                  <a:cubicBezTo>
                    <a:pt x="78" y="172"/>
                    <a:pt x="79" y="171"/>
                    <a:pt x="79" y="171"/>
                  </a:cubicBezTo>
                  <a:cubicBezTo>
                    <a:pt x="79" y="171"/>
                    <a:pt x="80" y="171"/>
                    <a:pt x="80" y="171"/>
                  </a:cubicBezTo>
                  <a:cubicBezTo>
                    <a:pt x="83" y="170"/>
                    <a:pt x="87" y="170"/>
                    <a:pt x="91" y="169"/>
                  </a:cubicBezTo>
                  <a:cubicBezTo>
                    <a:pt x="95" y="169"/>
                    <a:pt x="99" y="169"/>
                    <a:pt x="103" y="169"/>
                  </a:cubicBezTo>
                  <a:cubicBezTo>
                    <a:pt x="104" y="170"/>
                    <a:pt x="106" y="170"/>
                    <a:pt x="108" y="170"/>
                  </a:cubicBezTo>
                  <a:cubicBezTo>
                    <a:pt x="109" y="171"/>
                    <a:pt x="110" y="171"/>
                    <a:pt x="111" y="172"/>
                  </a:cubicBezTo>
                  <a:cubicBezTo>
                    <a:pt x="112" y="172"/>
                    <a:pt x="113" y="173"/>
                    <a:pt x="114" y="175"/>
                  </a:cubicBezTo>
                  <a:cubicBezTo>
                    <a:pt x="115" y="176"/>
                    <a:pt x="116" y="178"/>
                    <a:pt x="115" y="180"/>
                  </a:cubicBezTo>
                  <a:cubicBezTo>
                    <a:pt x="115" y="181"/>
                    <a:pt x="113" y="182"/>
                    <a:pt x="111" y="183"/>
                  </a:cubicBezTo>
                  <a:cubicBezTo>
                    <a:pt x="111" y="183"/>
                    <a:pt x="110" y="183"/>
                    <a:pt x="110" y="184"/>
                  </a:cubicBezTo>
                  <a:cubicBezTo>
                    <a:pt x="109" y="185"/>
                    <a:pt x="108" y="185"/>
                    <a:pt x="107" y="186"/>
                  </a:cubicBezTo>
                  <a:cubicBezTo>
                    <a:pt x="106" y="187"/>
                    <a:pt x="105" y="187"/>
                    <a:pt x="104" y="188"/>
                  </a:cubicBezTo>
                  <a:cubicBezTo>
                    <a:pt x="104" y="188"/>
                    <a:pt x="102" y="189"/>
                    <a:pt x="101" y="190"/>
                  </a:cubicBezTo>
                  <a:cubicBezTo>
                    <a:pt x="101" y="190"/>
                    <a:pt x="100" y="190"/>
                    <a:pt x="100" y="190"/>
                  </a:cubicBezTo>
                  <a:cubicBezTo>
                    <a:pt x="98" y="192"/>
                    <a:pt x="96" y="192"/>
                    <a:pt x="94" y="193"/>
                  </a:cubicBezTo>
                  <a:cubicBezTo>
                    <a:pt x="93" y="194"/>
                    <a:pt x="92" y="195"/>
                    <a:pt x="90" y="195"/>
                  </a:cubicBezTo>
                  <a:cubicBezTo>
                    <a:pt x="88" y="196"/>
                    <a:pt x="83" y="197"/>
                    <a:pt x="81" y="196"/>
                  </a:cubicBezTo>
                  <a:cubicBezTo>
                    <a:pt x="81" y="196"/>
                    <a:pt x="81" y="196"/>
                    <a:pt x="81" y="195"/>
                  </a:cubicBezTo>
                  <a:cubicBezTo>
                    <a:pt x="80" y="194"/>
                    <a:pt x="82" y="193"/>
                    <a:pt x="83" y="193"/>
                  </a:cubicBezTo>
                  <a:cubicBezTo>
                    <a:pt x="83" y="192"/>
                    <a:pt x="83" y="192"/>
                    <a:pt x="84" y="192"/>
                  </a:cubicBezTo>
                  <a:cubicBezTo>
                    <a:pt x="85" y="191"/>
                    <a:pt x="87" y="189"/>
                    <a:pt x="89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91" y="186"/>
                    <a:pt x="92" y="185"/>
                    <a:pt x="93" y="183"/>
                  </a:cubicBezTo>
                  <a:cubicBezTo>
                    <a:pt x="94" y="183"/>
                    <a:pt x="95" y="182"/>
                    <a:pt x="95" y="182"/>
                  </a:cubicBezTo>
                  <a:cubicBezTo>
                    <a:pt x="95" y="182"/>
                    <a:pt x="96" y="181"/>
                    <a:pt x="96" y="181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7" y="180"/>
                  </a:cubicBezTo>
                  <a:cubicBezTo>
                    <a:pt x="94" y="177"/>
                    <a:pt x="82" y="182"/>
                    <a:pt x="78" y="184"/>
                  </a:cubicBezTo>
                  <a:cubicBezTo>
                    <a:pt x="78" y="184"/>
                    <a:pt x="78" y="184"/>
                    <a:pt x="78" y="185"/>
                  </a:cubicBezTo>
                  <a:cubicBezTo>
                    <a:pt x="77" y="185"/>
                    <a:pt x="77" y="185"/>
                    <a:pt x="76" y="185"/>
                  </a:cubicBezTo>
                  <a:cubicBezTo>
                    <a:pt x="75" y="186"/>
                    <a:pt x="74" y="186"/>
                    <a:pt x="73" y="187"/>
                  </a:cubicBezTo>
                  <a:cubicBezTo>
                    <a:pt x="73" y="188"/>
                    <a:pt x="74" y="191"/>
                    <a:pt x="74" y="193"/>
                  </a:cubicBezTo>
                  <a:cubicBezTo>
                    <a:pt x="75" y="196"/>
                    <a:pt x="76" y="198"/>
                    <a:pt x="76" y="201"/>
                  </a:cubicBezTo>
                  <a:cubicBezTo>
                    <a:pt x="76" y="204"/>
                    <a:pt x="77" y="206"/>
                    <a:pt x="77" y="207"/>
                  </a:cubicBezTo>
                  <a:cubicBezTo>
                    <a:pt x="77" y="208"/>
                    <a:pt x="77" y="209"/>
                    <a:pt x="77" y="210"/>
                  </a:cubicBezTo>
                  <a:cubicBezTo>
                    <a:pt x="77" y="211"/>
                    <a:pt x="77" y="212"/>
                    <a:pt x="77" y="212"/>
                  </a:cubicBezTo>
                  <a:cubicBezTo>
                    <a:pt x="78" y="216"/>
                    <a:pt x="78" y="222"/>
                    <a:pt x="79" y="227"/>
                  </a:cubicBezTo>
                  <a:cubicBezTo>
                    <a:pt x="79" y="227"/>
                    <a:pt x="79" y="228"/>
                    <a:pt x="79" y="228"/>
                  </a:cubicBezTo>
                  <a:cubicBezTo>
                    <a:pt x="79" y="229"/>
                    <a:pt x="79" y="231"/>
                    <a:pt x="79" y="233"/>
                  </a:cubicBezTo>
                  <a:cubicBezTo>
                    <a:pt x="79" y="236"/>
                    <a:pt x="79" y="239"/>
                    <a:pt x="79" y="240"/>
                  </a:cubicBezTo>
                  <a:cubicBezTo>
                    <a:pt x="79" y="241"/>
                    <a:pt x="79" y="242"/>
                    <a:pt x="79" y="243"/>
                  </a:cubicBezTo>
                  <a:cubicBezTo>
                    <a:pt x="79" y="246"/>
                    <a:pt x="79" y="247"/>
                    <a:pt x="78" y="249"/>
                  </a:cubicBezTo>
                  <a:cubicBezTo>
                    <a:pt x="77" y="252"/>
                    <a:pt x="76" y="254"/>
                    <a:pt x="74" y="254"/>
                  </a:cubicBezTo>
                  <a:cubicBezTo>
                    <a:pt x="72" y="255"/>
                    <a:pt x="69" y="255"/>
                    <a:pt x="67" y="255"/>
                  </a:cubicBezTo>
                  <a:cubicBezTo>
                    <a:pt x="65" y="255"/>
                    <a:pt x="63" y="254"/>
                    <a:pt x="61" y="254"/>
                  </a:cubicBezTo>
                  <a:cubicBezTo>
                    <a:pt x="61" y="254"/>
                    <a:pt x="61" y="254"/>
                    <a:pt x="60" y="254"/>
                  </a:cubicBezTo>
                  <a:cubicBezTo>
                    <a:pt x="57" y="253"/>
                    <a:pt x="54" y="252"/>
                    <a:pt x="51" y="251"/>
                  </a:cubicBezTo>
                  <a:cubicBezTo>
                    <a:pt x="47" y="250"/>
                    <a:pt x="44" y="249"/>
                    <a:pt x="41" y="248"/>
                  </a:cubicBezTo>
                  <a:cubicBezTo>
                    <a:pt x="40" y="247"/>
                    <a:pt x="35" y="244"/>
                    <a:pt x="32" y="242"/>
                  </a:cubicBezTo>
                  <a:cubicBezTo>
                    <a:pt x="30" y="241"/>
                    <a:pt x="28" y="240"/>
                    <a:pt x="28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8" y="239"/>
                    <a:pt x="27" y="238"/>
                    <a:pt x="28" y="238"/>
                  </a:cubicBezTo>
                  <a:cubicBezTo>
                    <a:pt x="28" y="238"/>
                    <a:pt x="28" y="238"/>
                    <a:pt x="28" y="238"/>
                  </a:cubicBezTo>
                  <a:cubicBezTo>
                    <a:pt x="28" y="237"/>
                    <a:pt x="28" y="237"/>
                    <a:pt x="29" y="237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7"/>
                    <a:pt x="32" y="238"/>
                    <a:pt x="34" y="239"/>
                  </a:cubicBezTo>
                  <a:cubicBezTo>
                    <a:pt x="35" y="239"/>
                    <a:pt x="35" y="239"/>
                    <a:pt x="36" y="240"/>
                  </a:cubicBezTo>
                  <a:cubicBezTo>
                    <a:pt x="36" y="240"/>
                    <a:pt x="36" y="240"/>
                    <a:pt x="36" y="240"/>
                  </a:cubicBezTo>
                  <a:cubicBezTo>
                    <a:pt x="40" y="241"/>
                    <a:pt x="47" y="243"/>
                    <a:pt x="54" y="243"/>
                  </a:cubicBezTo>
                  <a:cubicBezTo>
                    <a:pt x="59" y="244"/>
                    <a:pt x="63" y="243"/>
                    <a:pt x="66" y="242"/>
                  </a:cubicBezTo>
                  <a:cubicBezTo>
                    <a:pt x="66" y="242"/>
                    <a:pt x="66" y="242"/>
                    <a:pt x="66" y="242"/>
                  </a:cubicBezTo>
                  <a:cubicBezTo>
                    <a:pt x="67" y="241"/>
                    <a:pt x="68" y="240"/>
                    <a:pt x="69" y="239"/>
                  </a:cubicBezTo>
                  <a:cubicBezTo>
                    <a:pt x="69" y="237"/>
                    <a:pt x="70" y="236"/>
                    <a:pt x="70" y="233"/>
                  </a:cubicBezTo>
                  <a:cubicBezTo>
                    <a:pt x="70" y="233"/>
                    <a:pt x="70" y="233"/>
                    <a:pt x="70" y="233"/>
                  </a:cubicBezTo>
                  <a:cubicBezTo>
                    <a:pt x="70" y="232"/>
                    <a:pt x="70" y="230"/>
                    <a:pt x="70" y="228"/>
                  </a:cubicBezTo>
                  <a:cubicBezTo>
                    <a:pt x="70" y="226"/>
                    <a:pt x="70" y="223"/>
                    <a:pt x="70" y="221"/>
                  </a:cubicBezTo>
                  <a:cubicBezTo>
                    <a:pt x="70" y="221"/>
                    <a:pt x="70" y="221"/>
                    <a:pt x="70" y="221"/>
                  </a:cubicBezTo>
                  <a:cubicBezTo>
                    <a:pt x="70" y="219"/>
                    <a:pt x="70" y="218"/>
                    <a:pt x="70" y="216"/>
                  </a:cubicBezTo>
                  <a:cubicBezTo>
                    <a:pt x="69" y="211"/>
                    <a:pt x="69" y="207"/>
                    <a:pt x="69" y="202"/>
                  </a:cubicBezTo>
                  <a:cubicBezTo>
                    <a:pt x="69" y="202"/>
                    <a:pt x="69" y="201"/>
                    <a:pt x="69" y="200"/>
                  </a:cubicBezTo>
                  <a:cubicBezTo>
                    <a:pt x="69" y="197"/>
                    <a:pt x="68" y="193"/>
                    <a:pt x="68" y="191"/>
                  </a:cubicBezTo>
                  <a:cubicBezTo>
                    <a:pt x="68" y="190"/>
                    <a:pt x="67" y="190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6" y="190"/>
                    <a:pt x="56" y="194"/>
                    <a:pt x="52" y="19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2" y="196"/>
                    <a:pt x="51" y="196"/>
                    <a:pt x="51" y="196"/>
                  </a:cubicBezTo>
                  <a:cubicBezTo>
                    <a:pt x="49" y="197"/>
                    <a:pt x="47" y="197"/>
                    <a:pt x="45" y="198"/>
                  </a:cubicBezTo>
                  <a:cubicBezTo>
                    <a:pt x="44" y="199"/>
                    <a:pt x="43" y="199"/>
                    <a:pt x="41" y="200"/>
                  </a:cubicBezTo>
                  <a:cubicBezTo>
                    <a:pt x="40" y="200"/>
                    <a:pt x="39" y="201"/>
                    <a:pt x="38" y="201"/>
                  </a:cubicBezTo>
                  <a:cubicBezTo>
                    <a:pt x="37" y="202"/>
                    <a:pt x="36" y="202"/>
                    <a:pt x="35" y="203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2" y="204"/>
                    <a:pt x="30" y="205"/>
                  </a:cubicBezTo>
                  <a:cubicBezTo>
                    <a:pt x="29" y="205"/>
                    <a:pt x="28" y="206"/>
                    <a:pt x="28" y="206"/>
                  </a:cubicBezTo>
                  <a:cubicBezTo>
                    <a:pt x="27" y="207"/>
                    <a:pt x="26" y="207"/>
                    <a:pt x="25" y="208"/>
                  </a:cubicBezTo>
                  <a:cubicBezTo>
                    <a:pt x="22" y="210"/>
                    <a:pt x="19" y="211"/>
                    <a:pt x="16" y="213"/>
                  </a:cubicBezTo>
                  <a:cubicBezTo>
                    <a:pt x="15" y="213"/>
                    <a:pt x="14" y="213"/>
                    <a:pt x="13" y="213"/>
                  </a:cubicBezTo>
                  <a:cubicBezTo>
                    <a:pt x="12" y="214"/>
                    <a:pt x="11" y="214"/>
                    <a:pt x="10" y="214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10" y="214"/>
                    <a:pt x="7" y="214"/>
                    <a:pt x="5" y="214"/>
                  </a:cubicBezTo>
                  <a:cubicBezTo>
                    <a:pt x="3" y="213"/>
                    <a:pt x="2" y="213"/>
                    <a:pt x="2" y="212"/>
                  </a:cubicBezTo>
                  <a:cubicBezTo>
                    <a:pt x="1" y="212"/>
                    <a:pt x="1" y="211"/>
                    <a:pt x="1" y="210"/>
                  </a:cubicBezTo>
                  <a:cubicBezTo>
                    <a:pt x="1" y="209"/>
                    <a:pt x="0" y="209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7"/>
                    <a:pt x="0" y="206"/>
                    <a:pt x="1" y="205"/>
                  </a:cubicBezTo>
                  <a:cubicBezTo>
                    <a:pt x="2" y="204"/>
                    <a:pt x="4" y="203"/>
                    <a:pt x="5" y="203"/>
                  </a:cubicBezTo>
                  <a:cubicBezTo>
                    <a:pt x="6" y="202"/>
                    <a:pt x="7" y="202"/>
                    <a:pt x="8" y="202"/>
                  </a:cubicBezTo>
                  <a:cubicBezTo>
                    <a:pt x="9" y="201"/>
                    <a:pt x="10" y="200"/>
                    <a:pt x="12" y="199"/>
                  </a:cubicBezTo>
                  <a:cubicBezTo>
                    <a:pt x="13" y="198"/>
                    <a:pt x="15" y="197"/>
                    <a:pt x="17" y="196"/>
                  </a:cubicBezTo>
                  <a:cubicBezTo>
                    <a:pt x="17" y="195"/>
                    <a:pt x="18" y="195"/>
                    <a:pt x="20" y="194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27" y="190"/>
                    <a:pt x="29" y="189"/>
                    <a:pt x="38" y="185"/>
                  </a:cubicBezTo>
                  <a:cubicBezTo>
                    <a:pt x="39" y="185"/>
                    <a:pt x="41" y="184"/>
                    <a:pt x="43" y="183"/>
                  </a:cubicBezTo>
                  <a:cubicBezTo>
                    <a:pt x="45" y="182"/>
                    <a:pt x="48" y="181"/>
                    <a:pt x="49" y="181"/>
                  </a:cubicBezTo>
                  <a:cubicBezTo>
                    <a:pt x="49" y="181"/>
                    <a:pt x="50" y="181"/>
                    <a:pt x="50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3" y="179"/>
                    <a:pt x="57" y="178"/>
                    <a:pt x="60" y="177"/>
                  </a:cubicBezTo>
                  <a:cubicBezTo>
                    <a:pt x="61" y="177"/>
                    <a:pt x="61" y="176"/>
                    <a:pt x="62" y="176"/>
                  </a:cubicBezTo>
                  <a:cubicBezTo>
                    <a:pt x="62" y="176"/>
                    <a:pt x="63" y="176"/>
                    <a:pt x="63" y="176"/>
                  </a:cubicBezTo>
                  <a:cubicBezTo>
                    <a:pt x="64" y="176"/>
                    <a:pt x="64" y="175"/>
                    <a:pt x="64" y="175"/>
                  </a:cubicBezTo>
                  <a:cubicBezTo>
                    <a:pt x="64" y="175"/>
                    <a:pt x="64" y="175"/>
                    <a:pt x="64" y="175"/>
                  </a:cubicBezTo>
                  <a:cubicBezTo>
                    <a:pt x="65" y="175"/>
                    <a:pt x="65" y="175"/>
                    <a:pt x="65" y="175"/>
                  </a:cubicBezTo>
                  <a:cubicBezTo>
                    <a:pt x="65" y="174"/>
                    <a:pt x="65" y="173"/>
                    <a:pt x="65" y="172"/>
                  </a:cubicBezTo>
                  <a:cubicBezTo>
                    <a:pt x="65" y="170"/>
                    <a:pt x="66" y="168"/>
                    <a:pt x="67" y="166"/>
                  </a:cubicBezTo>
                  <a:cubicBezTo>
                    <a:pt x="69" y="164"/>
                    <a:pt x="70" y="162"/>
                    <a:pt x="72" y="160"/>
                  </a:cubicBezTo>
                  <a:cubicBezTo>
                    <a:pt x="74" y="157"/>
                    <a:pt x="76" y="154"/>
                    <a:pt x="80" y="151"/>
                  </a:cubicBezTo>
                  <a:cubicBezTo>
                    <a:pt x="82" y="149"/>
                    <a:pt x="84" y="147"/>
                    <a:pt x="87" y="144"/>
                  </a:cubicBezTo>
                  <a:cubicBezTo>
                    <a:pt x="89" y="142"/>
                    <a:pt x="91" y="140"/>
                    <a:pt x="92" y="139"/>
                  </a:cubicBezTo>
                  <a:cubicBezTo>
                    <a:pt x="94" y="137"/>
                    <a:pt x="97" y="134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2" y="135"/>
                    <a:pt x="89" y="136"/>
                  </a:cubicBezTo>
                  <a:cubicBezTo>
                    <a:pt x="88" y="137"/>
                    <a:pt x="86" y="138"/>
                    <a:pt x="86" y="138"/>
                  </a:cubicBezTo>
                  <a:cubicBezTo>
                    <a:pt x="83" y="139"/>
                    <a:pt x="82" y="140"/>
                    <a:pt x="80" y="141"/>
                  </a:cubicBezTo>
                  <a:cubicBezTo>
                    <a:pt x="69" y="145"/>
                    <a:pt x="59" y="149"/>
                    <a:pt x="48" y="152"/>
                  </a:cubicBezTo>
                  <a:cubicBezTo>
                    <a:pt x="46" y="152"/>
                    <a:pt x="40" y="153"/>
                    <a:pt x="35" y="154"/>
                  </a:cubicBezTo>
                  <a:cubicBezTo>
                    <a:pt x="32" y="154"/>
                    <a:pt x="30" y="153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151"/>
                    <a:pt x="29" y="151"/>
                    <a:pt x="29" y="15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30" y="149"/>
                    <a:pt x="32" y="148"/>
                    <a:pt x="33" y="148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5" y="147"/>
                  </a:cubicBezTo>
                  <a:cubicBezTo>
                    <a:pt x="37" y="147"/>
                    <a:pt x="38" y="146"/>
                    <a:pt x="40" y="145"/>
                  </a:cubicBezTo>
                  <a:cubicBezTo>
                    <a:pt x="42" y="144"/>
                    <a:pt x="43" y="143"/>
                    <a:pt x="45" y="142"/>
                  </a:cubicBezTo>
                  <a:cubicBezTo>
                    <a:pt x="50" y="140"/>
                    <a:pt x="56" y="137"/>
                    <a:pt x="61" y="135"/>
                  </a:cubicBezTo>
                  <a:cubicBezTo>
                    <a:pt x="62" y="135"/>
                    <a:pt x="62" y="134"/>
                    <a:pt x="63" y="134"/>
                  </a:cubicBezTo>
                  <a:cubicBezTo>
                    <a:pt x="65" y="133"/>
                    <a:pt x="68" y="131"/>
                    <a:pt x="71" y="130"/>
                  </a:cubicBezTo>
                  <a:cubicBezTo>
                    <a:pt x="74" y="129"/>
                    <a:pt x="77" y="127"/>
                    <a:pt x="80" y="126"/>
                  </a:cubicBezTo>
                  <a:cubicBezTo>
                    <a:pt x="80" y="126"/>
                    <a:pt x="81" y="125"/>
                    <a:pt x="82" y="125"/>
                  </a:cubicBezTo>
                  <a:cubicBezTo>
                    <a:pt x="86" y="123"/>
                    <a:pt x="92" y="121"/>
                    <a:pt x="91" y="119"/>
                  </a:cubicBezTo>
                  <a:cubicBezTo>
                    <a:pt x="91" y="119"/>
                    <a:pt x="91" y="119"/>
                    <a:pt x="91" y="118"/>
                  </a:cubicBezTo>
                  <a:cubicBezTo>
                    <a:pt x="91" y="117"/>
                    <a:pt x="91" y="116"/>
                    <a:pt x="90" y="116"/>
                  </a:cubicBezTo>
                  <a:cubicBezTo>
                    <a:pt x="89" y="116"/>
                    <a:pt x="89" y="117"/>
                    <a:pt x="88" y="117"/>
                  </a:cubicBezTo>
                  <a:cubicBezTo>
                    <a:pt x="88" y="117"/>
                    <a:pt x="87" y="118"/>
                    <a:pt x="87" y="118"/>
                  </a:cubicBezTo>
                  <a:cubicBezTo>
                    <a:pt x="86" y="119"/>
                    <a:pt x="84" y="119"/>
                    <a:pt x="83" y="119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1" y="120"/>
                    <a:pt x="80" y="120"/>
                    <a:pt x="79" y="120"/>
                  </a:cubicBezTo>
                  <a:cubicBezTo>
                    <a:pt x="78" y="120"/>
                    <a:pt x="77" y="120"/>
                    <a:pt x="77" y="120"/>
                  </a:cubicBezTo>
                  <a:cubicBezTo>
                    <a:pt x="77" y="120"/>
                    <a:pt x="76" y="120"/>
                    <a:pt x="76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7"/>
                    <a:pt x="78" y="116"/>
                    <a:pt x="79" y="115"/>
                  </a:cubicBezTo>
                  <a:cubicBezTo>
                    <a:pt x="81" y="114"/>
                    <a:pt x="83" y="112"/>
                    <a:pt x="84" y="110"/>
                  </a:cubicBezTo>
                  <a:cubicBezTo>
                    <a:pt x="85" y="108"/>
                    <a:pt x="86" y="107"/>
                    <a:pt x="87" y="105"/>
                  </a:cubicBezTo>
                  <a:cubicBezTo>
                    <a:pt x="88" y="104"/>
                    <a:pt x="88" y="103"/>
                    <a:pt x="89" y="101"/>
                  </a:cubicBezTo>
                  <a:cubicBezTo>
                    <a:pt x="89" y="100"/>
                    <a:pt x="90" y="98"/>
                    <a:pt x="90" y="97"/>
                  </a:cubicBezTo>
                  <a:cubicBezTo>
                    <a:pt x="91" y="95"/>
                    <a:pt x="91" y="93"/>
                    <a:pt x="92" y="92"/>
                  </a:cubicBezTo>
                  <a:cubicBezTo>
                    <a:pt x="93" y="91"/>
                    <a:pt x="93" y="90"/>
                    <a:pt x="93" y="89"/>
                  </a:cubicBezTo>
                  <a:cubicBezTo>
                    <a:pt x="93" y="88"/>
                    <a:pt x="93" y="87"/>
                    <a:pt x="93" y="85"/>
                  </a:cubicBezTo>
                  <a:cubicBezTo>
                    <a:pt x="93" y="84"/>
                    <a:pt x="93" y="84"/>
                    <a:pt x="93" y="83"/>
                  </a:cubicBezTo>
                  <a:cubicBezTo>
                    <a:pt x="94" y="82"/>
                    <a:pt x="94" y="81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6" y="79"/>
                    <a:pt x="97" y="79"/>
                  </a:cubicBezTo>
                  <a:cubicBezTo>
                    <a:pt x="97" y="79"/>
                    <a:pt x="98" y="79"/>
                    <a:pt x="98" y="79"/>
                  </a:cubicBezTo>
                  <a:cubicBezTo>
                    <a:pt x="100" y="80"/>
                    <a:pt x="101" y="81"/>
                    <a:pt x="103" y="82"/>
                  </a:cubicBezTo>
                  <a:cubicBezTo>
                    <a:pt x="104" y="84"/>
                    <a:pt x="105" y="86"/>
                    <a:pt x="106" y="88"/>
                  </a:cubicBezTo>
                  <a:cubicBezTo>
                    <a:pt x="106" y="88"/>
                    <a:pt x="106" y="89"/>
                    <a:pt x="106" y="91"/>
                  </a:cubicBezTo>
                  <a:cubicBezTo>
                    <a:pt x="106" y="92"/>
                    <a:pt x="106" y="93"/>
                    <a:pt x="106" y="93"/>
                  </a:cubicBezTo>
                  <a:cubicBezTo>
                    <a:pt x="106" y="94"/>
                    <a:pt x="106" y="94"/>
                    <a:pt x="105" y="95"/>
                  </a:cubicBezTo>
                  <a:cubicBezTo>
                    <a:pt x="105" y="97"/>
                    <a:pt x="104" y="99"/>
                    <a:pt x="103" y="100"/>
                  </a:cubicBezTo>
                  <a:cubicBezTo>
                    <a:pt x="102" y="101"/>
                    <a:pt x="101" y="103"/>
                    <a:pt x="100" y="104"/>
                  </a:cubicBezTo>
                  <a:cubicBezTo>
                    <a:pt x="99" y="105"/>
                    <a:pt x="98" y="106"/>
                    <a:pt x="98" y="107"/>
                  </a:cubicBezTo>
                  <a:cubicBezTo>
                    <a:pt x="97" y="108"/>
                    <a:pt x="96" y="109"/>
                    <a:pt x="96" y="109"/>
                  </a:cubicBezTo>
                  <a:cubicBezTo>
                    <a:pt x="94" y="111"/>
                    <a:pt x="93" y="112"/>
                    <a:pt x="93" y="113"/>
                  </a:cubicBezTo>
                  <a:cubicBezTo>
                    <a:pt x="93" y="113"/>
                    <a:pt x="94" y="113"/>
                    <a:pt x="94" y="113"/>
                  </a:cubicBezTo>
                  <a:cubicBezTo>
                    <a:pt x="95" y="113"/>
                    <a:pt x="96" y="112"/>
                    <a:pt x="97" y="112"/>
                  </a:cubicBezTo>
                  <a:cubicBezTo>
                    <a:pt x="99" y="112"/>
                    <a:pt x="101" y="110"/>
                    <a:pt x="103" y="108"/>
                  </a:cubicBezTo>
                  <a:cubicBezTo>
                    <a:pt x="103" y="107"/>
                    <a:pt x="103" y="107"/>
                    <a:pt x="104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6" y="104"/>
                    <a:pt x="108" y="101"/>
                    <a:pt x="110" y="98"/>
                  </a:cubicBezTo>
                  <a:cubicBezTo>
                    <a:pt x="112" y="95"/>
                    <a:pt x="114" y="92"/>
                    <a:pt x="116" y="89"/>
                  </a:cubicBezTo>
                  <a:cubicBezTo>
                    <a:pt x="117" y="88"/>
                    <a:pt x="117" y="87"/>
                    <a:pt x="118" y="87"/>
                  </a:cubicBezTo>
                  <a:cubicBezTo>
                    <a:pt x="121" y="82"/>
                    <a:pt x="124" y="77"/>
                    <a:pt x="126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27" y="72"/>
                    <a:pt x="127" y="71"/>
                    <a:pt x="127" y="71"/>
                  </a:cubicBezTo>
                  <a:cubicBezTo>
                    <a:pt x="128" y="69"/>
                    <a:pt x="130" y="66"/>
                    <a:pt x="131" y="64"/>
                  </a:cubicBezTo>
                  <a:cubicBezTo>
                    <a:pt x="131" y="63"/>
                    <a:pt x="132" y="62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7" y="62"/>
                    <a:pt x="123" y="64"/>
                    <a:pt x="120" y="65"/>
                  </a:cubicBezTo>
                  <a:cubicBezTo>
                    <a:pt x="119" y="66"/>
                    <a:pt x="118" y="67"/>
                    <a:pt x="117" y="67"/>
                  </a:cubicBezTo>
                  <a:cubicBezTo>
                    <a:pt x="114" y="68"/>
                    <a:pt x="112" y="70"/>
                    <a:pt x="109" y="71"/>
                  </a:cubicBezTo>
                  <a:cubicBezTo>
                    <a:pt x="106" y="73"/>
                    <a:pt x="104" y="74"/>
                    <a:pt x="101" y="75"/>
                  </a:cubicBezTo>
                  <a:cubicBezTo>
                    <a:pt x="100" y="76"/>
                    <a:pt x="99" y="76"/>
                    <a:pt x="98" y="77"/>
                  </a:cubicBezTo>
                  <a:cubicBezTo>
                    <a:pt x="96" y="77"/>
                    <a:pt x="94" y="78"/>
                    <a:pt x="92" y="79"/>
                  </a:cubicBezTo>
                  <a:cubicBezTo>
                    <a:pt x="90" y="80"/>
                    <a:pt x="89" y="82"/>
                    <a:pt x="89" y="83"/>
                  </a:cubicBezTo>
                  <a:cubicBezTo>
                    <a:pt x="88" y="84"/>
                    <a:pt x="88" y="85"/>
                    <a:pt x="88" y="86"/>
                  </a:cubicBezTo>
                  <a:cubicBezTo>
                    <a:pt x="87" y="87"/>
                    <a:pt x="86" y="88"/>
                    <a:pt x="85" y="89"/>
                  </a:cubicBezTo>
                  <a:cubicBezTo>
                    <a:pt x="84" y="91"/>
                    <a:pt x="83" y="92"/>
                    <a:pt x="82" y="93"/>
                  </a:cubicBezTo>
                  <a:cubicBezTo>
                    <a:pt x="82" y="93"/>
                    <a:pt x="82" y="94"/>
                    <a:pt x="81" y="94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0" y="96"/>
                    <a:pt x="81" y="98"/>
                    <a:pt x="82" y="100"/>
                  </a:cubicBezTo>
                  <a:cubicBezTo>
                    <a:pt x="83" y="102"/>
                    <a:pt x="85" y="105"/>
                    <a:pt x="84" y="10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107"/>
                    <a:pt x="84" y="108"/>
                    <a:pt x="83" y="108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1" y="108"/>
                    <a:pt x="79" y="107"/>
                    <a:pt x="78" y="106"/>
                  </a:cubicBezTo>
                  <a:cubicBezTo>
                    <a:pt x="76" y="105"/>
                    <a:pt x="75" y="103"/>
                    <a:pt x="74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2" y="105"/>
                    <a:pt x="71" y="107"/>
                    <a:pt x="70" y="109"/>
                  </a:cubicBezTo>
                  <a:cubicBezTo>
                    <a:pt x="69" y="109"/>
                    <a:pt x="68" y="110"/>
                    <a:pt x="68" y="111"/>
                  </a:cubicBezTo>
                  <a:cubicBezTo>
                    <a:pt x="67" y="113"/>
                    <a:pt x="63" y="116"/>
                    <a:pt x="59" y="118"/>
                  </a:cubicBezTo>
                  <a:cubicBezTo>
                    <a:pt x="56" y="120"/>
                    <a:pt x="54" y="121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1" y="120"/>
                    <a:pt x="49" y="120"/>
                    <a:pt x="49" y="119"/>
                  </a:cubicBezTo>
                  <a:cubicBezTo>
                    <a:pt x="49" y="119"/>
                    <a:pt x="50" y="119"/>
                    <a:pt x="50" y="119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1" y="116"/>
                    <a:pt x="53" y="115"/>
                  </a:cubicBezTo>
                  <a:cubicBezTo>
                    <a:pt x="53" y="114"/>
                    <a:pt x="54" y="114"/>
                    <a:pt x="55" y="113"/>
                  </a:cubicBezTo>
                  <a:cubicBezTo>
                    <a:pt x="55" y="113"/>
                    <a:pt x="55" y="112"/>
                    <a:pt x="56" y="112"/>
                  </a:cubicBezTo>
                  <a:cubicBezTo>
                    <a:pt x="59" y="109"/>
                    <a:pt x="61" y="106"/>
                    <a:pt x="64" y="102"/>
                  </a:cubicBezTo>
                  <a:cubicBezTo>
                    <a:pt x="64" y="102"/>
                    <a:pt x="65" y="101"/>
                    <a:pt x="6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6" y="100"/>
                    <a:pt x="67" y="99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5" y="98"/>
                    <a:pt x="63" y="99"/>
                    <a:pt x="62" y="100"/>
                  </a:cubicBezTo>
                  <a:cubicBezTo>
                    <a:pt x="60" y="101"/>
                    <a:pt x="58" y="103"/>
                    <a:pt x="57" y="104"/>
                  </a:cubicBezTo>
                  <a:cubicBezTo>
                    <a:pt x="57" y="104"/>
                    <a:pt x="56" y="104"/>
                    <a:pt x="56" y="105"/>
                  </a:cubicBezTo>
                  <a:cubicBezTo>
                    <a:pt x="56" y="105"/>
                    <a:pt x="55" y="106"/>
                    <a:pt x="55" y="106"/>
                  </a:cubicBezTo>
                  <a:cubicBezTo>
                    <a:pt x="53" y="107"/>
                    <a:pt x="52" y="108"/>
                    <a:pt x="51" y="109"/>
                  </a:cubicBezTo>
                  <a:cubicBezTo>
                    <a:pt x="47" y="112"/>
                    <a:pt x="43" y="114"/>
                    <a:pt x="40" y="119"/>
                  </a:cubicBezTo>
                  <a:cubicBezTo>
                    <a:pt x="39" y="120"/>
                    <a:pt x="38" y="122"/>
                    <a:pt x="38" y="124"/>
                  </a:cubicBezTo>
                  <a:cubicBezTo>
                    <a:pt x="37" y="126"/>
                    <a:pt x="37" y="129"/>
                    <a:pt x="35" y="130"/>
                  </a:cubicBezTo>
                  <a:cubicBezTo>
                    <a:pt x="35" y="131"/>
                    <a:pt x="35" y="131"/>
                    <a:pt x="34" y="131"/>
                  </a:cubicBezTo>
                  <a:cubicBezTo>
                    <a:pt x="33" y="131"/>
                    <a:pt x="33" y="131"/>
                    <a:pt x="32" y="130"/>
                  </a:cubicBezTo>
                  <a:cubicBezTo>
                    <a:pt x="31" y="130"/>
                    <a:pt x="30" y="128"/>
                    <a:pt x="30" y="127"/>
                  </a:cubicBezTo>
                  <a:cubicBezTo>
                    <a:pt x="30" y="126"/>
                    <a:pt x="29" y="126"/>
                    <a:pt x="29" y="125"/>
                  </a:cubicBezTo>
                  <a:cubicBezTo>
                    <a:pt x="29" y="124"/>
                    <a:pt x="28" y="124"/>
                    <a:pt x="28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7" y="123"/>
                    <a:pt x="27" y="123"/>
                    <a:pt x="26" y="122"/>
                  </a:cubicBezTo>
                  <a:cubicBezTo>
                    <a:pt x="24" y="118"/>
                    <a:pt x="23" y="112"/>
                    <a:pt x="22" y="106"/>
                  </a:cubicBezTo>
                  <a:cubicBezTo>
                    <a:pt x="22" y="105"/>
                    <a:pt x="22" y="104"/>
                    <a:pt x="22" y="102"/>
                  </a:cubicBezTo>
                  <a:cubicBezTo>
                    <a:pt x="22" y="102"/>
                    <a:pt x="21" y="101"/>
                    <a:pt x="21" y="100"/>
                  </a:cubicBezTo>
                  <a:cubicBezTo>
                    <a:pt x="20" y="96"/>
                    <a:pt x="19" y="91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89"/>
                    <a:pt x="27" y="94"/>
                    <a:pt x="28" y="95"/>
                  </a:cubicBezTo>
                  <a:cubicBezTo>
                    <a:pt x="29" y="96"/>
                    <a:pt x="30" y="97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2" y="100"/>
                    <a:pt x="32" y="101"/>
                    <a:pt x="33" y="103"/>
                  </a:cubicBezTo>
                  <a:cubicBezTo>
                    <a:pt x="33" y="103"/>
                    <a:pt x="33" y="104"/>
                    <a:pt x="33" y="105"/>
                  </a:cubicBezTo>
                  <a:cubicBezTo>
                    <a:pt x="34" y="107"/>
                    <a:pt x="35" y="109"/>
                    <a:pt x="36" y="110"/>
                  </a:cubicBezTo>
                  <a:cubicBezTo>
                    <a:pt x="36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9" y="109"/>
                    <a:pt x="39" y="109"/>
                  </a:cubicBezTo>
                  <a:cubicBezTo>
                    <a:pt x="40" y="108"/>
                    <a:pt x="40" y="107"/>
                    <a:pt x="40" y="107"/>
                  </a:cubicBezTo>
                  <a:cubicBezTo>
                    <a:pt x="40" y="105"/>
                    <a:pt x="40" y="104"/>
                    <a:pt x="40" y="103"/>
                  </a:cubicBezTo>
                  <a:cubicBezTo>
                    <a:pt x="40" y="103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0" y="99"/>
                    <a:pt x="40" y="97"/>
                    <a:pt x="39" y="94"/>
                  </a:cubicBezTo>
                  <a:cubicBezTo>
                    <a:pt x="39" y="93"/>
                    <a:pt x="38" y="92"/>
                    <a:pt x="38" y="91"/>
                  </a:cubicBezTo>
                  <a:cubicBezTo>
                    <a:pt x="37" y="89"/>
                    <a:pt x="37" y="86"/>
                    <a:pt x="36" y="83"/>
                  </a:cubicBezTo>
                  <a:cubicBezTo>
                    <a:pt x="35" y="80"/>
                    <a:pt x="33" y="76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2"/>
                    <a:pt x="31" y="71"/>
                    <a:pt x="31" y="69"/>
                  </a:cubicBezTo>
                  <a:cubicBezTo>
                    <a:pt x="30" y="68"/>
                    <a:pt x="29" y="66"/>
                    <a:pt x="28" y="64"/>
                  </a:cubicBezTo>
                  <a:cubicBezTo>
                    <a:pt x="27" y="62"/>
                    <a:pt x="26" y="60"/>
                    <a:pt x="25" y="59"/>
                  </a:cubicBezTo>
                  <a:cubicBezTo>
                    <a:pt x="25" y="58"/>
                    <a:pt x="25" y="58"/>
                    <a:pt x="24" y="57"/>
                  </a:cubicBezTo>
                  <a:cubicBezTo>
                    <a:pt x="24" y="56"/>
                    <a:pt x="23" y="55"/>
                    <a:pt x="23" y="54"/>
                  </a:cubicBezTo>
                  <a:cubicBezTo>
                    <a:pt x="23" y="54"/>
                    <a:pt x="23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3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7" y="54"/>
                    <a:pt x="30" y="57"/>
                  </a:cubicBezTo>
                  <a:cubicBezTo>
                    <a:pt x="33" y="59"/>
                    <a:pt x="37" y="63"/>
                    <a:pt x="38" y="66"/>
                  </a:cubicBezTo>
                  <a:cubicBezTo>
                    <a:pt x="40" y="68"/>
                    <a:pt x="41" y="71"/>
                    <a:pt x="43" y="74"/>
                  </a:cubicBezTo>
                  <a:cubicBezTo>
                    <a:pt x="45" y="78"/>
                    <a:pt x="46" y="81"/>
                    <a:pt x="48" y="84"/>
                  </a:cubicBezTo>
                  <a:cubicBezTo>
                    <a:pt x="48" y="85"/>
                    <a:pt x="48" y="87"/>
                    <a:pt x="49" y="89"/>
                  </a:cubicBezTo>
                  <a:cubicBezTo>
                    <a:pt x="49" y="92"/>
                    <a:pt x="50" y="97"/>
                    <a:pt x="52" y="97"/>
                  </a:cubicBezTo>
                  <a:cubicBezTo>
                    <a:pt x="53" y="98"/>
                    <a:pt x="54" y="97"/>
                    <a:pt x="55" y="96"/>
                  </a:cubicBezTo>
                  <a:cubicBezTo>
                    <a:pt x="57" y="94"/>
                    <a:pt x="59" y="92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60" y="90"/>
                    <a:pt x="59" y="90"/>
                    <a:pt x="59" y="89"/>
                  </a:cubicBezTo>
                  <a:cubicBezTo>
                    <a:pt x="58" y="88"/>
                    <a:pt x="58" y="87"/>
                    <a:pt x="59" y="86"/>
                  </a:cubicBezTo>
                  <a:cubicBezTo>
                    <a:pt x="60" y="85"/>
                    <a:pt x="61" y="85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4" y="86"/>
                    <a:pt x="64" y="86"/>
                    <a:pt x="64" y="86"/>
                  </a:cubicBezTo>
                  <a:cubicBezTo>
                    <a:pt x="68" y="86"/>
                    <a:pt x="70" y="84"/>
                    <a:pt x="72" y="82"/>
                  </a:cubicBezTo>
                  <a:cubicBezTo>
                    <a:pt x="73" y="81"/>
                    <a:pt x="74" y="79"/>
                    <a:pt x="76" y="78"/>
                  </a:cubicBezTo>
                  <a:cubicBezTo>
                    <a:pt x="77" y="78"/>
                    <a:pt x="77" y="78"/>
                    <a:pt x="78" y="78"/>
                  </a:cubicBezTo>
                  <a:cubicBezTo>
                    <a:pt x="79" y="77"/>
                    <a:pt x="79" y="77"/>
                    <a:pt x="80" y="77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0" y="77"/>
                    <a:pt x="81" y="76"/>
                    <a:pt x="81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0" y="71"/>
                    <a:pt x="79" y="72"/>
                    <a:pt x="77" y="72"/>
                  </a:cubicBezTo>
                  <a:cubicBezTo>
                    <a:pt x="76" y="73"/>
                    <a:pt x="76" y="73"/>
                    <a:pt x="75" y="73"/>
                  </a:cubicBezTo>
                  <a:cubicBezTo>
                    <a:pt x="74" y="73"/>
                    <a:pt x="72" y="73"/>
                    <a:pt x="71" y="73"/>
                  </a:cubicBezTo>
                  <a:cubicBezTo>
                    <a:pt x="68" y="73"/>
                    <a:pt x="66" y="74"/>
                    <a:pt x="63" y="75"/>
                  </a:cubicBezTo>
                  <a:cubicBezTo>
                    <a:pt x="62" y="75"/>
                    <a:pt x="61" y="76"/>
                    <a:pt x="61" y="76"/>
                  </a:cubicBezTo>
                  <a:cubicBezTo>
                    <a:pt x="60" y="77"/>
                    <a:pt x="59" y="77"/>
                    <a:pt x="58" y="78"/>
                  </a:cubicBezTo>
                  <a:cubicBezTo>
                    <a:pt x="56" y="78"/>
                    <a:pt x="55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77"/>
                    <a:pt x="52" y="77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2" y="75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4"/>
                    <a:pt x="54" y="73"/>
                    <a:pt x="54" y="73"/>
                  </a:cubicBezTo>
                  <a:cubicBezTo>
                    <a:pt x="55" y="72"/>
                    <a:pt x="56" y="72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6" y="71"/>
                    <a:pt x="54" y="70"/>
                    <a:pt x="52" y="70"/>
                  </a:cubicBezTo>
                  <a:cubicBezTo>
                    <a:pt x="50" y="69"/>
                    <a:pt x="47" y="68"/>
                    <a:pt x="47" y="66"/>
                  </a:cubicBezTo>
                  <a:cubicBezTo>
                    <a:pt x="47" y="66"/>
                    <a:pt x="48" y="65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9" y="63"/>
                    <a:pt x="49" y="63"/>
                  </a:cubicBezTo>
                  <a:cubicBezTo>
                    <a:pt x="50" y="63"/>
                    <a:pt x="52" y="64"/>
                    <a:pt x="53" y="64"/>
                  </a:cubicBezTo>
                  <a:cubicBezTo>
                    <a:pt x="54" y="64"/>
                    <a:pt x="56" y="64"/>
                    <a:pt x="57" y="63"/>
                  </a:cubicBezTo>
                  <a:cubicBezTo>
                    <a:pt x="58" y="63"/>
                    <a:pt x="59" y="63"/>
                    <a:pt x="59" y="62"/>
                  </a:cubicBezTo>
                  <a:cubicBezTo>
                    <a:pt x="61" y="62"/>
                    <a:pt x="62" y="62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8" y="59"/>
                    <a:pt x="71" y="55"/>
                    <a:pt x="73" y="52"/>
                  </a:cubicBezTo>
                  <a:cubicBezTo>
                    <a:pt x="74" y="51"/>
                    <a:pt x="75" y="49"/>
                    <a:pt x="76" y="48"/>
                  </a:cubicBezTo>
                  <a:cubicBezTo>
                    <a:pt x="79" y="45"/>
                    <a:pt x="82" y="41"/>
                    <a:pt x="84" y="38"/>
                  </a:cubicBezTo>
                  <a:cubicBezTo>
                    <a:pt x="86" y="35"/>
                    <a:pt x="88" y="32"/>
                    <a:pt x="90" y="29"/>
                  </a:cubicBezTo>
                  <a:cubicBezTo>
                    <a:pt x="91" y="27"/>
                    <a:pt x="92" y="25"/>
                    <a:pt x="93" y="23"/>
                  </a:cubicBezTo>
                  <a:cubicBezTo>
                    <a:pt x="94" y="21"/>
                    <a:pt x="95" y="19"/>
                    <a:pt x="95" y="17"/>
                  </a:cubicBezTo>
                  <a:cubicBezTo>
                    <a:pt x="96" y="13"/>
                    <a:pt x="95" y="9"/>
                    <a:pt x="94" y="6"/>
                  </a:cubicBezTo>
                  <a:cubicBezTo>
                    <a:pt x="94" y="5"/>
                    <a:pt x="93" y="2"/>
                    <a:pt x="93" y="1"/>
                  </a:cubicBezTo>
                  <a:cubicBezTo>
                    <a:pt x="93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5" y="0"/>
                    <a:pt x="95" y="0"/>
                  </a:cubicBezTo>
                  <a:cubicBezTo>
                    <a:pt x="96" y="0"/>
                    <a:pt x="96" y="1"/>
                    <a:pt x="9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887A1F-1A71-4B55-960D-869B0CA5D655}"/>
              </a:ext>
            </a:extLst>
          </p:cNvPr>
          <p:cNvGrpSpPr/>
          <p:nvPr/>
        </p:nvGrpSpPr>
        <p:grpSpPr>
          <a:xfrm>
            <a:off x="8204200" y="242889"/>
            <a:ext cx="942398" cy="6324600"/>
            <a:chOff x="4471988" y="-3175"/>
            <a:chExt cx="1022350" cy="6861175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1BC74024-2409-43EB-A2FD-7999FF28F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888" y="4999038"/>
              <a:ext cx="495300" cy="684213"/>
            </a:xfrm>
            <a:custGeom>
              <a:avLst/>
              <a:gdLst>
                <a:gd name="T0" fmla="*/ 116 w 166"/>
                <a:gd name="T1" fmla="*/ 12 h 230"/>
                <a:gd name="T2" fmla="*/ 122 w 166"/>
                <a:gd name="T3" fmla="*/ 39 h 230"/>
                <a:gd name="T4" fmla="*/ 120 w 166"/>
                <a:gd name="T5" fmla="*/ 64 h 230"/>
                <a:gd name="T6" fmla="*/ 118 w 166"/>
                <a:gd name="T7" fmla="*/ 88 h 230"/>
                <a:gd name="T8" fmla="*/ 130 w 166"/>
                <a:gd name="T9" fmla="*/ 83 h 230"/>
                <a:gd name="T10" fmla="*/ 148 w 166"/>
                <a:gd name="T11" fmla="*/ 63 h 230"/>
                <a:gd name="T12" fmla="*/ 153 w 166"/>
                <a:gd name="T13" fmla="*/ 39 h 230"/>
                <a:gd name="T14" fmla="*/ 156 w 166"/>
                <a:gd name="T15" fmla="*/ 30 h 230"/>
                <a:gd name="T16" fmla="*/ 156 w 166"/>
                <a:gd name="T17" fmla="*/ 67 h 230"/>
                <a:gd name="T18" fmla="*/ 144 w 166"/>
                <a:gd name="T19" fmla="*/ 87 h 230"/>
                <a:gd name="T20" fmla="*/ 128 w 166"/>
                <a:gd name="T21" fmla="*/ 119 h 230"/>
                <a:gd name="T22" fmla="*/ 105 w 166"/>
                <a:gd name="T23" fmla="*/ 148 h 230"/>
                <a:gd name="T24" fmla="*/ 99 w 166"/>
                <a:gd name="T25" fmla="*/ 157 h 230"/>
                <a:gd name="T26" fmla="*/ 83 w 166"/>
                <a:gd name="T27" fmla="*/ 192 h 230"/>
                <a:gd name="T28" fmla="*/ 103 w 166"/>
                <a:gd name="T29" fmla="*/ 190 h 230"/>
                <a:gd name="T30" fmla="*/ 155 w 166"/>
                <a:gd name="T31" fmla="*/ 191 h 230"/>
                <a:gd name="T32" fmla="*/ 158 w 166"/>
                <a:gd name="T33" fmla="*/ 209 h 230"/>
                <a:gd name="T34" fmla="*/ 132 w 166"/>
                <a:gd name="T35" fmla="*/ 225 h 230"/>
                <a:gd name="T36" fmla="*/ 123 w 166"/>
                <a:gd name="T37" fmla="*/ 226 h 230"/>
                <a:gd name="T38" fmla="*/ 139 w 166"/>
                <a:gd name="T39" fmla="*/ 206 h 230"/>
                <a:gd name="T40" fmla="*/ 107 w 166"/>
                <a:gd name="T41" fmla="*/ 198 h 230"/>
                <a:gd name="T42" fmla="*/ 79 w 166"/>
                <a:gd name="T43" fmla="*/ 199 h 230"/>
                <a:gd name="T44" fmla="*/ 61 w 166"/>
                <a:gd name="T45" fmla="*/ 218 h 230"/>
                <a:gd name="T46" fmla="*/ 41 w 166"/>
                <a:gd name="T47" fmla="*/ 229 h 230"/>
                <a:gd name="T48" fmla="*/ 58 w 166"/>
                <a:gd name="T49" fmla="*/ 175 h 230"/>
                <a:gd name="T50" fmla="*/ 48 w 166"/>
                <a:gd name="T51" fmla="*/ 159 h 230"/>
                <a:gd name="T52" fmla="*/ 14 w 166"/>
                <a:gd name="T53" fmla="*/ 162 h 230"/>
                <a:gd name="T54" fmla="*/ 1 w 166"/>
                <a:gd name="T55" fmla="*/ 154 h 230"/>
                <a:gd name="T56" fmla="*/ 16 w 166"/>
                <a:gd name="T57" fmla="*/ 141 h 230"/>
                <a:gd name="T58" fmla="*/ 68 w 166"/>
                <a:gd name="T59" fmla="*/ 120 h 230"/>
                <a:gd name="T60" fmla="*/ 82 w 166"/>
                <a:gd name="T61" fmla="*/ 97 h 230"/>
                <a:gd name="T62" fmla="*/ 91 w 166"/>
                <a:gd name="T63" fmla="*/ 59 h 230"/>
                <a:gd name="T64" fmla="*/ 100 w 166"/>
                <a:gd name="T65" fmla="*/ 23 h 230"/>
                <a:gd name="T66" fmla="*/ 108 w 166"/>
                <a:gd name="T6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6" h="230">
                  <a:moveTo>
                    <a:pt x="108" y="0"/>
                  </a:moveTo>
                  <a:cubicBezTo>
                    <a:pt x="113" y="0"/>
                    <a:pt x="114" y="7"/>
                    <a:pt x="116" y="12"/>
                  </a:cubicBezTo>
                  <a:cubicBezTo>
                    <a:pt x="116" y="15"/>
                    <a:pt x="118" y="18"/>
                    <a:pt x="119" y="21"/>
                  </a:cubicBezTo>
                  <a:cubicBezTo>
                    <a:pt x="121" y="25"/>
                    <a:pt x="121" y="32"/>
                    <a:pt x="122" y="39"/>
                  </a:cubicBezTo>
                  <a:cubicBezTo>
                    <a:pt x="122" y="41"/>
                    <a:pt x="120" y="48"/>
                    <a:pt x="120" y="51"/>
                  </a:cubicBezTo>
                  <a:cubicBezTo>
                    <a:pt x="120" y="55"/>
                    <a:pt x="120" y="59"/>
                    <a:pt x="120" y="64"/>
                  </a:cubicBezTo>
                  <a:cubicBezTo>
                    <a:pt x="120" y="67"/>
                    <a:pt x="120" y="71"/>
                    <a:pt x="119" y="73"/>
                  </a:cubicBezTo>
                  <a:cubicBezTo>
                    <a:pt x="119" y="74"/>
                    <a:pt x="117" y="87"/>
                    <a:pt x="118" y="88"/>
                  </a:cubicBezTo>
                  <a:cubicBezTo>
                    <a:pt x="118" y="88"/>
                    <a:pt x="119" y="89"/>
                    <a:pt x="119" y="89"/>
                  </a:cubicBezTo>
                  <a:cubicBezTo>
                    <a:pt x="123" y="89"/>
                    <a:pt x="127" y="84"/>
                    <a:pt x="130" y="83"/>
                  </a:cubicBezTo>
                  <a:cubicBezTo>
                    <a:pt x="135" y="80"/>
                    <a:pt x="137" y="77"/>
                    <a:pt x="141" y="73"/>
                  </a:cubicBezTo>
                  <a:cubicBezTo>
                    <a:pt x="143" y="71"/>
                    <a:pt x="147" y="64"/>
                    <a:pt x="148" y="63"/>
                  </a:cubicBezTo>
                  <a:cubicBezTo>
                    <a:pt x="152" y="57"/>
                    <a:pt x="153" y="56"/>
                    <a:pt x="153" y="49"/>
                  </a:cubicBezTo>
                  <a:cubicBezTo>
                    <a:pt x="154" y="45"/>
                    <a:pt x="154" y="44"/>
                    <a:pt x="153" y="39"/>
                  </a:cubicBezTo>
                  <a:cubicBezTo>
                    <a:pt x="153" y="35"/>
                    <a:pt x="151" y="32"/>
                    <a:pt x="150" y="29"/>
                  </a:cubicBezTo>
                  <a:cubicBezTo>
                    <a:pt x="149" y="25"/>
                    <a:pt x="156" y="29"/>
                    <a:pt x="156" y="30"/>
                  </a:cubicBezTo>
                  <a:cubicBezTo>
                    <a:pt x="160" y="36"/>
                    <a:pt x="163" y="48"/>
                    <a:pt x="161" y="56"/>
                  </a:cubicBezTo>
                  <a:cubicBezTo>
                    <a:pt x="160" y="59"/>
                    <a:pt x="158" y="64"/>
                    <a:pt x="156" y="67"/>
                  </a:cubicBezTo>
                  <a:cubicBezTo>
                    <a:pt x="156" y="69"/>
                    <a:pt x="154" y="74"/>
                    <a:pt x="152" y="76"/>
                  </a:cubicBezTo>
                  <a:cubicBezTo>
                    <a:pt x="148" y="81"/>
                    <a:pt x="147" y="83"/>
                    <a:pt x="144" y="87"/>
                  </a:cubicBezTo>
                  <a:cubicBezTo>
                    <a:pt x="140" y="91"/>
                    <a:pt x="140" y="91"/>
                    <a:pt x="138" y="96"/>
                  </a:cubicBezTo>
                  <a:cubicBezTo>
                    <a:pt x="134" y="104"/>
                    <a:pt x="132" y="111"/>
                    <a:pt x="128" y="119"/>
                  </a:cubicBezTo>
                  <a:cubicBezTo>
                    <a:pt x="123" y="129"/>
                    <a:pt x="121" y="132"/>
                    <a:pt x="114" y="139"/>
                  </a:cubicBezTo>
                  <a:cubicBezTo>
                    <a:pt x="111" y="142"/>
                    <a:pt x="109" y="145"/>
                    <a:pt x="105" y="148"/>
                  </a:cubicBezTo>
                  <a:cubicBezTo>
                    <a:pt x="104" y="150"/>
                    <a:pt x="102" y="151"/>
                    <a:pt x="101" y="153"/>
                  </a:cubicBezTo>
                  <a:cubicBezTo>
                    <a:pt x="100" y="154"/>
                    <a:pt x="100" y="156"/>
                    <a:pt x="99" y="157"/>
                  </a:cubicBezTo>
                  <a:cubicBezTo>
                    <a:pt x="96" y="166"/>
                    <a:pt x="91" y="174"/>
                    <a:pt x="87" y="182"/>
                  </a:cubicBezTo>
                  <a:cubicBezTo>
                    <a:pt x="85" y="185"/>
                    <a:pt x="79" y="191"/>
                    <a:pt x="83" y="192"/>
                  </a:cubicBezTo>
                  <a:cubicBezTo>
                    <a:pt x="86" y="193"/>
                    <a:pt x="88" y="193"/>
                    <a:pt x="92" y="192"/>
                  </a:cubicBezTo>
                  <a:cubicBezTo>
                    <a:pt x="96" y="191"/>
                    <a:pt x="100" y="190"/>
                    <a:pt x="103" y="190"/>
                  </a:cubicBezTo>
                  <a:cubicBezTo>
                    <a:pt x="107" y="189"/>
                    <a:pt x="123" y="188"/>
                    <a:pt x="129" y="188"/>
                  </a:cubicBezTo>
                  <a:cubicBezTo>
                    <a:pt x="141" y="188"/>
                    <a:pt x="146" y="188"/>
                    <a:pt x="155" y="191"/>
                  </a:cubicBezTo>
                  <a:cubicBezTo>
                    <a:pt x="158" y="194"/>
                    <a:pt x="166" y="200"/>
                    <a:pt x="164" y="207"/>
                  </a:cubicBezTo>
                  <a:cubicBezTo>
                    <a:pt x="164" y="208"/>
                    <a:pt x="160" y="208"/>
                    <a:pt x="158" y="209"/>
                  </a:cubicBezTo>
                  <a:cubicBezTo>
                    <a:pt x="154" y="210"/>
                    <a:pt x="156" y="212"/>
                    <a:pt x="147" y="216"/>
                  </a:cubicBezTo>
                  <a:cubicBezTo>
                    <a:pt x="140" y="220"/>
                    <a:pt x="139" y="222"/>
                    <a:pt x="132" y="225"/>
                  </a:cubicBezTo>
                  <a:cubicBezTo>
                    <a:pt x="132" y="226"/>
                    <a:pt x="124" y="230"/>
                    <a:pt x="123" y="228"/>
                  </a:cubicBezTo>
                  <a:cubicBezTo>
                    <a:pt x="123" y="227"/>
                    <a:pt x="123" y="226"/>
                    <a:pt x="123" y="226"/>
                  </a:cubicBezTo>
                  <a:cubicBezTo>
                    <a:pt x="125" y="223"/>
                    <a:pt x="130" y="220"/>
                    <a:pt x="131" y="218"/>
                  </a:cubicBezTo>
                  <a:cubicBezTo>
                    <a:pt x="134" y="215"/>
                    <a:pt x="139" y="208"/>
                    <a:pt x="139" y="206"/>
                  </a:cubicBezTo>
                  <a:cubicBezTo>
                    <a:pt x="140" y="200"/>
                    <a:pt x="129" y="200"/>
                    <a:pt x="120" y="199"/>
                  </a:cubicBezTo>
                  <a:cubicBezTo>
                    <a:pt x="115" y="199"/>
                    <a:pt x="114" y="198"/>
                    <a:pt x="107" y="198"/>
                  </a:cubicBezTo>
                  <a:cubicBezTo>
                    <a:pt x="103" y="197"/>
                    <a:pt x="95" y="198"/>
                    <a:pt x="91" y="197"/>
                  </a:cubicBezTo>
                  <a:cubicBezTo>
                    <a:pt x="87" y="197"/>
                    <a:pt x="81" y="196"/>
                    <a:pt x="79" y="199"/>
                  </a:cubicBezTo>
                  <a:cubicBezTo>
                    <a:pt x="75" y="204"/>
                    <a:pt x="73" y="210"/>
                    <a:pt x="68" y="215"/>
                  </a:cubicBezTo>
                  <a:cubicBezTo>
                    <a:pt x="66" y="217"/>
                    <a:pt x="63" y="217"/>
                    <a:pt x="61" y="218"/>
                  </a:cubicBezTo>
                  <a:cubicBezTo>
                    <a:pt x="57" y="221"/>
                    <a:pt x="54" y="226"/>
                    <a:pt x="50" y="228"/>
                  </a:cubicBezTo>
                  <a:cubicBezTo>
                    <a:pt x="47" y="229"/>
                    <a:pt x="42" y="230"/>
                    <a:pt x="41" y="229"/>
                  </a:cubicBezTo>
                  <a:cubicBezTo>
                    <a:pt x="33" y="225"/>
                    <a:pt x="37" y="216"/>
                    <a:pt x="41" y="211"/>
                  </a:cubicBezTo>
                  <a:cubicBezTo>
                    <a:pt x="48" y="201"/>
                    <a:pt x="54" y="187"/>
                    <a:pt x="58" y="175"/>
                  </a:cubicBezTo>
                  <a:cubicBezTo>
                    <a:pt x="59" y="173"/>
                    <a:pt x="64" y="163"/>
                    <a:pt x="63" y="161"/>
                  </a:cubicBezTo>
                  <a:cubicBezTo>
                    <a:pt x="62" y="153"/>
                    <a:pt x="54" y="159"/>
                    <a:pt x="48" y="159"/>
                  </a:cubicBezTo>
                  <a:cubicBezTo>
                    <a:pt x="45" y="159"/>
                    <a:pt x="37" y="161"/>
                    <a:pt x="33" y="162"/>
                  </a:cubicBezTo>
                  <a:cubicBezTo>
                    <a:pt x="30" y="163"/>
                    <a:pt x="17" y="163"/>
                    <a:pt x="14" y="162"/>
                  </a:cubicBezTo>
                  <a:cubicBezTo>
                    <a:pt x="11" y="161"/>
                    <a:pt x="9" y="160"/>
                    <a:pt x="5" y="159"/>
                  </a:cubicBezTo>
                  <a:cubicBezTo>
                    <a:pt x="4" y="159"/>
                    <a:pt x="1" y="155"/>
                    <a:pt x="1" y="154"/>
                  </a:cubicBezTo>
                  <a:cubicBezTo>
                    <a:pt x="0" y="151"/>
                    <a:pt x="0" y="148"/>
                    <a:pt x="1" y="146"/>
                  </a:cubicBezTo>
                  <a:cubicBezTo>
                    <a:pt x="4" y="143"/>
                    <a:pt x="12" y="142"/>
                    <a:pt x="16" y="141"/>
                  </a:cubicBezTo>
                  <a:cubicBezTo>
                    <a:pt x="29" y="136"/>
                    <a:pt x="42" y="134"/>
                    <a:pt x="55" y="126"/>
                  </a:cubicBezTo>
                  <a:cubicBezTo>
                    <a:pt x="60" y="123"/>
                    <a:pt x="63" y="123"/>
                    <a:pt x="68" y="120"/>
                  </a:cubicBezTo>
                  <a:cubicBezTo>
                    <a:pt x="73" y="116"/>
                    <a:pt x="75" y="117"/>
                    <a:pt x="78" y="111"/>
                  </a:cubicBezTo>
                  <a:cubicBezTo>
                    <a:pt x="79" y="109"/>
                    <a:pt x="82" y="100"/>
                    <a:pt x="82" y="97"/>
                  </a:cubicBezTo>
                  <a:cubicBezTo>
                    <a:pt x="84" y="90"/>
                    <a:pt x="85" y="85"/>
                    <a:pt x="86" y="78"/>
                  </a:cubicBezTo>
                  <a:cubicBezTo>
                    <a:pt x="88" y="73"/>
                    <a:pt x="90" y="63"/>
                    <a:pt x="91" y="59"/>
                  </a:cubicBezTo>
                  <a:cubicBezTo>
                    <a:pt x="93" y="52"/>
                    <a:pt x="95" y="44"/>
                    <a:pt x="97" y="38"/>
                  </a:cubicBezTo>
                  <a:cubicBezTo>
                    <a:pt x="98" y="33"/>
                    <a:pt x="99" y="28"/>
                    <a:pt x="100" y="23"/>
                  </a:cubicBezTo>
                  <a:cubicBezTo>
                    <a:pt x="101" y="18"/>
                    <a:pt x="102" y="12"/>
                    <a:pt x="103" y="7"/>
                  </a:cubicBezTo>
                  <a:cubicBezTo>
                    <a:pt x="103" y="4"/>
                    <a:pt x="105" y="0"/>
                    <a:pt x="108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9A7BA1F-3165-46D9-B1F9-640AF05C03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026" y="3094038"/>
              <a:ext cx="584200" cy="977900"/>
            </a:xfrm>
            <a:custGeom>
              <a:avLst/>
              <a:gdLst>
                <a:gd name="T0" fmla="*/ 40 w 195"/>
                <a:gd name="T1" fmla="*/ 180 h 328"/>
                <a:gd name="T2" fmla="*/ 44 w 195"/>
                <a:gd name="T3" fmla="*/ 196 h 328"/>
                <a:gd name="T4" fmla="*/ 45 w 195"/>
                <a:gd name="T5" fmla="*/ 157 h 328"/>
                <a:gd name="T6" fmla="*/ 69 w 195"/>
                <a:gd name="T7" fmla="*/ 80 h 328"/>
                <a:gd name="T8" fmla="*/ 74 w 195"/>
                <a:gd name="T9" fmla="*/ 112 h 328"/>
                <a:gd name="T10" fmla="*/ 64 w 195"/>
                <a:gd name="T11" fmla="*/ 133 h 328"/>
                <a:gd name="T12" fmla="*/ 59 w 195"/>
                <a:gd name="T13" fmla="*/ 177 h 328"/>
                <a:gd name="T14" fmla="*/ 61 w 195"/>
                <a:gd name="T15" fmla="*/ 238 h 328"/>
                <a:gd name="T16" fmla="*/ 52 w 195"/>
                <a:gd name="T17" fmla="*/ 276 h 328"/>
                <a:gd name="T18" fmla="*/ 50 w 195"/>
                <a:gd name="T19" fmla="*/ 258 h 328"/>
                <a:gd name="T20" fmla="*/ 48 w 195"/>
                <a:gd name="T21" fmla="*/ 223 h 328"/>
                <a:gd name="T22" fmla="*/ 19 w 195"/>
                <a:gd name="T23" fmla="*/ 210 h 328"/>
                <a:gd name="T24" fmla="*/ 40 w 195"/>
                <a:gd name="T25" fmla="*/ 144 h 328"/>
                <a:gd name="T26" fmla="*/ 49 w 195"/>
                <a:gd name="T27" fmla="*/ 123 h 328"/>
                <a:gd name="T28" fmla="*/ 29 w 195"/>
                <a:gd name="T29" fmla="*/ 133 h 328"/>
                <a:gd name="T30" fmla="*/ 0 w 195"/>
                <a:gd name="T31" fmla="*/ 141 h 328"/>
                <a:gd name="T32" fmla="*/ 16 w 195"/>
                <a:gd name="T33" fmla="*/ 125 h 328"/>
                <a:gd name="T34" fmla="*/ 51 w 195"/>
                <a:gd name="T35" fmla="*/ 101 h 328"/>
                <a:gd name="T36" fmla="*/ 64 w 195"/>
                <a:gd name="T37" fmla="*/ 69 h 328"/>
                <a:gd name="T38" fmla="*/ 130 w 195"/>
                <a:gd name="T39" fmla="*/ 74 h 328"/>
                <a:gd name="T40" fmla="*/ 116 w 195"/>
                <a:gd name="T41" fmla="*/ 75 h 328"/>
                <a:gd name="T42" fmla="*/ 114 w 195"/>
                <a:gd name="T43" fmla="*/ 60 h 328"/>
                <a:gd name="T44" fmla="*/ 164 w 195"/>
                <a:gd name="T45" fmla="*/ 73 h 328"/>
                <a:gd name="T46" fmla="*/ 165 w 195"/>
                <a:gd name="T47" fmla="*/ 99 h 328"/>
                <a:gd name="T48" fmla="*/ 183 w 195"/>
                <a:gd name="T49" fmla="*/ 34 h 328"/>
                <a:gd name="T50" fmla="*/ 172 w 195"/>
                <a:gd name="T51" fmla="*/ 11 h 328"/>
                <a:gd name="T52" fmla="*/ 99 w 195"/>
                <a:gd name="T53" fmla="*/ 21 h 328"/>
                <a:gd name="T54" fmla="*/ 65 w 195"/>
                <a:gd name="T55" fmla="*/ 50 h 328"/>
                <a:gd name="T56" fmla="*/ 81 w 195"/>
                <a:gd name="T57" fmla="*/ 16 h 328"/>
                <a:gd name="T58" fmla="*/ 163 w 195"/>
                <a:gd name="T59" fmla="*/ 11 h 328"/>
                <a:gd name="T60" fmla="*/ 158 w 195"/>
                <a:gd name="T61" fmla="*/ 53 h 328"/>
                <a:gd name="T62" fmla="*/ 151 w 195"/>
                <a:gd name="T63" fmla="*/ 109 h 328"/>
                <a:gd name="T64" fmla="*/ 141 w 195"/>
                <a:gd name="T65" fmla="*/ 132 h 328"/>
                <a:gd name="T66" fmla="*/ 110 w 195"/>
                <a:gd name="T67" fmla="*/ 168 h 328"/>
                <a:gd name="T68" fmla="*/ 120 w 195"/>
                <a:gd name="T69" fmla="*/ 137 h 328"/>
                <a:gd name="T70" fmla="*/ 135 w 195"/>
                <a:gd name="T71" fmla="*/ 111 h 328"/>
                <a:gd name="T72" fmla="*/ 101 w 195"/>
                <a:gd name="T73" fmla="*/ 107 h 328"/>
                <a:gd name="T74" fmla="*/ 103 w 195"/>
                <a:gd name="T75" fmla="*/ 151 h 328"/>
                <a:gd name="T76" fmla="*/ 91 w 195"/>
                <a:gd name="T77" fmla="*/ 180 h 328"/>
                <a:gd name="T78" fmla="*/ 117 w 195"/>
                <a:gd name="T79" fmla="*/ 185 h 328"/>
                <a:gd name="T80" fmla="*/ 149 w 195"/>
                <a:gd name="T81" fmla="*/ 152 h 328"/>
                <a:gd name="T82" fmla="*/ 147 w 195"/>
                <a:gd name="T83" fmla="*/ 253 h 328"/>
                <a:gd name="T84" fmla="*/ 149 w 195"/>
                <a:gd name="T85" fmla="*/ 310 h 328"/>
                <a:gd name="T86" fmla="*/ 157 w 195"/>
                <a:gd name="T87" fmla="*/ 295 h 328"/>
                <a:gd name="T88" fmla="*/ 162 w 195"/>
                <a:gd name="T89" fmla="*/ 246 h 328"/>
                <a:gd name="T90" fmla="*/ 165 w 195"/>
                <a:gd name="T91" fmla="*/ 130 h 328"/>
                <a:gd name="T92" fmla="*/ 188 w 195"/>
                <a:gd name="T93" fmla="*/ 86 h 328"/>
                <a:gd name="T94" fmla="*/ 194 w 195"/>
                <a:gd name="T95" fmla="*/ 54 h 328"/>
                <a:gd name="T96" fmla="*/ 185 w 195"/>
                <a:gd name="T97" fmla="*/ 2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5" h="328">
                  <a:moveTo>
                    <a:pt x="45" y="157"/>
                  </a:moveTo>
                  <a:cubicBezTo>
                    <a:pt x="44" y="163"/>
                    <a:pt x="43" y="165"/>
                    <a:pt x="41" y="170"/>
                  </a:cubicBezTo>
                  <a:cubicBezTo>
                    <a:pt x="41" y="173"/>
                    <a:pt x="40" y="178"/>
                    <a:pt x="40" y="180"/>
                  </a:cubicBezTo>
                  <a:cubicBezTo>
                    <a:pt x="39" y="185"/>
                    <a:pt x="39" y="189"/>
                    <a:pt x="39" y="193"/>
                  </a:cubicBezTo>
                  <a:cubicBezTo>
                    <a:pt x="39" y="194"/>
                    <a:pt x="39" y="197"/>
                    <a:pt x="39" y="198"/>
                  </a:cubicBezTo>
                  <a:cubicBezTo>
                    <a:pt x="41" y="199"/>
                    <a:pt x="43" y="197"/>
                    <a:pt x="44" y="196"/>
                  </a:cubicBezTo>
                  <a:cubicBezTo>
                    <a:pt x="47" y="192"/>
                    <a:pt x="48" y="172"/>
                    <a:pt x="49" y="163"/>
                  </a:cubicBezTo>
                  <a:cubicBezTo>
                    <a:pt x="49" y="159"/>
                    <a:pt x="51" y="152"/>
                    <a:pt x="50" y="149"/>
                  </a:cubicBezTo>
                  <a:cubicBezTo>
                    <a:pt x="49" y="147"/>
                    <a:pt x="45" y="157"/>
                    <a:pt x="45" y="157"/>
                  </a:cubicBezTo>
                  <a:close/>
                  <a:moveTo>
                    <a:pt x="64" y="69"/>
                  </a:moveTo>
                  <a:cubicBezTo>
                    <a:pt x="65" y="69"/>
                    <a:pt x="65" y="72"/>
                    <a:pt x="66" y="74"/>
                  </a:cubicBezTo>
                  <a:cubicBezTo>
                    <a:pt x="67" y="76"/>
                    <a:pt x="68" y="77"/>
                    <a:pt x="69" y="80"/>
                  </a:cubicBezTo>
                  <a:cubicBezTo>
                    <a:pt x="69" y="84"/>
                    <a:pt x="69" y="91"/>
                    <a:pt x="69" y="93"/>
                  </a:cubicBezTo>
                  <a:cubicBezTo>
                    <a:pt x="69" y="96"/>
                    <a:pt x="69" y="99"/>
                    <a:pt x="71" y="102"/>
                  </a:cubicBezTo>
                  <a:cubicBezTo>
                    <a:pt x="72" y="104"/>
                    <a:pt x="76" y="107"/>
                    <a:pt x="74" y="112"/>
                  </a:cubicBezTo>
                  <a:cubicBezTo>
                    <a:pt x="73" y="112"/>
                    <a:pt x="71" y="113"/>
                    <a:pt x="71" y="115"/>
                  </a:cubicBezTo>
                  <a:cubicBezTo>
                    <a:pt x="70" y="117"/>
                    <a:pt x="70" y="120"/>
                    <a:pt x="69" y="121"/>
                  </a:cubicBezTo>
                  <a:cubicBezTo>
                    <a:pt x="66" y="126"/>
                    <a:pt x="66" y="126"/>
                    <a:pt x="64" y="133"/>
                  </a:cubicBezTo>
                  <a:cubicBezTo>
                    <a:pt x="62" y="136"/>
                    <a:pt x="61" y="140"/>
                    <a:pt x="60" y="146"/>
                  </a:cubicBezTo>
                  <a:cubicBezTo>
                    <a:pt x="60" y="153"/>
                    <a:pt x="59" y="159"/>
                    <a:pt x="59" y="165"/>
                  </a:cubicBezTo>
                  <a:cubicBezTo>
                    <a:pt x="58" y="168"/>
                    <a:pt x="59" y="173"/>
                    <a:pt x="59" y="177"/>
                  </a:cubicBezTo>
                  <a:cubicBezTo>
                    <a:pt x="59" y="182"/>
                    <a:pt x="59" y="189"/>
                    <a:pt x="59" y="194"/>
                  </a:cubicBezTo>
                  <a:cubicBezTo>
                    <a:pt x="59" y="202"/>
                    <a:pt x="59" y="209"/>
                    <a:pt x="60" y="215"/>
                  </a:cubicBezTo>
                  <a:cubicBezTo>
                    <a:pt x="60" y="223"/>
                    <a:pt x="60" y="231"/>
                    <a:pt x="61" y="238"/>
                  </a:cubicBezTo>
                  <a:cubicBezTo>
                    <a:pt x="61" y="247"/>
                    <a:pt x="61" y="258"/>
                    <a:pt x="61" y="266"/>
                  </a:cubicBezTo>
                  <a:cubicBezTo>
                    <a:pt x="61" y="267"/>
                    <a:pt x="59" y="270"/>
                    <a:pt x="59" y="271"/>
                  </a:cubicBezTo>
                  <a:cubicBezTo>
                    <a:pt x="56" y="274"/>
                    <a:pt x="56" y="277"/>
                    <a:pt x="52" y="276"/>
                  </a:cubicBezTo>
                  <a:cubicBezTo>
                    <a:pt x="51" y="276"/>
                    <a:pt x="49" y="275"/>
                    <a:pt x="48" y="275"/>
                  </a:cubicBezTo>
                  <a:cubicBezTo>
                    <a:pt x="47" y="274"/>
                    <a:pt x="42" y="265"/>
                    <a:pt x="44" y="262"/>
                  </a:cubicBezTo>
                  <a:cubicBezTo>
                    <a:pt x="46" y="260"/>
                    <a:pt x="49" y="261"/>
                    <a:pt x="50" y="258"/>
                  </a:cubicBezTo>
                  <a:cubicBezTo>
                    <a:pt x="50" y="256"/>
                    <a:pt x="50" y="254"/>
                    <a:pt x="50" y="251"/>
                  </a:cubicBezTo>
                  <a:cubicBezTo>
                    <a:pt x="50" y="243"/>
                    <a:pt x="49" y="232"/>
                    <a:pt x="49" y="226"/>
                  </a:cubicBezTo>
                  <a:cubicBezTo>
                    <a:pt x="49" y="225"/>
                    <a:pt x="48" y="223"/>
                    <a:pt x="48" y="223"/>
                  </a:cubicBezTo>
                  <a:cubicBezTo>
                    <a:pt x="45" y="225"/>
                    <a:pt x="42" y="228"/>
                    <a:pt x="38" y="228"/>
                  </a:cubicBezTo>
                  <a:cubicBezTo>
                    <a:pt x="34" y="229"/>
                    <a:pt x="29" y="227"/>
                    <a:pt x="25" y="224"/>
                  </a:cubicBezTo>
                  <a:cubicBezTo>
                    <a:pt x="20" y="222"/>
                    <a:pt x="21" y="216"/>
                    <a:pt x="19" y="210"/>
                  </a:cubicBezTo>
                  <a:cubicBezTo>
                    <a:pt x="18" y="206"/>
                    <a:pt x="21" y="199"/>
                    <a:pt x="22" y="194"/>
                  </a:cubicBezTo>
                  <a:cubicBezTo>
                    <a:pt x="25" y="182"/>
                    <a:pt x="27" y="176"/>
                    <a:pt x="31" y="165"/>
                  </a:cubicBezTo>
                  <a:cubicBezTo>
                    <a:pt x="33" y="158"/>
                    <a:pt x="37" y="150"/>
                    <a:pt x="40" y="144"/>
                  </a:cubicBezTo>
                  <a:cubicBezTo>
                    <a:pt x="42" y="140"/>
                    <a:pt x="43" y="138"/>
                    <a:pt x="44" y="134"/>
                  </a:cubicBezTo>
                  <a:cubicBezTo>
                    <a:pt x="45" y="132"/>
                    <a:pt x="45" y="131"/>
                    <a:pt x="46" y="129"/>
                  </a:cubicBezTo>
                  <a:cubicBezTo>
                    <a:pt x="47" y="127"/>
                    <a:pt x="50" y="125"/>
                    <a:pt x="49" y="123"/>
                  </a:cubicBezTo>
                  <a:cubicBezTo>
                    <a:pt x="48" y="122"/>
                    <a:pt x="48" y="122"/>
                    <a:pt x="47" y="122"/>
                  </a:cubicBezTo>
                  <a:cubicBezTo>
                    <a:pt x="45" y="123"/>
                    <a:pt x="41" y="126"/>
                    <a:pt x="40" y="127"/>
                  </a:cubicBezTo>
                  <a:cubicBezTo>
                    <a:pt x="36" y="129"/>
                    <a:pt x="33" y="131"/>
                    <a:pt x="29" y="133"/>
                  </a:cubicBezTo>
                  <a:cubicBezTo>
                    <a:pt x="26" y="134"/>
                    <a:pt x="23" y="134"/>
                    <a:pt x="21" y="136"/>
                  </a:cubicBezTo>
                  <a:cubicBezTo>
                    <a:pt x="17" y="138"/>
                    <a:pt x="13" y="139"/>
                    <a:pt x="10" y="142"/>
                  </a:cubicBezTo>
                  <a:cubicBezTo>
                    <a:pt x="8" y="143"/>
                    <a:pt x="0" y="144"/>
                    <a:pt x="0" y="141"/>
                  </a:cubicBezTo>
                  <a:cubicBezTo>
                    <a:pt x="1" y="140"/>
                    <a:pt x="2" y="140"/>
                    <a:pt x="3" y="139"/>
                  </a:cubicBezTo>
                  <a:cubicBezTo>
                    <a:pt x="4" y="137"/>
                    <a:pt x="6" y="136"/>
                    <a:pt x="7" y="134"/>
                  </a:cubicBezTo>
                  <a:cubicBezTo>
                    <a:pt x="8" y="132"/>
                    <a:pt x="14" y="127"/>
                    <a:pt x="16" y="125"/>
                  </a:cubicBezTo>
                  <a:cubicBezTo>
                    <a:pt x="22" y="120"/>
                    <a:pt x="25" y="118"/>
                    <a:pt x="29" y="115"/>
                  </a:cubicBezTo>
                  <a:cubicBezTo>
                    <a:pt x="32" y="113"/>
                    <a:pt x="37" y="110"/>
                    <a:pt x="40" y="109"/>
                  </a:cubicBezTo>
                  <a:cubicBezTo>
                    <a:pt x="44" y="106"/>
                    <a:pt x="48" y="104"/>
                    <a:pt x="51" y="101"/>
                  </a:cubicBezTo>
                  <a:cubicBezTo>
                    <a:pt x="53" y="100"/>
                    <a:pt x="55" y="100"/>
                    <a:pt x="57" y="99"/>
                  </a:cubicBezTo>
                  <a:cubicBezTo>
                    <a:pt x="58" y="98"/>
                    <a:pt x="60" y="82"/>
                    <a:pt x="61" y="79"/>
                  </a:cubicBezTo>
                  <a:cubicBezTo>
                    <a:pt x="62" y="75"/>
                    <a:pt x="61" y="69"/>
                    <a:pt x="64" y="69"/>
                  </a:cubicBezTo>
                  <a:close/>
                  <a:moveTo>
                    <a:pt x="114" y="60"/>
                  </a:moveTo>
                  <a:cubicBezTo>
                    <a:pt x="116" y="59"/>
                    <a:pt x="122" y="60"/>
                    <a:pt x="124" y="61"/>
                  </a:cubicBezTo>
                  <a:cubicBezTo>
                    <a:pt x="127" y="63"/>
                    <a:pt x="133" y="69"/>
                    <a:pt x="130" y="74"/>
                  </a:cubicBezTo>
                  <a:cubicBezTo>
                    <a:pt x="128" y="78"/>
                    <a:pt x="122" y="82"/>
                    <a:pt x="117" y="84"/>
                  </a:cubicBezTo>
                  <a:cubicBezTo>
                    <a:pt x="116" y="85"/>
                    <a:pt x="111" y="85"/>
                    <a:pt x="110" y="84"/>
                  </a:cubicBezTo>
                  <a:cubicBezTo>
                    <a:pt x="109" y="83"/>
                    <a:pt x="116" y="79"/>
                    <a:pt x="116" y="75"/>
                  </a:cubicBezTo>
                  <a:cubicBezTo>
                    <a:pt x="115" y="74"/>
                    <a:pt x="112" y="72"/>
                    <a:pt x="109" y="71"/>
                  </a:cubicBezTo>
                  <a:cubicBezTo>
                    <a:pt x="106" y="68"/>
                    <a:pt x="105" y="65"/>
                    <a:pt x="109" y="62"/>
                  </a:cubicBezTo>
                  <a:cubicBezTo>
                    <a:pt x="110" y="60"/>
                    <a:pt x="112" y="60"/>
                    <a:pt x="114" y="60"/>
                  </a:cubicBezTo>
                  <a:close/>
                  <a:moveTo>
                    <a:pt x="172" y="11"/>
                  </a:moveTo>
                  <a:cubicBezTo>
                    <a:pt x="172" y="17"/>
                    <a:pt x="168" y="38"/>
                    <a:pt x="168" y="41"/>
                  </a:cubicBezTo>
                  <a:cubicBezTo>
                    <a:pt x="167" y="52"/>
                    <a:pt x="166" y="62"/>
                    <a:pt x="164" y="73"/>
                  </a:cubicBezTo>
                  <a:cubicBezTo>
                    <a:pt x="163" y="81"/>
                    <a:pt x="162" y="87"/>
                    <a:pt x="162" y="94"/>
                  </a:cubicBezTo>
                  <a:cubicBezTo>
                    <a:pt x="161" y="99"/>
                    <a:pt x="160" y="104"/>
                    <a:pt x="164" y="103"/>
                  </a:cubicBezTo>
                  <a:cubicBezTo>
                    <a:pt x="164" y="102"/>
                    <a:pt x="165" y="100"/>
                    <a:pt x="165" y="99"/>
                  </a:cubicBezTo>
                  <a:cubicBezTo>
                    <a:pt x="168" y="94"/>
                    <a:pt x="172" y="86"/>
                    <a:pt x="173" y="85"/>
                  </a:cubicBezTo>
                  <a:cubicBezTo>
                    <a:pt x="180" y="70"/>
                    <a:pt x="184" y="63"/>
                    <a:pt x="184" y="43"/>
                  </a:cubicBezTo>
                  <a:cubicBezTo>
                    <a:pt x="184" y="41"/>
                    <a:pt x="183" y="37"/>
                    <a:pt x="183" y="34"/>
                  </a:cubicBezTo>
                  <a:cubicBezTo>
                    <a:pt x="182" y="29"/>
                    <a:pt x="182" y="26"/>
                    <a:pt x="179" y="20"/>
                  </a:cubicBezTo>
                  <a:cubicBezTo>
                    <a:pt x="179" y="16"/>
                    <a:pt x="178" y="12"/>
                    <a:pt x="175" y="9"/>
                  </a:cubicBezTo>
                  <a:cubicBezTo>
                    <a:pt x="174" y="7"/>
                    <a:pt x="172" y="9"/>
                    <a:pt x="172" y="11"/>
                  </a:cubicBezTo>
                  <a:close/>
                  <a:moveTo>
                    <a:pt x="89" y="3"/>
                  </a:moveTo>
                  <a:cubicBezTo>
                    <a:pt x="96" y="3"/>
                    <a:pt x="98" y="7"/>
                    <a:pt x="100" y="15"/>
                  </a:cubicBezTo>
                  <a:cubicBezTo>
                    <a:pt x="100" y="17"/>
                    <a:pt x="100" y="19"/>
                    <a:pt x="99" y="21"/>
                  </a:cubicBezTo>
                  <a:cubicBezTo>
                    <a:pt x="96" y="26"/>
                    <a:pt x="91" y="31"/>
                    <a:pt x="86" y="34"/>
                  </a:cubicBezTo>
                  <a:cubicBezTo>
                    <a:pt x="85" y="35"/>
                    <a:pt x="78" y="40"/>
                    <a:pt x="77" y="41"/>
                  </a:cubicBezTo>
                  <a:cubicBezTo>
                    <a:pt x="72" y="45"/>
                    <a:pt x="68" y="48"/>
                    <a:pt x="65" y="50"/>
                  </a:cubicBezTo>
                  <a:cubicBezTo>
                    <a:pt x="62" y="51"/>
                    <a:pt x="54" y="52"/>
                    <a:pt x="53" y="50"/>
                  </a:cubicBezTo>
                  <a:cubicBezTo>
                    <a:pt x="52" y="48"/>
                    <a:pt x="56" y="47"/>
                    <a:pt x="62" y="39"/>
                  </a:cubicBezTo>
                  <a:cubicBezTo>
                    <a:pt x="66" y="35"/>
                    <a:pt x="76" y="22"/>
                    <a:pt x="81" y="16"/>
                  </a:cubicBezTo>
                  <a:cubicBezTo>
                    <a:pt x="84" y="12"/>
                    <a:pt x="87" y="3"/>
                    <a:pt x="89" y="3"/>
                  </a:cubicBezTo>
                  <a:close/>
                  <a:moveTo>
                    <a:pt x="171" y="2"/>
                  </a:moveTo>
                  <a:cubicBezTo>
                    <a:pt x="167" y="5"/>
                    <a:pt x="165" y="9"/>
                    <a:pt x="163" y="11"/>
                  </a:cubicBezTo>
                  <a:cubicBezTo>
                    <a:pt x="162" y="13"/>
                    <a:pt x="161" y="19"/>
                    <a:pt x="161" y="21"/>
                  </a:cubicBezTo>
                  <a:cubicBezTo>
                    <a:pt x="161" y="26"/>
                    <a:pt x="161" y="32"/>
                    <a:pt x="160" y="35"/>
                  </a:cubicBezTo>
                  <a:cubicBezTo>
                    <a:pt x="159" y="43"/>
                    <a:pt x="159" y="46"/>
                    <a:pt x="158" y="53"/>
                  </a:cubicBezTo>
                  <a:cubicBezTo>
                    <a:pt x="158" y="57"/>
                    <a:pt x="157" y="64"/>
                    <a:pt x="157" y="68"/>
                  </a:cubicBezTo>
                  <a:cubicBezTo>
                    <a:pt x="154" y="80"/>
                    <a:pt x="153" y="86"/>
                    <a:pt x="152" y="97"/>
                  </a:cubicBezTo>
                  <a:cubicBezTo>
                    <a:pt x="152" y="98"/>
                    <a:pt x="151" y="108"/>
                    <a:pt x="151" y="109"/>
                  </a:cubicBezTo>
                  <a:cubicBezTo>
                    <a:pt x="150" y="114"/>
                    <a:pt x="150" y="115"/>
                    <a:pt x="149" y="119"/>
                  </a:cubicBezTo>
                  <a:cubicBezTo>
                    <a:pt x="147" y="123"/>
                    <a:pt x="145" y="125"/>
                    <a:pt x="144" y="128"/>
                  </a:cubicBezTo>
                  <a:cubicBezTo>
                    <a:pt x="143" y="129"/>
                    <a:pt x="141" y="131"/>
                    <a:pt x="141" y="132"/>
                  </a:cubicBezTo>
                  <a:cubicBezTo>
                    <a:pt x="135" y="141"/>
                    <a:pt x="127" y="150"/>
                    <a:pt x="120" y="158"/>
                  </a:cubicBezTo>
                  <a:cubicBezTo>
                    <a:pt x="118" y="162"/>
                    <a:pt x="115" y="165"/>
                    <a:pt x="111" y="168"/>
                  </a:cubicBezTo>
                  <a:cubicBezTo>
                    <a:pt x="111" y="169"/>
                    <a:pt x="110" y="168"/>
                    <a:pt x="110" y="168"/>
                  </a:cubicBezTo>
                  <a:cubicBezTo>
                    <a:pt x="107" y="165"/>
                    <a:pt x="111" y="156"/>
                    <a:pt x="112" y="153"/>
                  </a:cubicBezTo>
                  <a:cubicBezTo>
                    <a:pt x="113" y="150"/>
                    <a:pt x="114" y="148"/>
                    <a:pt x="116" y="145"/>
                  </a:cubicBezTo>
                  <a:cubicBezTo>
                    <a:pt x="118" y="142"/>
                    <a:pt x="119" y="140"/>
                    <a:pt x="120" y="137"/>
                  </a:cubicBezTo>
                  <a:cubicBezTo>
                    <a:pt x="121" y="136"/>
                    <a:pt x="123" y="134"/>
                    <a:pt x="124" y="133"/>
                  </a:cubicBezTo>
                  <a:cubicBezTo>
                    <a:pt x="128" y="127"/>
                    <a:pt x="135" y="125"/>
                    <a:pt x="136" y="116"/>
                  </a:cubicBezTo>
                  <a:cubicBezTo>
                    <a:pt x="136" y="114"/>
                    <a:pt x="135" y="112"/>
                    <a:pt x="135" y="111"/>
                  </a:cubicBezTo>
                  <a:cubicBezTo>
                    <a:pt x="133" y="108"/>
                    <a:pt x="132" y="106"/>
                    <a:pt x="129" y="104"/>
                  </a:cubicBezTo>
                  <a:cubicBezTo>
                    <a:pt x="127" y="102"/>
                    <a:pt x="110" y="99"/>
                    <a:pt x="106" y="101"/>
                  </a:cubicBezTo>
                  <a:cubicBezTo>
                    <a:pt x="104" y="101"/>
                    <a:pt x="100" y="105"/>
                    <a:pt x="101" y="107"/>
                  </a:cubicBezTo>
                  <a:cubicBezTo>
                    <a:pt x="103" y="115"/>
                    <a:pt x="106" y="116"/>
                    <a:pt x="111" y="121"/>
                  </a:cubicBezTo>
                  <a:cubicBezTo>
                    <a:pt x="112" y="122"/>
                    <a:pt x="115" y="124"/>
                    <a:pt x="115" y="127"/>
                  </a:cubicBezTo>
                  <a:cubicBezTo>
                    <a:pt x="113" y="134"/>
                    <a:pt x="107" y="145"/>
                    <a:pt x="103" y="151"/>
                  </a:cubicBezTo>
                  <a:cubicBezTo>
                    <a:pt x="102" y="155"/>
                    <a:pt x="99" y="158"/>
                    <a:pt x="97" y="162"/>
                  </a:cubicBezTo>
                  <a:cubicBezTo>
                    <a:pt x="96" y="164"/>
                    <a:pt x="94" y="166"/>
                    <a:pt x="94" y="169"/>
                  </a:cubicBezTo>
                  <a:cubicBezTo>
                    <a:pt x="92" y="173"/>
                    <a:pt x="92" y="176"/>
                    <a:pt x="91" y="180"/>
                  </a:cubicBezTo>
                  <a:cubicBezTo>
                    <a:pt x="91" y="185"/>
                    <a:pt x="97" y="191"/>
                    <a:pt x="100" y="192"/>
                  </a:cubicBezTo>
                  <a:cubicBezTo>
                    <a:pt x="104" y="194"/>
                    <a:pt x="112" y="194"/>
                    <a:pt x="115" y="191"/>
                  </a:cubicBezTo>
                  <a:cubicBezTo>
                    <a:pt x="116" y="189"/>
                    <a:pt x="115" y="187"/>
                    <a:pt x="117" y="185"/>
                  </a:cubicBezTo>
                  <a:cubicBezTo>
                    <a:pt x="121" y="180"/>
                    <a:pt x="125" y="175"/>
                    <a:pt x="132" y="168"/>
                  </a:cubicBezTo>
                  <a:cubicBezTo>
                    <a:pt x="135" y="166"/>
                    <a:pt x="145" y="152"/>
                    <a:pt x="147" y="151"/>
                  </a:cubicBezTo>
                  <a:cubicBezTo>
                    <a:pt x="148" y="151"/>
                    <a:pt x="149" y="152"/>
                    <a:pt x="149" y="152"/>
                  </a:cubicBezTo>
                  <a:cubicBezTo>
                    <a:pt x="149" y="155"/>
                    <a:pt x="148" y="158"/>
                    <a:pt x="148" y="161"/>
                  </a:cubicBezTo>
                  <a:cubicBezTo>
                    <a:pt x="148" y="183"/>
                    <a:pt x="149" y="200"/>
                    <a:pt x="148" y="218"/>
                  </a:cubicBezTo>
                  <a:cubicBezTo>
                    <a:pt x="148" y="231"/>
                    <a:pt x="148" y="242"/>
                    <a:pt x="147" y="253"/>
                  </a:cubicBezTo>
                  <a:cubicBezTo>
                    <a:pt x="146" y="263"/>
                    <a:pt x="147" y="268"/>
                    <a:pt x="147" y="275"/>
                  </a:cubicBezTo>
                  <a:cubicBezTo>
                    <a:pt x="147" y="277"/>
                    <a:pt x="148" y="289"/>
                    <a:pt x="148" y="291"/>
                  </a:cubicBezTo>
                  <a:cubicBezTo>
                    <a:pt x="149" y="297"/>
                    <a:pt x="149" y="304"/>
                    <a:pt x="149" y="310"/>
                  </a:cubicBezTo>
                  <a:cubicBezTo>
                    <a:pt x="149" y="315"/>
                    <a:pt x="150" y="322"/>
                    <a:pt x="150" y="325"/>
                  </a:cubicBezTo>
                  <a:cubicBezTo>
                    <a:pt x="150" y="327"/>
                    <a:pt x="153" y="328"/>
                    <a:pt x="154" y="324"/>
                  </a:cubicBezTo>
                  <a:cubicBezTo>
                    <a:pt x="155" y="314"/>
                    <a:pt x="157" y="304"/>
                    <a:pt x="157" y="295"/>
                  </a:cubicBezTo>
                  <a:cubicBezTo>
                    <a:pt x="157" y="288"/>
                    <a:pt x="157" y="277"/>
                    <a:pt x="157" y="270"/>
                  </a:cubicBezTo>
                  <a:cubicBezTo>
                    <a:pt x="158" y="261"/>
                    <a:pt x="158" y="261"/>
                    <a:pt x="159" y="257"/>
                  </a:cubicBezTo>
                  <a:cubicBezTo>
                    <a:pt x="160" y="253"/>
                    <a:pt x="161" y="249"/>
                    <a:pt x="162" y="246"/>
                  </a:cubicBezTo>
                  <a:cubicBezTo>
                    <a:pt x="165" y="232"/>
                    <a:pt x="164" y="193"/>
                    <a:pt x="163" y="176"/>
                  </a:cubicBezTo>
                  <a:cubicBezTo>
                    <a:pt x="163" y="166"/>
                    <a:pt x="162" y="157"/>
                    <a:pt x="162" y="143"/>
                  </a:cubicBezTo>
                  <a:cubicBezTo>
                    <a:pt x="163" y="139"/>
                    <a:pt x="164" y="133"/>
                    <a:pt x="165" y="130"/>
                  </a:cubicBezTo>
                  <a:cubicBezTo>
                    <a:pt x="167" y="124"/>
                    <a:pt x="171" y="122"/>
                    <a:pt x="175" y="114"/>
                  </a:cubicBezTo>
                  <a:cubicBezTo>
                    <a:pt x="176" y="112"/>
                    <a:pt x="177" y="108"/>
                    <a:pt x="178" y="106"/>
                  </a:cubicBezTo>
                  <a:cubicBezTo>
                    <a:pt x="182" y="100"/>
                    <a:pt x="186" y="94"/>
                    <a:pt x="188" y="86"/>
                  </a:cubicBezTo>
                  <a:cubicBezTo>
                    <a:pt x="189" y="83"/>
                    <a:pt x="191" y="78"/>
                    <a:pt x="192" y="74"/>
                  </a:cubicBezTo>
                  <a:cubicBezTo>
                    <a:pt x="192" y="71"/>
                    <a:pt x="194" y="68"/>
                    <a:pt x="194" y="65"/>
                  </a:cubicBezTo>
                  <a:cubicBezTo>
                    <a:pt x="195" y="62"/>
                    <a:pt x="195" y="58"/>
                    <a:pt x="194" y="54"/>
                  </a:cubicBezTo>
                  <a:cubicBezTo>
                    <a:pt x="194" y="51"/>
                    <a:pt x="194" y="48"/>
                    <a:pt x="194" y="44"/>
                  </a:cubicBezTo>
                  <a:cubicBezTo>
                    <a:pt x="192" y="36"/>
                    <a:pt x="191" y="34"/>
                    <a:pt x="188" y="27"/>
                  </a:cubicBezTo>
                  <a:cubicBezTo>
                    <a:pt x="187" y="25"/>
                    <a:pt x="187" y="22"/>
                    <a:pt x="185" y="20"/>
                  </a:cubicBezTo>
                  <a:cubicBezTo>
                    <a:pt x="182" y="13"/>
                    <a:pt x="178" y="0"/>
                    <a:pt x="171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675E650E-C27B-4A08-A286-20E9FD419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1051" y="4191000"/>
              <a:ext cx="781050" cy="669925"/>
            </a:xfrm>
            <a:custGeom>
              <a:avLst/>
              <a:gdLst>
                <a:gd name="T0" fmla="*/ 174 w 261"/>
                <a:gd name="T1" fmla="*/ 113 h 225"/>
                <a:gd name="T2" fmla="*/ 169 w 261"/>
                <a:gd name="T3" fmla="*/ 132 h 225"/>
                <a:gd name="T4" fmla="*/ 194 w 261"/>
                <a:gd name="T5" fmla="*/ 124 h 225"/>
                <a:gd name="T6" fmla="*/ 86 w 261"/>
                <a:gd name="T7" fmla="*/ 27 h 225"/>
                <a:gd name="T8" fmla="*/ 82 w 261"/>
                <a:gd name="T9" fmla="*/ 56 h 225"/>
                <a:gd name="T10" fmla="*/ 94 w 261"/>
                <a:gd name="T11" fmla="*/ 35 h 225"/>
                <a:gd name="T12" fmla="*/ 94 w 261"/>
                <a:gd name="T13" fmla="*/ 8 h 225"/>
                <a:gd name="T14" fmla="*/ 118 w 261"/>
                <a:gd name="T15" fmla="*/ 41 h 225"/>
                <a:gd name="T16" fmla="*/ 91 w 261"/>
                <a:gd name="T17" fmla="*/ 71 h 225"/>
                <a:gd name="T18" fmla="*/ 74 w 261"/>
                <a:gd name="T19" fmla="*/ 90 h 225"/>
                <a:gd name="T20" fmla="*/ 83 w 261"/>
                <a:gd name="T21" fmla="*/ 111 h 225"/>
                <a:gd name="T22" fmla="*/ 119 w 261"/>
                <a:gd name="T23" fmla="*/ 85 h 225"/>
                <a:gd name="T24" fmla="*/ 147 w 261"/>
                <a:gd name="T25" fmla="*/ 63 h 225"/>
                <a:gd name="T26" fmla="*/ 153 w 261"/>
                <a:gd name="T27" fmla="*/ 5 h 225"/>
                <a:gd name="T28" fmla="*/ 167 w 261"/>
                <a:gd name="T29" fmla="*/ 10 h 225"/>
                <a:gd name="T30" fmla="*/ 169 w 261"/>
                <a:gd name="T31" fmla="*/ 35 h 225"/>
                <a:gd name="T32" fmla="*/ 189 w 261"/>
                <a:gd name="T33" fmla="*/ 33 h 225"/>
                <a:gd name="T34" fmla="*/ 185 w 261"/>
                <a:gd name="T35" fmla="*/ 56 h 225"/>
                <a:gd name="T36" fmla="*/ 161 w 261"/>
                <a:gd name="T37" fmla="*/ 80 h 225"/>
                <a:gd name="T38" fmla="*/ 140 w 261"/>
                <a:gd name="T39" fmla="*/ 119 h 225"/>
                <a:gd name="T40" fmla="*/ 169 w 261"/>
                <a:gd name="T41" fmla="*/ 105 h 225"/>
                <a:gd name="T42" fmla="*/ 203 w 261"/>
                <a:gd name="T43" fmla="*/ 98 h 225"/>
                <a:gd name="T44" fmla="*/ 195 w 261"/>
                <a:gd name="T45" fmla="*/ 147 h 225"/>
                <a:gd name="T46" fmla="*/ 242 w 261"/>
                <a:gd name="T47" fmla="*/ 182 h 225"/>
                <a:gd name="T48" fmla="*/ 260 w 261"/>
                <a:gd name="T49" fmla="*/ 214 h 225"/>
                <a:gd name="T50" fmla="*/ 228 w 261"/>
                <a:gd name="T51" fmla="*/ 200 h 225"/>
                <a:gd name="T52" fmla="*/ 186 w 261"/>
                <a:gd name="T53" fmla="*/ 159 h 225"/>
                <a:gd name="T54" fmla="*/ 157 w 261"/>
                <a:gd name="T55" fmla="*/ 187 h 225"/>
                <a:gd name="T56" fmla="*/ 110 w 261"/>
                <a:gd name="T57" fmla="*/ 169 h 225"/>
                <a:gd name="T58" fmla="*/ 122 w 261"/>
                <a:gd name="T59" fmla="*/ 168 h 225"/>
                <a:gd name="T60" fmla="*/ 175 w 261"/>
                <a:gd name="T61" fmla="*/ 150 h 225"/>
                <a:gd name="T62" fmla="*/ 130 w 261"/>
                <a:gd name="T63" fmla="*/ 119 h 225"/>
                <a:gd name="T64" fmla="*/ 138 w 261"/>
                <a:gd name="T65" fmla="*/ 92 h 225"/>
                <a:gd name="T66" fmla="*/ 102 w 261"/>
                <a:gd name="T67" fmla="*/ 114 h 225"/>
                <a:gd name="T68" fmla="*/ 67 w 261"/>
                <a:gd name="T69" fmla="*/ 140 h 225"/>
                <a:gd name="T70" fmla="*/ 61 w 261"/>
                <a:gd name="T71" fmla="*/ 206 h 225"/>
                <a:gd name="T72" fmla="*/ 45 w 261"/>
                <a:gd name="T73" fmla="*/ 224 h 225"/>
                <a:gd name="T74" fmla="*/ 29 w 261"/>
                <a:gd name="T75" fmla="*/ 187 h 225"/>
                <a:gd name="T76" fmla="*/ 47 w 261"/>
                <a:gd name="T77" fmla="*/ 181 h 225"/>
                <a:gd name="T78" fmla="*/ 46 w 261"/>
                <a:gd name="T79" fmla="*/ 154 h 225"/>
                <a:gd name="T80" fmla="*/ 19 w 261"/>
                <a:gd name="T81" fmla="*/ 178 h 225"/>
                <a:gd name="T82" fmla="*/ 2 w 261"/>
                <a:gd name="T83" fmla="*/ 175 h 225"/>
                <a:gd name="T84" fmla="*/ 36 w 261"/>
                <a:gd name="T85" fmla="*/ 142 h 225"/>
                <a:gd name="T86" fmla="*/ 61 w 261"/>
                <a:gd name="T87" fmla="*/ 101 h 225"/>
                <a:gd name="T88" fmla="*/ 41 w 261"/>
                <a:gd name="T89" fmla="*/ 103 h 225"/>
                <a:gd name="T90" fmla="*/ 43 w 261"/>
                <a:gd name="T91" fmla="*/ 82 h 225"/>
                <a:gd name="T92" fmla="*/ 67 w 261"/>
                <a:gd name="T93" fmla="*/ 64 h 225"/>
                <a:gd name="T94" fmla="*/ 75 w 261"/>
                <a:gd name="T95" fmla="*/ 2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1" h="225">
                  <a:moveTo>
                    <a:pt x="193" y="108"/>
                  </a:moveTo>
                  <a:cubicBezTo>
                    <a:pt x="189" y="108"/>
                    <a:pt x="184" y="110"/>
                    <a:pt x="180" y="111"/>
                  </a:cubicBezTo>
                  <a:cubicBezTo>
                    <a:pt x="178" y="112"/>
                    <a:pt x="176" y="112"/>
                    <a:pt x="174" y="113"/>
                  </a:cubicBezTo>
                  <a:cubicBezTo>
                    <a:pt x="171" y="115"/>
                    <a:pt x="169" y="117"/>
                    <a:pt x="166" y="118"/>
                  </a:cubicBezTo>
                  <a:cubicBezTo>
                    <a:pt x="164" y="118"/>
                    <a:pt x="159" y="122"/>
                    <a:pt x="158" y="125"/>
                  </a:cubicBezTo>
                  <a:cubicBezTo>
                    <a:pt x="158" y="129"/>
                    <a:pt x="166" y="130"/>
                    <a:pt x="169" y="132"/>
                  </a:cubicBezTo>
                  <a:cubicBezTo>
                    <a:pt x="176" y="135"/>
                    <a:pt x="180" y="140"/>
                    <a:pt x="184" y="139"/>
                  </a:cubicBezTo>
                  <a:cubicBezTo>
                    <a:pt x="187" y="139"/>
                    <a:pt x="188" y="137"/>
                    <a:pt x="191" y="132"/>
                  </a:cubicBezTo>
                  <a:cubicBezTo>
                    <a:pt x="192" y="130"/>
                    <a:pt x="194" y="127"/>
                    <a:pt x="194" y="124"/>
                  </a:cubicBezTo>
                  <a:cubicBezTo>
                    <a:pt x="195" y="119"/>
                    <a:pt x="198" y="109"/>
                    <a:pt x="193" y="108"/>
                  </a:cubicBezTo>
                  <a:close/>
                  <a:moveTo>
                    <a:pt x="88" y="24"/>
                  </a:moveTo>
                  <a:cubicBezTo>
                    <a:pt x="88" y="24"/>
                    <a:pt x="86" y="27"/>
                    <a:pt x="86" y="27"/>
                  </a:cubicBezTo>
                  <a:cubicBezTo>
                    <a:pt x="84" y="33"/>
                    <a:pt x="84" y="38"/>
                    <a:pt x="82" y="43"/>
                  </a:cubicBezTo>
                  <a:cubicBezTo>
                    <a:pt x="81" y="48"/>
                    <a:pt x="80" y="49"/>
                    <a:pt x="80" y="53"/>
                  </a:cubicBezTo>
                  <a:cubicBezTo>
                    <a:pt x="81" y="53"/>
                    <a:pt x="80" y="57"/>
                    <a:pt x="82" y="56"/>
                  </a:cubicBezTo>
                  <a:cubicBezTo>
                    <a:pt x="87" y="55"/>
                    <a:pt x="89" y="53"/>
                    <a:pt x="92" y="49"/>
                  </a:cubicBezTo>
                  <a:cubicBezTo>
                    <a:pt x="93" y="47"/>
                    <a:pt x="98" y="44"/>
                    <a:pt x="97" y="41"/>
                  </a:cubicBezTo>
                  <a:cubicBezTo>
                    <a:pt x="97" y="39"/>
                    <a:pt x="96" y="37"/>
                    <a:pt x="94" y="35"/>
                  </a:cubicBezTo>
                  <a:cubicBezTo>
                    <a:pt x="92" y="31"/>
                    <a:pt x="93" y="24"/>
                    <a:pt x="88" y="24"/>
                  </a:cubicBezTo>
                  <a:close/>
                  <a:moveTo>
                    <a:pt x="86" y="1"/>
                  </a:moveTo>
                  <a:cubicBezTo>
                    <a:pt x="91" y="0"/>
                    <a:pt x="93" y="4"/>
                    <a:pt x="94" y="8"/>
                  </a:cubicBezTo>
                  <a:cubicBezTo>
                    <a:pt x="94" y="10"/>
                    <a:pt x="96" y="15"/>
                    <a:pt x="97" y="17"/>
                  </a:cubicBezTo>
                  <a:cubicBezTo>
                    <a:pt x="98" y="20"/>
                    <a:pt x="101" y="24"/>
                    <a:pt x="103" y="27"/>
                  </a:cubicBezTo>
                  <a:cubicBezTo>
                    <a:pt x="107" y="34"/>
                    <a:pt x="116" y="32"/>
                    <a:pt x="118" y="41"/>
                  </a:cubicBezTo>
                  <a:cubicBezTo>
                    <a:pt x="119" y="47"/>
                    <a:pt x="114" y="47"/>
                    <a:pt x="111" y="49"/>
                  </a:cubicBezTo>
                  <a:cubicBezTo>
                    <a:pt x="109" y="51"/>
                    <a:pt x="103" y="58"/>
                    <a:pt x="101" y="60"/>
                  </a:cubicBezTo>
                  <a:cubicBezTo>
                    <a:pt x="98" y="64"/>
                    <a:pt x="94" y="67"/>
                    <a:pt x="91" y="71"/>
                  </a:cubicBezTo>
                  <a:cubicBezTo>
                    <a:pt x="89" y="74"/>
                    <a:pt x="87" y="76"/>
                    <a:pt x="84" y="78"/>
                  </a:cubicBezTo>
                  <a:cubicBezTo>
                    <a:pt x="82" y="81"/>
                    <a:pt x="82" y="80"/>
                    <a:pt x="78" y="83"/>
                  </a:cubicBezTo>
                  <a:cubicBezTo>
                    <a:pt x="76" y="85"/>
                    <a:pt x="75" y="87"/>
                    <a:pt x="74" y="90"/>
                  </a:cubicBezTo>
                  <a:cubicBezTo>
                    <a:pt x="73" y="97"/>
                    <a:pt x="72" y="102"/>
                    <a:pt x="70" y="107"/>
                  </a:cubicBezTo>
                  <a:cubicBezTo>
                    <a:pt x="69" y="109"/>
                    <a:pt x="67" y="119"/>
                    <a:pt x="68" y="119"/>
                  </a:cubicBezTo>
                  <a:cubicBezTo>
                    <a:pt x="73" y="119"/>
                    <a:pt x="79" y="114"/>
                    <a:pt x="83" y="111"/>
                  </a:cubicBezTo>
                  <a:cubicBezTo>
                    <a:pt x="89" y="107"/>
                    <a:pt x="95" y="104"/>
                    <a:pt x="101" y="100"/>
                  </a:cubicBezTo>
                  <a:cubicBezTo>
                    <a:pt x="105" y="96"/>
                    <a:pt x="108" y="94"/>
                    <a:pt x="113" y="90"/>
                  </a:cubicBezTo>
                  <a:cubicBezTo>
                    <a:pt x="114" y="89"/>
                    <a:pt x="118" y="86"/>
                    <a:pt x="119" y="85"/>
                  </a:cubicBezTo>
                  <a:cubicBezTo>
                    <a:pt x="121" y="84"/>
                    <a:pt x="125" y="81"/>
                    <a:pt x="127" y="79"/>
                  </a:cubicBezTo>
                  <a:cubicBezTo>
                    <a:pt x="131" y="77"/>
                    <a:pt x="136" y="75"/>
                    <a:pt x="139" y="71"/>
                  </a:cubicBezTo>
                  <a:cubicBezTo>
                    <a:pt x="141" y="69"/>
                    <a:pt x="147" y="64"/>
                    <a:pt x="147" y="63"/>
                  </a:cubicBezTo>
                  <a:cubicBezTo>
                    <a:pt x="151" y="51"/>
                    <a:pt x="152" y="36"/>
                    <a:pt x="152" y="24"/>
                  </a:cubicBezTo>
                  <a:cubicBezTo>
                    <a:pt x="152" y="21"/>
                    <a:pt x="152" y="17"/>
                    <a:pt x="152" y="15"/>
                  </a:cubicBezTo>
                  <a:cubicBezTo>
                    <a:pt x="152" y="12"/>
                    <a:pt x="152" y="8"/>
                    <a:pt x="153" y="5"/>
                  </a:cubicBezTo>
                  <a:cubicBezTo>
                    <a:pt x="153" y="4"/>
                    <a:pt x="154" y="4"/>
                    <a:pt x="155" y="3"/>
                  </a:cubicBezTo>
                  <a:cubicBezTo>
                    <a:pt x="155" y="2"/>
                    <a:pt x="156" y="1"/>
                    <a:pt x="157" y="1"/>
                  </a:cubicBezTo>
                  <a:cubicBezTo>
                    <a:pt x="162" y="1"/>
                    <a:pt x="166" y="7"/>
                    <a:pt x="167" y="10"/>
                  </a:cubicBezTo>
                  <a:cubicBezTo>
                    <a:pt x="169" y="12"/>
                    <a:pt x="174" y="18"/>
                    <a:pt x="173" y="22"/>
                  </a:cubicBezTo>
                  <a:cubicBezTo>
                    <a:pt x="172" y="24"/>
                    <a:pt x="171" y="27"/>
                    <a:pt x="170" y="29"/>
                  </a:cubicBezTo>
                  <a:cubicBezTo>
                    <a:pt x="170" y="31"/>
                    <a:pt x="170" y="33"/>
                    <a:pt x="169" y="35"/>
                  </a:cubicBezTo>
                  <a:cubicBezTo>
                    <a:pt x="168" y="40"/>
                    <a:pt x="167" y="49"/>
                    <a:pt x="172" y="48"/>
                  </a:cubicBezTo>
                  <a:cubicBezTo>
                    <a:pt x="175" y="48"/>
                    <a:pt x="179" y="43"/>
                    <a:pt x="181" y="41"/>
                  </a:cubicBezTo>
                  <a:cubicBezTo>
                    <a:pt x="184" y="38"/>
                    <a:pt x="187" y="36"/>
                    <a:pt x="189" y="33"/>
                  </a:cubicBezTo>
                  <a:cubicBezTo>
                    <a:pt x="191" y="31"/>
                    <a:pt x="191" y="25"/>
                    <a:pt x="194" y="26"/>
                  </a:cubicBezTo>
                  <a:cubicBezTo>
                    <a:pt x="201" y="28"/>
                    <a:pt x="193" y="39"/>
                    <a:pt x="192" y="43"/>
                  </a:cubicBezTo>
                  <a:cubicBezTo>
                    <a:pt x="190" y="48"/>
                    <a:pt x="188" y="51"/>
                    <a:pt x="185" y="56"/>
                  </a:cubicBezTo>
                  <a:cubicBezTo>
                    <a:pt x="183" y="59"/>
                    <a:pt x="178" y="64"/>
                    <a:pt x="175" y="66"/>
                  </a:cubicBezTo>
                  <a:cubicBezTo>
                    <a:pt x="172" y="69"/>
                    <a:pt x="171" y="67"/>
                    <a:pt x="167" y="72"/>
                  </a:cubicBezTo>
                  <a:cubicBezTo>
                    <a:pt x="165" y="74"/>
                    <a:pt x="162" y="77"/>
                    <a:pt x="161" y="80"/>
                  </a:cubicBezTo>
                  <a:cubicBezTo>
                    <a:pt x="159" y="83"/>
                    <a:pt x="158" y="86"/>
                    <a:pt x="156" y="90"/>
                  </a:cubicBezTo>
                  <a:cubicBezTo>
                    <a:pt x="155" y="93"/>
                    <a:pt x="153" y="96"/>
                    <a:pt x="151" y="99"/>
                  </a:cubicBezTo>
                  <a:cubicBezTo>
                    <a:pt x="149" y="102"/>
                    <a:pt x="137" y="116"/>
                    <a:pt x="140" y="119"/>
                  </a:cubicBezTo>
                  <a:cubicBezTo>
                    <a:pt x="141" y="121"/>
                    <a:pt x="144" y="122"/>
                    <a:pt x="146" y="121"/>
                  </a:cubicBezTo>
                  <a:cubicBezTo>
                    <a:pt x="151" y="119"/>
                    <a:pt x="156" y="114"/>
                    <a:pt x="159" y="111"/>
                  </a:cubicBezTo>
                  <a:cubicBezTo>
                    <a:pt x="162" y="109"/>
                    <a:pt x="166" y="107"/>
                    <a:pt x="169" y="105"/>
                  </a:cubicBezTo>
                  <a:cubicBezTo>
                    <a:pt x="174" y="103"/>
                    <a:pt x="179" y="100"/>
                    <a:pt x="185" y="98"/>
                  </a:cubicBezTo>
                  <a:cubicBezTo>
                    <a:pt x="189" y="97"/>
                    <a:pt x="194" y="95"/>
                    <a:pt x="197" y="95"/>
                  </a:cubicBezTo>
                  <a:cubicBezTo>
                    <a:pt x="199" y="95"/>
                    <a:pt x="201" y="97"/>
                    <a:pt x="203" y="98"/>
                  </a:cubicBezTo>
                  <a:cubicBezTo>
                    <a:pt x="206" y="99"/>
                    <a:pt x="208" y="101"/>
                    <a:pt x="209" y="104"/>
                  </a:cubicBezTo>
                  <a:cubicBezTo>
                    <a:pt x="215" y="113"/>
                    <a:pt x="204" y="129"/>
                    <a:pt x="201" y="137"/>
                  </a:cubicBezTo>
                  <a:cubicBezTo>
                    <a:pt x="200" y="138"/>
                    <a:pt x="194" y="145"/>
                    <a:pt x="195" y="147"/>
                  </a:cubicBezTo>
                  <a:cubicBezTo>
                    <a:pt x="200" y="152"/>
                    <a:pt x="213" y="161"/>
                    <a:pt x="219" y="166"/>
                  </a:cubicBezTo>
                  <a:cubicBezTo>
                    <a:pt x="224" y="170"/>
                    <a:pt x="230" y="175"/>
                    <a:pt x="235" y="178"/>
                  </a:cubicBezTo>
                  <a:cubicBezTo>
                    <a:pt x="238" y="179"/>
                    <a:pt x="239" y="181"/>
                    <a:pt x="242" y="182"/>
                  </a:cubicBezTo>
                  <a:cubicBezTo>
                    <a:pt x="247" y="185"/>
                    <a:pt x="248" y="186"/>
                    <a:pt x="251" y="190"/>
                  </a:cubicBezTo>
                  <a:cubicBezTo>
                    <a:pt x="255" y="195"/>
                    <a:pt x="257" y="200"/>
                    <a:pt x="259" y="206"/>
                  </a:cubicBezTo>
                  <a:cubicBezTo>
                    <a:pt x="260" y="208"/>
                    <a:pt x="261" y="211"/>
                    <a:pt x="260" y="214"/>
                  </a:cubicBezTo>
                  <a:cubicBezTo>
                    <a:pt x="258" y="216"/>
                    <a:pt x="250" y="221"/>
                    <a:pt x="246" y="218"/>
                  </a:cubicBezTo>
                  <a:cubicBezTo>
                    <a:pt x="243" y="216"/>
                    <a:pt x="242" y="215"/>
                    <a:pt x="239" y="212"/>
                  </a:cubicBezTo>
                  <a:cubicBezTo>
                    <a:pt x="235" y="208"/>
                    <a:pt x="232" y="204"/>
                    <a:pt x="228" y="200"/>
                  </a:cubicBezTo>
                  <a:cubicBezTo>
                    <a:pt x="226" y="199"/>
                    <a:pt x="221" y="191"/>
                    <a:pt x="219" y="188"/>
                  </a:cubicBezTo>
                  <a:cubicBezTo>
                    <a:pt x="213" y="181"/>
                    <a:pt x="207" y="175"/>
                    <a:pt x="200" y="169"/>
                  </a:cubicBezTo>
                  <a:cubicBezTo>
                    <a:pt x="196" y="166"/>
                    <a:pt x="190" y="158"/>
                    <a:pt x="186" y="159"/>
                  </a:cubicBezTo>
                  <a:cubicBezTo>
                    <a:pt x="184" y="159"/>
                    <a:pt x="180" y="164"/>
                    <a:pt x="178" y="167"/>
                  </a:cubicBezTo>
                  <a:cubicBezTo>
                    <a:pt x="173" y="171"/>
                    <a:pt x="169" y="175"/>
                    <a:pt x="164" y="179"/>
                  </a:cubicBezTo>
                  <a:cubicBezTo>
                    <a:pt x="161" y="182"/>
                    <a:pt x="160" y="185"/>
                    <a:pt x="157" y="187"/>
                  </a:cubicBezTo>
                  <a:cubicBezTo>
                    <a:pt x="150" y="193"/>
                    <a:pt x="141" y="199"/>
                    <a:pt x="131" y="201"/>
                  </a:cubicBezTo>
                  <a:cubicBezTo>
                    <a:pt x="127" y="202"/>
                    <a:pt x="124" y="196"/>
                    <a:pt x="122" y="194"/>
                  </a:cubicBezTo>
                  <a:cubicBezTo>
                    <a:pt x="116" y="186"/>
                    <a:pt x="114" y="179"/>
                    <a:pt x="110" y="169"/>
                  </a:cubicBezTo>
                  <a:cubicBezTo>
                    <a:pt x="108" y="165"/>
                    <a:pt x="107" y="154"/>
                    <a:pt x="109" y="153"/>
                  </a:cubicBezTo>
                  <a:cubicBezTo>
                    <a:pt x="111" y="152"/>
                    <a:pt x="112" y="156"/>
                    <a:pt x="114" y="158"/>
                  </a:cubicBezTo>
                  <a:cubicBezTo>
                    <a:pt x="118" y="161"/>
                    <a:pt x="119" y="164"/>
                    <a:pt x="122" y="168"/>
                  </a:cubicBezTo>
                  <a:cubicBezTo>
                    <a:pt x="124" y="172"/>
                    <a:pt x="127" y="175"/>
                    <a:pt x="130" y="178"/>
                  </a:cubicBezTo>
                  <a:cubicBezTo>
                    <a:pt x="145" y="187"/>
                    <a:pt x="159" y="170"/>
                    <a:pt x="165" y="163"/>
                  </a:cubicBezTo>
                  <a:cubicBezTo>
                    <a:pt x="167" y="160"/>
                    <a:pt x="176" y="153"/>
                    <a:pt x="175" y="150"/>
                  </a:cubicBezTo>
                  <a:cubicBezTo>
                    <a:pt x="174" y="147"/>
                    <a:pt x="154" y="137"/>
                    <a:pt x="145" y="135"/>
                  </a:cubicBezTo>
                  <a:cubicBezTo>
                    <a:pt x="138" y="134"/>
                    <a:pt x="123" y="137"/>
                    <a:pt x="124" y="129"/>
                  </a:cubicBezTo>
                  <a:cubicBezTo>
                    <a:pt x="124" y="126"/>
                    <a:pt x="128" y="122"/>
                    <a:pt x="130" y="119"/>
                  </a:cubicBezTo>
                  <a:cubicBezTo>
                    <a:pt x="133" y="115"/>
                    <a:pt x="135" y="108"/>
                    <a:pt x="137" y="104"/>
                  </a:cubicBezTo>
                  <a:cubicBezTo>
                    <a:pt x="139" y="101"/>
                    <a:pt x="141" y="98"/>
                    <a:pt x="139" y="94"/>
                  </a:cubicBezTo>
                  <a:cubicBezTo>
                    <a:pt x="139" y="93"/>
                    <a:pt x="138" y="92"/>
                    <a:pt x="138" y="92"/>
                  </a:cubicBezTo>
                  <a:cubicBezTo>
                    <a:pt x="136" y="92"/>
                    <a:pt x="136" y="92"/>
                    <a:pt x="134" y="93"/>
                  </a:cubicBezTo>
                  <a:cubicBezTo>
                    <a:pt x="128" y="98"/>
                    <a:pt x="123" y="99"/>
                    <a:pt x="117" y="104"/>
                  </a:cubicBezTo>
                  <a:cubicBezTo>
                    <a:pt x="113" y="107"/>
                    <a:pt x="107" y="111"/>
                    <a:pt x="102" y="114"/>
                  </a:cubicBezTo>
                  <a:cubicBezTo>
                    <a:pt x="96" y="118"/>
                    <a:pt x="90" y="121"/>
                    <a:pt x="85" y="125"/>
                  </a:cubicBezTo>
                  <a:cubicBezTo>
                    <a:pt x="82" y="126"/>
                    <a:pt x="81" y="129"/>
                    <a:pt x="78" y="130"/>
                  </a:cubicBezTo>
                  <a:cubicBezTo>
                    <a:pt x="73" y="133"/>
                    <a:pt x="73" y="135"/>
                    <a:pt x="67" y="140"/>
                  </a:cubicBezTo>
                  <a:cubicBezTo>
                    <a:pt x="65" y="141"/>
                    <a:pt x="63" y="152"/>
                    <a:pt x="63" y="154"/>
                  </a:cubicBezTo>
                  <a:cubicBezTo>
                    <a:pt x="62" y="166"/>
                    <a:pt x="61" y="179"/>
                    <a:pt x="61" y="191"/>
                  </a:cubicBezTo>
                  <a:cubicBezTo>
                    <a:pt x="61" y="193"/>
                    <a:pt x="62" y="204"/>
                    <a:pt x="61" y="206"/>
                  </a:cubicBezTo>
                  <a:cubicBezTo>
                    <a:pt x="61" y="208"/>
                    <a:pt x="61" y="217"/>
                    <a:pt x="59" y="219"/>
                  </a:cubicBezTo>
                  <a:cubicBezTo>
                    <a:pt x="58" y="221"/>
                    <a:pt x="54" y="223"/>
                    <a:pt x="52" y="224"/>
                  </a:cubicBezTo>
                  <a:cubicBezTo>
                    <a:pt x="50" y="225"/>
                    <a:pt x="48" y="224"/>
                    <a:pt x="45" y="224"/>
                  </a:cubicBezTo>
                  <a:cubicBezTo>
                    <a:pt x="42" y="222"/>
                    <a:pt x="41" y="220"/>
                    <a:pt x="39" y="217"/>
                  </a:cubicBezTo>
                  <a:cubicBezTo>
                    <a:pt x="37" y="212"/>
                    <a:pt x="36" y="206"/>
                    <a:pt x="34" y="201"/>
                  </a:cubicBezTo>
                  <a:cubicBezTo>
                    <a:pt x="34" y="199"/>
                    <a:pt x="32" y="190"/>
                    <a:pt x="29" y="187"/>
                  </a:cubicBezTo>
                  <a:cubicBezTo>
                    <a:pt x="28" y="186"/>
                    <a:pt x="28" y="181"/>
                    <a:pt x="30" y="181"/>
                  </a:cubicBezTo>
                  <a:cubicBezTo>
                    <a:pt x="31" y="181"/>
                    <a:pt x="43" y="192"/>
                    <a:pt x="45" y="190"/>
                  </a:cubicBezTo>
                  <a:cubicBezTo>
                    <a:pt x="47" y="188"/>
                    <a:pt x="46" y="184"/>
                    <a:pt x="47" y="181"/>
                  </a:cubicBezTo>
                  <a:cubicBezTo>
                    <a:pt x="48" y="175"/>
                    <a:pt x="48" y="169"/>
                    <a:pt x="49" y="162"/>
                  </a:cubicBezTo>
                  <a:cubicBezTo>
                    <a:pt x="49" y="160"/>
                    <a:pt x="51" y="154"/>
                    <a:pt x="48" y="153"/>
                  </a:cubicBezTo>
                  <a:cubicBezTo>
                    <a:pt x="48" y="153"/>
                    <a:pt x="47" y="154"/>
                    <a:pt x="46" y="154"/>
                  </a:cubicBezTo>
                  <a:cubicBezTo>
                    <a:pt x="44" y="156"/>
                    <a:pt x="42" y="159"/>
                    <a:pt x="39" y="162"/>
                  </a:cubicBezTo>
                  <a:cubicBezTo>
                    <a:pt x="37" y="164"/>
                    <a:pt x="35" y="166"/>
                    <a:pt x="33" y="168"/>
                  </a:cubicBezTo>
                  <a:cubicBezTo>
                    <a:pt x="27" y="173"/>
                    <a:pt x="24" y="174"/>
                    <a:pt x="19" y="178"/>
                  </a:cubicBezTo>
                  <a:cubicBezTo>
                    <a:pt x="18" y="179"/>
                    <a:pt x="10" y="182"/>
                    <a:pt x="8" y="181"/>
                  </a:cubicBezTo>
                  <a:cubicBezTo>
                    <a:pt x="7" y="181"/>
                    <a:pt x="5" y="180"/>
                    <a:pt x="4" y="179"/>
                  </a:cubicBezTo>
                  <a:cubicBezTo>
                    <a:pt x="3" y="178"/>
                    <a:pt x="3" y="177"/>
                    <a:pt x="2" y="175"/>
                  </a:cubicBezTo>
                  <a:cubicBezTo>
                    <a:pt x="0" y="172"/>
                    <a:pt x="3" y="168"/>
                    <a:pt x="5" y="166"/>
                  </a:cubicBezTo>
                  <a:cubicBezTo>
                    <a:pt x="9" y="163"/>
                    <a:pt x="11" y="158"/>
                    <a:pt x="14" y="157"/>
                  </a:cubicBezTo>
                  <a:cubicBezTo>
                    <a:pt x="22" y="152"/>
                    <a:pt x="27" y="149"/>
                    <a:pt x="36" y="142"/>
                  </a:cubicBezTo>
                  <a:cubicBezTo>
                    <a:pt x="39" y="140"/>
                    <a:pt x="41" y="138"/>
                    <a:pt x="44" y="137"/>
                  </a:cubicBezTo>
                  <a:cubicBezTo>
                    <a:pt x="48" y="135"/>
                    <a:pt x="53" y="128"/>
                    <a:pt x="56" y="125"/>
                  </a:cubicBezTo>
                  <a:cubicBezTo>
                    <a:pt x="57" y="122"/>
                    <a:pt x="61" y="105"/>
                    <a:pt x="61" y="101"/>
                  </a:cubicBezTo>
                  <a:cubicBezTo>
                    <a:pt x="62" y="99"/>
                    <a:pt x="63" y="95"/>
                    <a:pt x="61" y="93"/>
                  </a:cubicBezTo>
                  <a:cubicBezTo>
                    <a:pt x="60" y="93"/>
                    <a:pt x="59" y="94"/>
                    <a:pt x="57" y="95"/>
                  </a:cubicBezTo>
                  <a:cubicBezTo>
                    <a:pt x="54" y="97"/>
                    <a:pt x="44" y="103"/>
                    <a:pt x="41" y="103"/>
                  </a:cubicBezTo>
                  <a:cubicBezTo>
                    <a:pt x="35" y="104"/>
                    <a:pt x="28" y="109"/>
                    <a:pt x="22" y="102"/>
                  </a:cubicBezTo>
                  <a:cubicBezTo>
                    <a:pt x="17" y="96"/>
                    <a:pt x="24" y="91"/>
                    <a:pt x="27" y="89"/>
                  </a:cubicBezTo>
                  <a:cubicBezTo>
                    <a:pt x="32" y="86"/>
                    <a:pt x="37" y="84"/>
                    <a:pt x="43" y="82"/>
                  </a:cubicBezTo>
                  <a:cubicBezTo>
                    <a:pt x="45" y="81"/>
                    <a:pt x="48" y="79"/>
                    <a:pt x="51" y="77"/>
                  </a:cubicBezTo>
                  <a:cubicBezTo>
                    <a:pt x="56" y="74"/>
                    <a:pt x="60" y="72"/>
                    <a:pt x="63" y="67"/>
                  </a:cubicBezTo>
                  <a:cubicBezTo>
                    <a:pt x="64" y="67"/>
                    <a:pt x="66" y="65"/>
                    <a:pt x="67" y="64"/>
                  </a:cubicBezTo>
                  <a:cubicBezTo>
                    <a:pt x="68" y="62"/>
                    <a:pt x="68" y="60"/>
                    <a:pt x="68" y="59"/>
                  </a:cubicBezTo>
                  <a:cubicBezTo>
                    <a:pt x="70" y="55"/>
                    <a:pt x="70" y="52"/>
                    <a:pt x="71" y="47"/>
                  </a:cubicBezTo>
                  <a:cubicBezTo>
                    <a:pt x="73" y="39"/>
                    <a:pt x="74" y="35"/>
                    <a:pt x="75" y="29"/>
                  </a:cubicBezTo>
                  <a:cubicBezTo>
                    <a:pt x="77" y="22"/>
                    <a:pt x="79" y="21"/>
                    <a:pt x="81" y="15"/>
                  </a:cubicBezTo>
                  <a:cubicBezTo>
                    <a:pt x="83" y="9"/>
                    <a:pt x="80" y="3"/>
                    <a:pt x="86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08EE99DE-13ED-4143-99CF-28F0949909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3276" y="1225550"/>
              <a:ext cx="647700" cy="890588"/>
            </a:xfrm>
            <a:custGeom>
              <a:avLst/>
              <a:gdLst>
                <a:gd name="T0" fmla="*/ 174 w 217"/>
                <a:gd name="T1" fmla="*/ 145 h 299"/>
                <a:gd name="T2" fmla="*/ 161 w 217"/>
                <a:gd name="T3" fmla="*/ 171 h 299"/>
                <a:gd name="T4" fmla="*/ 152 w 217"/>
                <a:gd name="T5" fmla="*/ 171 h 299"/>
                <a:gd name="T6" fmla="*/ 156 w 217"/>
                <a:gd name="T7" fmla="*/ 138 h 299"/>
                <a:gd name="T8" fmla="*/ 148 w 217"/>
                <a:gd name="T9" fmla="*/ 181 h 299"/>
                <a:gd name="T10" fmla="*/ 143 w 217"/>
                <a:gd name="T11" fmla="*/ 240 h 299"/>
                <a:gd name="T12" fmla="*/ 134 w 217"/>
                <a:gd name="T13" fmla="*/ 276 h 299"/>
                <a:gd name="T14" fmla="*/ 103 w 217"/>
                <a:gd name="T15" fmla="*/ 273 h 299"/>
                <a:gd name="T16" fmla="*/ 118 w 217"/>
                <a:gd name="T17" fmla="*/ 275 h 299"/>
                <a:gd name="T18" fmla="*/ 132 w 217"/>
                <a:gd name="T19" fmla="*/ 194 h 299"/>
                <a:gd name="T20" fmla="*/ 135 w 217"/>
                <a:gd name="T21" fmla="*/ 168 h 299"/>
                <a:gd name="T22" fmla="*/ 121 w 217"/>
                <a:gd name="T23" fmla="*/ 194 h 299"/>
                <a:gd name="T24" fmla="*/ 92 w 217"/>
                <a:gd name="T25" fmla="*/ 210 h 299"/>
                <a:gd name="T26" fmla="*/ 104 w 217"/>
                <a:gd name="T27" fmla="*/ 165 h 299"/>
                <a:gd name="T28" fmla="*/ 92 w 217"/>
                <a:gd name="T29" fmla="*/ 186 h 299"/>
                <a:gd name="T30" fmla="*/ 73 w 217"/>
                <a:gd name="T31" fmla="*/ 213 h 299"/>
                <a:gd name="T32" fmla="*/ 83 w 217"/>
                <a:gd name="T33" fmla="*/ 181 h 299"/>
                <a:gd name="T34" fmla="*/ 118 w 217"/>
                <a:gd name="T35" fmla="*/ 168 h 299"/>
                <a:gd name="T36" fmla="*/ 134 w 217"/>
                <a:gd name="T37" fmla="*/ 152 h 299"/>
                <a:gd name="T38" fmla="*/ 148 w 217"/>
                <a:gd name="T39" fmla="*/ 130 h 299"/>
                <a:gd name="T40" fmla="*/ 145 w 217"/>
                <a:gd name="T41" fmla="*/ 116 h 299"/>
                <a:gd name="T42" fmla="*/ 142 w 217"/>
                <a:gd name="T43" fmla="*/ 110 h 299"/>
                <a:gd name="T44" fmla="*/ 190 w 217"/>
                <a:gd name="T45" fmla="*/ 60 h 299"/>
                <a:gd name="T46" fmla="*/ 137 w 217"/>
                <a:gd name="T47" fmla="*/ 101 h 299"/>
                <a:gd name="T48" fmla="*/ 179 w 217"/>
                <a:gd name="T49" fmla="*/ 87 h 299"/>
                <a:gd name="T50" fmla="*/ 191 w 217"/>
                <a:gd name="T51" fmla="*/ 90 h 299"/>
                <a:gd name="T52" fmla="*/ 185 w 217"/>
                <a:gd name="T53" fmla="*/ 177 h 299"/>
                <a:gd name="T54" fmla="*/ 185 w 217"/>
                <a:gd name="T55" fmla="*/ 233 h 299"/>
                <a:gd name="T56" fmla="*/ 150 w 217"/>
                <a:gd name="T57" fmla="*/ 224 h 299"/>
                <a:gd name="T58" fmla="*/ 168 w 217"/>
                <a:gd name="T59" fmla="*/ 246 h 299"/>
                <a:gd name="T60" fmla="*/ 200 w 217"/>
                <a:gd name="T61" fmla="*/ 271 h 299"/>
                <a:gd name="T62" fmla="*/ 203 w 217"/>
                <a:gd name="T63" fmla="*/ 232 h 299"/>
                <a:gd name="T64" fmla="*/ 202 w 217"/>
                <a:gd name="T65" fmla="*/ 144 h 299"/>
                <a:gd name="T66" fmla="*/ 217 w 217"/>
                <a:gd name="T67" fmla="*/ 70 h 299"/>
                <a:gd name="T68" fmla="*/ 202 w 217"/>
                <a:gd name="T69" fmla="*/ 53 h 299"/>
                <a:gd name="T70" fmla="*/ 119 w 217"/>
                <a:gd name="T71" fmla="*/ 72 h 299"/>
                <a:gd name="T72" fmla="*/ 125 w 217"/>
                <a:gd name="T73" fmla="*/ 77 h 299"/>
                <a:gd name="T74" fmla="*/ 126 w 217"/>
                <a:gd name="T75" fmla="*/ 50 h 299"/>
                <a:gd name="T76" fmla="*/ 111 w 217"/>
                <a:gd name="T77" fmla="*/ 22 h 299"/>
                <a:gd name="T78" fmla="*/ 93 w 217"/>
                <a:gd name="T79" fmla="*/ 90 h 299"/>
                <a:gd name="T80" fmla="*/ 65 w 217"/>
                <a:gd name="T81" fmla="*/ 116 h 299"/>
                <a:gd name="T82" fmla="*/ 40 w 217"/>
                <a:gd name="T83" fmla="*/ 177 h 299"/>
                <a:gd name="T84" fmla="*/ 24 w 217"/>
                <a:gd name="T85" fmla="*/ 211 h 299"/>
                <a:gd name="T86" fmla="*/ 13 w 217"/>
                <a:gd name="T87" fmla="*/ 156 h 299"/>
                <a:gd name="T88" fmla="*/ 6 w 217"/>
                <a:gd name="T89" fmla="*/ 190 h 299"/>
                <a:gd name="T90" fmla="*/ 3 w 217"/>
                <a:gd name="T91" fmla="*/ 238 h 299"/>
                <a:gd name="T92" fmla="*/ 1 w 217"/>
                <a:gd name="T93" fmla="*/ 268 h 299"/>
                <a:gd name="T94" fmla="*/ 12 w 217"/>
                <a:gd name="T95" fmla="*/ 283 h 299"/>
                <a:gd name="T96" fmla="*/ 29 w 217"/>
                <a:gd name="T97" fmla="*/ 258 h 299"/>
                <a:gd name="T98" fmla="*/ 37 w 217"/>
                <a:gd name="T99" fmla="*/ 234 h 299"/>
                <a:gd name="T100" fmla="*/ 48 w 217"/>
                <a:gd name="T101" fmla="*/ 192 h 299"/>
                <a:gd name="T102" fmla="*/ 59 w 217"/>
                <a:gd name="T103" fmla="*/ 145 h 299"/>
                <a:gd name="T104" fmla="*/ 87 w 217"/>
                <a:gd name="T105" fmla="*/ 137 h 299"/>
                <a:gd name="T106" fmla="*/ 86 w 217"/>
                <a:gd name="T107" fmla="*/ 153 h 299"/>
                <a:gd name="T108" fmla="*/ 107 w 217"/>
                <a:gd name="T109" fmla="*/ 116 h 299"/>
                <a:gd name="T110" fmla="*/ 127 w 217"/>
                <a:gd name="T111" fmla="*/ 100 h 299"/>
                <a:gd name="T112" fmla="*/ 153 w 217"/>
                <a:gd name="T113" fmla="*/ 66 h 299"/>
                <a:gd name="T114" fmla="*/ 134 w 217"/>
                <a:gd name="T115" fmla="*/ 50 h 299"/>
                <a:gd name="T116" fmla="*/ 112 w 217"/>
                <a:gd name="T117" fmla="*/ 21 h 299"/>
                <a:gd name="T118" fmla="*/ 49 w 217"/>
                <a:gd name="T119" fmla="*/ 15 h 299"/>
                <a:gd name="T120" fmla="*/ 33 w 217"/>
                <a:gd name="T121" fmla="*/ 80 h 299"/>
                <a:gd name="T122" fmla="*/ 42 w 217"/>
                <a:gd name="T123" fmla="*/ 57 h 299"/>
                <a:gd name="T124" fmla="*/ 32 w 217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" h="299">
                  <a:moveTo>
                    <a:pt x="142" y="110"/>
                  </a:moveTo>
                  <a:cubicBezTo>
                    <a:pt x="155" y="110"/>
                    <a:pt x="169" y="122"/>
                    <a:pt x="172" y="132"/>
                  </a:cubicBezTo>
                  <a:cubicBezTo>
                    <a:pt x="173" y="134"/>
                    <a:pt x="175" y="142"/>
                    <a:pt x="174" y="145"/>
                  </a:cubicBezTo>
                  <a:cubicBezTo>
                    <a:pt x="173" y="149"/>
                    <a:pt x="171" y="151"/>
                    <a:pt x="170" y="154"/>
                  </a:cubicBezTo>
                  <a:cubicBezTo>
                    <a:pt x="169" y="156"/>
                    <a:pt x="166" y="158"/>
                    <a:pt x="165" y="160"/>
                  </a:cubicBezTo>
                  <a:cubicBezTo>
                    <a:pt x="164" y="163"/>
                    <a:pt x="162" y="167"/>
                    <a:pt x="161" y="171"/>
                  </a:cubicBezTo>
                  <a:cubicBezTo>
                    <a:pt x="159" y="177"/>
                    <a:pt x="175" y="189"/>
                    <a:pt x="168" y="193"/>
                  </a:cubicBezTo>
                  <a:cubicBezTo>
                    <a:pt x="165" y="195"/>
                    <a:pt x="163" y="191"/>
                    <a:pt x="161" y="190"/>
                  </a:cubicBezTo>
                  <a:cubicBezTo>
                    <a:pt x="155" y="186"/>
                    <a:pt x="152" y="180"/>
                    <a:pt x="152" y="171"/>
                  </a:cubicBezTo>
                  <a:cubicBezTo>
                    <a:pt x="152" y="169"/>
                    <a:pt x="153" y="168"/>
                    <a:pt x="153" y="166"/>
                  </a:cubicBezTo>
                  <a:cubicBezTo>
                    <a:pt x="154" y="158"/>
                    <a:pt x="159" y="150"/>
                    <a:pt x="157" y="139"/>
                  </a:cubicBezTo>
                  <a:cubicBezTo>
                    <a:pt x="156" y="139"/>
                    <a:pt x="156" y="138"/>
                    <a:pt x="156" y="138"/>
                  </a:cubicBezTo>
                  <a:cubicBezTo>
                    <a:pt x="152" y="138"/>
                    <a:pt x="152" y="146"/>
                    <a:pt x="152" y="150"/>
                  </a:cubicBezTo>
                  <a:cubicBezTo>
                    <a:pt x="151" y="156"/>
                    <a:pt x="149" y="163"/>
                    <a:pt x="149" y="169"/>
                  </a:cubicBezTo>
                  <a:cubicBezTo>
                    <a:pt x="148" y="173"/>
                    <a:pt x="149" y="177"/>
                    <a:pt x="148" y="181"/>
                  </a:cubicBezTo>
                  <a:cubicBezTo>
                    <a:pt x="146" y="192"/>
                    <a:pt x="145" y="206"/>
                    <a:pt x="144" y="215"/>
                  </a:cubicBezTo>
                  <a:cubicBezTo>
                    <a:pt x="144" y="219"/>
                    <a:pt x="143" y="222"/>
                    <a:pt x="144" y="225"/>
                  </a:cubicBezTo>
                  <a:cubicBezTo>
                    <a:pt x="144" y="230"/>
                    <a:pt x="143" y="236"/>
                    <a:pt x="143" y="240"/>
                  </a:cubicBezTo>
                  <a:cubicBezTo>
                    <a:pt x="143" y="242"/>
                    <a:pt x="142" y="246"/>
                    <a:pt x="142" y="248"/>
                  </a:cubicBezTo>
                  <a:cubicBezTo>
                    <a:pt x="141" y="255"/>
                    <a:pt x="140" y="262"/>
                    <a:pt x="138" y="268"/>
                  </a:cubicBezTo>
                  <a:cubicBezTo>
                    <a:pt x="137" y="271"/>
                    <a:pt x="135" y="274"/>
                    <a:pt x="134" y="276"/>
                  </a:cubicBezTo>
                  <a:cubicBezTo>
                    <a:pt x="131" y="284"/>
                    <a:pt x="129" y="294"/>
                    <a:pt x="121" y="297"/>
                  </a:cubicBezTo>
                  <a:cubicBezTo>
                    <a:pt x="114" y="299"/>
                    <a:pt x="109" y="284"/>
                    <a:pt x="107" y="280"/>
                  </a:cubicBezTo>
                  <a:cubicBezTo>
                    <a:pt x="106" y="278"/>
                    <a:pt x="103" y="274"/>
                    <a:pt x="103" y="273"/>
                  </a:cubicBezTo>
                  <a:cubicBezTo>
                    <a:pt x="103" y="272"/>
                    <a:pt x="103" y="272"/>
                    <a:pt x="103" y="272"/>
                  </a:cubicBezTo>
                  <a:cubicBezTo>
                    <a:pt x="104" y="271"/>
                    <a:pt x="104" y="272"/>
                    <a:pt x="105" y="272"/>
                  </a:cubicBezTo>
                  <a:cubicBezTo>
                    <a:pt x="108" y="273"/>
                    <a:pt x="113" y="279"/>
                    <a:pt x="118" y="275"/>
                  </a:cubicBezTo>
                  <a:cubicBezTo>
                    <a:pt x="122" y="272"/>
                    <a:pt x="122" y="258"/>
                    <a:pt x="124" y="253"/>
                  </a:cubicBezTo>
                  <a:cubicBezTo>
                    <a:pt x="128" y="240"/>
                    <a:pt x="129" y="225"/>
                    <a:pt x="131" y="211"/>
                  </a:cubicBezTo>
                  <a:cubicBezTo>
                    <a:pt x="132" y="205"/>
                    <a:pt x="132" y="199"/>
                    <a:pt x="132" y="194"/>
                  </a:cubicBezTo>
                  <a:cubicBezTo>
                    <a:pt x="133" y="189"/>
                    <a:pt x="134" y="184"/>
                    <a:pt x="135" y="179"/>
                  </a:cubicBezTo>
                  <a:cubicBezTo>
                    <a:pt x="135" y="176"/>
                    <a:pt x="137" y="172"/>
                    <a:pt x="136" y="169"/>
                  </a:cubicBezTo>
                  <a:cubicBezTo>
                    <a:pt x="136" y="168"/>
                    <a:pt x="135" y="168"/>
                    <a:pt x="135" y="168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1" y="170"/>
                    <a:pt x="128" y="182"/>
                    <a:pt x="126" y="185"/>
                  </a:cubicBezTo>
                  <a:cubicBezTo>
                    <a:pt x="125" y="189"/>
                    <a:pt x="123" y="191"/>
                    <a:pt x="121" y="194"/>
                  </a:cubicBezTo>
                  <a:cubicBezTo>
                    <a:pt x="117" y="199"/>
                    <a:pt x="114" y="204"/>
                    <a:pt x="112" y="210"/>
                  </a:cubicBezTo>
                  <a:cubicBezTo>
                    <a:pt x="110" y="215"/>
                    <a:pt x="110" y="227"/>
                    <a:pt x="105" y="226"/>
                  </a:cubicBezTo>
                  <a:cubicBezTo>
                    <a:pt x="99" y="226"/>
                    <a:pt x="90" y="218"/>
                    <a:pt x="92" y="210"/>
                  </a:cubicBezTo>
                  <a:cubicBezTo>
                    <a:pt x="93" y="207"/>
                    <a:pt x="94" y="205"/>
                    <a:pt x="96" y="202"/>
                  </a:cubicBezTo>
                  <a:cubicBezTo>
                    <a:pt x="99" y="196"/>
                    <a:pt x="100" y="190"/>
                    <a:pt x="103" y="183"/>
                  </a:cubicBezTo>
                  <a:cubicBezTo>
                    <a:pt x="104" y="179"/>
                    <a:pt x="108" y="169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7"/>
                    <a:pt x="98" y="173"/>
                    <a:pt x="96" y="178"/>
                  </a:cubicBezTo>
                  <a:cubicBezTo>
                    <a:pt x="95" y="180"/>
                    <a:pt x="93" y="183"/>
                    <a:pt x="92" y="186"/>
                  </a:cubicBezTo>
                  <a:cubicBezTo>
                    <a:pt x="91" y="188"/>
                    <a:pt x="89" y="191"/>
                    <a:pt x="88" y="193"/>
                  </a:cubicBezTo>
                  <a:cubicBezTo>
                    <a:pt x="87" y="196"/>
                    <a:pt x="86" y="200"/>
                    <a:pt x="85" y="203"/>
                  </a:cubicBezTo>
                  <a:cubicBezTo>
                    <a:pt x="83" y="207"/>
                    <a:pt x="81" y="217"/>
                    <a:pt x="73" y="213"/>
                  </a:cubicBezTo>
                  <a:cubicBezTo>
                    <a:pt x="70" y="211"/>
                    <a:pt x="64" y="199"/>
                    <a:pt x="66" y="193"/>
                  </a:cubicBezTo>
                  <a:cubicBezTo>
                    <a:pt x="68" y="193"/>
                    <a:pt x="75" y="194"/>
                    <a:pt x="78" y="189"/>
                  </a:cubicBezTo>
                  <a:cubicBezTo>
                    <a:pt x="80" y="187"/>
                    <a:pt x="81" y="183"/>
                    <a:pt x="83" y="181"/>
                  </a:cubicBezTo>
                  <a:cubicBezTo>
                    <a:pt x="88" y="174"/>
                    <a:pt x="94" y="167"/>
                    <a:pt x="100" y="161"/>
                  </a:cubicBezTo>
                  <a:cubicBezTo>
                    <a:pt x="103" y="158"/>
                    <a:pt x="105" y="153"/>
                    <a:pt x="112" y="153"/>
                  </a:cubicBezTo>
                  <a:cubicBezTo>
                    <a:pt x="119" y="154"/>
                    <a:pt x="119" y="162"/>
                    <a:pt x="118" y="168"/>
                  </a:cubicBezTo>
                  <a:cubicBezTo>
                    <a:pt x="117" y="171"/>
                    <a:pt x="116" y="176"/>
                    <a:pt x="118" y="177"/>
                  </a:cubicBezTo>
                  <a:cubicBezTo>
                    <a:pt x="121" y="178"/>
                    <a:pt x="122" y="173"/>
                    <a:pt x="124" y="171"/>
                  </a:cubicBezTo>
                  <a:cubicBezTo>
                    <a:pt x="128" y="165"/>
                    <a:pt x="131" y="159"/>
                    <a:pt x="134" y="152"/>
                  </a:cubicBezTo>
                  <a:cubicBezTo>
                    <a:pt x="135" y="151"/>
                    <a:pt x="136" y="149"/>
                    <a:pt x="136" y="148"/>
                  </a:cubicBezTo>
                  <a:cubicBezTo>
                    <a:pt x="137" y="145"/>
                    <a:pt x="137" y="135"/>
                    <a:pt x="138" y="134"/>
                  </a:cubicBezTo>
                  <a:cubicBezTo>
                    <a:pt x="139" y="129"/>
                    <a:pt x="142" y="128"/>
                    <a:pt x="148" y="130"/>
                  </a:cubicBezTo>
                  <a:cubicBezTo>
                    <a:pt x="150" y="131"/>
                    <a:pt x="153" y="131"/>
                    <a:pt x="154" y="129"/>
                  </a:cubicBezTo>
                  <a:cubicBezTo>
                    <a:pt x="155" y="127"/>
                    <a:pt x="153" y="125"/>
                    <a:pt x="152" y="124"/>
                  </a:cubicBezTo>
                  <a:cubicBezTo>
                    <a:pt x="150" y="121"/>
                    <a:pt x="148" y="118"/>
                    <a:pt x="145" y="116"/>
                  </a:cubicBezTo>
                  <a:cubicBezTo>
                    <a:pt x="143" y="114"/>
                    <a:pt x="141" y="114"/>
                    <a:pt x="140" y="112"/>
                  </a:cubicBezTo>
                  <a:cubicBezTo>
                    <a:pt x="140" y="111"/>
                    <a:pt x="140" y="111"/>
                    <a:pt x="141" y="111"/>
                  </a:cubicBezTo>
                  <a:cubicBezTo>
                    <a:pt x="141" y="110"/>
                    <a:pt x="141" y="110"/>
                    <a:pt x="142" y="110"/>
                  </a:cubicBezTo>
                  <a:close/>
                  <a:moveTo>
                    <a:pt x="202" y="53"/>
                  </a:moveTo>
                  <a:cubicBezTo>
                    <a:pt x="200" y="53"/>
                    <a:pt x="198" y="53"/>
                    <a:pt x="196" y="54"/>
                  </a:cubicBezTo>
                  <a:cubicBezTo>
                    <a:pt x="194" y="55"/>
                    <a:pt x="193" y="58"/>
                    <a:pt x="190" y="60"/>
                  </a:cubicBezTo>
                  <a:cubicBezTo>
                    <a:pt x="181" y="66"/>
                    <a:pt x="173" y="72"/>
                    <a:pt x="165" y="79"/>
                  </a:cubicBezTo>
                  <a:cubicBezTo>
                    <a:pt x="161" y="82"/>
                    <a:pt x="157" y="86"/>
                    <a:pt x="153" y="90"/>
                  </a:cubicBezTo>
                  <a:cubicBezTo>
                    <a:pt x="151" y="92"/>
                    <a:pt x="138" y="99"/>
                    <a:pt x="137" y="101"/>
                  </a:cubicBezTo>
                  <a:cubicBezTo>
                    <a:pt x="137" y="101"/>
                    <a:pt x="137" y="101"/>
                    <a:pt x="138" y="101"/>
                  </a:cubicBezTo>
                  <a:cubicBezTo>
                    <a:pt x="141" y="104"/>
                    <a:pt x="151" y="101"/>
                    <a:pt x="154" y="100"/>
                  </a:cubicBezTo>
                  <a:cubicBezTo>
                    <a:pt x="164" y="96"/>
                    <a:pt x="172" y="93"/>
                    <a:pt x="179" y="87"/>
                  </a:cubicBezTo>
                  <a:cubicBezTo>
                    <a:pt x="182" y="85"/>
                    <a:pt x="190" y="77"/>
                    <a:pt x="192" y="76"/>
                  </a:cubicBezTo>
                  <a:cubicBezTo>
                    <a:pt x="192" y="76"/>
                    <a:pt x="194" y="76"/>
                    <a:pt x="194" y="76"/>
                  </a:cubicBezTo>
                  <a:cubicBezTo>
                    <a:pt x="195" y="80"/>
                    <a:pt x="192" y="87"/>
                    <a:pt x="191" y="90"/>
                  </a:cubicBezTo>
                  <a:cubicBezTo>
                    <a:pt x="189" y="98"/>
                    <a:pt x="189" y="107"/>
                    <a:pt x="187" y="115"/>
                  </a:cubicBezTo>
                  <a:cubicBezTo>
                    <a:pt x="185" y="129"/>
                    <a:pt x="184" y="143"/>
                    <a:pt x="185" y="158"/>
                  </a:cubicBezTo>
                  <a:cubicBezTo>
                    <a:pt x="185" y="165"/>
                    <a:pt x="185" y="171"/>
                    <a:pt x="185" y="177"/>
                  </a:cubicBezTo>
                  <a:cubicBezTo>
                    <a:pt x="186" y="185"/>
                    <a:pt x="185" y="192"/>
                    <a:pt x="185" y="200"/>
                  </a:cubicBezTo>
                  <a:cubicBezTo>
                    <a:pt x="185" y="204"/>
                    <a:pt x="185" y="209"/>
                    <a:pt x="185" y="213"/>
                  </a:cubicBezTo>
                  <a:cubicBezTo>
                    <a:pt x="185" y="220"/>
                    <a:pt x="184" y="227"/>
                    <a:pt x="185" y="233"/>
                  </a:cubicBezTo>
                  <a:cubicBezTo>
                    <a:pt x="185" y="237"/>
                    <a:pt x="186" y="239"/>
                    <a:pt x="183" y="241"/>
                  </a:cubicBezTo>
                  <a:cubicBezTo>
                    <a:pt x="176" y="244"/>
                    <a:pt x="160" y="231"/>
                    <a:pt x="155" y="228"/>
                  </a:cubicBezTo>
                  <a:cubicBezTo>
                    <a:pt x="153" y="226"/>
                    <a:pt x="152" y="224"/>
                    <a:pt x="150" y="224"/>
                  </a:cubicBezTo>
                  <a:cubicBezTo>
                    <a:pt x="149" y="224"/>
                    <a:pt x="148" y="225"/>
                    <a:pt x="149" y="226"/>
                  </a:cubicBezTo>
                  <a:cubicBezTo>
                    <a:pt x="152" y="232"/>
                    <a:pt x="158" y="238"/>
                    <a:pt x="164" y="243"/>
                  </a:cubicBezTo>
                  <a:cubicBezTo>
                    <a:pt x="166" y="244"/>
                    <a:pt x="166" y="245"/>
                    <a:pt x="168" y="246"/>
                  </a:cubicBezTo>
                  <a:cubicBezTo>
                    <a:pt x="171" y="248"/>
                    <a:pt x="177" y="254"/>
                    <a:pt x="180" y="257"/>
                  </a:cubicBezTo>
                  <a:cubicBezTo>
                    <a:pt x="183" y="262"/>
                    <a:pt x="186" y="266"/>
                    <a:pt x="191" y="268"/>
                  </a:cubicBezTo>
                  <a:cubicBezTo>
                    <a:pt x="193" y="269"/>
                    <a:pt x="199" y="272"/>
                    <a:pt x="200" y="271"/>
                  </a:cubicBezTo>
                  <a:cubicBezTo>
                    <a:pt x="202" y="270"/>
                    <a:pt x="203" y="268"/>
                    <a:pt x="204" y="265"/>
                  </a:cubicBezTo>
                  <a:cubicBezTo>
                    <a:pt x="207" y="260"/>
                    <a:pt x="204" y="255"/>
                    <a:pt x="203" y="249"/>
                  </a:cubicBezTo>
                  <a:cubicBezTo>
                    <a:pt x="203" y="243"/>
                    <a:pt x="203" y="237"/>
                    <a:pt x="203" y="232"/>
                  </a:cubicBezTo>
                  <a:cubicBezTo>
                    <a:pt x="204" y="227"/>
                    <a:pt x="204" y="217"/>
                    <a:pt x="203" y="212"/>
                  </a:cubicBezTo>
                  <a:cubicBezTo>
                    <a:pt x="203" y="204"/>
                    <a:pt x="202" y="195"/>
                    <a:pt x="201" y="186"/>
                  </a:cubicBezTo>
                  <a:cubicBezTo>
                    <a:pt x="201" y="173"/>
                    <a:pt x="201" y="157"/>
                    <a:pt x="202" y="144"/>
                  </a:cubicBezTo>
                  <a:cubicBezTo>
                    <a:pt x="203" y="142"/>
                    <a:pt x="202" y="139"/>
                    <a:pt x="203" y="137"/>
                  </a:cubicBezTo>
                  <a:cubicBezTo>
                    <a:pt x="204" y="129"/>
                    <a:pt x="205" y="121"/>
                    <a:pt x="206" y="113"/>
                  </a:cubicBezTo>
                  <a:cubicBezTo>
                    <a:pt x="209" y="99"/>
                    <a:pt x="214" y="85"/>
                    <a:pt x="217" y="70"/>
                  </a:cubicBezTo>
                  <a:cubicBezTo>
                    <a:pt x="217" y="69"/>
                    <a:pt x="217" y="67"/>
                    <a:pt x="217" y="65"/>
                  </a:cubicBezTo>
                  <a:cubicBezTo>
                    <a:pt x="217" y="63"/>
                    <a:pt x="217" y="61"/>
                    <a:pt x="216" y="59"/>
                  </a:cubicBezTo>
                  <a:cubicBezTo>
                    <a:pt x="215" y="55"/>
                    <a:pt x="209" y="52"/>
                    <a:pt x="202" y="53"/>
                  </a:cubicBezTo>
                  <a:close/>
                  <a:moveTo>
                    <a:pt x="121" y="48"/>
                  </a:moveTo>
                  <a:cubicBezTo>
                    <a:pt x="120" y="51"/>
                    <a:pt x="121" y="57"/>
                    <a:pt x="121" y="61"/>
                  </a:cubicBezTo>
                  <a:cubicBezTo>
                    <a:pt x="121" y="66"/>
                    <a:pt x="120" y="69"/>
                    <a:pt x="119" y="72"/>
                  </a:cubicBezTo>
                  <a:cubicBezTo>
                    <a:pt x="118" y="74"/>
                    <a:pt x="118" y="76"/>
                    <a:pt x="117" y="79"/>
                  </a:cubicBezTo>
                  <a:cubicBezTo>
                    <a:pt x="117" y="80"/>
                    <a:pt x="117" y="82"/>
                    <a:pt x="118" y="82"/>
                  </a:cubicBezTo>
                  <a:cubicBezTo>
                    <a:pt x="121" y="82"/>
                    <a:pt x="123" y="78"/>
                    <a:pt x="125" y="77"/>
                  </a:cubicBezTo>
                  <a:cubicBezTo>
                    <a:pt x="127" y="75"/>
                    <a:pt x="131" y="74"/>
                    <a:pt x="132" y="72"/>
                  </a:cubicBezTo>
                  <a:cubicBezTo>
                    <a:pt x="134" y="67"/>
                    <a:pt x="130" y="58"/>
                    <a:pt x="128" y="55"/>
                  </a:cubicBezTo>
                  <a:cubicBezTo>
                    <a:pt x="127" y="52"/>
                    <a:pt x="127" y="53"/>
                    <a:pt x="126" y="50"/>
                  </a:cubicBezTo>
                  <a:cubicBezTo>
                    <a:pt x="125" y="48"/>
                    <a:pt x="121" y="44"/>
                    <a:pt x="121" y="48"/>
                  </a:cubicBezTo>
                  <a:close/>
                  <a:moveTo>
                    <a:pt x="112" y="21"/>
                  </a:moveTo>
                  <a:cubicBezTo>
                    <a:pt x="111" y="21"/>
                    <a:pt x="111" y="22"/>
                    <a:pt x="111" y="22"/>
                  </a:cubicBezTo>
                  <a:cubicBezTo>
                    <a:pt x="105" y="25"/>
                    <a:pt x="105" y="33"/>
                    <a:pt x="103" y="41"/>
                  </a:cubicBezTo>
                  <a:cubicBezTo>
                    <a:pt x="101" y="50"/>
                    <a:pt x="98" y="61"/>
                    <a:pt x="96" y="71"/>
                  </a:cubicBezTo>
                  <a:cubicBezTo>
                    <a:pt x="95" y="77"/>
                    <a:pt x="94" y="83"/>
                    <a:pt x="93" y="90"/>
                  </a:cubicBezTo>
                  <a:cubicBezTo>
                    <a:pt x="92" y="91"/>
                    <a:pt x="93" y="93"/>
                    <a:pt x="93" y="94"/>
                  </a:cubicBezTo>
                  <a:cubicBezTo>
                    <a:pt x="92" y="99"/>
                    <a:pt x="81" y="104"/>
                    <a:pt x="77" y="106"/>
                  </a:cubicBezTo>
                  <a:cubicBezTo>
                    <a:pt x="73" y="110"/>
                    <a:pt x="69" y="113"/>
                    <a:pt x="65" y="116"/>
                  </a:cubicBezTo>
                  <a:cubicBezTo>
                    <a:pt x="57" y="123"/>
                    <a:pt x="48" y="129"/>
                    <a:pt x="42" y="138"/>
                  </a:cubicBezTo>
                  <a:cubicBezTo>
                    <a:pt x="37" y="146"/>
                    <a:pt x="46" y="150"/>
                    <a:pt x="46" y="157"/>
                  </a:cubicBezTo>
                  <a:cubicBezTo>
                    <a:pt x="46" y="163"/>
                    <a:pt x="42" y="171"/>
                    <a:pt x="40" y="177"/>
                  </a:cubicBezTo>
                  <a:cubicBezTo>
                    <a:pt x="39" y="182"/>
                    <a:pt x="38" y="187"/>
                    <a:pt x="36" y="191"/>
                  </a:cubicBezTo>
                  <a:cubicBezTo>
                    <a:pt x="34" y="199"/>
                    <a:pt x="32" y="208"/>
                    <a:pt x="27" y="211"/>
                  </a:cubicBezTo>
                  <a:cubicBezTo>
                    <a:pt x="26" y="212"/>
                    <a:pt x="25" y="211"/>
                    <a:pt x="24" y="211"/>
                  </a:cubicBezTo>
                  <a:cubicBezTo>
                    <a:pt x="24" y="209"/>
                    <a:pt x="23" y="206"/>
                    <a:pt x="22" y="204"/>
                  </a:cubicBezTo>
                  <a:cubicBezTo>
                    <a:pt x="20" y="193"/>
                    <a:pt x="20" y="181"/>
                    <a:pt x="17" y="171"/>
                  </a:cubicBezTo>
                  <a:cubicBezTo>
                    <a:pt x="16" y="167"/>
                    <a:pt x="15" y="158"/>
                    <a:pt x="13" y="156"/>
                  </a:cubicBezTo>
                  <a:cubicBezTo>
                    <a:pt x="10" y="157"/>
                    <a:pt x="11" y="164"/>
                    <a:pt x="10" y="168"/>
                  </a:cubicBezTo>
                  <a:cubicBezTo>
                    <a:pt x="9" y="173"/>
                    <a:pt x="8" y="178"/>
                    <a:pt x="7" y="183"/>
                  </a:cubicBezTo>
                  <a:cubicBezTo>
                    <a:pt x="6" y="186"/>
                    <a:pt x="6" y="188"/>
                    <a:pt x="6" y="190"/>
                  </a:cubicBezTo>
                  <a:cubicBezTo>
                    <a:pt x="4" y="197"/>
                    <a:pt x="3" y="208"/>
                    <a:pt x="4" y="217"/>
                  </a:cubicBezTo>
                  <a:cubicBezTo>
                    <a:pt x="4" y="218"/>
                    <a:pt x="4" y="220"/>
                    <a:pt x="4" y="221"/>
                  </a:cubicBezTo>
                  <a:cubicBezTo>
                    <a:pt x="4" y="226"/>
                    <a:pt x="4" y="233"/>
                    <a:pt x="3" y="238"/>
                  </a:cubicBezTo>
                  <a:cubicBezTo>
                    <a:pt x="3" y="240"/>
                    <a:pt x="3" y="243"/>
                    <a:pt x="3" y="246"/>
                  </a:cubicBezTo>
                  <a:cubicBezTo>
                    <a:pt x="3" y="249"/>
                    <a:pt x="3" y="252"/>
                    <a:pt x="3" y="255"/>
                  </a:cubicBezTo>
                  <a:cubicBezTo>
                    <a:pt x="3" y="259"/>
                    <a:pt x="0" y="264"/>
                    <a:pt x="1" y="268"/>
                  </a:cubicBezTo>
                  <a:cubicBezTo>
                    <a:pt x="1" y="269"/>
                    <a:pt x="2" y="271"/>
                    <a:pt x="2" y="272"/>
                  </a:cubicBezTo>
                  <a:cubicBezTo>
                    <a:pt x="3" y="275"/>
                    <a:pt x="3" y="276"/>
                    <a:pt x="4" y="278"/>
                  </a:cubicBezTo>
                  <a:cubicBezTo>
                    <a:pt x="6" y="281"/>
                    <a:pt x="9" y="282"/>
                    <a:pt x="12" y="283"/>
                  </a:cubicBezTo>
                  <a:cubicBezTo>
                    <a:pt x="14" y="284"/>
                    <a:pt x="15" y="286"/>
                    <a:pt x="17" y="286"/>
                  </a:cubicBezTo>
                  <a:cubicBezTo>
                    <a:pt x="21" y="287"/>
                    <a:pt x="20" y="283"/>
                    <a:pt x="21" y="280"/>
                  </a:cubicBezTo>
                  <a:cubicBezTo>
                    <a:pt x="24" y="273"/>
                    <a:pt x="26" y="265"/>
                    <a:pt x="29" y="258"/>
                  </a:cubicBezTo>
                  <a:cubicBezTo>
                    <a:pt x="30" y="257"/>
                    <a:pt x="31" y="255"/>
                    <a:pt x="32" y="253"/>
                  </a:cubicBezTo>
                  <a:cubicBezTo>
                    <a:pt x="34" y="250"/>
                    <a:pt x="35" y="246"/>
                    <a:pt x="36" y="242"/>
                  </a:cubicBezTo>
                  <a:cubicBezTo>
                    <a:pt x="37" y="240"/>
                    <a:pt x="37" y="237"/>
                    <a:pt x="37" y="234"/>
                  </a:cubicBezTo>
                  <a:cubicBezTo>
                    <a:pt x="38" y="231"/>
                    <a:pt x="39" y="229"/>
                    <a:pt x="39" y="227"/>
                  </a:cubicBezTo>
                  <a:cubicBezTo>
                    <a:pt x="41" y="221"/>
                    <a:pt x="41" y="214"/>
                    <a:pt x="43" y="207"/>
                  </a:cubicBezTo>
                  <a:cubicBezTo>
                    <a:pt x="46" y="202"/>
                    <a:pt x="46" y="197"/>
                    <a:pt x="48" y="192"/>
                  </a:cubicBezTo>
                  <a:cubicBezTo>
                    <a:pt x="50" y="186"/>
                    <a:pt x="50" y="184"/>
                    <a:pt x="52" y="178"/>
                  </a:cubicBezTo>
                  <a:cubicBezTo>
                    <a:pt x="55" y="169"/>
                    <a:pt x="56" y="164"/>
                    <a:pt x="58" y="156"/>
                  </a:cubicBezTo>
                  <a:cubicBezTo>
                    <a:pt x="58" y="151"/>
                    <a:pt x="57" y="148"/>
                    <a:pt x="59" y="145"/>
                  </a:cubicBezTo>
                  <a:cubicBezTo>
                    <a:pt x="60" y="143"/>
                    <a:pt x="65" y="144"/>
                    <a:pt x="68" y="143"/>
                  </a:cubicBezTo>
                  <a:cubicBezTo>
                    <a:pt x="73" y="143"/>
                    <a:pt x="76" y="143"/>
                    <a:pt x="80" y="141"/>
                  </a:cubicBezTo>
                  <a:cubicBezTo>
                    <a:pt x="82" y="140"/>
                    <a:pt x="84" y="138"/>
                    <a:pt x="87" y="137"/>
                  </a:cubicBezTo>
                  <a:cubicBezTo>
                    <a:pt x="89" y="136"/>
                    <a:pt x="89" y="138"/>
                    <a:pt x="89" y="138"/>
                  </a:cubicBezTo>
                  <a:cubicBezTo>
                    <a:pt x="89" y="142"/>
                    <a:pt x="83" y="148"/>
                    <a:pt x="82" y="152"/>
                  </a:cubicBezTo>
                  <a:cubicBezTo>
                    <a:pt x="85" y="153"/>
                    <a:pt x="85" y="153"/>
                    <a:pt x="86" y="153"/>
                  </a:cubicBezTo>
                  <a:cubicBezTo>
                    <a:pt x="89" y="151"/>
                    <a:pt x="91" y="149"/>
                    <a:pt x="92" y="147"/>
                  </a:cubicBezTo>
                  <a:cubicBezTo>
                    <a:pt x="97" y="141"/>
                    <a:pt x="101" y="134"/>
                    <a:pt x="104" y="126"/>
                  </a:cubicBezTo>
                  <a:cubicBezTo>
                    <a:pt x="105" y="123"/>
                    <a:pt x="104" y="118"/>
                    <a:pt x="107" y="116"/>
                  </a:cubicBezTo>
                  <a:cubicBezTo>
                    <a:pt x="108" y="114"/>
                    <a:pt x="109" y="114"/>
                    <a:pt x="110" y="113"/>
                  </a:cubicBezTo>
                  <a:cubicBezTo>
                    <a:pt x="111" y="111"/>
                    <a:pt x="114" y="110"/>
                    <a:pt x="115" y="108"/>
                  </a:cubicBezTo>
                  <a:cubicBezTo>
                    <a:pt x="119" y="105"/>
                    <a:pt x="123" y="103"/>
                    <a:pt x="127" y="100"/>
                  </a:cubicBezTo>
                  <a:cubicBezTo>
                    <a:pt x="130" y="98"/>
                    <a:pt x="134" y="95"/>
                    <a:pt x="137" y="93"/>
                  </a:cubicBezTo>
                  <a:cubicBezTo>
                    <a:pt x="141" y="90"/>
                    <a:pt x="148" y="88"/>
                    <a:pt x="150" y="85"/>
                  </a:cubicBezTo>
                  <a:cubicBezTo>
                    <a:pt x="154" y="79"/>
                    <a:pt x="156" y="71"/>
                    <a:pt x="153" y="66"/>
                  </a:cubicBezTo>
                  <a:cubicBezTo>
                    <a:pt x="151" y="63"/>
                    <a:pt x="146" y="62"/>
                    <a:pt x="143" y="60"/>
                  </a:cubicBezTo>
                  <a:cubicBezTo>
                    <a:pt x="141" y="58"/>
                    <a:pt x="139" y="55"/>
                    <a:pt x="137" y="53"/>
                  </a:cubicBezTo>
                  <a:cubicBezTo>
                    <a:pt x="136" y="52"/>
                    <a:pt x="135" y="51"/>
                    <a:pt x="134" y="50"/>
                  </a:cubicBezTo>
                  <a:cubicBezTo>
                    <a:pt x="132" y="48"/>
                    <a:pt x="130" y="46"/>
                    <a:pt x="128" y="43"/>
                  </a:cubicBezTo>
                  <a:cubicBezTo>
                    <a:pt x="127" y="41"/>
                    <a:pt x="122" y="37"/>
                    <a:pt x="121" y="36"/>
                  </a:cubicBezTo>
                  <a:cubicBezTo>
                    <a:pt x="118" y="30"/>
                    <a:pt x="120" y="22"/>
                    <a:pt x="112" y="21"/>
                  </a:cubicBezTo>
                  <a:close/>
                  <a:moveTo>
                    <a:pt x="33" y="0"/>
                  </a:moveTo>
                  <a:cubicBezTo>
                    <a:pt x="38" y="0"/>
                    <a:pt x="46" y="8"/>
                    <a:pt x="48" y="12"/>
                  </a:cubicBezTo>
                  <a:cubicBezTo>
                    <a:pt x="49" y="13"/>
                    <a:pt x="49" y="14"/>
                    <a:pt x="49" y="15"/>
                  </a:cubicBezTo>
                  <a:cubicBezTo>
                    <a:pt x="51" y="18"/>
                    <a:pt x="53" y="20"/>
                    <a:pt x="54" y="23"/>
                  </a:cubicBezTo>
                  <a:cubicBezTo>
                    <a:pt x="62" y="48"/>
                    <a:pt x="51" y="67"/>
                    <a:pt x="37" y="79"/>
                  </a:cubicBezTo>
                  <a:cubicBezTo>
                    <a:pt x="36" y="79"/>
                    <a:pt x="35" y="80"/>
                    <a:pt x="33" y="80"/>
                  </a:cubicBezTo>
                  <a:cubicBezTo>
                    <a:pt x="34" y="79"/>
                    <a:pt x="34" y="78"/>
                    <a:pt x="35" y="77"/>
                  </a:cubicBezTo>
                  <a:cubicBezTo>
                    <a:pt x="36" y="75"/>
                    <a:pt x="37" y="73"/>
                    <a:pt x="38" y="71"/>
                  </a:cubicBezTo>
                  <a:cubicBezTo>
                    <a:pt x="40" y="67"/>
                    <a:pt x="41" y="62"/>
                    <a:pt x="42" y="57"/>
                  </a:cubicBezTo>
                  <a:cubicBezTo>
                    <a:pt x="43" y="52"/>
                    <a:pt x="42" y="44"/>
                    <a:pt x="41" y="40"/>
                  </a:cubicBezTo>
                  <a:cubicBezTo>
                    <a:pt x="39" y="35"/>
                    <a:pt x="39" y="30"/>
                    <a:pt x="38" y="25"/>
                  </a:cubicBezTo>
                  <a:cubicBezTo>
                    <a:pt x="35" y="18"/>
                    <a:pt x="32" y="10"/>
                    <a:pt x="32" y="0"/>
                  </a:cubicBezTo>
                  <a:cubicBezTo>
                    <a:pt x="32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21DA40FB-8430-4553-8D02-C56ECE15D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1701" y="2262188"/>
              <a:ext cx="450850" cy="685800"/>
            </a:xfrm>
            <a:custGeom>
              <a:avLst/>
              <a:gdLst>
                <a:gd name="T0" fmla="*/ 78 w 151"/>
                <a:gd name="T1" fmla="*/ 171 h 230"/>
                <a:gd name="T2" fmla="*/ 79 w 151"/>
                <a:gd name="T3" fmla="*/ 172 h 230"/>
                <a:gd name="T4" fmla="*/ 81 w 151"/>
                <a:gd name="T5" fmla="*/ 165 h 230"/>
                <a:gd name="T6" fmla="*/ 104 w 151"/>
                <a:gd name="T7" fmla="*/ 8 h 230"/>
                <a:gd name="T8" fmla="*/ 105 w 151"/>
                <a:gd name="T9" fmla="*/ 19 h 230"/>
                <a:gd name="T10" fmla="*/ 101 w 151"/>
                <a:gd name="T11" fmla="*/ 49 h 230"/>
                <a:gd name="T12" fmla="*/ 110 w 151"/>
                <a:gd name="T13" fmla="*/ 47 h 230"/>
                <a:gd name="T14" fmla="*/ 119 w 151"/>
                <a:gd name="T15" fmla="*/ 34 h 230"/>
                <a:gd name="T16" fmla="*/ 125 w 151"/>
                <a:gd name="T17" fmla="*/ 33 h 230"/>
                <a:gd name="T18" fmla="*/ 123 w 151"/>
                <a:gd name="T19" fmla="*/ 52 h 230"/>
                <a:gd name="T20" fmla="*/ 103 w 151"/>
                <a:gd name="T21" fmla="*/ 67 h 230"/>
                <a:gd name="T22" fmla="*/ 79 w 151"/>
                <a:gd name="T23" fmla="*/ 88 h 230"/>
                <a:gd name="T24" fmla="*/ 80 w 151"/>
                <a:gd name="T25" fmla="*/ 90 h 230"/>
                <a:gd name="T26" fmla="*/ 129 w 151"/>
                <a:gd name="T27" fmla="*/ 67 h 230"/>
                <a:gd name="T28" fmla="*/ 149 w 151"/>
                <a:gd name="T29" fmla="*/ 67 h 230"/>
                <a:gd name="T30" fmla="*/ 143 w 151"/>
                <a:gd name="T31" fmla="*/ 120 h 230"/>
                <a:gd name="T32" fmla="*/ 143 w 151"/>
                <a:gd name="T33" fmla="*/ 137 h 230"/>
                <a:gd name="T34" fmla="*/ 144 w 151"/>
                <a:gd name="T35" fmla="*/ 174 h 230"/>
                <a:gd name="T36" fmla="*/ 143 w 151"/>
                <a:gd name="T37" fmla="*/ 217 h 230"/>
                <a:gd name="T38" fmla="*/ 129 w 151"/>
                <a:gd name="T39" fmla="*/ 229 h 230"/>
                <a:gd name="T40" fmla="*/ 107 w 151"/>
                <a:gd name="T41" fmla="*/ 210 h 230"/>
                <a:gd name="T42" fmla="*/ 115 w 151"/>
                <a:gd name="T43" fmla="*/ 213 h 230"/>
                <a:gd name="T44" fmla="*/ 135 w 151"/>
                <a:gd name="T45" fmla="*/ 146 h 230"/>
                <a:gd name="T46" fmla="*/ 136 w 151"/>
                <a:gd name="T47" fmla="*/ 81 h 230"/>
                <a:gd name="T48" fmla="*/ 91 w 151"/>
                <a:gd name="T49" fmla="*/ 100 h 230"/>
                <a:gd name="T50" fmla="*/ 55 w 151"/>
                <a:gd name="T51" fmla="*/ 133 h 230"/>
                <a:gd name="T52" fmla="*/ 77 w 151"/>
                <a:gd name="T53" fmla="*/ 123 h 230"/>
                <a:gd name="T54" fmla="*/ 101 w 151"/>
                <a:gd name="T55" fmla="*/ 119 h 230"/>
                <a:gd name="T56" fmla="*/ 81 w 151"/>
                <a:gd name="T57" fmla="*/ 147 h 230"/>
                <a:gd name="T58" fmla="*/ 88 w 151"/>
                <a:gd name="T59" fmla="*/ 185 h 230"/>
                <a:gd name="T60" fmla="*/ 83 w 151"/>
                <a:gd name="T61" fmla="*/ 215 h 230"/>
                <a:gd name="T62" fmla="*/ 78 w 151"/>
                <a:gd name="T63" fmla="*/ 197 h 230"/>
                <a:gd name="T64" fmla="*/ 68 w 151"/>
                <a:gd name="T65" fmla="*/ 194 h 230"/>
                <a:gd name="T66" fmla="*/ 60 w 151"/>
                <a:gd name="T67" fmla="*/ 184 h 230"/>
                <a:gd name="T68" fmla="*/ 69 w 151"/>
                <a:gd name="T69" fmla="*/ 168 h 230"/>
                <a:gd name="T70" fmla="*/ 67 w 151"/>
                <a:gd name="T71" fmla="*/ 156 h 230"/>
                <a:gd name="T72" fmla="*/ 58 w 151"/>
                <a:gd name="T73" fmla="*/ 150 h 230"/>
                <a:gd name="T74" fmla="*/ 33 w 151"/>
                <a:gd name="T75" fmla="*/ 148 h 230"/>
                <a:gd name="T76" fmla="*/ 19 w 151"/>
                <a:gd name="T77" fmla="*/ 160 h 230"/>
                <a:gd name="T78" fmla="*/ 15 w 151"/>
                <a:gd name="T79" fmla="*/ 172 h 230"/>
                <a:gd name="T80" fmla="*/ 12 w 151"/>
                <a:gd name="T81" fmla="*/ 199 h 230"/>
                <a:gd name="T82" fmla="*/ 8 w 151"/>
                <a:gd name="T83" fmla="*/ 210 h 230"/>
                <a:gd name="T84" fmla="*/ 2 w 151"/>
                <a:gd name="T85" fmla="*/ 200 h 230"/>
                <a:gd name="T86" fmla="*/ 8 w 151"/>
                <a:gd name="T87" fmla="*/ 172 h 230"/>
                <a:gd name="T88" fmla="*/ 18 w 151"/>
                <a:gd name="T89" fmla="*/ 152 h 230"/>
                <a:gd name="T90" fmla="*/ 49 w 151"/>
                <a:gd name="T91" fmla="*/ 115 h 230"/>
                <a:gd name="T92" fmla="*/ 71 w 151"/>
                <a:gd name="T93" fmla="*/ 92 h 230"/>
                <a:gd name="T94" fmla="*/ 69 w 151"/>
                <a:gd name="T95" fmla="*/ 91 h 230"/>
                <a:gd name="T96" fmla="*/ 47 w 151"/>
                <a:gd name="T97" fmla="*/ 101 h 230"/>
                <a:gd name="T98" fmla="*/ 28 w 151"/>
                <a:gd name="T99" fmla="*/ 106 h 230"/>
                <a:gd name="T100" fmla="*/ 26 w 151"/>
                <a:gd name="T101" fmla="*/ 93 h 230"/>
                <a:gd name="T102" fmla="*/ 77 w 151"/>
                <a:gd name="T103" fmla="*/ 64 h 230"/>
                <a:gd name="T104" fmla="*/ 94 w 151"/>
                <a:gd name="T105" fmla="*/ 1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" h="230">
                  <a:moveTo>
                    <a:pt x="81" y="165"/>
                  </a:moveTo>
                  <a:cubicBezTo>
                    <a:pt x="80" y="166"/>
                    <a:pt x="77" y="168"/>
                    <a:pt x="78" y="171"/>
                  </a:cubicBezTo>
                  <a:cubicBezTo>
                    <a:pt x="78" y="171"/>
                    <a:pt x="78" y="172"/>
                    <a:pt x="78" y="172"/>
                  </a:cubicBezTo>
                  <a:cubicBezTo>
                    <a:pt x="78" y="172"/>
                    <a:pt x="79" y="172"/>
                    <a:pt x="79" y="172"/>
                  </a:cubicBezTo>
                  <a:cubicBezTo>
                    <a:pt x="81" y="171"/>
                    <a:pt x="85" y="166"/>
                    <a:pt x="83" y="164"/>
                  </a:cubicBezTo>
                  <a:cubicBezTo>
                    <a:pt x="83" y="164"/>
                    <a:pt x="82" y="165"/>
                    <a:pt x="81" y="165"/>
                  </a:cubicBezTo>
                  <a:close/>
                  <a:moveTo>
                    <a:pt x="99" y="0"/>
                  </a:moveTo>
                  <a:cubicBezTo>
                    <a:pt x="101" y="0"/>
                    <a:pt x="102" y="5"/>
                    <a:pt x="104" y="8"/>
                  </a:cubicBezTo>
                  <a:cubicBezTo>
                    <a:pt x="104" y="9"/>
                    <a:pt x="106" y="11"/>
                    <a:pt x="106" y="12"/>
                  </a:cubicBezTo>
                  <a:cubicBezTo>
                    <a:pt x="106" y="14"/>
                    <a:pt x="105" y="16"/>
                    <a:pt x="105" y="19"/>
                  </a:cubicBezTo>
                  <a:cubicBezTo>
                    <a:pt x="104" y="25"/>
                    <a:pt x="105" y="33"/>
                    <a:pt x="104" y="39"/>
                  </a:cubicBezTo>
                  <a:cubicBezTo>
                    <a:pt x="103" y="43"/>
                    <a:pt x="102" y="46"/>
                    <a:pt x="101" y="49"/>
                  </a:cubicBezTo>
                  <a:cubicBezTo>
                    <a:pt x="101" y="49"/>
                    <a:pt x="101" y="50"/>
                    <a:pt x="102" y="50"/>
                  </a:cubicBezTo>
                  <a:cubicBezTo>
                    <a:pt x="105" y="51"/>
                    <a:pt x="108" y="49"/>
                    <a:pt x="110" y="47"/>
                  </a:cubicBezTo>
                  <a:cubicBezTo>
                    <a:pt x="116" y="44"/>
                    <a:pt x="119" y="42"/>
                    <a:pt x="120" y="38"/>
                  </a:cubicBezTo>
                  <a:cubicBezTo>
                    <a:pt x="120" y="37"/>
                    <a:pt x="120" y="35"/>
                    <a:pt x="119" y="34"/>
                  </a:cubicBezTo>
                  <a:cubicBezTo>
                    <a:pt x="119" y="32"/>
                    <a:pt x="117" y="30"/>
                    <a:pt x="117" y="29"/>
                  </a:cubicBezTo>
                  <a:cubicBezTo>
                    <a:pt x="118" y="28"/>
                    <a:pt x="123" y="32"/>
                    <a:pt x="125" y="33"/>
                  </a:cubicBezTo>
                  <a:cubicBezTo>
                    <a:pt x="129" y="36"/>
                    <a:pt x="136" y="40"/>
                    <a:pt x="130" y="47"/>
                  </a:cubicBezTo>
                  <a:cubicBezTo>
                    <a:pt x="128" y="49"/>
                    <a:pt x="125" y="50"/>
                    <a:pt x="123" y="52"/>
                  </a:cubicBezTo>
                  <a:cubicBezTo>
                    <a:pt x="119" y="56"/>
                    <a:pt x="115" y="60"/>
                    <a:pt x="110" y="63"/>
                  </a:cubicBezTo>
                  <a:cubicBezTo>
                    <a:pt x="108" y="65"/>
                    <a:pt x="105" y="65"/>
                    <a:pt x="103" y="67"/>
                  </a:cubicBezTo>
                  <a:cubicBezTo>
                    <a:pt x="99" y="69"/>
                    <a:pt x="96" y="73"/>
                    <a:pt x="92" y="76"/>
                  </a:cubicBezTo>
                  <a:cubicBezTo>
                    <a:pt x="89" y="78"/>
                    <a:pt x="79" y="84"/>
                    <a:pt x="79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90"/>
                  </a:cubicBezTo>
                  <a:cubicBezTo>
                    <a:pt x="83" y="90"/>
                    <a:pt x="91" y="84"/>
                    <a:pt x="93" y="83"/>
                  </a:cubicBezTo>
                  <a:cubicBezTo>
                    <a:pt x="104" y="76"/>
                    <a:pt x="116" y="71"/>
                    <a:pt x="129" y="67"/>
                  </a:cubicBezTo>
                  <a:cubicBezTo>
                    <a:pt x="131" y="66"/>
                    <a:pt x="133" y="65"/>
                    <a:pt x="134" y="64"/>
                  </a:cubicBezTo>
                  <a:cubicBezTo>
                    <a:pt x="139" y="62"/>
                    <a:pt x="147" y="63"/>
                    <a:pt x="149" y="67"/>
                  </a:cubicBezTo>
                  <a:cubicBezTo>
                    <a:pt x="151" y="71"/>
                    <a:pt x="151" y="78"/>
                    <a:pt x="149" y="83"/>
                  </a:cubicBezTo>
                  <a:cubicBezTo>
                    <a:pt x="146" y="94"/>
                    <a:pt x="144" y="109"/>
                    <a:pt x="143" y="120"/>
                  </a:cubicBezTo>
                  <a:cubicBezTo>
                    <a:pt x="143" y="122"/>
                    <a:pt x="143" y="125"/>
                    <a:pt x="143" y="128"/>
                  </a:cubicBezTo>
                  <a:cubicBezTo>
                    <a:pt x="143" y="131"/>
                    <a:pt x="143" y="134"/>
                    <a:pt x="143" y="137"/>
                  </a:cubicBezTo>
                  <a:cubicBezTo>
                    <a:pt x="143" y="145"/>
                    <a:pt x="143" y="154"/>
                    <a:pt x="144" y="162"/>
                  </a:cubicBezTo>
                  <a:cubicBezTo>
                    <a:pt x="144" y="166"/>
                    <a:pt x="144" y="170"/>
                    <a:pt x="144" y="174"/>
                  </a:cubicBezTo>
                  <a:cubicBezTo>
                    <a:pt x="145" y="180"/>
                    <a:pt x="145" y="191"/>
                    <a:pt x="145" y="198"/>
                  </a:cubicBezTo>
                  <a:cubicBezTo>
                    <a:pt x="145" y="204"/>
                    <a:pt x="144" y="211"/>
                    <a:pt x="143" y="217"/>
                  </a:cubicBezTo>
                  <a:cubicBezTo>
                    <a:pt x="143" y="220"/>
                    <a:pt x="141" y="224"/>
                    <a:pt x="139" y="227"/>
                  </a:cubicBezTo>
                  <a:cubicBezTo>
                    <a:pt x="137" y="229"/>
                    <a:pt x="132" y="230"/>
                    <a:pt x="129" y="229"/>
                  </a:cubicBezTo>
                  <a:cubicBezTo>
                    <a:pt x="122" y="226"/>
                    <a:pt x="118" y="221"/>
                    <a:pt x="113" y="217"/>
                  </a:cubicBezTo>
                  <a:cubicBezTo>
                    <a:pt x="112" y="216"/>
                    <a:pt x="107" y="212"/>
                    <a:pt x="107" y="210"/>
                  </a:cubicBezTo>
                  <a:cubicBezTo>
                    <a:pt x="107" y="210"/>
                    <a:pt x="107" y="210"/>
                    <a:pt x="107" y="210"/>
                  </a:cubicBezTo>
                  <a:cubicBezTo>
                    <a:pt x="111" y="210"/>
                    <a:pt x="113" y="212"/>
                    <a:pt x="115" y="213"/>
                  </a:cubicBezTo>
                  <a:cubicBezTo>
                    <a:pt x="119" y="215"/>
                    <a:pt x="129" y="216"/>
                    <a:pt x="131" y="212"/>
                  </a:cubicBezTo>
                  <a:cubicBezTo>
                    <a:pt x="138" y="203"/>
                    <a:pt x="134" y="156"/>
                    <a:pt x="135" y="146"/>
                  </a:cubicBezTo>
                  <a:cubicBezTo>
                    <a:pt x="135" y="131"/>
                    <a:pt x="135" y="116"/>
                    <a:pt x="137" y="101"/>
                  </a:cubicBezTo>
                  <a:cubicBezTo>
                    <a:pt x="137" y="95"/>
                    <a:pt x="139" y="85"/>
                    <a:pt x="136" y="81"/>
                  </a:cubicBezTo>
                  <a:cubicBezTo>
                    <a:pt x="133" y="76"/>
                    <a:pt x="117" y="86"/>
                    <a:pt x="114" y="88"/>
                  </a:cubicBezTo>
                  <a:cubicBezTo>
                    <a:pt x="107" y="93"/>
                    <a:pt x="98" y="96"/>
                    <a:pt x="91" y="100"/>
                  </a:cubicBezTo>
                  <a:cubicBezTo>
                    <a:pt x="82" y="105"/>
                    <a:pt x="74" y="113"/>
                    <a:pt x="68" y="121"/>
                  </a:cubicBezTo>
                  <a:cubicBezTo>
                    <a:pt x="65" y="123"/>
                    <a:pt x="55" y="130"/>
                    <a:pt x="55" y="133"/>
                  </a:cubicBezTo>
                  <a:cubicBezTo>
                    <a:pt x="55" y="133"/>
                    <a:pt x="56" y="134"/>
                    <a:pt x="56" y="134"/>
                  </a:cubicBezTo>
                  <a:cubicBezTo>
                    <a:pt x="62" y="134"/>
                    <a:pt x="73" y="125"/>
                    <a:pt x="77" y="123"/>
                  </a:cubicBezTo>
                  <a:cubicBezTo>
                    <a:pt x="79" y="121"/>
                    <a:pt x="79" y="116"/>
                    <a:pt x="82" y="114"/>
                  </a:cubicBezTo>
                  <a:cubicBezTo>
                    <a:pt x="87" y="111"/>
                    <a:pt x="102" y="112"/>
                    <a:pt x="101" y="119"/>
                  </a:cubicBezTo>
                  <a:cubicBezTo>
                    <a:pt x="100" y="126"/>
                    <a:pt x="91" y="134"/>
                    <a:pt x="87" y="139"/>
                  </a:cubicBezTo>
                  <a:cubicBezTo>
                    <a:pt x="85" y="140"/>
                    <a:pt x="80" y="144"/>
                    <a:pt x="81" y="147"/>
                  </a:cubicBezTo>
                  <a:cubicBezTo>
                    <a:pt x="84" y="152"/>
                    <a:pt x="91" y="152"/>
                    <a:pt x="94" y="157"/>
                  </a:cubicBezTo>
                  <a:cubicBezTo>
                    <a:pt x="99" y="171"/>
                    <a:pt x="90" y="174"/>
                    <a:pt x="88" y="185"/>
                  </a:cubicBezTo>
                  <a:cubicBezTo>
                    <a:pt x="87" y="188"/>
                    <a:pt x="87" y="194"/>
                    <a:pt x="86" y="198"/>
                  </a:cubicBezTo>
                  <a:cubicBezTo>
                    <a:pt x="85" y="203"/>
                    <a:pt x="87" y="212"/>
                    <a:pt x="83" y="215"/>
                  </a:cubicBezTo>
                  <a:cubicBezTo>
                    <a:pt x="83" y="215"/>
                    <a:pt x="83" y="215"/>
                    <a:pt x="82" y="214"/>
                  </a:cubicBezTo>
                  <a:cubicBezTo>
                    <a:pt x="79" y="210"/>
                    <a:pt x="79" y="203"/>
                    <a:pt x="78" y="197"/>
                  </a:cubicBezTo>
                  <a:cubicBezTo>
                    <a:pt x="77" y="194"/>
                    <a:pt x="78" y="190"/>
                    <a:pt x="77" y="190"/>
                  </a:cubicBezTo>
                  <a:cubicBezTo>
                    <a:pt x="75" y="189"/>
                    <a:pt x="70" y="193"/>
                    <a:pt x="68" y="194"/>
                  </a:cubicBezTo>
                  <a:cubicBezTo>
                    <a:pt x="67" y="195"/>
                    <a:pt x="66" y="198"/>
                    <a:pt x="63" y="197"/>
                  </a:cubicBezTo>
                  <a:cubicBezTo>
                    <a:pt x="59" y="196"/>
                    <a:pt x="58" y="187"/>
                    <a:pt x="60" y="184"/>
                  </a:cubicBezTo>
                  <a:cubicBezTo>
                    <a:pt x="60" y="183"/>
                    <a:pt x="62" y="182"/>
                    <a:pt x="62" y="180"/>
                  </a:cubicBezTo>
                  <a:cubicBezTo>
                    <a:pt x="65" y="176"/>
                    <a:pt x="67" y="172"/>
                    <a:pt x="69" y="168"/>
                  </a:cubicBezTo>
                  <a:cubicBezTo>
                    <a:pt x="70" y="167"/>
                    <a:pt x="73" y="163"/>
                    <a:pt x="72" y="160"/>
                  </a:cubicBezTo>
                  <a:cubicBezTo>
                    <a:pt x="72" y="158"/>
                    <a:pt x="68" y="158"/>
                    <a:pt x="67" y="156"/>
                  </a:cubicBezTo>
                  <a:cubicBezTo>
                    <a:pt x="66" y="152"/>
                    <a:pt x="70" y="147"/>
                    <a:pt x="66" y="146"/>
                  </a:cubicBezTo>
                  <a:cubicBezTo>
                    <a:pt x="63" y="145"/>
                    <a:pt x="62" y="150"/>
                    <a:pt x="58" y="150"/>
                  </a:cubicBezTo>
                  <a:cubicBezTo>
                    <a:pt x="54" y="150"/>
                    <a:pt x="52" y="144"/>
                    <a:pt x="48" y="142"/>
                  </a:cubicBezTo>
                  <a:cubicBezTo>
                    <a:pt x="43" y="140"/>
                    <a:pt x="37" y="147"/>
                    <a:pt x="33" y="148"/>
                  </a:cubicBezTo>
                  <a:cubicBezTo>
                    <a:pt x="31" y="149"/>
                    <a:pt x="29" y="151"/>
                    <a:pt x="27" y="152"/>
                  </a:cubicBezTo>
                  <a:cubicBezTo>
                    <a:pt x="24" y="154"/>
                    <a:pt x="21" y="156"/>
                    <a:pt x="19" y="160"/>
                  </a:cubicBezTo>
                  <a:cubicBezTo>
                    <a:pt x="19" y="162"/>
                    <a:pt x="18" y="164"/>
                    <a:pt x="17" y="166"/>
                  </a:cubicBezTo>
                  <a:cubicBezTo>
                    <a:pt x="17" y="168"/>
                    <a:pt x="16" y="170"/>
                    <a:pt x="15" y="172"/>
                  </a:cubicBezTo>
                  <a:cubicBezTo>
                    <a:pt x="15" y="175"/>
                    <a:pt x="14" y="179"/>
                    <a:pt x="13" y="183"/>
                  </a:cubicBezTo>
                  <a:cubicBezTo>
                    <a:pt x="12" y="188"/>
                    <a:pt x="13" y="195"/>
                    <a:pt x="12" y="199"/>
                  </a:cubicBezTo>
                  <a:cubicBezTo>
                    <a:pt x="12" y="204"/>
                    <a:pt x="12" y="208"/>
                    <a:pt x="10" y="209"/>
                  </a:cubicBezTo>
                  <a:cubicBezTo>
                    <a:pt x="9" y="209"/>
                    <a:pt x="8" y="210"/>
                    <a:pt x="8" y="210"/>
                  </a:cubicBezTo>
                  <a:cubicBezTo>
                    <a:pt x="7" y="209"/>
                    <a:pt x="7" y="207"/>
                    <a:pt x="6" y="206"/>
                  </a:cubicBezTo>
                  <a:cubicBezTo>
                    <a:pt x="5" y="204"/>
                    <a:pt x="3" y="202"/>
                    <a:pt x="2" y="200"/>
                  </a:cubicBezTo>
                  <a:cubicBezTo>
                    <a:pt x="0" y="196"/>
                    <a:pt x="2" y="183"/>
                    <a:pt x="4" y="179"/>
                  </a:cubicBezTo>
                  <a:cubicBezTo>
                    <a:pt x="5" y="177"/>
                    <a:pt x="6" y="174"/>
                    <a:pt x="8" y="172"/>
                  </a:cubicBezTo>
                  <a:cubicBezTo>
                    <a:pt x="11" y="168"/>
                    <a:pt x="11" y="167"/>
                    <a:pt x="14" y="162"/>
                  </a:cubicBezTo>
                  <a:cubicBezTo>
                    <a:pt x="15" y="159"/>
                    <a:pt x="17" y="154"/>
                    <a:pt x="18" y="152"/>
                  </a:cubicBezTo>
                  <a:cubicBezTo>
                    <a:pt x="25" y="139"/>
                    <a:pt x="32" y="131"/>
                    <a:pt x="42" y="122"/>
                  </a:cubicBezTo>
                  <a:cubicBezTo>
                    <a:pt x="44" y="120"/>
                    <a:pt x="47" y="116"/>
                    <a:pt x="49" y="115"/>
                  </a:cubicBezTo>
                  <a:cubicBezTo>
                    <a:pt x="55" y="109"/>
                    <a:pt x="63" y="105"/>
                    <a:pt x="67" y="99"/>
                  </a:cubicBezTo>
                  <a:cubicBezTo>
                    <a:pt x="69" y="97"/>
                    <a:pt x="71" y="95"/>
                    <a:pt x="71" y="92"/>
                  </a:cubicBezTo>
                  <a:cubicBezTo>
                    <a:pt x="71" y="92"/>
                    <a:pt x="71" y="91"/>
                    <a:pt x="70" y="91"/>
                  </a:cubicBezTo>
                  <a:cubicBezTo>
                    <a:pt x="70" y="91"/>
                    <a:pt x="69" y="90"/>
                    <a:pt x="69" y="91"/>
                  </a:cubicBezTo>
                  <a:cubicBezTo>
                    <a:pt x="64" y="93"/>
                    <a:pt x="60" y="95"/>
                    <a:pt x="56" y="97"/>
                  </a:cubicBezTo>
                  <a:cubicBezTo>
                    <a:pt x="52" y="99"/>
                    <a:pt x="50" y="100"/>
                    <a:pt x="47" y="101"/>
                  </a:cubicBezTo>
                  <a:cubicBezTo>
                    <a:pt x="45" y="102"/>
                    <a:pt x="41" y="104"/>
                    <a:pt x="39" y="105"/>
                  </a:cubicBezTo>
                  <a:cubicBezTo>
                    <a:pt x="34" y="105"/>
                    <a:pt x="33" y="105"/>
                    <a:pt x="28" y="106"/>
                  </a:cubicBezTo>
                  <a:cubicBezTo>
                    <a:pt x="23" y="107"/>
                    <a:pt x="6" y="105"/>
                    <a:pt x="7" y="101"/>
                  </a:cubicBezTo>
                  <a:cubicBezTo>
                    <a:pt x="8" y="99"/>
                    <a:pt x="23" y="94"/>
                    <a:pt x="26" y="93"/>
                  </a:cubicBezTo>
                  <a:cubicBezTo>
                    <a:pt x="39" y="87"/>
                    <a:pt x="50" y="79"/>
                    <a:pt x="62" y="72"/>
                  </a:cubicBezTo>
                  <a:cubicBezTo>
                    <a:pt x="67" y="69"/>
                    <a:pt x="74" y="68"/>
                    <a:pt x="77" y="64"/>
                  </a:cubicBezTo>
                  <a:cubicBezTo>
                    <a:pt x="79" y="60"/>
                    <a:pt x="80" y="49"/>
                    <a:pt x="81" y="44"/>
                  </a:cubicBezTo>
                  <a:cubicBezTo>
                    <a:pt x="83" y="34"/>
                    <a:pt x="89" y="19"/>
                    <a:pt x="94" y="11"/>
                  </a:cubicBezTo>
                  <a:cubicBezTo>
                    <a:pt x="96" y="7"/>
                    <a:pt x="96" y="2"/>
                    <a:pt x="9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D66EB1C1-9866-42FB-8302-E35404D53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5826125"/>
              <a:ext cx="609600" cy="1031875"/>
            </a:xfrm>
            <a:custGeom>
              <a:avLst/>
              <a:gdLst>
                <a:gd name="T0" fmla="*/ 145 w 204"/>
                <a:gd name="T1" fmla="*/ 27 h 346"/>
                <a:gd name="T2" fmla="*/ 112 w 204"/>
                <a:gd name="T3" fmla="*/ 81 h 346"/>
                <a:gd name="T4" fmla="*/ 151 w 204"/>
                <a:gd name="T5" fmla="*/ 79 h 346"/>
                <a:gd name="T6" fmla="*/ 204 w 204"/>
                <a:gd name="T7" fmla="*/ 81 h 346"/>
                <a:gd name="T8" fmla="*/ 156 w 204"/>
                <a:gd name="T9" fmla="*/ 145 h 346"/>
                <a:gd name="T10" fmla="*/ 155 w 204"/>
                <a:gd name="T11" fmla="*/ 156 h 346"/>
                <a:gd name="T12" fmla="*/ 154 w 204"/>
                <a:gd name="T13" fmla="*/ 186 h 346"/>
                <a:gd name="T14" fmla="*/ 106 w 204"/>
                <a:gd name="T15" fmla="*/ 224 h 346"/>
                <a:gd name="T16" fmla="*/ 107 w 204"/>
                <a:gd name="T17" fmla="*/ 232 h 346"/>
                <a:gd name="T18" fmla="*/ 150 w 204"/>
                <a:gd name="T19" fmla="*/ 248 h 346"/>
                <a:gd name="T20" fmla="*/ 121 w 204"/>
                <a:gd name="T21" fmla="*/ 265 h 346"/>
                <a:gd name="T22" fmla="*/ 126 w 204"/>
                <a:gd name="T23" fmla="*/ 249 h 346"/>
                <a:gd name="T24" fmla="*/ 102 w 204"/>
                <a:gd name="T25" fmla="*/ 251 h 346"/>
                <a:gd name="T26" fmla="*/ 106 w 204"/>
                <a:gd name="T27" fmla="*/ 308 h 346"/>
                <a:gd name="T28" fmla="*/ 90 w 204"/>
                <a:gd name="T29" fmla="*/ 346 h 346"/>
                <a:gd name="T30" fmla="*/ 37 w 204"/>
                <a:gd name="T31" fmla="*/ 325 h 346"/>
                <a:gd name="T32" fmla="*/ 48 w 204"/>
                <a:gd name="T33" fmla="*/ 325 h 346"/>
                <a:gd name="T34" fmla="*/ 94 w 204"/>
                <a:gd name="T35" fmla="*/ 316 h 346"/>
                <a:gd name="T36" fmla="*/ 91 w 204"/>
                <a:gd name="T37" fmla="*/ 259 h 346"/>
                <a:gd name="T38" fmla="*/ 69 w 204"/>
                <a:gd name="T39" fmla="*/ 265 h 346"/>
                <a:gd name="T40" fmla="*/ 40 w 204"/>
                <a:gd name="T41" fmla="*/ 278 h 346"/>
                <a:gd name="T42" fmla="*/ 6 w 204"/>
                <a:gd name="T43" fmla="*/ 290 h 346"/>
                <a:gd name="T44" fmla="*/ 9 w 204"/>
                <a:gd name="T45" fmla="*/ 274 h 346"/>
                <a:gd name="T46" fmla="*/ 65 w 204"/>
                <a:gd name="T47" fmla="*/ 246 h 346"/>
                <a:gd name="T48" fmla="*/ 86 w 204"/>
                <a:gd name="T49" fmla="*/ 238 h 346"/>
                <a:gd name="T50" fmla="*/ 124 w 204"/>
                <a:gd name="T51" fmla="*/ 188 h 346"/>
                <a:gd name="T52" fmla="*/ 47 w 204"/>
                <a:gd name="T53" fmla="*/ 208 h 346"/>
                <a:gd name="T54" fmla="*/ 44 w 204"/>
                <a:gd name="T55" fmla="*/ 201 h 346"/>
                <a:gd name="T56" fmla="*/ 96 w 204"/>
                <a:gd name="T57" fmla="*/ 176 h 346"/>
                <a:gd name="T58" fmla="*/ 117 w 204"/>
                <a:gd name="T59" fmla="*/ 160 h 346"/>
                <a:gd name="T60" fmla="*/ 102 w 204"/>
                <a:gd name="T61" fmla="*/ 161 h 346"/>
                <a:gd name="T62" fmla="*/ 122 w 204"/>
                <a:gd name="T63" fmla="*/ 131 h 346"/>
                <a:gd name="T64" fmla="*/ 131 w 204"/>
                <a:gd name="T65" fmla="*/ 107 h 346"/>
                <a:gd name="T66" fmla="*/ 139 w 204"/>
                <a:gd name="T67" fmla="*/ 136 h 346"/>
                <a:gd name="T68" fmla="*/ 138 w 204"/>
                <a:gd name="T69" fmla="*/ 146 h 346"/>
                <a:gd name="T70" fmla="*/ 171 w 204"/>
                <a:gd name="T71" fmla="*/ 98 h 346"/>
                <a:gd name="T72" fmla="*/ 162 w 204"/>
                <a:gd name="T73" fmla="*/ 89 h 346"/>
                <a:gd name="T74" fmla="*/ 118 w 204"/>
                <a:gd name="T75" fmla="*/ 116 h 346"/>
                <a:gd name="T76" fmla="*/ 113 w 204"/>
                <a:gd name="T77" fmla="*/ 145 h 346"/>
                <a:gd name="T78" fmla="*/ 99 w 204"/>
                <a:gd name="T79" fmla="*/ 141 h 346"/>
                <a:gd name="T80" fmla="*/ 66 w 204"/>
                <a:gd name="T81" fmla="*/ 161 h 346"/>
                <a:gd name="T82" fmla="*/ 87 w 204"/>
                <a:gd name="T83" fmla="*/ 137 h 346"/>
                <a:gd name="T84" fmla="*/ 75 w 204"/>
                <a:gd name="T85" fmla="*/ 142 h 346"/>
                <a:gd name="T86" fmla="*/ 43 w 204"/>
                <a:gd name="T87" fmla="*/ 177 h 346"/>
                <a:gd name="T88" fmla="*/ 29 w 204"/>
                <a:gd name="T89" fmla="*/ 139 h 346"/>
                <a:gd name="T90" fmla="*/ 41 w 204"/>
                <a:gd name="T91" fmla="*/ 134 h 346"/>
                <a:gd name="T92" fmla="*/ 54 w 204"/>
                <a:gd name="T93" fmla="*/ 144 h 346"/>
                <a:gd name="T94" fmla="*/ 51 w 204"/>
                <a:gd name="T95" fmla="*/ 124 h 346"/>
                <a:gd name="T96" fmla="*/ 32 w 204"/>
                <a:gd name="T97" fmla="*/ 77 h 346"/>
                <a:gd name="T98" fmla="*/ 31 w 204"/>
                <a:gd name="T99" fmla="*/ 71 h 346"/>
                <a:gd name="T100" fmla="*/ 70 w 204"/>
                <a:gd name="T101" fmla="*/ 132 h 346"/>
                <a:gd name="T102" fmla="*/ 86 w 204"/>
                <a:gd name="T103" fmla="*/ 117 h 346"/>
                <a:gd name="T104" fmla="*/ 109 w 204"/>
                <a:gd name="T105" fmla="*/ 101 h 346"/>
                <a:gd name="T106" fmla="*/ 81 w 204"/>
                <a:gd name="T107" fmla="*/ 103 h 346"/>
                <a:gd name="T108" fmla="*/ 69 w 204"/>
                <a:gd name="T109" fmla="*/ 101 h 346"/>
                <a:gd name="T110" fmla="*/ 63 w 204"/>
                <a:gd name="T111" fmla="*/ 90 h 346"/>
                <a:gd name="T112" fmla="*/ 86 w 204"/>
                <a:gd name="T113" fmla="*/ 83 h 346"/>
                <a:gd name="T114" fmla="*/ 128 w 204"/>
                <a:gd name="T115" fmla="*/ 2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346">
                  <a:moveTo>
                    <a:pt x="130" y="2"/>
                  </a:moveTo>
                  <a:cubicBezTo>
                    <a:pt x="131" y="2"/>
                    <a:pt x="133" y="3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4"/>
                    <a:pt x="135" y="4"/>
                    <a:pt x="135" y="4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8" y="7"/>
                    <a:pt x="140" y="10"/>
                    <a:pt x="142" y="14"/>
                  </a:cubicBezTo>
                  <a:cubicBezTo>
                    <a:pt x="143" y="17"/>
                    <a:pt x="144" y="22"/>
                    <a:pt x="145" y="27"/>
                  </a:cubicBezTo>
                  <a:cubicBezTo>
                    <a:pt x="145" y="29"/>
                    <a:pt x="144" y="30"/>
                    <a:pt x="144" y="32"/>
                  </a:cubicBezTo>
                  <a:cubicBezTo>
                    <a:pt x="144" y="34"/>
                    <a:pt x="143" y="36"/>
                    <a:pt x="142" y="38"/>
                  </a:cubicBezTo>
                  <a:cubicBezTo>
                    <a:pt x="139" y="45"/>
                    <a:pt x="132" y="51"/>
                    <a:pt x="125" y="57"/>
                  </a:cubicBezTo>
                  <a:cubicBezTo>
                    <a:pt x="121" y="61"/>
                    <a:pt x="117" y="64"/>
                    <a:pt x="114" y="68"/>
                  </a:cubicBezTo>
                  <a:cubicBezTo>
                    <a:pt x="113" y="69"/>
                    <a:pt x="113" y="70"/>
                    <a:pt x="112" y="71"/>
                  </a:cubicBezTo>
                  <a:cubicBezTo>
                    <a:pt x="109" y="74"/>
                    <a:pt x="105" y="77"/>
                    <a:pt x="106" y="80"/>
                  </a:cubicBezTo>
                  <a:cubicBezTo>
                    <a:pt x="106" y="81"/>
                    <a:pt x="109" y="81"/>
                    <a:pt x="112" y="81"/>
                  </a:cubicBezTo>
                  <a:cubicBezTo>
                    <a:pt x="114" y="81"/>
                    <a:pt x="116" y="80"/>
                    <a:pt x="118" y="81"/>
                  </a:cubicBezTo>
                  <a:cubicBezTo>
                    <a:pt x="119" y="81"/>
                    <a:pt x="121" y="82"/>
                    <a:pt x="122" y="83"/>
                  </a:cubicBezTo>
                  <a:cubicBezTo>
                    <a:pt x="124" y="84"/>
                    <a:pt x="125" y="86"/>
                    <a:pt x="127" y="87"/>
                  </a:cubicBezTo>
                  <a:cubicBezTo>
                    <a:pt x="127" y="88"/>
                    <a:pt x="128" y="88"/>
                    <a:pt x="128" y="89"/>
                  </a:cubicBezTo>
                  <a:cubicBezTo>
                    <a:pt x="129" y="89"/>
                    <a:pt x="130" y="89"/>
                    <a:pt x="132" y="88"/>
                  </a:cubicBezTo>
                  <a:cubicBezTo>
                    <a:pt x="136" y="87"/>
                    <a:pt x="139" y="85"/>
                    <a:pt x="142" y="83"/>
                  </a:cubicBezTo>
                  <a:cubicBezTo>
                    <a:pt x="145" y="82"/>
                    <a:pt x="147" y="80"/>
                    <a:pt x="151" y="79"/>
                  </a:cubicBezTo>
                  <a:cubicBezTo>
                    <a:pt x="155" y="77"/>
                    <a:pt x="159" y="75"/>
                    <a:pt x="163" y="74"/>
                  </a:cubicBezTo>
                  <a:cubicBezTo>
                    <a:pt x="168" y="72"/>
                    <a:pt x="172" y="71"/>
                    <a:pt x="177" y="70"/>
                  </a:cubicBezTo>
                  <a:cubicBezTo>
                    <a:pt x="180" y="69"/>
                    <a:pt x="186" y="68"/>
                    <a:pt x="190" y="68"/>
                  </a:cubicBezTo>
                  <a:cubicBezTo>
                    <a:pt x="194" y="68"/>
                    <a:pt x="197" y="68"/>
                    <a:pt x="199" y="69"/>
                  </a:cubicBezTo>
                  <a:cubicBezTo>
                    <a:pt x="201" y="70"/>
                    <a:pt x="202" y="72"/>
                    <a:pt x="203" y="74"/>
                  </a:cubicBezTo>
                  <a:cubicBezTo>
                    <a:pt x="204" y="76"/>
                    <a:pt x="204" y="79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3" y="85"/>
                    <a:pt x="200" y="88"/>
                    <a:pt x="198" y="91"/>
                  </a:cubicBezTo>
                  <a:cubicBezTo>
                    <a:pt x="197" y="92"/>
                    <a:pt x="196" y="93"/>
                    <a:pt x="195" y="94"/>
                  </a:cubicBezTo>
                  <a:cubicBezTo>
                    <a:pt x="193" y="97"/>
                    <a:pt x="191" y="101"/>
                    <a:pt x="189" y="104"/>
                  </a:cubicBezTo>
                  <a:cubicBezTo>
                    <a:pt x="186" y="107"/>
                    <a:pt x="184" y="111"/>
                    <a:pt x="182" y="114"/>
                  </a:cubicBezTo>
                  <a:cubicBezTo>
                    <a:pt x="182" y="114"/>
                    <a:pt x="180" y="116"/>
                    <a:pt x="179" y="118"/>
                  </a:cubicBezTo>
                  <a:cubicBezTo>
                    <a:pt x="171" y="128"/>
                    <a:pt x="165" y="136"/>
                    <a:pt x="156" y="145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6" y="146"/>
                    <a:pt x="156" y="146"/>
                    <a:pt x="155" y="147"/>
                  </a:cubicBezTo>
                  <a:cubicBezTo>
                    <a:pt x="154" y="149"/>
                    <a:pt x="152" y="151"/>
                    <a:pt x="151" y="152"/>
                  </a:cubicBezTo>
                  <a:cubicBezTo>
                    <a:pt x="150" y="152"/>
                    <a:pt x="150" y="152"/>
                    <a:pt x="150" y="152"/>
                  </a:cubicBezTo>
                  <a:cubicBezTo>
                    <a:pt x="150" y="152"/>
                    <a:pt x="150" y="152"/>
                    <a:pt x="150" y="152"/>
                  </a:cubicBezTo>
                  <a:cubicBezTo>
                    <a:pt x="150" y="153"/>
                    <a:pt x="150" y="153"/>
                    <a:pt x="150" y="153"/>
                  </a:cubicBezTo>
                  <a:cubicBezTo>
                    <a:pt x="150" y="153"/>
                    <a:pt x="151" y="154"/>
                    <a:pt x="151" y="154"/>
                  </a:cubicBezTo>
                  <a:cubicBezTo>
                    <a:pt x="152" y="155"/>
                    <a:pt x="153" y="155"/>
                    <a:pt x="155" y="156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6" y="156"/>
                    <a:pt x="159" y="156"/>
                    <a:pt x="161" y="157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163" y="158"/>
                    <a:pt x="164" y="160"/>
                    <a:pt x="165" y="162"/>
                  </a:cubicBezTo>
                  <a:cubicBezTo>
                    <a:pt x="165" y="166"/>
                    <a:pt x="165" y="168"/>
                    <a:pt x="164" y="171"/>
                  </a:cubicBezTo>
                  <a:cubicBezTo>
                    <a:pt x="163" y="175"/>
                    <a:pt x="161" y="178"/>
                    <a:pt x="158" y="182"/>
                  </a:cubicBezTo>
                  <a:cubicBezTo>
                    <a:pt x="156" y="183"/>
                    <a:pt x="155" y="185"/>
                    <a:pt x="154" y="186"/>
                  </a:cubicBezTo>
                  <a:cubicBezTo>
                    <a:pt x="152" y="190"/>
                    <a:pt x="149" y="193"/>
                    <a:pt x="146" y="196"/>
                  </a:cubicBezTo>
                  <a:cubicBezTo>
                    <a:pt x="144" y="197"/>
                    <a:pt x="143" y="198"/>
                    <a:pt x="142" y="199"/>
                  </a:cubicBezTo>
                  <a:cubicBezTo>
                    <a:pt x="140" y="201"/>
                    <a:pt x="139" y="202"/>
                    <a:pt x="137" y="203"/>
                  </a:cubicBezTo>
                  <a:cubicBezTo>
                    <a:pt x="137" y="203"/>
                    <a:pt x="137" y="203"/>
                    <a:pt x="137" y="203"/>
                  </a:cubicBezTo>
                  <a:cubicBezTo>
                    <a:pt x="135" y="204"/>
                    <a:pt x="134" y="206"/>
                    <a:pt x="132" y="207"/>
                  </a:cubicBezTo>
                  <a:cubicBezTo>
                    <a:pt x="125" y="212"/>
                    <a:pt x="118" y="216"/>
                    <a:pt x="112" y="220"/>
                  </a:cubicBezTo>
                  <a:cubicBezTo>
                    <a:pt x="110" y="221"/>
                    <a:pt x="108" y="222"/>
                    <a:pt x="106" y="224"/>
                  </a:cubicBezTo>
                  <a:cubicBezTo>
                    <a:pt x="104" y="225"/>
                    <a:pt x="103" y="226"/>
                    <a:pt x="101" y="227"/>
                  </a:cubicBezTo>
                  <a:cubicBezTo>
                    <a:pt x="99" y="228"/>
                    <a:pt x="97" y="229"/>
                    <a:pt x="96" y="231"/>
                  </a:cubicBezTo>
                  <a:cubicBezTo>
                    <a:pt x="95" y="232"/>
                    <a:pt x="94" y="234"/>
                    <a:pt x="94" y="236"/>
                  </a:cubicBezTo>
                  <a:cubicBezTo>
                    <a:pt x="95" y="236"/>
                    <a:pt x="96" y="236"/>
                    <a:pt x="97" y="236"/>
                  </a:cubicBezTo>
                  <a:cubicBezTo>
                    <a:pt x="99" y="235"/>
                    <a:pt x="101" y="234"/>
                    <a:pt x="103" y="234"/>
                  </a:cubicBezTo>
                  <a:cubicBezTo>
                    <a:pt x="104" y="233"/>
                    <a:pt x="106" y="233"/>
                    <a:pt x="107" y="232"/>
                  </a:cubicBezTo>
                  <a:cubicBezTo>
                    <a:pt x="107" y="232"/>
                    <a:pt x="107" y="232"/>
                    <a:pt x="107" y="232"/>
                  </a:cubicBezTo>
                  <a:cubicBezTo>
                    <a:pt x="112" y="231"/>
                    <a:pt x="118" y="230"/>
                    <a:pt x="123" y="230"/>
                  </a:cubicBezTo>
                  <a:cubicBezTo>
                    <a:pt x="128" y="229"/>
                    <a:pt x="134" y="229"/>
                    <a:pt x="139" y="230"/>
                  </a:cubicBezTo>
                  <a:cubicBezTo>
                    <a:pt x="140" y="230"/>
                    <a:pt x="143" y="230"/>
                    <a:pt x="145" y="231"/>
                  </a:cubicBezTo>
                  <a:cubicBezTo>
                    <a:pt x="147" y="232"/>
                    <a:pt x="149" y="232"/>
                    <a:pt x="150" y="233"/>
                  </a:cubicBezTo>
                  <a:cubicBezTo>
                    <a:pt x="151" y="234"/>
                    <a:pt x="153" y="235"/>
                    <a:pt x="154" y="237"/>
                  </a:cubicBezTo>
                  <a:cubicBezTo>
                    <a:pt x="156" y="239"/>
                    <a:pt x="157" y="242"/>
                    <a:pt x="156" y="244"/>
                  </a:cubicBezTo>
                  <a:cubicBezTo>
                    <a:pt x="155" y="246"/>
                    <a:pt x="152" y="247"/>
                    <a:pt x="150" y="248"/>
                  </a:cubicBezTo>
                  <a:cubicBezTo>
                    <a:pt x="149" y="248"/>
                    <a:pt x="148" y="249"/>
                    <a:pt x="148" y="249"/>
                  </a:cubicBezTo>
                  <a:cubicBezTo>
                    <a:pt x="147" y="250"/>
                    <a:pt x="145" y="252"/>
                    <a:pt x="144" y="252"/>
                  </a:cubicBezTo>
                  <a:cubicBezTo>
                    <a:pt x="143" y="253"/>
                    <a:pt x="142" y="254"/>
                    <a:pt x="141" y="255"/>
                  </a:cubicBezTo>
                  <a:cubicBezTo>
                    <a:pt x="140" y="256"/>
                    <a:pt x="138" y="257"/>
                    <a:pt x="136" y="258"/>
                  </a:cubicBezTo>
                  <a:cubicBezTo>
                    <a:pt x="136" y="258"/>
                    <a:pt x="135" y="258"/>
                    <a:pt x="135" y="258"/>
                  </a:cubicBezTo>
                  <a:cubicBezTo>
                    <a:pt x="132" y="260"/>
                    <a:pt x="130" y="261"/>
                    <a:pt x="127" y="262"/>
                  </a:cubicBezTo>
                  <a:cubicBezTo>
                    <a:pt x="125" y="263"/>
                    <a:pt x="123" y="264"/>
                    <a:pt x="121" y="265"/>
                  </a:cubicBezTo>
                  <a:cubicBezTo>
                    <a:pt x="119" y="266"/>
                    <a:pt x="112" y="267"/>
                    <a:pt x="109" y="265"/>
                  </a:cubicBezTo>
                  <a:cubicBezTo>
                    <a:pt x="109" y="265"/>
                    <a:pt x="109" y="265"/>
                    <a:pt x="109" y="265"/>
                  </a:cubicBezTo>
                  <a:cubicBezTo>
                    <a:pt x="108" y="263"/>
                    <a:pt x="110" y="262"/>
                    <a:pt x="111" y="261"/>
                  </a:cubicBezTo>
                  <a:cubicBezTo>
                    <a:pt x="112" y="261"/>
                    <a:pt x="112" y="261"/>
                    <a:pt x="113" y="260"/>
                  </a:cubicBezTo>
                  <a:cubicBezTo>
                    <a:pt x="115" y="259"/>
                    <a:pt x="117" y="257"/>
                    <a:pt x="120" y="255"/>
                  </a:cubicBezTo>
                  <a:cubicBezTo>
                    <a:pt x="120" y="255"/>
                    <a:pt x="120" y="255"/>
                    <a:pt x="120" y="255"/>
                  </a:cubicBezTo>
                  <a:cubicBezTo>
                    <a:pt x="122" y="253"/>
                    <a:pt x="124" y="251"/>
                    <a:pt x="126" y="249"/>
                  </a:cubicBezTo>
                  <a:cubicBezTo>
                    <a:pt x="127" y="248"/>
                    <a:pt x="127" y="247"/>
                    <a:pt x="128" y="247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0" y="246"/>
                    <a:pt x="130" y="246"/>
                  </a:cubicBezTo>
                  <a:cubicBezTo>
                    <a:pt x="130" y="245"/>
                    <a:pt x="131" y="244"/>
                    <a:pt x="131" y="244"/>
                  </a:cubicBezTo>
                  <a:cubicBezTo>
                    <a:pt x="127" y="240"/>
                    <a:pt x="111" y="247"/>
                    <a:pt x="105" y="250"/>
                  </a:cubicBezTo>
                  <a:cubicBezTo>
                    <a:pt x="105" y="250"/>
                    <a:pt x="105" y="250"/>
                    <a:pt x="105" y="250"/>
                  </a:cubicBezTo>
                  <a:cubicBezTo>
                    <a:pt x="104" y="251"/>
                    <a:pt x="103" y="251"/>
                    <a:pt x="102" y="251"/>
                  </a:cubicBezTo>
                  <a:cubicBezTo>
                    <a:pt x="101" y="252"/>
                    <a:pt x="99" y="252"/>
                    <a:pt x="99" y="254"/>
                  </a:cubicBezTo>
                  <a:cubicBezTo>
                    <a:pt x="98" y="255"/>
                    <a:pt x="99" y="259"/>
                    <a:pt x="100" y="262"/>
                  </a:cubicBezTo>
                  <a:cubicBezTo>
                    <a:pt x="101" y="266"/>
                    <a:pt x="102" y="269"/>
                    <a:pt x="102" y="273"/>
                  </a:cubicBezTo>
                  <a:cubicBezTo>
                    <a:pt x="103" y="276"/>
                    <a:pt x="103" y="279"/>
                    <a:pt x="103" y="281"/>
                  </a:cubicBezTo>
                  <a:cubicBezTo>
                    <a:pt x="104" y="283"/>
                    <a:pt x="104" y="284"/>
                    <a:pt x="104" y="285"/>
                  </a:cubicBezTo>
                  <a:cubicBezTo>
                    <a:pt x="104" y="286"/>
                    <a:pt x="104" y="287"/>
                    <a:pt x="104" y="288"/>
                  </a:cubicBezTo>
                  <a:cubicBezTo>
                    <a:pt x="105" y="294"/>
                    <a:pt x="105" y="302"/>
                    <a:pt x="106" y="308"/>
                  </a:cubicBezTo>
                  <a:cubicBezTo>
                    <a:pt x="106" y="308"/>
                    <a:pt x="106" y="309"/>
                    <a:pt x="106" y="310"/>
                  </a:cubicBezTo>
                  <a:cubicBezTo>
                    <a:pt x="106" y="311"/>
                    <a:pt x="106" y="313"/>
                    <a:pt x="106" y="316"/>
                  </a:cubicBezTo>
                  <a:cubicBezTo>
                    <a:pt x="106" y="320"/>
                    <a:pt x="106" y="324"/>
                    <a:pt x="106" y="325"/>
                  </a:cubicBezTo>
                  <a:cubicBezTo>
                    <a:pt x="106" y="327"/>
                    <a:pt x="106" y="329"/>
                    <a:pt x="106" y="330"/>
                  </a:cubicBezTo>
                  <a:cubicBezTo>
                    <a:pt x="106" y="333"/>
                    <a:pt x="106" y="335"/>
                    <a:pt x="105" y="338"/>
                  </a:cubicBezTo>
                  <a:cubicBezTo>
                    <a:pt x="104" y="342"/>
                    <a:pt x="102" y="344"/>
                    <a:pt x="99" y="345"/>
                  </a:cubicBezTo>
                  <a:cubicBezTo>
                    <a:pt x="97" y="346"/>
                    <a:pt x="93" y="346"/>
                    <a:pt x="90" y="346"/>
                  </a:cubicBezTo>
                  <a:cubicBezTo>
                    <a:pt x="88" y="346"/>
                    <a:pt x="84" y="345"/>
                    <a:pt x="82" y="345"/>
                  </a:cubicBezTo>
                  <a:cubicBezTo>
                    <a:pt x="82" y="344"/>
                    <a:pt x="81" y="344"/>
                    <a:pt x="81" y="344"/>
                  </a:cubicBezTo>
                  <a:cubicBezTo>
                    <a:pt x="77" y="344"/>
                    <a:pt x="72" y="342"/>
                    <a:pt x="68" y="341"/>
                  </a:cubicBezTo>
                  <a:cubicBezTo>
                    <a:pt x="63" y="339"/>
                    <a:pt x="59" y="338"/>
                    <a:pt x="55" y="336"/>
                  </a:cubicBezTo>
                  <a:cubicBezTo>
                    <a:pt x="53" y="335"/>
                    <a:pt x="47" y="332"/>
                    <a:pt x="43" y="329"/>
                  </a:cubicBezTo>
                  <a:cubicBezTo>
                    <a:pt x="40" y="327"/>
                    <a:pt x="38" y="326"/>
                    <a:pt x="37" y="325"/>
                  </a:cubicBezTo>
                  <a:cubicBezTo>
                    <a:pt x="37" y="325"/>
                    <a:pt x="37" y="325"/>
                    <a:pt x="37" y="325"/>
                  </a:cubicBezTo>
                  <a:cubicBezTo>
                    <a:pt x="37" y="325"/>
                    <a:pt x="37" y="325"/>
                    <a:pt x="37" y="325"/>
                  </a:cubicBezTo>
                  <a:cubicBezTo>
                    <a:pt x="37" y="324"/>
                    <a:pt x="36" y="323"/>
                    <a:pt x="36" y="323"/>
                  </a:cubicBezTo>
                  <a:cubicBezTo>
                    <a:pt x="37" y="323"/>
                    <a:pt x="37" y="323"/>
                    <a:pt x="37" y="322"/>
                  </a:cubicBezTo>
                  <a:cubicBezTo>
                    <a:pt x="37" y="322"/>
                    <a:pt x="37" y="322"/>
                    <a:pt x="38" y="322"/>
                  </a:cubicBezTo>
                  <a:cubicBezTo>
                    <a:pt x="38" y="322"/>
                    <a:pt x="38" y="322"/>
                    <a:pt x="39" y="322"/>
                  </a:cubicBezTo>
                  <a:cubicBezTo>
                    <a:pt x="40" y="322"/>
                    <a:pt x="43" y="323"/>
                    <a:pt x="45" y="324"/>
                  </a:cubicBezTo>
                  <a:cubicBezTo>
                    <a:pt x="46" y="325"/>
                    <a:pt x="47" y="325"/>
                    <a:pt x="48" y="325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53" y="327"/>
                    <a:pt x="63" y="330"/>
                    <a:pt x="73" y="330"/>
                  </a:cubicBezTo>
                  <a:cubicBezTo>
                    <a:pt x="79" y="331"/>
                    <a:pt x="85" y="330"/>
                    <a:pt x="88" y="328"/>
                  </a:cubicBezTo>
                  <a:cubicBezTo>
                    <a:pt x="88" y="328"/>
                    <a:pt x="88" y="328"/>
                    <a:pt x="88" y="328"/>
                  </a:cubicBezTo>
                  <a:cubicBezTo>
                    <a:pt x="91" y="327"/>
                    <a:pt x="92" y="325"/>
                    <a:pt x="93" y="324"/>
                  </a:cubicBezTo>
                  <a:cubicBezTo>
                    <a:pt x="93" y="322"/>
                    <a:pt x="94" y="320"/>
                    <a:pt x="94" y="316"/>
                  </a:cubicBezTo>
                  <a:cubicBezTo>
                    <a:pt x="94" y="316"/>
                    <a:pt x="94" y="316"/>
                    <a:pt x="94" y="316"/>
                  </a:cubicBezTo>
                  <a:cubicBezTo>
                    <a:pt x="94" y="314"/>
                    <a:pt x="94" y="312"/>
                    <a:pt x="94" y="309"/>
                  </a:cubicBezTo>
                  <a:cubicBezTo>
                    <a:pt x="94" y="306"/>
                    <a:pt x="94" y="303"/>
                    <a:pt x="94" y="300"/>
                  </a:cubicBezTo>
                  <a:cubicBezTo>
                    <a:pt x="94" y="300"/>
                    <a:pt x="94" y="300"/>
                    <a:pt x="94" y="300"/>
                  </a:cubicBezTo>
                  <a:cubicBezTo>
                    <a:pt x="94" y="298"/>
                    <a:pt x="94" y="295"/>
                    <a:pt x="94" y="293"/>
                  </a:cubicBezTo>
                  <a:cubicBezTo>
                    <a:pt x="93" y="287"/>
                    <a:pt x="93" y="281"/>
                    <a:pt x="93" y="275"/>
                  </a:cubicBezTo>
                  <a:cubicBezTo>
                    <a:pt x="93" y="274"/>
                    <a:pt x="93" y="272"/>
                    <a:pt x="92" y="271"/>
                  </a:cubicBezTo>
                  <a:cubicBezTo>
                    <a:pt x="92" y="267"/>
                    <a:pt x="92" y="262"/>
                    <a:pt x="91" y="259"/>
                  </a:cubicBezTo>
                  <a:cubicBezTo>
                    <a:pt x="91" y="258"/>
                    <a:pt x="91" y="258"/>
                    <a:pt x="90" y="258"/>
                  </a:cubicBezTo>
                  <a:cubicBezTo>
                    <a:pt x="90" y="258"/>
                    <a:pt x="90" y="258"/>
                    <a:pt x="90" y="258"/>
                  </a:cubicBezTo>
                  <a:cubicBezTo>
                    <a:pt x="90" y="258"/>
                    <a:pt x="90" y="258"/>
                    <a:pt x="90" y="258"/>
                  </a:cubicBezTo>
                  <a:cubicBezTo>
                    <a:pt x="90" y="258"/>
                    <a:pt x="90" y="258"/>
                    <a:pt x="90" y="258"/>
                  </a:cubicBezTo>
                  <a:cubicBezTo>
                    <a:pt x="89" y="257"/>
                    <a:pt x="75" y="263"/>
                    <a:pt x="69" y="265"/>
                  </a:cubicBezTo>
                  <a:cubicBezTo>
                    <a:pt x="70" y="265"/>
                    <a:pt x="70" y="265"/>
                    <a:pt x="70" y="265"/>
                  </a:cubicBezTo>
                  <a:cubicBezTo>
                    <a:pt x="69" y="265"/>
                    <a:pt x="69" y="265"/>
                    <a:pt x="69" y="265"/>
                  </a:cubicBezTo>
                  <a:cubicBezTo>
                    <a:pt x="69" y="265"/>
                    <a:pt x="69" y="265"/>
                    <a:pt x="68" y="266"/>
                  </a:cubicBezTo>
                  <a:cubicBezTo>
                    <a:pt x="66" y="267"/>
                    <a:pt x="63" y="268"/>
                    <a:pt x="60" y="269"/>
                  </a:cubicBezTo>
                  <a:cubicBezTo>
                    <a:pt x="58" y="270"/>
                    <a:pt x="57" y="270"/>
                    <a:pt x="55" y="271"/>
                  </a:cubicBezTo>
                  <a:cubicBezTo>
                    <a:pt x="54" y="272"/>
                    <a:pt x="52" y="272"/>
                    <a:pt x="51" y="273"/>
                  </a:cubicBezTo>
                  <a:cubicBezTo>
                    <a:pt x="49" y="274"/>
                    <a:pt x="48" y="274"/>
                    <a:pt x="46" y="275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5" y="276"/>
                    <a:pt x="42" y="277"/>
                    <a:pt x="40" y="278"/>
                  </a:cubicBezTo>
                  <a:cubicBezTo>
                    <a:pt x="39" y="278"/>
                    <a:pt x="37" y="279"/>
                    <a:pt x="37" y="280"/>
                  </a:cubicBezTo>
                  <a:cubicBezTo>
                    <a:pt x="35" y="280"/>
                    <a:pt x="34" y="281"/>
                    <a:pt x="33" y="282"/>
                  </a:cubicBezTo>
                  <a:cubicBezTo>
                    <a:pt x="28" y="285"/>
                    <a:pt x="25" y="287"/>
                    <a:pt x="21" y="288"/>
                  </a:cubicBezTo>
                  <a:cubicBezTo>
                    <a:pt x="20" y="289"/>
                    <a:pt x="19" y="289"/>
                    <a:pt x="17" y="290"/>
                  </a:cubicBezTo>
                  <a:cubicBezTo>
                    <a:pt x="16" y="290"/>
                    <a:pt x="14" y="290"/>
                    <a:pt x="13" y="290"/>
                  </a:cubicBezTo>
                  <a:cubicBezTo>
                    <a:pt x="13" y="290"/>
                    <a:pt x="13" y="290"/>
                    <a:pt x="13" y="290"/>
                  </a:cubicBezTo>
                  <a:cubicBezTo>
                    <a:pt x="12" y="291"/>
                    <a:pt x="9" y="290"/>
                    <a:pt x="6" y="290"/>
                  </a:cubicBezTo>
                  <a:cubicBezTo>
                    <a:pt x="4" y="290"/>
                    <a:pt x="2" y="289"/>
                    <a:pt x="1" y="288"/>
                  </a:cubicBezTo>
                  <a:cubicBezTo>
                    <a:pt x="1" y="287"/>
                    <a:pt x="1" y="286"/>
                    <a:pt x="0" y="285"/>
                  </a:cubicBezTo>
                  <a:cubicBezTo>
                    <a:pt x="0" y="284"/>
                    <a:pt x="0" y="283"/>
                    <a:pt x="0" y="283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280"/>
                    <a:pt x="0" y="279"/>
                    <a:pt x="0" y="278"/>
                  </a:cubicBezTo>
                  <a:cubicBezTo>
                    <a:pt x="1" y="276"/>
                    <a:pt x="4" y="276"/>
                    <a:pt x="6" y="275"/>
                  </a:cubicBezTo>
                  <a:cubicBezTo>
                    <a:pt x="8" y="275"/>
                    <a:pt x="9" y="274"/>
                    <a:pt x="9" y="274"/>
                  </a:cubicBezTo>
                  <a:cubicBezTo>
                    <a:pt x="11" y="273"/>
                    <a:pt x="13" y="271"/>
                    <a:pt x="15" y="270"/>
                  </a:cubicBezTo>
                  <a:cubicBezTo>
                    <a:pt x="17" y="268"/>
                    <a:pt x="19" y="267"/>
                    <a:pt x="22" y="265"/>
                  </a:cubicBezTo>
                  <a:cubicBezTo>
                    <a:pt x="23" y="265"/>
                    <a:pt x="24" y="264"/>
                    <a:pt x="26" y="263"/>
                  </a:cubicBezTo>
                  <a:cubicBezTo>
                    <a:pt x="26" y="263"/>
                    <a:pt x="26" y="263"/>
                    <a:pt x="26" y="263"/>
                  </a:cubicBezTo>
                  <a:cubicBezTo>
                    <a:pt x="36" y="258"/>
                    <a:pt x="39" y="256"/>
                    <a:pt x="51" y="251"/>
                  </a:cubicBezTo>
                  <a:cubicBezTo>
                    <a:pt x="52" y="251"/>
                    <a:pt x="55" y="250"/>
                    <a:pt x="57" y="249"/>
                  </a:cubicBezTo>
                  <a:cubicBezTo>
                    <a:pt x="60" y="247"/>
                    <a:pt x="64" y="246"/>
                    <a:pt x="65" y="246"/>
                  </a:cubicBezTo>
                  <a:cubicBezTo>
                    <a:pt x="66" y="245"/>
                    <a:pt x="66" y="245"/>
                    <a:pt x="67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72" y="243"/>
                    <a:pt x="77" y="242"/>
                    <a:pt x="81" y="240"/>
                  </a:cubicBezTo>
                  <a:cubicBezTo>
                    <a:pt x="82" y="240"/>
                    <a:pt x="82" y="239"/>
                    <a:pt x="83" y="239"/>
                  </a:cubicBezTo>
                  <a:cubicBezTo>
                    <a:pt x="84" y="239"/>
                    <a:pt x="85" y="239"/>
                    <a:pt x="85" y="238"/>
                  </a:cubicBezTo>
                  <a:cubicBezTo>
                    <a:pt x="85" y="238"/>
                    <a:pt x="86" y="238"/>
                    <a:pt x="86" y="23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7" y="237"/>
                    <a:pt x="87" y="237"/>
                    <a:pt x="87" y="237"/>
                  </a:cubicBezTo>
                  <a:cubicBezTo>
                    <a:pt x="87" y="236"/>
                    <a:pt x="87" y="235"/>
                    <a:pt x="88" y="233"/>
                  </a:cubicBezTo>
                  <a:cubicBezTo>
                    <a:pt x="88" y="230"/>
                    <a:pt x="88" y="227"/>
                    <a:pt x="90" y="225"/>
                  </a:cubicBezTo>
                  <a:cubicBezTo>
                    <a:pt x="93" y="222"/>
                    <a:pt x="95" y="220"/>
                    <a:pt x="97" y="217"/>
                  </a:cubicBezTo>
                  <a:cubicBezTo>
                    <a:pt x="100" y="213"/>
                    <a:pt x="103" y="209"/>
                    <a:pt x="107" y="205"/>
                  </a:cubicBezTo>
                  <a:cubicBezTo>
                    <a:pt x="110" y="202"/>
                    <a:pt x="114" y="199"/>
                    <a:pt x="117" y="196"/>
                  </a:cubicBezTo>
                  <a:cubicBezTo>
                    <a:pt x="120" y="193"/>
                    <a:pt x="122" y="190"/>
                    <a:pt x="124" y="188"/>
                  </a:cubicBezTo>
                  <a:cubicBezTo>
                    <a:pt x="127" y="186"/>
                    <a:pt x="130" y="182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4" y="183"/>
                    <a:pt x="121" y="185"/>
                  </a:cubicBezTo>
                  <a:cubicBezTo>
                    <a:pt x="118" y="186"/>
                    <a:pt x="116" y="187"/>
                    <a:pt x="115" y="188"/>
                  </a:cubicBezTo>
                  <a:cubicBezTo>
                    <a:pt x="112" y="189"/>
                    <a:pt x="110" y="190"/>
                    <a:pt x="107" y="191"/>
                  </a:cubicBezTo>
                  <a:cubicBezTo>
                    <a:pt x="93" y="196"/>
                    <a:pt x="79" y="202"/>
                    <a:pt x="64" y="206"/>
                  </a:cubicBezTo>
                  <a:cubicBezTo>
                    <a:pt x="61" y="206"/>
                    <a:pt x="53" y="208"/>
                    <a:pt x="47" y="208"/>
                  </a:cubicBezTo>
                  <a:cubicBezTo>
                    <a:pt x="43" y="208"/>
                    <a:pt x="40" y="208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8" y="205"/>
                    <a:pt x="38" y="204"/>
                    <a:pt x="39" y="204"/>
                  </a:cubicBezTo>
                  <a:cubicBezTo>
                    <a:pt x="39" y="204"/>
                    <a:pt x="39" y="204"/>
                    <a:pt x="39" y="204"/>
                  </a:cubicBezTo>
                  <a:cubicBezTo>
                    <a:pt x="40" y="202"/>
                    <a:pt x="42" y="201"/>
                    <a:pt x="44" y="201"/>
                  </a:cubicBezTo>
                  <a:cubicBezTo>
                    <a:pt x="44" y="201"/>
                    <a:pt x="44" y="201"/>
                    <a:pt x="44" y="201"/>
                  </a:cubicBezTo>
                  <a:cubicBezTo>
                    <a:pt x="45" y="200"/>
                    <a:pt x="46" y="200"/>
                    <a:pt x="47" y="200"/>
                  </a:cubicBezTo>
                  <a:cubicBezTo>
                    <a:pt x="49" y="199"/>
                    <a:pt x="51" y="198"/>
                    <a:pt x="53" y="196"/>
                  </a:cubicBezTo>
                  <a:cubicBezTo>
                    <a:pt x="56" y="195"/>
                    <a:pt x="58" y="194"/>
                    <a:pt x="60" y="193"/>
                  </a:cubicBezTo>
                  <a:cubicBezTo>
                    <a:pt x="67" y="190"/>
                    <a:pt x="75" y="186"/>
                    <a:pt x="82" y="183"/>
                  </a:cubicBezTo>
                  <a:cubicBezTo>
                    <a:pt x="83" y="183"/>
                    <a:pt x="84" y="182"/>
                    <a:pt x="84" y="182"/>
                  </a:cubicBezTo>
                  <a:cubicBezTo>
                    <a:pt x="88" y="180"/>
                    <a:pt x="92" y="178"/>
                    <a:pt x="96" y="176"/>
                  </a:cubicBezTo>
                  <a:cubicBezTo>
                    <a:pt x="100" y="174"/>
                    <a:pt x="104" y="173"/>
                    <a:pt x="107" y="171"/>
                  </a:cubicBezTo>
                  <a:cubicBezTo>
                    <a:pt x="108" y="171"/>
                    <a:pt x="109" y="170"/>
                    <a:pt x="111" y="169"/>
                  </a:cubicBezTo>
                  <a:cubicBezTo>
                    <a:pt x="116" y="167"/>
                    <a:pt x="124" y="164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3" y="159"/>
                    <a:pt x="122" y="158"/>
                    <a:pt x="122" y="158"/>
                  </a:cubicBezTo>
                  <a:cubicBezTo>
                    <a:pt x="121" y="158"/>
                    <a:pt x="120" y="158"/>
                    <a:pt x="119" y="159"/>
                  </a:cubicBezTo>
                  <a:cubicBezTo>
                    <a:pt x="118" y="159"/>
                    <a:pt x="118" y="159"/>
                    <a:pt x="117" y="160"/>
                  </a:cubicBezTo>
                  <a:cubicBezTo>
                    <a:pt x="115" y="161"/>
                    <a:pt x="113" y="161"/>
                    <a:pt x="112" y="162"/>
                  </a:cubicBezTo>
                  <a:cubicBezTo>
                    <a:pt x="112" y="162"/>
                    <a:pt x="112" y="162"/>
                    <a:pt x="112" y="162"/>
                  </a:cubicBezTo>
                  <a:cubicBezTo>
                    <a:pt x="110" y="162"/>
                    <a:pt x="108" y="163"/>
                    <a:pt x="106" y="163"/>
                  </a:cubicBezTo>
                  <a:cubicBezTo>
                    <a:pt x="105" y="163"/>
                    <a:pt x="104" y="163"/>
                    <a:pt x="104" y="163"/>
                  </a:cubicBezTo>
                  <a:cubicBezTo>
                    <a:pt x="103" y="163"/>
                    <a:pt x="103" y="163"/>
                    <a:pt x="103" y="162"/>
                  </a:cubicBezTo>
                  <a:cubicBezTo>
                    <a:pt x="103" y="162"/>
                    <a:pt x="103" y="162"/>
                    <a:pt x="103" y="162"/>
                  </a:cubicBezTo>
                  <a:cubicBezTo>
                    <a:pt x="102" y="162"/>
                    <a:pt x="102" y="161"/>
                    <a:pt x="102" y="16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3" y="160"/>
                    <a:pt x="103" y="160"/>
                    <a:pt x="103" y="159"/>
                  </a:cubicBezTo>
                  <a:cubicBezTo>
                    <a:pt x="104" y="159"/>
                    <a:pt x="105" y="157"/>
                    <a:pt x="106" y="156"/>
                  </a:cubicBezTo>
                  <a:cubicBezTo>
                    <a:pt x="109" y="154"/>
                    <a:pt x="112" y="152"/>
                    <a:pt x="113" y="149"/>
                  </a:cubicBezTo>
                  <a:cubicBezTo>
                    <a:pt x="115" y="147"/>
                    <a:pt x="116" y="144"/>
                    <a:pt x="117" y="142"/>
                  </a:cubicBezTo>
                  <a:cubicBezTo>
                    <a:pt x="118" y="140"/>
                    <a:pt x="119" y="139"/>
                    <a:pt x="120" y="138"/>
                  </a:cubicBezTo>
                  <a:cubicBezTo>
                    <a:pt x="121" y="136"/>
                    <a:pt x="121" y="133"/>
                    <a:pt x="122" y="131"/>
                  </a:cubicBezTo>
                  <a:cubicBezTo>
                    <a:pt x="123" y="129"/>
                    <a:pt x="123" y="127"/>
                    <a:pt x="124" y="125"/>
                  </a:cubicBezTo>
                  <a:cubicBezTo>
                    <a:pt x="125" y="124"/>
                    <a:pt x="125" y="122"/>
                    <a:pt x="125" y="121"/>
                  </a:cubicBezTo>
                  <a:cubicBezTo>
                    <a:pt x="126" y="119"/>
                    <a:pt x="126" y="117"/>
                    <a:pt x="126" y="116"/>
                  </a:cubicBezTo>
                  <a:cubicBezTo>
                    <a:pt x="125" y="114"/>
                    <a:pt x="126" y="113"/>
                    <a:pt x="126" y="112"/>
                  </a:cubicBezTo>
                  <a:cubicBezTo>
                    <a:pt x="126" y="111"/>
                    <a:pt x="127" y="110"/>
                    <a:pt x="128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28" y="108"/>
                    <a:pt x="129" y="108"/>
                    <a:pt x="131" y="107"/>
                  </a:cubicBezTo>
                  <a:cubicBezTo>
                    <a:pt x="131" y="107"/>
                    <a:pt x="132" y="108"/>
                    <a:pt x="132" y="108"/>
                  </a:cubicBezTo>
                  <a:cubicBezTo>
                    <a:pt x="135" y="108"/>
                    <a:pt x="137" y="110"/>
                    <a:pt x="138" y="112"/>
                  </a:cubicBezTo>
                  <a:cubicBezTo>
                    <a:pt x="140" y="114"/>
                    <a:pt x="141" y="116"/>
                    <a:pt x="143" y="119"/>
                  </a:cubicBezTo>
                  <a:cubicBezTo>
                    <a:pt x="143" y="119"/>
                    <a:pt x="143" y="121"/>
                    <a:pt x="143" y="123"/>
                  </a:cubicBezTo>
                  <a:cubicBezTo>
                    <a:pt x="143" y="124"/>
                    <a:pt x="143" y="125"/>
                    <a:pt x="143" y="126"/>
                  </a:cubicBezTo>
                  <a:cubicBezTo>
                    <a:pt x="143" y="127"/>
                    <a:pt x="142" y="128"/>
                    <a:pt x="142" y="129"/>
                  </a:cubicBezTo>
                  <a:cubicBezTo>
                    <a:pt x="141" y="131"/>
                    <a:pt x="140" y="134"/>
                    <a:pt x="139" y="136"/>
                  </a:cubicBezTo>
                  <a:cubicBezTo>
                    <a:pt x="138" y="138"/>
                    <a:pt x="136" y="140"/>
                    <a:pt x="135" y="142"/>
                  </a:cubicBezTo>
                  <a:cubicBezTo>
                    <a:pt x="133" y="143"/>
                    <a:pt x="133" y="144"/>
                    <a:pt x="132" y="145"/>
                  </a:cubicBezTo>
                  <a:cubicBezTo>
                    <a:pt x="131" y="146"/>
                    <a:pt x="130" y="147"/>
                    <a:pt x="129" y="148"/>
                  </a:cubicBezTo>
                  <a:cubicBezTo>
                    <a:pt x="127" y="150"/>
                    <a:pt x="125" y="152"/>
                    <a:pt x="125" y="153"/>
                  </a:cubicBezTo>
                  <a:cubicBezTo>
                    <a:pt x="125" y="154"/>
                    <a:pt x="126" y="153"/>
                    <a:pt x="127" y="153"/>
                  </a:cubicBezTo>
                  <a:cubicBezTo>
                    <a:pt x="128" y="153"/>
                    <a:pt x="130" y="153"/>
                    <a:pt x="131" y="152"/>
                  </a:cubicBezTo>
                  <a:cubicBezTo>
                    <a:pt x="134" y="152"/>
                    <a:pt x="136" y="149"/>
                    <a:pt x="138" y="146"/>
                  </a:cubicBezTo>
                  <a:cubicBezTo>
                    <a:pt x="139" y="146"/>
                    <a:pt x="139" y="145"/>
                    <a:pt x="140" y="145"/>
                  </a:cubicBezTo>
                  <a:cubicBezTo>
                    <a:pt x="140" y="145"/>
                    <a:pt x="140" y="145"/>
                    <a:pt x="140" y="145"/>
                  </a:cubicBezTo>
                  <a:cubicBezTo>
                    <a:pt x="143" y="141"/>
                    <a:pt x="146" y="137"/>
                    <a:pt x="148" y="133"/>
                  </a:cubicBezTo>
                  <a:cubicBezTo>
                    <a:pt x="151" y="129"/>
                    <a:pt x="154" y="125"/>
                    <a:pt x="157" y="120"/>
                  </a:cubicBezTo>
                  <a:cubicBezTo>
                    <a:pt x="158" y="119"/>
                    <a:pt x="158" y="118"/>
                    <a:pt x="159" y="117"/>
                  </a:cubicBezTo>
                  <a:cubicBezTo>
                    <a:pt x="163" y="111"/>
                    <a:pt x="167" y="105"/>
                    <a:pt x="171" y="98"/>
                  </a:cubicBezTo>
                  <a:cubicBezTo>
                    <a:pt x="171" y="98"/>
                    <a:pt x="171" y="98"/>
                    <a:pt x="171" y="98"/>
                  </a:cubicBezTo>
                  <a:cubicBezTo>
                    <a:pt x="171" y="97"/>
                    <a:pt x="171" y="97"/>
                    <a:pt x="172" y="96"/>
                  </a:cubicBezTo>
                  <a:cubicBezTo>
                    <a:pt x="173" y="93"/>
                    <a:pt x="176" y="90"/>
                    <a:pt x="177" y="87"/>
                  </a:cubicBezTo>
                  <a:cubicBezTo>
                    <a:pt x="178" y="85"/>
                    <a:pt x="178" y="83"/>
                    <a:pt x="177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83"/>
                    <a:pt x="177" y="83"/>
                    <a:pt x="176" y="83"/>
                  </a:cubicBezTo>
                  <a:cubicBezTo>
                    <a:pt x="176" y="83"/>
                    <a:pt x="176" y="83"/>
                    <a:pt x="175" y="83"/>
                  </a:cubicBezTo>
                  <a:cubicBezTo>
                    <a:pt x="172" y="84"/>
                    <a:pt x="166" y="86"/>
                    <a:pt x="162" y="89"/>
                  </a:cubicBezTo>
                  <a:cubicBezTo>
                    <a:pt x="160" y="89"/>
                    <a:pt x="159" y="90"/>
                    <a:pt x="158" y="91"/>
                  </a:cubicBezTo>
                  <a:cubicBezTo>
                    <a:pt x="154" y="92"/>
                    <a:pt x="151" y="94"/>
                    <a:pt x="147" y="96"/>
                  </a:cubicBezTo>
                  <a:cubicBezTo>
                    <a:pt x="144" y="99"/>
                    <a:pt x="140" y="101"/>
                    <a:pt x="137" y="102"/>
                  </a:cubicBezTo>
                  <a:cubicBezTo>
                    <a:pt x="135" y="103"/>
                    <a:pt x="133" y="103"/>
                    <a:pt x="132" y="104"/>
                  </a:cubicBezTo>
                  <a:cubicBezTo>
                    <a:pt x="129" y="105"/>
                    <a:pt x="126" y="106"/>
                    <a:pt x="124" y="107"/>
                  </a:cubicBezTo>
                  <a:cubicBezTo>
                    <a:pt x="122" y="108"/>
                    <a:pt x="121" y="111"/>
                    <a:pt x="119" y="113"/>
                  </a:cubicBezTo>
                  <a:cubicBezTo>
                    <a:pt x="119" y="114"/>
                    <a:pt x="118" y="115"/>
                    <a:pt x="118" y="116"/>
                  </a:cubicBezTo>
                  <a:cubicBezTo>
                    <a:pt x="117" y="118"/>
                    <a:pt x="116" y="120"/>
                    <a:pt x="115" y="121"/>
                  </a:cubicBezTo>
                  <a:cubicBezTo>
                    <a:pt x="113" y="123"/>
                    <a:pt x="112" y="124"/>
                    <a:pt x="111" y="126"/>
                  </a:cubicBezTo>
                  <a:cubicBezTo>
                    <a:pt x="110" y="126"/>
                    <a:pt x="110" y="127"/>
                    <a:pt x="110" y="127"/>
                  </a:cubicBezTo>
                  <a:cubicBezTo>
                    <a:pt x="109" y="128"/>
                    <a:pt x="109" y="128"/>
                    <a:pt x="109" y="129"/>
                  </a:cubicBezTo>
                  <a:cubicBezTo>
                    <a:pt x="108" y="130"/>
                    <a:pt x="109" y="133"/>
                    <a:pt x="111" y="136"/>
                  </a:cubicBezTo>
                  <a:cubicBezTo>
                    <a:pt x="112" y="139"/>
                    <a:pt x="114" y="142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3" y="145"/>
                    <a:pt x="113" y="146"/>
                    <a:pt x="112" y="146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09" y="146"/>
                    <a:pt x="107" y="145"/>
                    <a:pt x="105" y="143"/>
                  </a:cubicBezTo>
                  <a:cubicBezTo>
                    <a:pt x="103" y="142"/>
                    <a:pt x="101" y="140"/>
                    <a:pt x="99" y="14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97" y="143"/>
                    <a:pt x="95" y="145"/>
                    <a:pt x="94" y="147"/>
                  </a:cubicBezTo>
                  <a:cubicBezTo>
                    <a:pt x="93" y="148"/>
                    <a:pt x="92" y="149"/>
                    <a:pt x="91" y="151"/>
                  </a:cubicBezTo>
                  <a:cubicBezTo>
                    <a:pt x="89" y="153"/>
                    <a:pt x="84" y="157"/>
                    <a:pt x="79" y="160"/>
                  </a:cubicBezTo>
                  <a:cubicBezTo>
                    <a:pt x="76" y="163"/>
                    <a:pt x="72" y="164"/>
                    <a:pt x="70" y="163"/>
                  </a:cubicBezTo>
                  <a:cubicBezTo>
                    <a:pt x="70" y="163"/>
                    <a:pt x="69" y="163"/>
                    <a:pt x="69" y="163"/>
                  </a:cubicBezTo>
                  <a:cubicBezTo>
                    <a:pt x="69" y="163"/>
                    <a:pt x="66" y="162"/>
                    <a:pt x="66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7" y="159"/>
                    <a:pt x="69" y="158"/>
                    <a:pt x="71" y="156"/>
                  </a:cubicBezTo>
                  <a:cubicBezTo>
                    <a:pt x="72" y="155"/>
                    <a:pt x="73" y="154"/>
                    <a:pt x="74" y="153"/>
                  </a:cubicBezTo>
                  <a:cubicBezTo>
                    <a:pt x="74" y="153"/>
                    <a:pt x="74" y="152"/>
                    <a:pt x="75" y="152"/>
                  </a:cubicBezTo>
                  <a:cubicBezTo>
                    <a:pt x="79" y="148"/>
                    <a:pt x="83" y="143"/>
                    <a:pt x="86" y="138"/>
                  </a:cubicBezTo>
                  <a:cubicBezTo>
                    <a:pt x="86" y="138"/>
                    <a:pt x="87" y="138"/>
                    <a:pt x="87" y="137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88" y="135"/>
                    <a:pt x="90" y="134"/>
                    <a:pt x="90" y="132"/>
                  </a:cubicBezTo>
                  <a:cubicBezTo>
                    <a:pt x="90" y="132"/>
                    <a:pt x="90" y="131"/>
                    <a:pt x="90" y="131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7" y="133"/>
                    <a:pt x="85" y="134"/>
                    <a:pt x="83" y="136"/>
                  </a:cubicBezTo>
                  <a:cubicBezTo>
                    <a:pt x="81" y="137"/>
                    <a:pt x="78" y="139"/>
                    <a:pt x="76" y="141"/>
                  </a:cubicBezTo>
                  <a:cubicBezTo>
                    <a:pt x="76" y="141"/>
                    <a:pt x="76" y="142"/>
                    <a:pt x="75" y="142"/>
                  </a:cubicBezTo>
                  <a:cubicBezTo>
                    <a:pt x="75" y="143"/>
                    <a:pt x="74" y="143"/>
                    <a:pt x="74" y="144"/>
                  </a:cubicBezTo>
                  <a:cubicBezTo>
                    <a:pt x="72" y="145"/>
                    <a:pt x="70" y="146"/>
                    <a:pt x="68" y="148"/>
                  </a:cubicBezTo>
                  <a:cubicBezTo>
                    <a:pt x="63" y="151"/>
                    <a:pt x="58" y="155"/>
                    <a:pt x="53" y="161"/>
                  </a:cubicBezTo>
                  <a:cubicBezTo>
                    <a:pt x="52" y="163"/>
                    <a:pt x="51" y="166"/>
                    <a:pt x="50" y="168"/>
                  </a:cubicBezTo>
                  <a:cubicBezTo>
                    <a:pt x="50" y="171"/>
                    <a:pt x="49" y="174"/>
                    <a:pt x="47" y="177"/>
                  </a:cubicBezTo>
                  <a:cubicBezTo>
                    <a:pt x="47" y="177"/>
                    <a:pt x="46" y="177"/>
                    <a:pt x="45" y="177"/>
                  </a:cubicBezTo>
                  <a:cubicBezTo>
                    <a:pt x="44" y="177"/>
                    <a:pt x="43" y="177"/>
                    <a:pt x="43" y="177"/>
                  </a:cubicBezTo>
                  <a:cubicBezTo>
                    <a:pt x="41" y="176"/>
                    <a:pt x="41" y="174"/>
                    <a:pt x="40" y="172"/>
                  </a:cubicBezTo>
                  <a:cubicBezTo>
                    <a:pt x="40" y="171"/>
                    <a:pt x="39" y="170"/>
                    <a:pt x="39" y="169"/>
                  </a:cubicBezTo>
                  <a:cubicBezTo>
                    <a:pt x="38" y="169"/>
                    <a:pt x="38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6"/>
                    <a:pt x="35" y="165"/>
                  </a:cubicBezTo>
                  <a:cubicBezTo>
                    <a:pt x="32" y="160"/>
                    <a:pt x="31" y="152"/>
                    <a:pt x="29" y="144"/>
                  </a:cubicBezTo>
                  <a:cubicBezTo>
                    <a:pt x="29" y="142"/>
                    <a:pt x="29" y="141"/>
                    <a:pt x="29" y="139"/>
                  </a:cubicBezTo>
                  <a:cubicBezTo>
                    <a:pt x="28" y="138"/>
                    <a:pt x="28" y="137"/>
                    <a:pt x="28" y="135"/>
                  </a:cubicBezTo>
                  <a:cubicBezTo>
                    <a:pt x="27" y="131"/>
                    <a:pt x="25" y="123"/>
                    <a:pt x="26" y="122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9" y="121"/>
                    <a:pt x="36" y="127"/>
                    <a:pt x="37" y="128"/>
                  </a:cubicBezTo>
                  <a:cubicBezTo>
                    <a:pt x="38" y="130"/>
                    <a:pt x="40" y="132"/>
                    <a:pt x="41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2" y="136"/>
                    <a:pt x="43" y="138"/>
                    <a:pt x="44" y="139"/>
                  </a:cubicBezTo>
                  <a:cubicBezTo>
                    <a:pt x="44" y="140"/>
                    <a:pt x="44" y="141"/>
                    <a:pt x="45" y="142"/>
                  </a:cubicBezTo>
                  <a:cubicBezTo>
                    <a:pt x="45" y="145"/>
                    <a:pt x="46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50" y="149"/>
                  </a:cubicBezTo>
                  <a:cubicBezTo>
                    <a:pt x="51" y="149"/>
                    <a:pt x="52" y="148"/>
                    <a:pt x="52" y="148"/>
                  </a:cubicBezTo>
                  <a:cubicBezTo>
                    <a:pt x="53" y="147"/>
                    <a:pt x="54" y="146"/>
                    <a:pt x="54" y="144"/>
                  </a:cubicBezTo>
                  <a:cubicBezTo>
                    <a:pt x="54" y="143"/>
                    <a:pt x="54" y="141"/>
                    <a:pt x="54" y="140"/>
                  </a:cubicBezTo>
                  <a:cubicBezTo>
                    <a:pt x="54" y="139"/>
                    <a:pt x="54" y="138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54" y="134"/>
                    <a:pt x="53" y="132"/>
                    <a:pt x="52" y="127"/>
                  </a:cubicBezTo>
                  <a:cubicBezTo>
                    <a:pt x="52" y="126"/>
                    <a:pt x="51" y="125"/>
                    <a:pt x="51" y="124"/>
                  </a:cubicBezTo>
                  <a:cubicBezTo>
                    <a:pt x="50" y="120"/>
                    <a:pt x="49" y="116"/>
                    <a:pt x="48" y="113"/>
                  </a:cubicBezTo>
                  <a:cubicBezTo>
                    <a:pt x="46" y="108"/>
                    <a:pt x="45" y="103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2" y="97"/>
                    <a:pt x="41" y="96"/>
                    <a:pt x="41" y="94"/>
                  </a:cubicBezTo>
                  <a:cubicBezTo>
                    <a:pt x="40" y="92"/>
                    <a:pt x="38" y="89"/>
                    <a:pt x="37" y="86"/>
                  </a:cubicBezTo>
                  <a:cubicBezTo>
                    <a:pt x="35" y="84"/>
                    <a:pt x="34" y="82"/>
                    <a:pt x="33" y="80"/>
                  </a:cubicBezTo>
                  <a:cubicBezTo>
                    <a:pt x="33" y="79"/>
                    <a:pt x="32" y="78"/>
                    <a:pt x="32" y="77"/>
                  </a:cubicBezTo>
                  <a:cubicBezTo>
                    <a:pt x="31" y="76"/>
                    <a:pt x="30" y="75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0" y="71"/>
                    <a:pt x="30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3" y="70"/>
                    <a:pt x="36" y="73"/>
                    <a:pt x="40" y="77"/>
                  </a:cubicBezTo>
                  <a:cubicBezTo>
                    <a:pt x="44" y="81"/>
                    <a:pt x="49" y="85"/>
                    <a:pt x="51" y="89"/>
                  </a:cubicBezTo>
                  <a:cubicBezTo>
                    <a:pt x="53" y="93"/>
                    <a:pt x="55" y="96"/>
                    <a:pt x="58" y="101"/>
                  </a:cubicBezTo>
                  <a:cubicBezTo>
                    <a:pt x="60" y="105"/>
                    <a:pt x="62" y="110"/>
                    <a:pt x="64" y="114"/>
                  </a:cubicBezTo>
                  <a:cubicBezTo>
                    <a:pt x="64" y="116"/>
                    <a:pt x="65" y="118"/>
                    <a:pt x="65" y="120"/>
                  </a:cubicBezTo>
                  <a:cubicBezTo>
                    <a:pt x="66" y="125"/>
                    <a:pt x="68" y="131"/>
                    <a:pt x="70" y="132"/>
                  </a:cubicBezTo>
                  <a:cubicBezTo>
                    <a:pt x="71" y="133"/>
                    <a:pt x="72" y="132"/>
                    <a:pt x="74" y="130"/>
                  </a:cubicBezTo>
                  <a:cubicBezTo>
                    <a:pt x="77" y="128"/>
                    <a:pt x="79" y="125"/>
                    <a:pt x="80" y="123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80" y="122"/>
                    <a:pt x="80" y="121"/>
                    <a:pt x="79" y="120"/>
                  </a:cubicBezTo>
                  <a:cubicBezTo>
                    <a:pt x="79" y="119"/>
                    <a:pt x="78" y="117"/>
                    <a:pt x="80" y="116"/>
                  </a:cubicBezTo>
                  <a:cubicBezTo>
                    <a:pt x="81" y="115"/>
                    <a:pt x="82" y="116"/>
                    <a:pt x="84" y="116"/>
                  </a:cubicBezTo>
                  <a:cubicBezTo>
                    <a:pt x="85" y="116"/>
                    <a:pt x="85" y="117"/>
                    <a:pt x="86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92" y="116"/>
                    <a:pt x="94" y="114"/>
                    <a:pt x="97" y="111"/>
                  </a:cubicBezTo>
                  <a:cubicBezTo>
                    <a:pt x="98" y="109"/>
                    <a:pt x="100" y="108"/>
                    <a:pt x="103" y="106"/>
                  </a:cubicBezTo>
                  <a:cubicBezTo>
                    <a:pt x="103" y="106"/>
                    <a:pt x="104" y="106"/>
                    <a:pt x="105" y="105"/>
                  </a:cubicBezTo>
                  <a:cubicBezTo>
                    <a:pt x="106" y="105"/>
                    <a:pt x="107" y="105"/>
                    <a:pt x="107" y="104"/>
                  </a:cubicBezTo>
                  <a:cubicBezTo>
                    <a:pt x="107" y="104"/>
                    <a:pt x="107" y="104"/>
                    <a:pt x="107" y="104"/>
                  </a:cubicBezTo>
                  <a:cubicBezTo>
                    <a:pt x="108" y="104"/>
                    <a:pt x="109" y="103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09" y="100"/>
                    <a:pt x="109" y="99"/>
                    <a:pt x="109" y="98"/>
                  </a:cubicBezTo>
                  <a:cubicBezTo>
                    <a:pt x="108" y="97"/>
                    <a:pt x="106" y="97"/>
                    <a:pt x="104" y="98"/>
                  </a:cubicBezTo>
                  <a:cubicBezTo>
                    <a:pt x="103" y="98"/>
                    <a:pt x="102" y="99"/>
                    <a:pt x="101" y="99"/>
                  </a:cubicBezTo>
                  <a:cubicBezTo>
                    <a:pt x="99" y="99"/>
                    <a:pt x="97" y="99"/>
                    <a:pt x="96" y="99"/>
                  </a:cubicBezTo>
                  <a:cubicBezTo>
                    <a:pt x="92" y="99"/>
                    <a:pt x="88" y="100"/>
                    <a:pt x="85" y="101"/>
                  </a:cubicBezTo>
                  <a:cubicBezTo>
                    <a:pt x="84" y="102"/>
                    <a:pt x="83" y="102"/>
                    <a:pt x="81" y="103"/>
                  </a:cubicBezTo>
                  <a:cubicBezTo>
                    <a:pt x="80" y="104"/>
                    <a:pt x="79" y="105"/>
                    <a:pt x="77" y="105"/>
                  </a:cubicBezTo>
                  <a:cubicBezTo>
                    <a:pt x="76" y="106"/>
                    <a:pt x="74" y="106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0" y="104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9" y="102"/>
                    <a:pt x="69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1" y="100"/>
                    <a:pt x="72" y="99"/>
                    <a:pt x="73" y="99"/>
                  </a:cubicBezTo>
                  <a:cubicBezTo>
                    <a:pt x="74" y="98"/>
                    <a:pt x="75" y="98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5" y="96"/>
                    <a:pt x="73" y="95"/>
                    <a:pt x="70" y="94"/>
                  </a:cubicBezTo>
                  <a:cubicBezTo>
                    <a:pt x="67" y="93"/>
                    <a:pt x="63" y="92"/>
                    <a:pt x="63" y="90"/>
                  </a:cubicBezTo>
                  <a:cubicBezTo>
                    <a:pt x="64" y="89"/>
                    <a:pt x="64" y="88"/>
                    <a:pt x="64" y="87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6"/>
                    <a:pt x="65" y="86"/>
                    <a:pt x="66" y="86"/>
                  </a:cubicBezTo>
                  <a:cubicBezTo>
                    <a:pt x="67" y="86"/>
                    <a:pt x="69" y="86"/>
                    <a:pt x="71" y="86"/>
                  </a:cubicBezTo>
                  <a:cubicBezTo>
                    <a:pt x="73" y="86"/>
                    <a:pt x="75" y="86"/>
                    <a:pt x="76" y="86"/>
                  </a:cubicBezTo>
                  <a:cubicBezTo>
                    <a:pt x="77" y="85"/>
                    <a:pt x="79" y="85"/>
                    <a:pt x="80" y="85"/>
                  </a:cubicBezTo>
                  <a:cubicBezTo>
                    <a:pt x="82" y="84"/>
                    <a:pt x="84" y="84"/>
                    <a:pt x="86" y="83"/>
                  </a:cubicBezTo>
                  <a:cubicBezTo>
                    <a:pt x="87" y="83"/>
                    <a:pt x="87" y="83"/>
                    <a:pt x="88" y="82"/>
                  </a:cubicBezTo>
                  <a:cubicBezTo>
                    <a:pt x="92" y="80"/>
                    <a:pt x="95" y="75"/>
                    <a:pt x="98" y="71"/>
                  </a:cubicBezTo>
                  <a:cubicBezTo>
                    <a:pt x="100" y="69"/>
                    <a:pt x="101" y="67"/>
                    <a:pt x="102" y="65"/>
                  </a:cubicBezTo>
                  <a:cubicBezTo>
                    <a:pt x="106" y="61"/>
                    <a:pt x="110" y="56"/>
                    <a:pt x="113" y="51"/>
                  </a:cubicBezTo>
                  <a:cubicBezTo>
                    <a:pt x="116" y="47"/>
                    <a:pt x="119" y="43"/>
                    <a:pt x="121" y="39"/>
                  </a:cubicBezTo>
                  <a:cubicBezTo>
                    <a:pt x="122" y="37"/>
                    <a:pt x="124" y="34"/>
                    <a:pt x="125" y="32"/>
                  </a:cubicBezTo>
                  <a:cubicBezTo>
                    <a:pt x="127" y="29"/>
                    <a:pt x="128" y="26"/>
                    <a:pt x="128" y="23"/>
                  </a:cubicBezTo>
                  <a:cubicBezTo>
                    <a:pt x="130" y="17"/>
                    <a:pt x="128" y="12"/>
                    <a:pt x="127" y="8"/>
                  </a:cubicBezTo>
                  <a:cubicBezTo>
                    <a:pt x="126" y="7"/>
                    <a:pt x="125" y="3"/>
                    <a:pt x="126" y="2"/>
                  </a:cubicBezTo>
                  <a:cubicBezTo>
                    <a:pt x="126" y="1"/>
                    <a:pt x="126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0"/>
                    <a:pt x="128" y="0"/>
                    <a:pt x="128" y="0"/>
                  </a:cubicBezTo>
                  <a:cubicBezTo>
                    <a:pt x="129" y="0"/>
                    <a:pt x="130" y="1"/>
                    <a:pt x="130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3A59FAE4-4315-4555-A0E3-25432EA68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1988" y="-3175"/>
              <a:ext cx="1022350" cy="1019175"/>
            </a:xfrm>
            <a:custGeom>
              <a:avLst/>
              <a:gdLst>
                <a:gd name="T0" fmla="*/ 171 w 342"/>
                <a:gd name="T1" fmla="*/ 0 h 342"/>
                <a:gd name="T2" fmla="*/ 292 w 342"/>
                <a:gd name="T3" fmla="*/ 50 h 342"/>
                <a:gd name="T4" fmla="*/ 342 w 342"/>
                <a:gd name="T5" fmla="*/ 171 h 342"/>
                <a:gd name="T6" fmla="*/ 292 w 342"/>
                <a:gd name="T7" fmla="*/ 292 h 342"/>
                <a:gd name="T8" fmla="*/ 171 w 342"/>
                <a:gd name="T9" fmla="*/ 342 h 342"/>
                <a:gd name="T10" fmla="*/ 50 w 342"/>
                <a:gd name="T11" fmla="*/ 292 h 342"/>
                <a:gd name="T12" fmla="*/ 0 w 342"/>
                <a:gd name="T13" fmla="*/ 171 h 342"/>
                <a:gd name="T14" fmla="*/ 50 w 342"/>
                <a:gd name="T15" fmla="*/ 50 h 342"/>
                <a:gd name="T16" fmla="*/ 171 w 342"/>
                <a:gd name="T17" fmla="*/ 0 h 342"/>
                <a:gd name="T18" fmla="*/ 291 w 342"/>
                <a:gd name="T19" fmla="*/ 51 h 342"/>
                <a:gd name="T20" fmla="*/ 171 w 342"/>
                <a:gd name="T21" fmla="*/ 2 h 342"/>
                <a:gd name="T22" fmla="*/ 51 w 342"/>
                <a:gd name="T23" fmla="*/ 51 h 342"/>
                <a:gd name="T24" fmla="*/ 1 w 342"/>
                <a:gd name="T25" fmla="*/ 171 h 342"/>
                <a:gd name="T26" fmla="*/ 51 w 342"/>
                <a:gd name="T27" fmla="*/ 291 h 342"/>
                <a:gd name="T28" fmla="*/ 171 w 342"/>
                <a:gd name="T29" fmla="*/ 341 h 342"/>
                <a:gd name="T30" fmla="*/ 291 w 342"/>
                <a:gd name="T31" fmla="*/ 291 h 342"/>
                <a:gd name="T32" fmla="*/ 341 w 342"/>
                <a:gd name="T33" fmla="*/ 171 h 342"/>
                <a:gd name="T34" fmla="*/ 291 w 342"/>
                <a:gd name="T35" fmla="*/ 5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218" y="0"/>
                    <a:pt x="261" y="19"/>
                    <a:pt x="292" y="50"/>
                  </a:cubicBezTo>
                  <a:cubicBezTo>
                    <a:pt x="323" y="81"/>
                    <a:pt x="342" y="124"/>
                    <a:pt x="342" y="171"/>
                  </a:cubicBezTo>
                  <a:cubicBezTo>
                    <a:pt x="342" y="218"/>
                    <a:pt x="323" y="261"/>
                    <a:pt x="292" y="292"/>
                  </a:cubicBezTo>
                  <a:cubicBezTo>
                    <a:pt x="261" y="323"/>
                    <a:pt x="218" y="342"/>
                    <a:pt x="171" y="342"/>
                  </a:cubicBezTo>
                  <a:cubicBezTo>
                    <a:pt x="124" y="342"/>
                    <a:pt x="81" y="323"/>
                    <a:pt x="50" y="292"/>
                  </a:cubicBezTo>
                  <a:cubicBezTo>
                    <a:pt x="19" y="261"/>
                    <a:pt x="0" y="218"/>
                    <a:pt x="0" y="171"/>
                  </a:cubicBezTo>
                  <a:cubicBezTo>
                    <a:pt x="0" y="124"/>
                    <a:pt x="19" y="81"/>
                    <a:pt x="50" y="50"/>
                  </a:cubicBezTo>
                  <a:cubicBezTo>
                    <a:pt x="81" y="19"/>
                    <a:pt x="124" y="0"/>
                    <a:pt x="171" y="0"/>
                  </a:cubicBezTo>
                  <a:close/>
                  <a:moveTo>
                    <a:pt x="291" y="51"/>
                  </a:moveTo>
                  <a:cubicBezTo>
                    <a:pt x="260" y="20"/>
                    <a:pt x="218" y="2"/>
                    <a:pt x="171" y="2"/>
                  </a:cubicBezTo>
                  <a:cubicBezTo>
                    <a:pt x="124" y="2"/>
                    <a:pt x="82" y="20"/>
                    <a:pt x="51" y="51"/>
                  </a:cubicBezTo>
                  <a:cubicBezTo>
                    <a:pt x="20" y="82"/>
                    <a:pt x="1" y="124"/>
                    <a:pt x="1" y="171"/>
                  </a:cubicBezTo>
                  <a:cubicBezTo>
                    <a:pt x="1" y="218"/>
                    <a:pt x="20" y="260"/>
                    <a:pt x="51" y="291"/>
                  </a:cubicBezTo>
                  <a:cubicBezTo>
                    <a:pt x="82" y="322"/>
                    <a:pt x="124" y="341"/>
                    <a:pt x="171" y="341"/>
                  </a:cubicBezTo>
                  <a:cubicBezTo>
                    <a:pt x="218" y="341"/>
                    <a:pt x="260" y="322"/>
                    <a:pt x="291" y="291"/>
                  </a:cubicBezTo>
                  <a:cubicBezTo>
                    <a:pt x="322" y="260"/>
                    <a:pt x="341" y="218"/>
                    <a:pt x="341" y="171"/>
                  </a:cubicBezTo>
                  <a:cubicBezTo>
                    <a:pt x="341" y="124"/>
                    <a:pt x="322" y="82"/>
                    <a:pt x="291" y="5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9C7DF1FF-B604-42D9-A807-73A07A5DE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801" y="20638"/>
              <a:ext cx="974725" cy="971550"/>
            </a:xfrm>
            <a:custGeom>
              <a:avLst/>
              <a:gdLst>
                <a:gd name="T0" fmla="*/ 31 w 326"/>
                <a:gd name="T1" fmla="*/ 170 h 326"/>
                <a:gd name="T2" fmla="*/ 22 w 326"/>
                <a:gd name="T3" fmla="*/ 150 h 326"/>
                <a:gd name="T4" fmla="*/ 22 w 326"/>
                <a:gd name="T5" fmla="*/ 143 h 326"/>
                <a:gd name="T6" fmla="*/ 27 w 326"/>
                <a:gd name="T7" fmla="*/ 139 h 326"/>
                <a:gd name="T8" fmla="*/ 42 w 326"/>
                <a:gd name="T9" fmla="*/ 110 h 326"/>
                <a:gd name="T10" fmla="*/ 41 w 326"/>
                <a:gd name="T11" fmla="*/ 87 h 326"/>
                <a:gd name="T12" fmla="*/ 47 w 326"/>
                <a:gd name="T13" fmla="*/ 77 h 326"/>
                <a:gd name="T14" fmla="*/ 76 w 326"/>
                <a:gd name="T15" fmla="*/ 64 h 326"/>
                <a:gd name="T16" fmla="*/ 74 w 326"/>
                <a:gd name="T17" fmla="*/ 50 h 326"/>
                <a:gd name="T18" fmla="*/ 84 w 326"/>
                <a:gd name="T19" fmla="*/ 39 h 326"/>
                <a:gd name="T20" fmla="*/ 97 w 326"/>
                <a:gd name="T21" fmla="*/ 46 h 326"/>
                <a:gd name="T22" fmla="*/ 123 w 326"/>
                <a:gd name="T23" fmla="*/ 26 h 326"/>
                <a:gd name="T24" fmla="*/ 132 w 326"/>
                <a:gd name="T25" fmla="*/ 17 h 326"/>
                <a:gd name="T26" fmla="*/ 141 w 326"/>
                <a:gd name="T27" fmla="*/ 18 h 326"/>
                <a:gd name="T28" fmla="*/ 163 w 326"/>
                <a:gd name="T29" fmla="*/ 31 h 326"/>
                <a:gd name="T30" fmla="*/ 173 w 326"/>
                <a:gd name="T31" fmla="*/ 31 h 326"/>
                <a:gd name="T32" fmla="*/ 192 w 326"/>
                <a:gd name="T33" fmla="*/ 22 h 326"/>
                <a:gd name="T34" fmla="*/ 208 w 326"/>
                <a:gd name="T35" fmla="*/ 26 h 326"/>
                <a:gd name="T36" fmla="*/ 218 w 326"/>
                <a:gd name="T37" fmla="*/ 40 h 326"/>
                <a:gd name="T38" fmla="*/ 236 w 326"/>
                <a:gd name="T39" fmla="*/ 42 h 326"/>
                <a:gd name="T40" fmla="*/ 244 w 326"/>
                <a:gd name="T41" fmla="*/ 58 h 326"/>
                <a:gd name="T42" fmla="*/ 262 w 326"/>
                <a:gd name="T43" fmla="*/ 58 h 326"/>
                <a:gd name="T44" fmla="*/ 268 w 326"/>
                <a:gd name="T45" fmla="*/ 82 h 326"/>
                <a:gd name="T46" fmla="*/ 284 w 326"/>
                <a:gd name="T47" fmla="*/ 107 h 326"/>
                <a:gd name="T48" fmla="*/ 295 w 326"/>
                <a:gd name="T49" fmla="*/ 115 h 326"/>
                <a:gd name="T50" fmla="*/ 301 w 326"/>
                <a:gd name="T51" fmla="*/ 126 h 326"/>
                <a:gd name="T52" fmla="*/ 311 w 326"/>
                <a:gd name="T53" fmla="*/ 149 h 326"/>
                <a:gd name="T54" fmla="*/ 293 w 326"/>
                <a:gd name="T55" fmla="*/ 172 h 326"/>
                <a:gd name="T56" fmla="*/ 304 w 326"/>
                <a:gd name="T57" fmla="*/ 177 h 326"/>
                <a:gd name="T58" fmla="*/ 112 w 326"/>
                <a:gd name="T59" fmla="*/ 281 h 326"/>
                <a:gd name="T60" fmla="*/ 109 w 326"/>
                <a:gd name="T61" fmla="*/ 299 h 326"/>
                <a:gd name="T62" fmla="*/ 104 w 326"/>
                <a:gd name="T63" fmla="*/ 294 h 326"/>
                <a:gd name="T64" fmla="*/ 96 w 326"/>
                <a:gd name="T65" fmla="*/ 292 h 326"/>
                <a:gd name="T66" fmla="*/ 102 w 326"/>
                <a:gd name="T67" fmla="*/ 296 h 326"/>
                <a:gd name="T68" fmla="*/ 147 w 326"/>
                <a:gd name="T69" fmla="*/ 312 h 326"/>
                <a:gd name="T70" fmla="*/ 144 w 326"/>
                <a:gd name="T71" fmla="*/ 301 h 326"/>
                <a:gd name="T72" fmla="*/ 151 w 326"/>
                <a:gd name="T73" fmla="*/ 294 h 326"/>
                <a:gd name="T74" fmla="*/ 132 w 326"/>
                <a:gd name="T75" fmla="*/ 297 h 326"/>
                <a:gd name="T76" fmla="*/ 138 w 326"/>
                <a:gd name="T77" fmla="*/ 301 h 326"/>
                <a:gd name="T78" fmla="*/ 177 w 326"/>
                <a:gd name="T79" fmla="*/ 299 h 326"/>
                <a:gd name="T80" fmla="*/ 186 w 326"/>
                <a:gd name="T81" fmla="*/ 298 h 326"/>
                <a:gd name="T82" fmla="*/ 190 w 326"/>
                <a:gd name="T83" fmla="*/ 306 h 326"/>
                <a:gd name="T84" fmla="*/ 176 w 326"/>
                <a:gd name="T85" fmla="*/ 311 h 326"/>
                <a:gd name="T86" fmla="*/ 175 w 326"/>
                <a:gd name="T87" fmla="*/ 297 h 326"/>
                <a:gd name="T88" fmla="*/ 190 w 326"/>
                <a:gd name="T89" fmla="*/ 304 h 326"/>
                <a:gd name="T90" fmla="*/ 226 w 326"/>
                <a:gd name="T91" fmla="*/ 285 h 326"/>
                <a:gd name="T92" fmla="*/ 230 w 326"/>
                <a:gd name="T93" fmla="*/ 299 h 326"/>
                <a:gd name="T94" fmla="*/ 217 w 326"/>
                <a:gd name="T95" fmla="*/ 295 h 326"/>
                <a:gd name="T96" fmla="*/ 252 w 326"/>
                <a:gd name="T97" fmla="*/ 256 h 326"/>
                <a:gd name="T98" fmla="*/ 264 w 326"/>
                <a:gd name="T99" fmla="*/ 271 h 326"/>
                <a:gd name="T100" fmla="*/ 261 w 326"/>
                <a:gd name="T101" fmla="*/ 277 h 326"/>
                <a:gd name="T102" fmla="*/ 256 w 326"/>
                <a:gd name="T103" fmla="*/ 266 h 326"/>
                <a:gd name="T104" fmla="*/ 253 w 326"/>
                <a:gd name="T105" fmla="*/ 265 h 326"/>
                <a:gd name="T106" fmla="*/ 242 w 326"/>
                <a:gd name="T107" fmla="*/ 265 h 326"/>
                <a:gd name="T108" fmla="*/ 247 w 326"/>
                <a:gd name="T109" fmla="*/ 255 h 326"/>
                <a:gd name="T110" fmla="*/ 80 w 326"/>
                <a:gd name="T111" fmla="*/ 260 h 326"/>
                <a:gd name="T112" fmla="*/ 56 w 326"/>
                <a:gd name="T113" fmla="*/ 272 h 326"/>
                <a:gd name="T114" fmla="*/ 78 w 326"/>
                <a:gd name="T115" fmla="*/ 258 h 326"/>
                <a:gd name="T116" fmla="*/ 68 w 326"/>
                <a:gd name="T117" fmla="*/ 281 h 326"/>
                <a:gd name="T118" fmla="*/ 75 w 326"/>
                <a:gd name="T119" fmla="*/ 273 h 326"/>
                <a:gd name="T120" fmla="*/ 71 w 326"/>
                <a:gd name="T121" fmla="*/ 272 h 326"/>
                <a:gd name="T122" fmla="*/ 69 w 326"/>
                <a:gd name="T123" fmla="*/ 271 h 326"/>
                <a:gd name="T124" fmla="*/ 274 w 326"/>
                <a:gd name="T125" fmla="*/ 19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326">
                  <a:moveTo>
                    <a:pt x="274" y="195"/>
                  </a:moveTo>
                  <a:cubicBezTo>
                    <a:pt x="260" y="195"/>
                    <a:pt x="260" y="195"/>
                    <a:pt x="260" y="195"/>
                  </a:cubicBezTo>
                  <a:cubicBezTo>
                    <a:pt x="260" y="195"/>
                    <a:pt x="260" y="195"/>
                    <a:pt x="260" y="195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113" y="221"/>
                    <a:pt x="113" y="221"/>
                    <a:pt x="113" y="221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63" y="221"/>
                    <a:pt x="63" y="221"/>
                    <a:pt x="63" y="221"/>
                  </a:cubicBezTo>
                  <a:cubicBezTo>
                    <a:pt x="83" y="255"/>
                    <a:pt x="120" y="279"/>
                    <a:pt x="163" y="279"/>
                  </a:cubicBezTo>
                  <a:cubicBezTo>
                    <a:pt x="216" y="279"/>
                    <a:pt x="260" y="243"/>
                    <a:pt x="274" y="195"/>
                  </a:cubicBezTo>
                  <a:close/>
                  <a:moveTo>
                    <a:pt x="33" y="191"/>
                  </a:moveTo>
                  <a:cubicBezTo>
                    <a:pt x="17" y="194"/>
                    <a:pt x="17" y="194"/>
                    <a:pt x="17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23" y="191"/>
                    <a:pt x="23" y="191"/>
                    <a:pt x="23" y="191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90"/>
                    <a:pt x="25" y="190"/>
                    <a:pt x="25" y="190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1"/>
                    <a:pt x="33" y="191"/>
                    <a:pt x="33" y="191"/>
                  </a:cubicBezTo>
                  <a:close/>
                  <a:moveTo>
                    <a:pt x="31" y="167"/>
                  </a:moveTo>
                  <a:cubicBezTo>
                    <a:pt x="29" y="167"/>
                    <a:pt x="29" y="167"/>
                    <a:pt x="29" y="167"/>
                  </a:cubicBezTo>
                  <a:cubicBezTo>
                    <a:pt x="30" y="167"/>
                    <a:pt x="31" y="169"/>
                    <a:pt x="31" y="170"/>
                  </a:cubicBezTo>
                  <a:cubicBezTo>
                    <a:pt x="31" y="171"/>
                    <a:pt x="31" y="172"/>
                    <a:pt x="30" y="172"/>
                  </a:cubicBezTo>
                  <a:cubicBezTo>
                    <a:pt x="30" y="173"/>
                    <a:pt x="30" y="173"/>
                    <a:pt x="29" y="174"/>
                  </a:cubicBezTo>
                  <a:cubicBezTo>
                    <a:pt x="29" y="174"/>
                    <a:pt x="28" y="174"/>
                    <a:pt x="28" y="174"/>
                  </a:cubicBezTo>
                  <a:cubicBezTo>
                    <a:pt x="27" y="174"/>
                    <a:pt x="27" y="174"/>
                    <a:pt x="26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6" y="172"/>
                    <a:pt x="27" y="172"/>
                    <a:pt x="27" y="172"/>
                  </a:cubicBezTo>
                  <a:cubicBezTo>
                    <a:pt x="28" y="172"/>
                    <a:pt x="28" y="172"/>
                    <a:pt x="29" y="171"/>
                  </a:cubicBezTo>
                  <a:cubicBezTo>
                    <a:pt x="29" y="171"/>
                    <a:pt x="29" y="171"/>
                    <a:pt x="29" y="170"/>
                  </a:cubicBezTo>
                  <a:cubicBezTo>
                    <a:pt x="29" y="169"/>
                    <a:pt x="29" y="169"/>
                    <a:pt x="29" y="168"/>
                  </a:cubicBezTo>
                  <a:cubicBezTo>
                    <a:pt x="28" y="168"/>
                    <a:pt x="28" y="167"/>
                    <a:pt x="27" y="167"/>
                  </a:cubicBezTo>
                  <a:cubicBezTo>
                    <a:pt x="27" y="167"/>
                    <a:pt x="26" y="167"/>
                    <a:pt x="25" y="167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1" y="167"/>
                    <a:pt x="31" y="167"/>
                    <a:pt x="31" y="167"/>
                  </a:cubicBezTo>
                  <a:close/>
                  <a:moveTo>
                    <a:pt x="30" y="161"/>
                  </a:moveTo>
                  <a:cubicBezTo>
                    <a:pt x="18" y="160"/>
                    <a:pt x="18" y="160"/>
                    <a:pt x="18" y="160"/>
                  </a:cubicBezTo>
                  <a:cubicBezTo>
                    <a:pt x="18" y="158"/>
                    <a:pt x="18" y="158"/>
                    <a:pt x="18" y="158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19" y="157"/>
                    <a:pt x="18" y="156"/>
                    <a:pt x="18" y="154"/>
                  </a:cubicBezTo>
                  <a:cubicBezTo>
                    <a:pt x="19" y="153"/>
                    <a:pt x="19" y="153"/>
                    <a:pt x="19" y="152"/>
                  </a:cubicBezTo>
                  <a:cubicBezTo>
                    <a:pt x="19" y="152"/>
                    <a:pt x="20" y="151"/>
                    <a:pt x="20" y="151"/>
                  </a:cubicBezTo>
                  <a:cubicBezTo>
                    <a:pt x="21" y="151"/>
                    <a:pt x="21" y="150"/>
                    <a:pt x="22" y="150"/>
                  </a:cubicBezTo>
                  <a:cubicBezTo>
                    <a:pt x="22" y="150"/>
                    <a:pt x="23" y="150"/>
                    <a:pt x="24" y="150"/>
                  </a:cubicBezTo>
                  <a:cubicBezTo>
                    <a:pt x="31" y="151"/>
                    <a:pt x="31" y="151"/>
                    <a:pt x="31" y="151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3" y="152"/>
                    <a:pt x="22" y="152"/>
                    <a:pt x="22" y="153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0" y="154"/>
                    <a:pt x="20" y="154"/>
                    <a:pt x="20" y="155"/>
                  </a:cubicBezTo>
                  <a:cubicBezTo>
                    <a:pt x="20" y="156"/>
                    <a:pt x="20" y="156"/>
                    <a:pt x="21" y="157"/>
                  </a:cubicBezTo>
                  <a:cubicBezTo>
                    <a:pt x="21" y="158"/>
                    <a:pt x="22" y="158"/>
                    <a:pt x="24" y="158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61"/>
                    <a:pt x="30" y="161"/>
                    <a:pt x="30" y="161"/>
                  </a:cubicBezTo>
                  <a:close/>
                  <a:moveTo>
                    <a:pt x="31" y="139"/>
                  </a:moveTo>
                  <a:cubicBezTo>
                    <a:pt x="32" y="140"/>
                    <a:pt x="32" y="141"/>
                    <a:pt x="32" y="142"/>
                  </a:cubicBezTo>
                  <a:cubicBezTo>
                    <a:pt x="32" y="143"/>
                    <a:pt x="32" y="143"/>
                    <a:pt x="32" y="144"/>
                  </a:cubicBezTo>
                  <a:cubicBezTo>
                    <a:pt x="32" y="145"/>
                    <a:pt x="31" y="146"/>
                    <a:pt x="31" y="147"/>
                  </a:cubicBezTo>
                  <a:cubicBezTo>
                    <a:pt x="30" y="147"/>
                    <a:pt x="29" y="148"/>
                    <a:pt x="28" y="148"/>
                  </a:cubicBezTo>
                  <a:cubicBezTo>
                    <a:pt x="27" y="147"/>
                    <a:pt x="27" y="147"/>
                    <a:pt x="26" y="147"/>
                  </a:cubicBezTo>
                  <a:cubicBezTo>
                    <a:pt x="26" y="147"/>
                    <a:pt x="26" y="146"/>
                    <a:pt x="25" y="146"/>
                  </a:cubicBezTo>
                  <a:cubicBezTo>
                    <a:pt x="25" y="145"/>
                    <a:pt x="25" y="145"/>
                    <a:pt x="25" y="144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5" y="141"/>
                    <a:pt x="25" y="139"/>
                    <a:pt x="25" y="139"/>
                  </a:cubicBezTo>
                  <a:cubicBezTo>
                    <a:pt x="25" y="139"/>
                    <a:pt x="25" y="138"/>
                    <a:pt x="25" y="138"/>
                  </a:cubicBezTo>
                  <a:cubicBezTo>
                    <a:pt x="24" y="138"/>
                    <a:pt x="23" y="138"/>
                    <a:pt x="23" y="139"/>
                  </a:cubicBezTo>
                  <a:cubicBezTo>
                    <a:pt x="22" y="139"/>
                    <a:pt x="22" y="140"/>
                    <a:pt x="22" y="141"/>
                  </a:cubicBezTo>
                  <a:cubicBezTo>
                    <a:pt x="21" y="142"/>
                    <a:pt x="21" y="143"/>
                    <a:pt x="22" y="143"/>
                  </a:cubicBezTo>
                  <a:cubicBezTo>
                    <a:pt x="22" y="144"/>
                    <a:pt x="23" y="144"/>
                    <a:pt x="23" y="144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2" y="146"/>
                    <a:pt x="21" y="146"/>
                    <a:pt x="21" y="145"/>
                  </a:cubicBezTo>
                  <a:cubicBezTo>
                    <a:pt x="20" y="145"/>
                    <a:pt x="20" y="144"/>
                    <a:pt x="20" y="143"/>
                  </a:cubicBezTo>
                  <a:cubicBezTo>
                    <a:pt x="20" y="142"/>
                    <a:pt x="20" y="141"/>
                    <a:pt x="20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1" y="137"/>
                    <a:pt x="22" y="137"/>
                    <a:pt x="22" y="137"/>
                  </a:cubicBezTo>
                  <a:cubicBezTo>
                    <a:pt x="22" y="136"/>
                    <a:pt x="23" y="136"/>
                    <a:pt x="23" y="136"/>
                  </a:cubicBezTo>
                  <a:cubicBezTo>
                    <a:pt x="24" y="136"/>
                    <a:pt x="24" y="136"/>
                    <a:pt x="25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0" y="137"/>
                    <a:pt x="31" y="137"/>
                    <a:pt x="31" y="137"/>
                  </a:cubicBezTo>
                  <a:cubicBezTo>
                    <a:pt x="32" y="137"/>
                    <a:pt x="32" y="137"/>
                    <a:pt x="33" y="137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2" y="139"/>
                    <a:pt x="32" y="140"/>
                    <a:pt x="31" y="139"/>
                  </a:cubicBezTo>
                  <a:close/>
                  <a:moveTo>
                    <a:pt x="27" y="139"/>
                  </a:moveTo>
                  <a:cubicBezTo>
                    <a:pt x="27" y="140"/>
                    <a:pt x="27" y="141"/>
                    <a:pt x="27" y="142"/>
                  </a:cubicBezTo>
                  <a:cubicBezTo>
                    <a:pt x="27" y="143"/>
                    <a:pt x="27" y="144"/>
                    <a:pt x="27" y="144"/>
                  </a:cubicBezTo>
                  <a:cubicBezTo>
                    <a:pt x="27" y="144"/>
                    <a:pt x="27" y="145"/>
                    <a:pt x="27" y="145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29" y="145"/>
                    <a:pt x="29" y="145"/>
                    <a:pt x="30" y="145"/>
                  </a:cubicBezTo>
                  <a:cubicBezTo>
                    <a:pt x="30" y="145"/>
                    <a:pt x="30" y="144"/>
                    <a:pt x="31" y="143"/>
                  </a:cubicBezTo>
                  <a:cubicBezTo>
                    <a:pt x="31" y="143"/>
                    <a:pt x="31" y="142"/>
                    <a:pt x="30" y="141"/>
                  </a:cubicBezTo>
                  <a:cubicBezTo>
                    <a:pt x="30" y="141"/>
                    <a:pt x="30" y="140"/>
                    <a:pt x="29" y="140"/>
                  </a:cubicBezTo>
                  <a:cubicBezTo>
                    <a:pt x="29" y="139"/>
                    <a:pt x="28" y="139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lose/>
                  <a:moveTo>
                    <a:pt x="33" y="134"/>
                  </a:moveTo>
                  <a:cubicBezTo>
                    <a:pt x="22" y="131"/>
                    <a:pt x="22" y="131"/>
                    <a:pt x="22" y="131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3" y="128"/>
                    <a:pt x="23" y="127"/>
                    <a:pt x="23" y="125"/>
                  </a:cubicBezTo>
                  <a:cubicBezTo>
                    <a:pt x="23" y="124"/>
                    <a:pt x="24" y="124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6" y="122"/>
                    <a:pt x="26" y="122"/>
                    <a:pt x="27" y="122"/>
                  </a:cubicBezTo>
                  <a:cubicBezTo>
                    <a:pt x="27" y="122"/>
                    <a:pt x="28" y="122"/>
                    <a:pt x="29" y="122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24"/>
                    <a:pt x="27" y="124"/>
                    <a:pt x="27" y="124"/>
                  </a:cubicBezTo>
                  <a:cubicBezTo>
                    <a:pt x="26" y="124"/>
                    <a:pt x="26" y="124"/>
                    <a:pt x="25" y="125"/>
                  </a:cubicBezTo>
                  <a:cubicBezTo>
                    <a:pt x="25" y="125"/>
                    <a:pt x="25" y="125"/>
                    <a:pt x="25" y="126"/>
                  </a:cubicBezTo>
                  <a:cubicBezTo>
                    <a:pt x="24" y="127"/>
                    <a:pt x="25" y="128"/>
                    <a:pt x="25" y="128"/>
                  </a:cubicBezTo>
                  <a:cubicBezTo>
                    <a:pt x="25" y="129"/>
                    <a:pt x="26" y="130"/>
                    <a:pt x="28" y="130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3" y="134"/>
                    <a:pt x="33" y="134"/>
                    <a:pt x="33" y="134"/>
                  </a:cubicBezTo>
                  <a:close/>
                  <a:moveTo>
                    <a:pt x="29" y="99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0" y="102"/>
                    <a:pt x="41" y="102"/>
                    <a:pt x="42" y="103"/>
                  </a:cubicBezTo>
                  <a:cubicBezTo>
                    <a:pt x="42" y="104"/>
                    <a:pt x="43" y="105"/>
                    <a:pt x="43" y="106"/>
                  </a:cubicBezTo>
                  <a:cubicBezTo>
                    <a:pt x="43" y="107"/>
                    <a:pt x="43" y="108"/>
                    <a:pt x="42" y="110"/>
                  </a:cubicBezTo>
                  <a:cubicBezTo>
                    <a:pt x="41" y="111"/>
                    <a:pt x="41" y="112"/>
                    <a:pt x="40" y="113"/>
                  </a:cubicBezTo>
                  <a:cubicBezTo>
                    <a:pt x="39" y="114"/>
                    <a:pt x="38" y="114"/>
                    <a:pt x="37" y="114"/>
                  </a:cubicBezTo>
                  <a:cubicBezTo>
                    <a:pt x="36" y="114"/>
                    <a:pt x="34" y="113"/>
                    <a:pt x="33" y="113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5" y="111"/>
                    <a:pt x="36" y="112"/>
                    <a:pt x="37" y="112"/>
                  </a:cubicBezTo>
                  <a:cubicBezTo>
                    <a:pt x="37" y="112"/>
                    <a:pt x="38" y="112"/>
                    <a:pt x="39" y="111"/>
                  </a:cubicBezTo>
                  <a:cubicBezTo>
                    <a:pt x="39" y="111"/>
                    <a:pt x="40" y="110"/>
                    <a:pt x="40" y="109"/>
                  </a:cubicBezTo>
                  <a:cubicBezTo>
                    <a:pt x="41" y="108"/>
                    <a:pt x="41" y="107"/>
                    <a:pt x="41" y="106"/>
                  </a:cubicBezTo>
                  <a:cubicBezTo>
                    <a:pt x="40" y="105"/>
                    <a:pt x="39" y="104"/>
                    <a:pt x="37" y="103"/>
                  </a:cubicBezTo>
                  <a:cubicBezTo>
                    <a:pt x="29" y="99"/>
                    <a:pt x="29" y="99"/>
                    <a:pt x="29" y="99"/>
                  </a:cubicBezTo>
                  <a:close/>
                  <a:moveTo>
                    <a:pt x="46" y="100"/>
                  </a:moveTo>
                  <a:cubicBezTo>
                    <a:pt x="47" y="99"/>
                    <a:pt x="47" y="99"/>
                    <a:pt x="47" y="99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0" y="95"/>
                    <a:pt x="40" y="94"/>
                    <a:pt x="39" y="93"/>
                  </a:cubicBezTo>
                  <a:cubicBezTo>
                    <a:pt x="39" y="92"/>
                    <a:pt x="39" y="91"/>
                    <a:pt x="40" y="91"/>
                  </a:cubicBezTo>
                  <a:cubicBezTo>
                    <a:pt x="40" y="90"/>
                    <a:pt x="40" y="90"/>
                    <a:pt x="41" y="90"/>
                  </a:cubicBezTo>
                  <a:cubicBezTo>
                    <a:pt x="41" y="89"/>
                    <a:pt x="42" y="89"/>
                    <a:pt x="42" y="89"/>
                  </a:cubicBezTo>
                  <a:cubicBezTo>
                    <a:pt x="43" y="89"/>
                    <a:pt x="43" y="90"/>
                    <a:pt x="44" y="90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88"/>
                    <a:pt x="43" y="88"/>
                    <a:pt x="43" y="87"/>
                  </a:cubicBezTo>
                  <a:cubicBezTo>
                    <a:pt x="42" y="87"/>
                    <a:pt x="42" y="87"/>
                    <a:pt x="41" y="87"/>
                  </a:cubicBezTo>
                  <a:cubicBezTo>
                    <a:pt x="41" y="87"/>
                    <a:pt x="40" y="88"/>
                    <a:pt x="40" y="88"/>
                  </a:cubicBezTo>
                  <a:cubicBezTo>
                    <a:pt x="39" y="88"/>
                    <a:pt x="39" y="89"/>
                    <a:pt x="38" y="89"/>
                  </a:cubicBezTo>
                  <a:cubicBezTo>
                    <a:pt x="38" y="91"/>
                    <a:pt x="38" y="92"/>
                    <a:pt x="38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46" y="100"/>
                    <a:pt x="46" y="100"/>
                    <a:pt x="46" y="100"/>
                  </a:cubicBezTo>
                  <a:close/>
                  <a:moveTo>
                    <a:pt x="42" y="81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2" y="81"/>
                    <a:pt x="42" y="81"/>
                    <a:pt x="42" y="81"/>
                  </a:cubicBezTo>
                  <a:close/>
                  <a:moveTo>
                    <a:pt x="53" y="89"/>
                  </a:moveTo>
                  <a:cubicBezTo>
                    <a:pt x="44" y="82"/>
                    <a:pt x="44" y="82"/>
                    <a:pt x="44" y="82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3" y="89"/>
                    <a:pt x="53" y="89"/>
                    <a:pt x="53" y="89"/>
                  </a:cubicBezTo>
                  <a:close/>
                  <a:moveTo>
                    <a:pt x="59" y="81"/>
                  </a:moveTo>
                  <a:cubicBezTo>
                    <a:pt x="60" y="80"/>
                    <a:pt x="60" y="80"/>
                    <a:pt x="60" y="80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8"/>
                    <a:pt x="57" y="79"/>
                    <a:pt x="57" y="79"/>
                  </a:cubicBezTo>
                  <a:cubicBezTo>
                    <a:pt x="57" y="79"/>
                    <a:pt x="56" y="78"/>
                    <a:pt x="55" y="78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9" y="81"/>
                    <a:pt x="59" y="81"/>
                    <a:pt x="59" y="81"/>
                  </a:cubicBezTo>
                  <a:close/>
                  <a:moveTo>
                    <a:pt x="67" y="66"/>
                  </a:moveTo>
                  <a:cubicBezTo>
                    <a:pt x="69" y="65"/>
                    <a:pt x="69" y="65"/>
                    <a:pt x="69" y="65"/>
                  </a:cubicBezTo>
                  <a:cubicBezTo>
                    <a:pt x="70" y="66"/>
                    <a:pt x="70" y="67"/>
                    <a:pt x="70" y="68"/>
                  </a:cubicBezTo>
                  <a:cubicBezTo>
                    <a:pt x="70" y="69"/>
                    <a:pt x="69" y="70"/>
                    <a:pt x="68" y="71"/>
                  </a:cubicBezTo>
                  <a:cubicBezTo>
                    <a:pt x="67" y="72"/>
                    <a:pt x="65" y="73"/>
                    <a:pt x="64" y="73"/>
                  </a:cubicBezTo>
                  <a:cubicBezTo>
                    <a:pt x="62" y="73"/>
                    <a:pt x="61" y="72"/>
                    <a:pt x="60" y="71"/>
                  </a:cubicBezTo>
                  <a:cubicBezTo>
                    <a:pt x="58" y="70"/>
                    <a:pt x="57" y="68"/>
                    <a:pt x="57" y="67"/>
                  </a:cubicBezTo>
                  <a:cubicBezTo>
                    <a:pt x="57" y="65"/>
                    <a:pt x="58" y="64"/>
                    <a:pt x="59" y="62"/>
                  </a:cubicBezTo>
                  <a:cubicBezTo>
                    <a:pt x="60" y="61"/>
                    <a:pt x="61" y="61"/>
                    <a:pt x="63" y="61"/>
                  </a:cubicBezTo>
                  <a:cubicBezTo>
                    <a:pt x="64" y="61"/>
                    <a:pt x="66" y="62"/>
                    <a:pt x="67" y="63"/>
                  </a:cubicBezTo>
                  <a:cubicBezTo>
                    <a:pt x="67" y="63"/>
                    <a:pt x="67" y="63"/>
                    <a:pt x="68" y="63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2" y="71"/>
                    <a:pt x="63" y="71"/>
                    <a:pt x="64" y="71"/>
                  </a:cubicBezTo>
                  <a:cubicBezTo>
                    <a:pt x="65" y="71"/>
                    <a:pt x="66" y="71"/>
                    <a:pt x="67" y="70"/>
                  </a:cubicBezTo>
                  <a:cubicBezTo>
                    <a:pt x="67" y="69"/>
                    <a:pt x="68" y="69"/>
                    <a:pt x="68" y="68"/>
                  </a:cubicBezTo>
                  <a:cubicBezTo>
                    <a:pt x="68" y="68"/>
                    <a:pt x="68" y="67"/>
                    <a:pt x="67" y="66"/>
                  </a:cubicBezTo>
                  <a:close/>
                  <a:moveTo>
                    <a:pt x="60" y="68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4" y="63"/>
                    <a:pt x="63" y="63"/>
                    <a:pt x="63" y="63"/>
                  </a:cubicBezTo>
                  <a:cubicBezTo>
                    <a:pt x="62" y="63"/>
                    <a:pt x="61" y="63"/>
                    <a:pt x="60" y="64"/>
                  </a:cubicBezTo>
                  <a:cubicBezTo>
                    <a:pt x="60" y="64"/>
                    <a:pt x="59" y="65"/>
                    <a:pt x="59" y="66"/>
                  </a:cubicBezTo>
                  <a:cubicBezTo>
                    <a:pt x="59" y="67"/>
                    <a:pt x="60" y="68"/>
                    <a:pt x="60" y="68"/>
                  </a:cubicBezTo>
                  <a:close/>
                  <a:moveTo>
                    <a:pt x="74" y="65"/>
                  </a:moveTo>
                  <a:cubicBezTo>
                    <a:pt x="76" y="64"/>
                    <a:pt x="76" y="64"/>
                    <a:pt x="76" y="64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1" y="58"/>
                    <a:pt x="70" y="58"/>
                    <a:pt x="70" y="57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0" y="55"/>
                    <a:pt x="70" y="55"/>
                    <a:pt x="71" y="54"/>
                  </a:cubicBezTo>
                  <a:cubicBezTo>
                    <a:pt x="71" y="54"/>
                    <a:pt x="72" y="54"/>
                    <a:pt x="72" y="54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2"/>
                    <a:pt x="70" y="52"/>
                    <a:pt x="69" y="53"/>
                  </a:cubicBezTo>
                  <a:cubicBezTo>
                    <a:pt x="69" y="53"/>
                    <a:pt x="69" y="54"/>
                    <a:pt x="69" y="54"/>
                  </a:cubicBezTo>
                  <a:cubicBezTo>
                    <a:pt x="69" y="54"/>
                    <a:pt x="69" y="55"/>
                    <a:pt x="69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4" y="65"/>
                    <a:pt x="74" y="65"/>
                    <a:pt x="74" y="65"/>
                  </a:cubicBezTo>
                  <a:close/>
                  <a:moveTo>
                    <a:pt x="78" y="57"/>
                  </a:moveTo>
                  <a:cubicBezTo>
                    <a:pt x="79" y="56"/>
                    <a:pt x="79" y="56"/>
                    <a:pt x="79" y="56"/>
                  </a:cubicBezTo>
                  <a:cubicBezTo>
                    <a:pt x="80" y="56"/>
                    <a:pt x="80" y="57"/>
                    <a:pt x="81" y="57"/>
                  </a:cubicBezTo>
                  <a:cubicBezTo>
                    <a:pt x="82" y="57"/>
                    <a:pt x="82" y="56"/>
                    <a:pt x="83" y="56"/>
                  </a:cubicBezTo>
                  <a:cubicBezTo>
                    <a:pt x="84" y="55"/>
                    <a:pt x="84" y="55"/>
                    <a:pt x="84" y="54"/>
                  </a:cubicBezTo>
                  <a:cubicBezTo>
                    <a:pt x="85" y="54"/>
                    <a:pt x="84" y="53"/>
                    <a:pt x="84" y="53"/>
                  </a:cubicBezTo>
                  <a:cubicBezTo>
                    <a:pt x="84" y="52"/>
                    <a:pt x="83" y="52"/>
                    <a:pt x="83" y="52"/>
                  </a:cubicBezTo>
                  <a:cubicBezTo>
                    <a:pt x="83" y="52"/>
                    <a:pt x="82" y="52"/>
                    <a:pt x="81" y="53"/>
                  </a:cubicBezTo>
                  <a:cubicBezTo>
                    <a:pt x="80" y="53"/>
                    <a:pt x="78" y="54"/>
                    <a:pt x="78" y="54"/>
                  </a:cubicBezTo>
                  <a:cubicBezTo>
                    <a:pt x="77" y="54"/>
                    <a:pt x="77" y="54"/>
                    <a:pt x="76" y="54"/>
                  </a:cubicBezTo>
                  <a:cubicBezTo>
                    <a:pt x="76" y="54"/>
                    <a:pt x="75" y="53"/>
                    <a:pt x="75" y="53"/>
                  </a:cubicBezTo>
                  <a:cubicBezTo>
                    <a:pt x="74" y="52"/>
                    <a:pt x="74" y="52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49"/>
                    <a:pt x="75" y="49"/>
                    <a:pt x="75" y="49"/>
                  </a:cubicBezTo>
                  <a:cubicBezTo>
                    <a:pt x="75" y="48"/>
                    <a:pt x="76" y="48"/>
                    <a:pt x="76" y="47"/>
                  </a:cubicBezTo>
                  <a:cubicBezTo>
                    <a:pt x="77" y="47"/>
                    <a:pt x="78" y="46"/>
                    <a:pt x="78" y="46"/>
                  </a:cubicBezTo>
                  <a:cubicBezTo>
                    <a:pt x="79" y="46"/>
                    <a:pt x="80" y="46"/>
                    <a:pt x="80" y="46"/>
                  </a:cubicBezTo>
                  <a:cubicBezTo>
                    <a:pt x="81" y="46"/>
                    <a:pt x="81" y="47"/>
                    <a:pt x="82" y="47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0" y="48"/>
                    <a:pt x="80" y="48"/>
                    <a:pt x="79" y="48"/>
                  </a:cubicBezTo>
                  <a:cubicBezTo>
                    <a:pt x="79" y="48"/>
                    <a:pt x="78" y="48"/>
                    <a:pt x="77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2"/>
                    <a:pt x="77" y="52"/>
                    <a:pt x="77" y="52"/>
                  </a:cubicBezTo>
                  <a:cubicBezTo>
                    <a:pt x="77" y="52"/>
                    <a:pt x="77" y="52"/>
                    <a:pt x="78" y="52"/>
                  </a:cubicBezTo>
                  <a:cubicBezTo>
                    <a:pt x="78" y="52"/>
                    <a:pt x="79" y="51"/>
                    <a:pt x="80" y="51"/>
                  </a:cubicBezTo>
                  <a:cubicBezTo>
                    <a:pt x="81" y="51"/>
                    <a:pt x="82" y="50"/>
                    <a:pt x="83" y="50"/>
                  </a:cubicBezTo>
                  <a:cubicBezTo>
                    <a:pt x="83" y="50"/>
                    <a:pt x="84" y="50"/>
                    <a:pt x="84" y="50"/>
                  </a:cubicBezTo>
                  <a:cubicBezTo>
                    <a:pt x="85" y="50"/>
                    <a:pt x="85" y="51"/>
                    <a:pt x="86" y="51"/>
                  </a:cubicBezTo>
                  <a:cubicBezTo>
                    <a:pt x="86" y="52"/>
                    <a:pt x="86" y="52"/>
                    <a:pt x="86" y="53"/>
                  </a:cubicBezTo>
                  <a:cubicBezTo>
                    <a:pt x="86" y="54"/>
                    <a:pt x="86" y="54"/>
                    <a:pt x="86" y="55"/>
                  </a:cubicBezTo>
                  <a:cubicBezTo>
                    <a:pt x="85" y="56"/>
                    <a:pt x="85" y="57"/>
                    <a:pt x="84" y="57"/>
                  </a:cubicBezTo>
                  <a:cubicBezTo>
                    <a:pt x="83" y="58"/>
                    <a:pt x="82" y="59"/>
                    <a:pt x="81" y="58"/>
                  </a:cubicBezTo>
                  <a:cubicBezTo>
                    <a:pt x="80" y="58"/>
                    <a:pt x="79" y="58"/>
                    <a:pt x="78" y="57"/>
                  </a:cubicBezTo>
                  <a:close/>
                  <a:moveTo>
                    <a:pt x="83" y="40"/>
                  </a:moveTo>
                  <a:cubicBezTo>
                    <a:pt x="82" y="38"/>
                    <a:pt x="82" y="38"/>
                    <a:pt x="82" y="3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3" y="40"/>
                    <a:pt x="83" y="40"/>
                    <a:pt x="83" y="40"/>
                  </a:cubicBezTo>
                  <a:close/>
                  <a:moveTo>
                    <a:pt x="90" y="52"/>
                  </a:moveTo>
                  <a:cubicBezTo>
                    <a:pt x="92" y="51"/>
                    <a:pt x="92" y="51"/>
                    <a:pt x="92" y="5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90" y="52"/>
                    <a:pt x="90" y="52"/>
                    <a:pt x="90" y="52"/>
                  </a:cubicBezTo>
                  <a:close/>
                  <a:moveTo>
                    <a:pt x="98" y="46"/>
                  </a:moveTo>
                  <a:cubicBezTo>
                    <a:pt x="99" y="47"/>
                    <a:pt x="99" y="47"/>
                    <a:pt x="99" y="47"/>
                  </a:cubicBezTo>
                  <a:cubicBezTo>
                    <a:pt x="99" y="47"/>
                    <a:pt x="98" y="48"/>
                    <a:pt x="98" y="48"/>
                  </a:cubicBezTo>
                  <a:cubicBezTo>
                    <a:pt x="97" y="48"/>
                    <a:pt x="97" y="48"/>
                    <a:pt x="96" y="48"/>
                  </a:cubicBezTo>
                  <a:cubicBezTo>
                    <a:pt x="96" y="48"/>
                    <a:pt x="96" y="48"/>
                    <a:pt x="95" y="48"/>
                  </a:cubicBezTo>
                  <a:cubicBezTo>
                    <a:pt x="95" y="48"/>
                    <a:pt x="94" y="47"/>
                    <a:pt x="94" y="46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46"/>
                    <a:pt x="97" y="46"/>
                    <a:pt x="97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8" y="46"/>
                    <a:pt x="98" y="46"/>
                    <a:pt x="98" y="46"/>
                  </a:cubicBezTo>
                  <a:close/>
                  <a:moveTo>
                    <a:pt x="103" y="50"/>
                  </a:moveTo>
                  <a:cubicBezTo>
                    <a:pt x="104" y="50"/>
                    <a:pt x="104" y="50"/>
                    <a:pt x="105" y="49"/>
                  </a:cubicBezTo>
                  <a:cubicBezTo>
                    <a:pt x="105" y="49"/>
                    <a:pt x="106" y="49"/>
                    <a:pt x="106" y="48"/>
                  </a:cubicBezTo>
                  <a:cubicBezTo>
                    <a:pt x="106" y="48"/>
                    <a:pt x="106" y="47"/>
                    <a:pt x="106" y="46"/>
                  </a:cubicBezTo>
                  <a:cubicBezTo>
                    <a:pt x="106" y="46"/>
                    <a:pt x="106" y="45"/>
                    <a:pt x="106" y="4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40"/>
                    <a:pt x="104" y="41"/>
                    <a:pt x="104" y="42"/>
                  </a:cubicBezTo>
                  <a:cubicBezTo>
                    <a:pt x="104" y="41"/>
                    <a:pt x="103" y="40"/>
                    <a:pt x="102" y="40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5" y="44"/>
                    <a:pt x="105" y="45"/>
                    <a:pt x="105" y="45"/>
                  </a:cubicBezTo>
                  <a:cubicBezTo>
                    <a:pt x="105" y="45"/>
                    <a:pt x="105" y="46"/>
                    <a:pt x="105" y="46"/>
                  </a:cubicBezTo>
                  <a:cubicBezTo>
                    <a:pt x="105" y="47"/>
                    <a:pt x="105" y="47"/>
                    <a:pt x="104" y="47"/>
                  </a:cubicBezTo>
                  <a:cubicBezTo>
                    <a:pt x="104" y="47"/>
                    <a:pt x="104" y="48"/>
                    <a:pt x="104" y="48"/>
                  </a:cubicBezTo>
                  <a:cubicBezTo>
                    <a:pt x="103" y="48"/>
                    <a:pt x="103" y="48"/>
                    <a:pt x="102" y="48"/>
                  </a:cubicBezTo>
                  <a:cubicBezTo>
                    <a:pt x="103" y="50"/>
                    <a:pt x="103" y="50"/>
                    <a:pt x="103" y="50"/>
                  </a:cubicBezTo>
                  <a:close/>
                  <a:moveTo>
                    <a:pt x="115" y="33"/>
                  </a:moveTo>
                  <a:cubicBezTo>
                    <a:pt x="114" y="31"/>
                    <a:pt x="114" y="29"/>
                    <a:pt x="115" y="28"/>
                  </a:cubicBezTo>
                  <a:cubicBezTo>
                    <a:pt x="116" y="27"/>
                    <a:pt x="117" y="26"/>
                    <a:pt x="118" y="25"/>
                  </a:cubicBezTo>
                  <a:cubicBezTo>
                    <a:pt x="120" y="25"/>
                    <a:pt x="121" y="25"/>
                    <a:pt x="123" y="26"/>
                  </a:cubicBezTo>
                  <a:cubicBezTo>
                    <a:pt x="124" y="27"/>
                    <a:pt x="125" y="28"/>
                    <a:pt x="126" y="30"/>
                  </a:cubicBezTo>
                  <a:cubicBezTo>
                    <a:pt x="126" y="31"/>
                    <a:pt x="126" y="32"/>
                    <a:pt x="126" y="33"/>
                  </a:cubicBezTo>
                  <a:cubicBezTo>
                    <a:pt x="126" y="34"/>
                    <a:pt x="125" y="35"/>
                    <a:pt x="125" y="36"/>
                  </a:cubicBezTo>
                  <a:cubicBezTo>
                    <a:pt x="124" y="37"/>
                    <a:pt x="123" y="37"/>
                    <a:pt x="122" y="37"/>
                  </a:cubicBezTo>
                  <a:cubicBezTo>
                    <a:pt x="120" y="38"/>
                    <a:pt x="119" y="38"/>
                    <a:pt x="118" y="37"/>
                  </a:cubicBezTo>
                  <a:cubicBezTo>
                    <a:pt x="116" y="36"/>
                    <a:pt x="115" y="35"/>
                    <a:pt x="115" y="33"/>
                  </a:cubicBezTo>
                  <a:close/>
                  <a:moveTo>
                    <a:pt x="117" y="32"/>
                  </a:moveTo>
                  <a:cubicBezTo>
                    <a:pt x="117" y="34"/>
                    <a:pt x="118" y="35"/>
                    <a:pt x="119" y="35"/>
                  </a:cubicBezTo>
                  <a:cubicBezTo>
                    <a:pt x="120" y="36"/>
                    <a:pt x="121" y="36"/>
                    <a:pt x="122" y="36"/>
                  </a:cubicBezTo>
                  <a:cubicBezTo>
                    <a:pt x="123" y="35"/>
                    <a:pt x="123" y="35"/>
                    <a:pt x="124" y="34"/>
                  </a:cubicBezTo>
                  <a:cubicBezTo>
                    <a:pt x="124" y="33"/>
                    <a:pt x="124" y="32"/>
                    <a:pt x="124" y="30"/>
                  </a:cubicBezTo>
                  <a:cubicBezTo>
                    <a:pt x="123" y="29"/>
                    <a:pt x="122" y="28"/>
                    <a:pt x="122" y="27"/>
                  </a:cubicBezTo>
                  <a:cubicBezTo>
                    <a:pt x="121" y="27"/>
                    <a:pt x="120" y="27"/>
                    <a:pt x="119" y="27"/>
                  </a:cubicBezTo>
                  <a:cubicBezTo>
                    <a:pt x="118" y="27"/>
                    <a:pt x="117" y="28"/>
                    <a:pt x="117" y="29"/>
                  </a:cubicBezTo>
                  <a:cubicBezTo>
                    <a:pt x="116" y="30"/>
                    <a:pt x="116" y="31"/>
                    <a:pt x="117" y="32"/>
                  </a:cubicBezTo>
                  <a:close/>
                  <a:moveTo>
                    <a:pt x="131" y="34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7" y="20"/>
                    <a:pt x="128" y="20"/>
                  </a:cubicBezTo>
                  <a:cubicBezTo>
                    <a:pt x="128" y="19"/>
                    <a:pt x="128" y="19"/>
                    <a:pt x="128" y="18"/>
                  </a:cubicBezTo>
                  <a:cubicBezTo>
                    <a:pt x="129" y="18"/>
                    <a:pt x="129" y="17"/>
                    <a:pt x="130" y="17"/>
                  </a:cubicBezTo>
                  <a:cubicBezTo>
                    <a:pt x="131" y="17"/>
                    <a:pt x="131" y="17"/>
                    <a:pt x="132" y="17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2" y="19"/>
                    <a:pt x="131" y="19"/>
                    <a:pt x="131" y="19"/>
                  </a:cubicBezTo>
                  <a:cubicBezTo>
                    <a:pt x="130" y="19"/>
                    <a:pt x="130" y="19"/>
                    <a:pt x="130" y="20"/>
                  </a:cubicBezTo>
                  <a:cubicBezTo>
                    <a:pt x="130" y="20"/>
                    <a:pt x="130" y="20"/>
                    <a:pt x="130" y="21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1" y="34"/>
                    <a:pt x="131" y="34"/>
                    <a:pt x="131" y="34"/>
                  </a:cubicBezTo>
                  <a:close/>
                  <a:moveTo>
                    <a:pt x="141" y="27"/>
                  </a:moveTo>
                  <a:cubicBezTo>
                    <a:pt x="143" y="26"/>
                    <a:pt x="143" y="26"/>
                    <a:pt x="143" y="26"/>
                  </a:cubicBezTo>
                  <a:cubicBezTo>
                    <a:pt x="143" y="27"/>
                    <a:pt x="144" y="28"/>
                    <a:pt x="144" y="28"/>
                  </a:cubicBezTo>
                  <a:cubicBezTo>
                    <a:pt x="145" y="29"/>
                    <a:pt x="145" y="29"/>
                    <a:pt x="146" y="29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9" y="30"/>
                    <a:pt x="150" y="29"/>
                    <a:pt x="151" y="29"/>
                  </a:cubicBezTo>
                  <a:cubicBezTo>
                    <a:pt x="151" y="29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6"/>
                  </a:cubicBezTo>
                  <a:cubicBezTo>
                    <a:pt x="152" y="26"/>
                    <a:pt x="152" y="25"/>
                    <a:pt x="152" y="25"/>
                  </a:cubicBezTo>
                  <a:cubicBezTo>
                    <a:pt x="151" y="25"/>
                    <a:pt x="151" y="24"/>
                    <a:pt x="150" y="24"/>
                  </a:cubicBezTo>
                  <a:cubicBezTo>
                    <a:pt x="150" y="24"/>
                    <a:pt x="149" y="24"/>
                    <a:pt x="147" y="24"/>
                  </a:cubicBezTo>
                  <a:cubicBezTo>
                    <a:pt x="145" y="24"/>
                    <a:pt x="144" y="23"/>
                    <a:pt x="144" y="23"/>
                  </a:cubicBezTo>
                  <a:cubicBezTo>
                    <a:pt x="143" y="23"/>
                    <a:pt x="142" y="22"/>
                    <a:pt x="142" y="22"/>
                  </a:cubicBezTo>
                  <a:cubicBezTo>
                    <a:pt x="141" y="21"/>
                    <a:pt x="141" y="21"/>
                    <a:pt x="141" y="20"/>
                  </a:cubicBezTo>
                  <a:cubicBezTo>
                    <a:pt x="141" y="19"/>
                    <a:pt x="141" y="18"/>
                    <a:pt x="141" y="18"/>
                  </a:cubicBezTo>
                  <a:cubicBezTo>
                    <a:pt x="142" y="17"/>
                    <a:pt x="142" y="16"/>
                    <a:pt x="143" y="16"/>
                  </a:cubicBezTo>
                  <a:cubicBezTo>
                    <a:pt x="144" y="15"/>
                    <a:pt x="145" y="15"/>
                    <a:pt x="146" y="15"/>
                  </a:cubicBezTo>
                  <a:cubicBezTo>
                    <a:pt x="147" y="15"/>
                    <a:pt x="148" y="15"/>
                    <a:pt x="149" y="15"/>
                  </a:cubicBezTo>
                  <a:cubicBezTo>
                    <a:pt x="150" y="15"/>
                    <a:pt x="151" y="16"/>
                    <a:pt x="152" y="16"/>
                  </a:cubicBezTo>
                  <a:cubicBezTo>
                    <a:pt x="152" y="17"/>
                    <a:pt x="153" y="18"/>
                    <a:pt x="153" y="19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51" y="18"/>
                    <a:pt x="150" y="18"/>
                    <a:pt x="149" y="17"/>
                  </a:cubicBezTo>
                  <a:cubicBezTo>
                    <a:pt x="149" y="17"/>
                    <a:pt x="148" y="16"/>
                    <a:pt x="146" y="17"/>
                  </a:cubicBezTo>
                  <a:cubicBezTo>
                    <a:pt x="145" y="17"/>
                    <a:pt x="144" y="17"/>
                    <a:pt x="144" y="18"/>
                  </a:cubicBezTo>
                  <a:cubicBezTo>
                    <a:pt x="143" y="18"/>
                    <a:pt x="143" y="19"/>
                    <a:pt x="143" y="20"/>
                  </a:cubicBezTo>
                  <a:cubicBezTo>
                    <a:pt x="143" y="20"/>
                    <a:pt x="143" y="21"/>
                    <a:pt x="144" y="21"/>
                  </a:cubicBezTo>
                  <a:cubicBezTo>
                    <a:pt x="144" y="21"/>
                    <a:pt x="145" y="21"/>
                    <a:pt x="147" y="22"/>
                  </a:cubicBezTo>
                  <a:cubicBezTo>
                    <a:pt x="149" y="22"/>
                    <a:pt x="150" y="22"/>
                    <a:pt x="151" y="22"/>
                  </a:cubicBezTo>
                  <a:cubicBezTo>
                    <a:pt x="152" y="23"/>
                    <a:pt x="153" y="23"/>
                    <a:pt x="153" y="24"/>
                  </a:cubicBezTo>
                  <a:cubicBezTo>
                    <a:pt x="154" y="24"/>
                    <a:pt x="154" y="25"/>
                    <a:pt x="154" y="26"/>
                  </a:cubicBezTo>
                  <a:cubicBezTo>
                    <a:pt x="154" y="27"/>
                    <a:pt x="154" y="28"/>
                    <a:pt x="154" y="28"/>
                  </a:cubicBezTo>
                  <a:cubicBezTo>
                    <a:pt x="153" y="29"/>
                    <a:pt x="153" y="30"/>
                    <a:pt x="152" y="31"/>
                  </a:cubicBezTo>
                  <a:cubicBezTo>
                    <a:pt x="151" y="31"/>
                    <a:pt x="150" y="31"/>
                    <a:pt x="149" y="32"/>
                  </a:cubicBezTo>
                  <a:cubicBezTo>
                    <a:pt x="147" y="32"/>
                    <a:pt x="146" y="32"/>
                    <a:pt x="145" y="31"/>
                  </a:cubicBezTo>
                  <a:cubicBezTo>
                    <a:pt x="144" y="31"/>
                    <a:pt x="143" y="31"/>
                    <a:pt x="142" y="30"/>
                  </a:cubicBezTo>
                  <a:cubicBezTo>
                    <a:pt x="142" y="29"/>
                    <a:pt x="141" y="28"/>
                    <a:pt x="141" y="27"/>
                  </a:cubicBezTo>
                  <a:close/>
                  <a:moveTo>
                    <a:pt x="166" y="26"/>
                  </a:moveTo>
                  <a:cubicBezTo>
                    <a:pt x="168" y="26"/>
                    <a:pt x="168" y="26"/>
                    <a:pt x="168" y="26"/>
                  </a:cubicBezTo>
                  <a:cubicBezTo>
                    <a:pt x="168" y="28"/>
                    <a:pt x="167" y="29"/>
                    <a:pt x="167" y="30"/>
                  </a:cubicBezTo>
                  <a:cubicBezTo>
                    <a:pt x="166" y="30"/>
                    <a:pt x="165" y="31"/>
                    <a:pt x="163" y="31"/>
                  </a:cubicBezTo>
                  <a:cubicBezTo>
                    <a:pt x="162" y="31"/>
                    <a:pt x="160" y="30"/>
                    <a:pt x="159" y="29"/>
                  </a:cubicBezTo>
                  <a:cubicBezTo>
                    <a:pt x="158" y="28"/>
                    <a:pt x="158" y="27"/>
                    <a:pt x="158" y="25"/>
                  </a:cubicBezTo>
                  <a:cubicBezTo>
                    <a:pt x="158" y="23"/>
                    <a:pt x="158" y="22"/>
                    <a:pt x="158" y="21"/>
                  </a:cubicBezTo>
                  <a:cubicBezTo>
                    <a:pt x="159" y="20"/>
                    <a:pt x="159" y="19"/>
                    <a:pt x="160" y="19"/>
                  </a:cubicBezTo>
                  <a:cubicBezTo>
                    <a:pt x="161" y="18"/>
                    <a:pt x="162" y="18"/>
                    <a:pt x="163" y="18"/>
                  </a:cubicBezTo>
                  <a:cubicBezTo>
                    <a:pt x="165" y="18"/>
                    <a:pt x="166" y="19"/>
                    <a:pt x="166" y="19"/>
                  </a:cubicBezTo>
                  <a:cubicBezTo>
                    <a:pt x="167" y="20"/>
                    <a:pt x="168" y="21"/>
                    <a:pt x="168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1"/>
                    <a:pt x="165" y="20"/>
                  </a:cubicBezTo>
                  <a:cubicBezTo>
                    <a:pt x="165" y="20"/>
                    <a:pt x="164" y="20"/>
                    <a:pt x="163" y="20"/>
                  </a:cubicBezTo>
                  <a:cubicBezTo>
                    <a:pt x="162" y="20"/>
                    <a:pt x="161" y="20"/>
                    <a:pt x="161" y="21"/>
                  </a:cubicBezTo>
                  <a:cubicBezTo>
                    <a:pt x="160" y="22"/>
                    <a:pt x="160" y="23"/>
                    <a:pt x="160" y="24"/>
                  </a:cubicBezTo>
                  <a:cubicBezTo>
                    <a:pt x="160" y="26"/>
                    <a:pt x="160" y="27"/>
                    <a:pt x="161" y="28"/>
                  </a:cubicBezTo>
                  <a:cubicBezTo>
                    <a:pt x="161" y="29"/>
                    <a:pt x="162" y="29"/>
                    <a:pt x="163" y="29"/>
                  </a:cubicBezTo>
                  <a:cubicBezTo>
                    <a:pt x="164" y="29"/>
                    <a:pt x="165" y="29"/>
                    <a:pt x="165" y="28"/>
                  </a:cubicBezTo>
                  <a:cubicBezTo>
                    <a:pt x="166" y="28"/>
                    <a:pt x="166" y="27"/>
                    <a:pt x="166" y="26"/>
                  </a:cubicBezTo>
                  <a:close/>
                  <a:moveTo>
                    <a:pt x="172" y="17"/>
                  </a:moveTo>
                  <a:cubicBezTo>
                    <a:pt x="172" y="14"/>
                    <a:pt x="172" y="14"/>
                    <a:pt x="172" y="14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2" y="17"/>
                    <a:pt x="172" y="17"/>
                    <a:pt x="172" y="17"/>
                  </a:cubicBezTo>
                  <a:close/>
                  <a:moveTo>
                    <a:pt x="171" y="31"/>
                  </a:moveTo>
                  <a:cubicBezTo>
                    <a:pt x="171" y="19"/>
                    <a:pt x="171" y="19"/>
                    <a:pt x="171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1" y="31"/>
                    <a:pt x="171" y="31"/>
                    <a:pt x="171" y="31"/>
                  </a:cubicBezTo>
                  <a:close/>
                  <a:moveTo>
                    <a:pt x="185" y="28"/>
                  </a:moveTo>
                  <a:cubicBezTo>
                    <a:pt x="187" y="29"/>
                    <a:pt x="187" y="29"/>
                    <a:pt x="187" y="29"/>
                  </a:cubicBezTo>
                  <a:cubicBezTo>
                    <a:pt x="187" y="30"/>
                    <a:pt x="186" y="31"/>
                    <a:pt x="185" y="31"/>
                  </a:cubicBezTo>
                  <a:cubicBezTo>
                    <a:pt x="184" y="32"/>
                    <a:pt x="183" y="32"/>
                    <a:pt x="181" y="32"/>
                  </a:cubicBezTo>
                  <a:cubicBezTo>
                    <a:pt x="180" y="32"/>
                    <a:pt x="178" y="31"/>
                    <a:pt x="178" y="30"/>
                  </a:cubicBezTo>
                  <a:cubicBezTo>
                    <a:pt x="177" y="29"/>
                    <a:pt x="176" y="27"/>
                    <a:pt x="177" y="25"/>
                  </a:cubicBezTo>
                  <a:cubicBezTo>
                    <a:pt x="177" y="23"/>
                    <a:pt x="177" y="22"/>
                    <a:pt x="179" y="21"/>
                  </a:cubicBezTo>
                  <a:cubicBezTo>
                    <a:pt x="180" y="20"/>
                    <a:pt x="181" y="19"/>
                    <a:pt x="183" y="20"/>
                  </a:cubicBezTo>
                  <a:cubicBezTo>
                    <a:pt x="184" y="20"/>
                    <a:pt x="186" y="20"/>
                    <a:pt x="187" y="22"/>
                  </a:cubicBezTo>
                  <a:cubicBezTo>
                    <a:pt x="187" y="23"/>
                    <a:pt x="188" y="24"/>
                    <a:pt x="187" y="26"/>
                  </a:cubicBezTo>
                  <a:cubicBezTo>
                    <a:pt x="187" y="27"/>
                    <a:pt x="187" y="27"/>
                    <a:pt x="187" y="27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8" y="27"/>
                    <a:pt x="179" y="28"/>
                    <a:pt x="179" y="29"/>
                  </a:cubicBezTo>
                  <a:cubicBezTo>
                    <a:pt x="180" y="30"/>
                    <a:pt x="181" y="30"/>
                    <a:pt x="182" y="30"/>
                  </a:cubicBezTo>
                  <a:cubicBezTo>
                    <a:pt x="182" y="30"/>
                    <a:pt x="183" y="30"/>
                    <a:pt x="184" y="30"/>
                  </a:cubicBezTo>
                  <a:cubicBezTo>
                    <a:pt x="184" y="30"/>
                    <a:pt x="185" y="29"/>
                    <a:pt x="185" y="28"/>
                  </a:cubicBezTo>
                  <a:close/>
                  <a:moveTo>
                    <a:pt x="179" y="24"/>
                  </a:moveTo>
                  <a:cubicBezTo>
                    <a:pt x="185" y="25"/>
                    <a:pt x="185" y="25"/>
                    <a:pt x="185" y="25"/>
                  </a:cubicBezTo>
                  <a:cubicBezTo>
                    <a:pt x="186" y="24"/>
                    <a:pt x="185" y="23"/>
                    <a:pt x="185" y="23"/>
                  </a:cubicBezTo>
                  <a:cubicBezTo>
                    <a:pt x="184" y="22"/>
                    <a:pt x="184" y="21"/>
                    <a:pt x="183" y="21"/>
                  </a:cubicBezTo>
                  <a:cubicBezTo>
                    <a:pt x="182" y="21"/>
                    <a:pt x="181" y="21"/>
                    <a:pt x="180" y="22"/>
                  </a:cubicBezTo>
                  <a:cubicBezTo>
                    <a:pt x="180" y="22"/>
                    <a:pt x="179" y="23"/>
                    <a:pt x="179" y="24"/>
                  </a:cubicBezTo>
                  <a:close/>
                  <a:moveTo>
                    <a:pt x="190" y="33"/>
                  </a:moveTo>
                  <a:cubicBezTo>
                    <a:pt x="192" y="22"/>
                    <a:pt x="192" y="22"/>
                    <a:pt x="192" y="22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95" y="23"/>
                    <a:pt x="196" y="22"/>
                    <a:pt x="198" y="23"/>
                  </a:cubicBezTo>
                  <a:cubicBezTo>
                    <a:pt x="199" y="23"/>
                    <a:pt x="199" y="23"/>
                    <a:pt x="200" y="23"/>
                  </a:cubicBezTo>
                  <a:cubicBezTo>
                    <a:pt x="200" y="24"/>
                    <a:pt x="201" y="24"/>
                    <a:pt x="201" y="25"/>
                  </a:cubicBezTo>
                  <a:cubicBezTo>
                    <a:pt x="201" y="25"/>
                    <a:pt x="201" y="26"/>
                    <a:pt x="201" y="26"/>
                  </a:cubicBezTo>
                  <a:cubicBezTo>
                    <a:pt x="201" y="27"/>
                    <a:pt x="201" y="27"/>
                    <a:pt x="201" y="28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199" y="27"/>
                    <a:pt x="199" y="26"/>
                    <a:pt x="199" y="26"/>
                  </a:cubicBezTo>
                  <a:cubicBezTo>
                    <a:pt x="199" y="25"/>
                    <a:pt x="199" y="25"/>
                    <a:pt x="198" y="25"/>
                  </a:cubicBezTo>
                  <a:cubicBezTo>
                    <a:pt x="198" y="24"/>
                    <a:pt x="198" y="24"/>
                    <a:pt x="197" y="24"/>
                  </a:cubicBezTo>
                  <a:cubicBezTo>
                    <a:pt x="196" y="24"/>
                    <a:pt x="195" y="24"/>
                    <a:pt x="195" y="24"/>
                  </a:cubicBezTo>
                  <a:cubicBezTo>
                    <a:pt x="194" y="25"/>
                    <a:pt x="193" y="26"/>
                    <a:pt x="193" y="27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0" y="33"/>
                    <a:pt x="190" y="33"/>
                    <a:pt x="190" y="33"/>
                  </a:cubicBezTo>
                  <a:close/>
                  <a:moveTo>
                    <a:pt x="212" y="35"/>
                  </a:moveTo>
                  <a:cubicBezTo>
                    <a:pt x="213" y="36"/>
                    <a:pt x="213" y="36"/>
                    <a:pt x="213" y="36"/>
                  </a:cubicBezTo>
                  <a:cubicBezTo>
                    <a:pt x="213" y="37"/>
                    <a:pt x="212" y="38"/>
                    <a:pt x="211" y="38"/>
                  </a:cubicBezTo>
                  <a:cubicBezTo>
                    <a:pt x="210" y="39"/>
                    <a:pt x="209" y="39"/>
                    <a:pt x="207" y="38"/>
                  </a:cubicBezTo>
                  <a:cubicBezTo>
                    <a:pt x="206" y="38"/>
                    <a:pt x="205" y="37"/>
                    <a:pt x="204" y="36"/>
                  </a:cubicBezTo>
                  <a:cubicBezTo>
                    <a:pt x="203" y="34"/>
                    <a:pt x="203" y="33"/>
                    <a:pt x="204" y="31"/>
                  </a:cubicBezTo>
                  <a:cubicBezTo>
                    <a:pt x="204" y="30"/>
                    <a:pt x="205" y="29"/>
                    <a:pt x="206" y="28"/>
                  </a:cubicBezTo>
                  <a:cubicBezTo>
                    <a:pt x="206" y="27"/>
                    <a:pt x="207" y="27"/>
                    <a:pt x="208" y="26"/>
                  </a:cubicBezTo>
                  <a:cubicBezTo>
                    <a:pt x="209" y="26"/>
                    <a:pt x="210" y="26"/>
                    <a:pt x="211" y="27"/>
                  </a:cubicBezTo>
                  <a:cubicBezTo>
                    <a:pt x="212" y="27"/>
                    <a:pt x="213" y="28"/>
                    <a:pt x="214" y="28"/>
                  </a:cubicBezTo>
                  <a:cubicBezTo>
                    <a:pt x="214" y="29"/>
                    <a:pt x="215" y="30"/>
                    <a:pt x="215" y="32"/>
                  </a:cubicBezTo>
                  <a:cubicBezTo>
                    <a:pt x="213" y="31"/>
                    <a:pt x="213" y="31"/>
                    <a:pt x="213" y="31"/>
                  </a:cubicBezTo>
                  <a:cubicBezTo>
                    <a:pt x="213" y="30"/>
                    <a:pt x="213" y="30"/>
                    <a:pt x="212" y="29"/>
                  </a:cubicBezTo>
                  <a:cubicBezTo>
                    <a:pt x="212" y="29"/>
                    <a:pt x="211" y="28"/>
                    <a:pt x="211" y="28"/>
                  </a:cubicBezTo>
                  <a:cubicBezTo>
                    <a:pt x="210" y="28"/>
                    <a:pt x="209" y="28"/>
                    <a:pt x="208" y="28"/>
                  </a:cubicBezTo>
                  <a:cubicBezTo>
                    <a:pt x="207" y="29"/>
                    <a:pt x="207" y="30"/>
                    <a:pt x="206" y="31"/>
                  </a:cubicBezTo>
                  <a:cubicBezTo>
                    <a:pt x="206" y="33"/>
                    <a:pt x="205" y="34"/>
                    <a:pt x="206" y="35"/>
                  </a:cubicBezTo>
                  <a:cubicBezTo>
                    <a:pt x="206" y="36"/>
                    <a:pt x="207" y="37"/>
                    <a:pt x="208" y="37"/>
                  </a:cubicBezTo>
                  <a:cubicBezTo>
                    <a:pt x="209" y="37"/>
                    <a:pt x="209" y="37"/>
                    <a:pt x="210" y="37"/>
                  </a:cubicBezTo>
                  <a:cubicBezTo>
                    <a:pt x="211" y="36"/>
                    <a:pt x="211" y="36"/>
                    <a:pt x="212" y="35"/>
                  </a:cubicBezTo>
                  <a:close/>
                  <a:moveTo>
                    <a:pt x="223" y="41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4" y="43"/>
                    <a:pt x="223" y="43"/>
                    <a:pt x="222" y="44"/>
                  </a:cubicBezTo>
                  <a:cubicBezTo>
                    <a:pt x="221" y="44"/>
                    <a:pt x="220" y="44"/>
                    <a:pt x="219" y="43"/>
                  </a:cubicBezTo>
                  <a:cubicBezTo>
                    <a:pt x="217" y="43"/>
                    <a:pt x="216" y="41"/>
                    <a:pt x="216" y="40"/>
                  </a:cubicBezTo>
                  <a:cubicBezTo>
                    <a:pt x="215" y="39"/>
                    <a:pt x="215" y="37"/>
                    <a:pt x="216" y="35"/>
                  </a:cubicBezTo>
                  <a:cubicBezTo>
                    <a:pt x="217" y="33"/>
                    <a:pt x="218" y="32"/>
                    <a:pt x="219" y="32"/>
                  </a:cubicBezTo>
                  <a:cubicBezTo>
                    <a:pt x="221" y="31"/>
                    <a:pt x="222" y="31"/>
                    <a:pt x="224" y="32"/>
                  </a:cubicBezTo>
                  <a:cubicBezTo>
                    <a:pt x="225" y="32"/>
                    <a:pt x="226" y="33"/>
                    <a:pt x="227" y="35"/>
                  </a:cubicBezTo>
                  <a:cubicBezTo>
                    <a:pt x="227" y="36"/>
                    <a:pt x="227" y="38"/>
                    <a:pt x="226" y="40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9"/>
                    <a:pt x="218" y="40"/>
                  </a:cubicBezTo>
                  <a:cubicBezTo>
                    <a:pt x="218" y="41"/>
                    <a:pt x="219" y="41"/>
                    <a:pt x="219" y="42"/>
                  </a:cubicBezTo>
                  <a:cubicBezTo>
                    <a:pt x="220" y="42"/>
                    <a:pt x="221" y="42"/>
                    <a:pt x="221" y="42"/>
                  </a:cubicBezTo>
                  <a:cubicBezTo>
                    <a:pt x="222" y="42"/>
                    <a:pt x="223" y="41"/>
                    <a:pt x="223" y="41"/>
                  </a:cubicBezTo>
                  <a:close/>
                  <a:moveTo>
                    <a:pt x="219" y="35"/>
                  </a:moveTo>
                  <a:cubicBezTo>
                    <a:pt x="225" y="38"/>
                    <a:pt x="225" y="38"/>
                    <a:pt x="225" y="38"/>
                  </a:cubicBezTo>
                  <a:cubicBezTo>
                    <a:pt x="225" y="37"/>
                    <a:pt x="225" y="36"/>
                    <a:pt x="225" y="35"/>
                  </a:cubicBezTo>
                  <a:cubicBezTo>
                    <a:pt x="225" y="34"/>
                    <a:pt x="224" y="34"/>
                    <a:pt x="223" y="33"/>
                  </a:cubicBezTo>
                  <a:cubicBezTo>
                    <a:pt x="222" y="33"/>
                    <a:pt x="221" y="33"/>
                    <a:pt x="221" y="33"/>
                  </a:cubicBezTo>
                  <a:cubicBezTo>
                    <a:pt x="220" y="34"/>
                    <a:pt x="219" y="34"/>
                    <a:pt x="219" y="35"/>
                  </a:cubicBezTo>
                  <a:close/>
                  <a:moveTo>
                    <a:pt x="238" y="52"/>
                  </a:moveTo>
                  <a:cubicBezTo>
                    <a:pt x="237" y="53"/>
                    <a:pt x="236" y="52"/>
                    <a:pt x="236" y="52"/>
                  </a:cubicBezTo>
                  <a:cubicBezTo>
                    <a:pt x="235" y="52"/>
                    <a:pt x="234" y="52"/>
                    <a:pt x="234" y="51"/>
                  </a:cubicBezTo>
                  <a:cubicBezTo>
                    <a:pt x="233" y="51"/>
                    <a:pt x="232" y="50"/>
                    <a:pt x="232" y="49"/>
                  </a:cubicBezTo>
                  <a:cubicBezTo>
                    <a:pt x="232" y="48"/>
                    <a:pt x="232" y="47"/>
                    <a:pt x="232" y="46"/>
                  </a:cubicBezTo>
                  <a:cubicBezTo>
                    <a:pt x="233" y="46"/>
                    <a:pt x="233" y="45"/>
                    <a:pt x="233" y="45"/>
                  </a:cubicBezTo>
                  <a:cubicBezTo>
                    <a:pt x="234" y="45"/>
                    <a:pt x="234" y="45"/>
                    <a:pt x="235" y="45"/>
                  </a:cubicBezTo>
                  <a:cubicBezTo>
                    <a:pt x="235" y="45"/>
                    <a:pt x="236" y="45"/>
                    <a:pt x="237" y="45"/>
                  </a:cubicBezTo>
                  <a:cubicBezTo>
                    <a:pt x="237" y="45"/>
                    <a:pt x="237" y="45"/>
                    <a:pt x="238" y="46"/>
                  </a:cubicBezTo>
                  <a:cubicBezTo>
                    <a:pt x="240" y="47"/>
                    <a:pt x="241" y="47"/>
                    <a:pt x="242" y="47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6"/>
                    <a:pt x="243" y="46"/>
                    <a:pt x="242" y="45"/>
                  </a:cubicBezTo>
                  <a:cubicBezTo>
                    <a:pt x="242" y="44"/>
                    <a:pt x="242" y="44"/>
                    <a:pt x="241" y="43"/>
                  </a:cubicBezTo>
                  <a:cubicBezTo>
                    <a:pt x="240" y="43"/>
                    <a:pt x="239" y="42"/>
                    <a:pt x="239" y="42"/>
                  </a:cubicBezTo>
                  <a:cubicBezTo>
                    <a:pt x="238" y="42"/>
                    <a:pt x="238" y="43"/>
                    <a:pt x="237" y="43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7" y="41"/>
                    <a:pt x="237" y="41"/>
                  </a:cubicBezTo>
                  <a:cubicBezTo>
                    <a:pt x="238" y="41"/>
                    <a:pt x="239" y="41"/>
                    <a:pt x="240" y="41"/>
                  </a:cubicBezTo>
                  <a:cubicBezTo>
                    <a:pt x="240" y="41"/>
                    <a:pt x="241" y="41"/>
                    <a:pt x="242" y="42"/>
                  </a:cubicBezTo>
                  <a:cubicBezTo>
                    <a:pt x="243" y="43"/>
                    <a:pt x="244" y="43"/>
                    <a:pt x="244" y="44"/>
                  </a:cubicBezTo>
                  <a:cubicBezTo>
                    <a:pt x="244" y="44"/>
                    <a:pt x="245" y="45"/>
                    <a:pt x="245" y="45"/>
                  </a:cubicBezTo>
                  <a:cubicBezTo>
                    <a:pt x="245" y="46"/>
                    <a:pt x="245" y="46"/>
                    <a:pt x="244" y="47"/>
                  </a:cubicBezTo>
                  <a:cubicBezTo>
                    <a:pt x="244" y="47"/>
                    <a:pt x="244" y="48"/>
                    <a:pt x="243" y="48"/>
                  </a:cubicBezTo>
                  <a:cubicBezTo>
                    <a:pt x="242" y="51"/>
                    <a:pt x="242" y="51"/>
                    <a:pt x="242" y="51"/>
                  </a:cubicBezTo>
                  <a:cubicBezTo>
                    <a:pt x="241" y="52"/>
                    <a:pt x="240" y="53"/>
                    <a:pt x="240" y="54"/>
                  </a:cubicBezTo>
                  <a:cubicBezTo>
                    <a:pt x="240" y="54"/>
                    <a:pt x="240" y="55"/>
                    <a:pt x="240" y="55"/>
                  </a:cubicBezTo>
                  <a:cubicBezTo>
                    <a:pt x="238" y="54"/>
                    <a:pt x="238" y="54"/>
                    <a:pt x="238" y="54"/>
                  </a:cubicBezTo>
                  <a:cubicBezTo>
                    <a:pt x="238" y="53"/>
                    <a:pt x="238" y="53"/>
                    <a:pt x="238" y="52"/>
                  </a:cubicBezTo>
                  <a:close/>
                  <a:moveTo>
                    <a:pt x="241" y="49"/>
                  </a:moveTo>
                  <a:cubicBezTo>
                    <a:pt x="240" y="48"/>
                    <a:pt x="239" y="48"/>
                    <a:pt x="238" y="47"/>
                  </a:cubicBezTo>
                  <a:cubicBezTo>
                    <a:pt x="237" y="47"/>
                    <a:pt x="236" y="47"/>
                    <a:pt x="236" y="47"/>
                  </a:cubicBezTo>
                  <a:cubicBezTo>
                    <a:pt x="235" y="47"/>
                    <a:pt x="235" y="47"/>
                    <a:pt x="235" y="47"/>
                  </a:cubicBezTo>
                  <a:cubicBezTo>
                    <a:pt x="234" y="47"/>
                    <a:pt x="234" y="47"/>
                    <a:pt x="234" y="47"/>
                  </a:cubicBezTo>
                  <a:cubicBezTo>
                    <a:pt x="234" y="48"/>
                    <a:pt x="234" y="48"/>
                    <a:pt x="234" y="49"/>
                  </a:cubicBezTo>
                  <a:cubicBezTo>
                    <a:pt x="234" y="49"/>
                    <a:pt x="234" y="50"/>
                    <a:pt x="235" y="50"/>
                  </a:cubicBezTo>
                  <a:cubicBezTo>
                    <a:pt x="236" y="51"/>
                    <a:pt x="236" y="51"/>
                    <a:pt x="237" y="51"/>
                  </a:cubicBezTo>
                  <a:cubicBezTo>
                    <a:pt x="238" y="51"/>
                    <a:pt x="238" y="51"/>
                    <a:pt x="239" y="51"/>
                  </a:cubicBezTo>
                  <a:cubicBezTo>
                    <a:pt x="239" y="50"/>
                    <a:pt x="240" y="50"/>
                    <a:pt x="240" y="49"/>
                  </a:cubicBezTo>
                  <a:cubicBezTo>
                    <a:pt x="241" y="49"/>
                    <a:pt x="241" y="49"/>
                    <a:pt x="241" y="49"/>
                  </a:cubicBezTo>
                  <a:close/>
                  <a:moveTo>
                    <a:pt x="242" y="57"/>
                  </a:moveTo>
                  <a:cubicBezTo>
                    <a:pt x="244" y="58"/>
                    <a:pt x="244" y="58"/>
                    <a:pt x="244" y="58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9" y="52"/>
                    <a:pt x="250" y="51"/>
                    <a:pt x="250" y="51"/>
                  </a:cubicBezTo>
                  <a:cubicBezTo>
                    <a:pt x="251" y="51"/>
                    <a:pt x="252" y="51"/>
                    <a:pt x="253" y="52"/>
                  </a:cubicBezTo>
                  <a:cubicBezTo>
                    <a:pt x="253" y="52"/>
                    <a:pt x="253" y="53"/>
                    <a:pt x="254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4" y="55"/>
                    <a:pt x="253" y="55"/>
                    <a:pt x="253" y="56"/>
                  </a:cubicBezTo>
                  <a:cubicBezTo>
                    <a:pt x="248" y="62"/>
                    <a:pt x="248" y="62"/>
                    <a:pt x="248" y="62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4" y="57"/>
                    <a:pt x="254" y="57"/>
                    <a:pt x="254" y="57"/>
                  </a:cubicBezTo>
                  <a:cubicBezTo>
                    <a:pt x="255" y="56"/>
                    <a:pt x="255" y="56"/>
                    <a:pt x="256" y="56"/>
                  </a:cubicBezTo>
                  <a:cubicBezTo>
                    <a:pt x="256" y="55"/>
                    <a:pt x="256" y="54"/>
                    <a:pt x="256" y="54"/>
                  </a:cubicBezTo>
                  <a:cubicBezTo>
                    <a:pt x="256" y="53"/>
                    <a:pt x="256" y="53"/>
                    <a:pt x="255" y="52"/>
                  </a:cubicBezTo>
                  <a:cubicBezTo>
                    <a:pt x="255" y="52"/>
                    <a:pt x="255" y="51"/>
                    <a:pt x="254" y="51"/>
                  </a:cubicBezTo>
                  <a:cubicBezTo>
                    <a:pt x="253" y="50"/>
                    <a:pt x="251" y="50"/>
                    <a:pt x="250" y="50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42" y="57"/>
                    <a:pt x="242" y="57"/>
                    <a:pt x="242" y="57"/>
                  </a:cubicBezTo>
                  <a:close/>
                  <a:moveTo>
                    <a:pt x="258" y="71"/>
                  </a:moveTo>
                  <a:cubicBezTo>
                    <a:pt x="259" y="70"/>
                    <a:pt x="259" y="70"/>
                    <a:pt x="259" y="70"/>
                  </a:cubicBezTo>
                  <a:cubicBezTo>
                    <a:pt x="258" y="70"/>
                    <a:pt x="257" y="70"/>
                    <a:pt x="256" y="69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4" y="65"/>
                    <a:pt x="254" y="65"/>
                    <a:pt x="254" y="64"/>
                  </a:cubicBezTo>
                  <a:cubicBezTo>
                    <a:pt x="255" y="63"/>
                    <a:pt x="255" y="62"/>
                    <a:pt x="256" y="61"/>
                  </a:cubicBezTo>
                  <a:cubicBezTo>
                    <a:pt x="257" y="60"/>
                    <a:pt x="258" y="59"/>
                    <a:pt x="259" y="59"/>
                  </a:cubicBezTo>
                  <a:cubicBezTo>
                    <a:pt x="260" y="58"/>
                    <a:pt x="261" y="58"/>
                    <a:pt x="262" y="58"/>
                  </a:cubicBezTo>
                  <a:cubicBezTo>
                    <a:pt x="263" y="59"/>
                    <a:pt x="263" y="59"/>
                    <a:pt x="264" y="60"/>
                  </a:cubicBezTo>
                  <a:cubicBezTo>
                    <a:pt x="265" y="60"/>
                    <a:pt x="265" y="61"/>
                    <a:pt x="265" y="61"/>
                  </a:cubicBezTo>
                  <a:cubicBezTo>
                    <a:pt x="265" y="62"/>
                    <a:pt x="266" y="62"/>
                    <a:pt x="265" y="63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60"/>
                    <a:pt x="271" y="60"/>
                    <a:pt x="271" y="60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58" y="71"/>
                    <a:pt x="258" y="71"/>
                    <a:pt x="258" y="71"/>
                  </a:cubicBezTo>
                  <a:close/>
                  <a:moveTo>
                    <a:pt x="258" y="62"/>
                  </a:moveTo>
                  <a:cubicBezTo>
                    <a:pt x="257" y="63"/>
                    <a:pt x="256" y="64"/>
                    <a:pt x="256" y="65"/>
                  </a:cubicBezTo>
                  <a:cubicBezTo>
                    <a:pt x="256" y="66"/>
                    <a:pt x="256" y="67"/>
                    <a:pt x="257" y="68"/>
                  </a:cubicBezTo>
                  <a:cubicBezTo>
                    <a:pt x="258" y="68"/>
                    <a:pt x="258" y="69"/>
                    <a:pt x="259" y="68"/>
                  </a:cubicBezTo>
                  <a:cubicBezTo>
                    <a:pt x="260" y="68"/>
                    <a:pt x="261" y="68"/>
                    <a:pt x="262" y="67"/>
                  </a:cubicBezTo>
                  <a:cubicBezTo>
                    <a:pt x="263" y="65"/>
                    <a:pt x="264" y="64"/>
                    <a:pt x="264" y="63"/>
                  </a:cubicBezTo>
                  <a:cubicBezTo>
                    <a:pt x="264" y="62"/>
                    <a:pt x="264" y="62"/>
                    <a:pt x="263" y="61"/>
                  </a:cubicBezTo>
                  <a:cubicBezTo>
                    <a:pt x="263" y="60"/>
                    <a:pt x="262" y="60"/>
                    <a:pt x="261" y="60"/>
                  </a:cubicBezTo>
                  <a:cubicBezTo>
                    <a:pt x="260" y="60"/>
                    <a:pt x="259" y="61"/>
                    <a:pt x="258" y="62"/>
                  </a:cubicBezTo>
                  <a:close/>
                  <a:moveTo>
                    <a:pt x="268" y="82"/>
                  </a:moveTo>
                  <a:cubicBezTo>
                    <a:pt x="269" y="84"/>
                    <a:pt x="269" y="84"/>
                    <a:pt x="269" y="84"/>
                  </a:cubicBezTo>
                  <a:cubicBezTo>
                    <a:pt x="281" y="75"/>
                    <a:pt x="281" y="75"/>
                    <a:pt x="281" y="75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9" y="73"/>
                    <a:pt x="279" y="73"/>
                    <a:pt x="279" y="73"/>
                  </a:cubicBezTo>
                  <a:cubicBezTo>
                    <a:pt x="268" y="82"/>
                    <a:pt x="268" y="82"/>
                    <a:pt x="268" y="82"/>
                  </a:cubicBezTo>
                  <a:close/>
                  <a:moveTo>
                    <a:pt x="280" y="93"/>
                  </a:moveTo>
                  <a:cubicBezTo>
                    <a:pt x="281" y="95"/>
                    <a:pt x="281" y="95"/>
                    <a:pt x="281" y="95"/>
                  </a:cubicBezTo>
                  <a:cubicBezTo>
                    <a:pt x="280" y="96"/>
                    <a:pt x="279" y="96"/>
                    <a:pt x="278" y="95"/>
                  </a:cubicBezTo>
                  <a:cubicBezTo>
                    <a:pt x="277" y="95"/>
                    <a:pt x="276" y="94"/>
                    <a:pt x="275" y="93"/>
                  </a:cubicBezTo>
                  <a:cubicBezTo>
                    <a:pt x="274" y="92"/>
                    <a:pt x="274" y="90"/>
                    <a:pt x="274" y="89"/>
                  </a:cubicBezTo>
                  <a:cubicBezTo>
                    <a:pt x="274" y="87"/>
                    <a:pt x="275" y="86"/>
                    <a:pt x="277" y="85"/>
                  </a:cubicBezTo>
                  <a:cubicBezTo>
                    <a:pt x="279" y="84"/>
                    <a:pt x="280" y="83"/>
                    <a:pt x="282" y="84"/>
                  </a:cubicBezTo>
                  <a:cubicBezTo>
                    <a:pt x="283" y="84"/>
                    <a:pt x="285" y="85"/>
                    <a:pt x="285" y="86"/>
                  </a:cubicBezTo>
                  <a:cubicBezTo>
                    <a:pt x="286" y="87"/>
                    <a:pt x="287" y="89"/>
                    <a:pt x="286" y="90"/>
                  </a:cubicBezTo>
                  <a:cubicBezTo>
                    <a:pt x="286" y="92"/>
                    <a:pt x="285" y="93"/>
                    <a:pt x="283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78" y="87"/>
                    <a:pt x="278" y="87"/>
                    <a:pt x="278" y="87"/>
                  </a:cubicBezTo>
                  <a:cubicBezTo>
                    <a:pt x="277" y="88"/>
                    <a:pt x="276" y="88"/>
                    <a:pt x="276" y="89"/>
                  </a:cubicBezTo>
                  <a:cubicBezTo>
                    <a:pt x="276" y="90"/>
                    <a:pt x="276" y="91"/>
                    <a:pt x="276" y="92"/>
                  </a:cubicBezTo>
                  <a:cubicBezTo>
                    <a:pt x="277" y="93"/>
                    <a:pt x="277" y="93"/>
                    <a:pt x="278" y="93"/>
                  </a:cubicBezTo>
                  <a:cubicBezTo>
                    <a:pt x="279" y="94"/>
                    <a:pt x="279" y="94"/>
                    <a:pt x="280" y="93"/>
                  </a:cubicBezTo>
                  <a:close/>
                  <a:moveTo>
                    <a:pt x="279" y="86"/>
                  </a:moveTo>
                  <a:cubicBezTo>
                    <a:pt x="283" y="92"/>
                    <a:pt x="283" y="92"/>
                    <a:pt x="283" y="92"/>
                  </a:cubicBezTo>
                  <a:cubicBezTo>
                    <a:pt x="284" y="91"/>
                    <a:pt x="284" y="90"/>
                    <a:pt x="284" y="90"/>
                  </a:cubicBezTo>
                  <a:cubicBezTo>
                    <a:pt x="285" y="89"/>
                    <a:pt x="285" y="88"/>
                    <a:pt x="284" y="87"/>
                  </a:cubicBezTo>
                  <a:cubicBezTo>
                    <a:pt x="284" y="86"/>
                    <a:pt x="283" y="86"/>
                    <a:pt x="282" y="86"/>
                  </a:cubicBezTo>
                  <a:cubicBezTo>
                    <a:pt x="281" y="85"/>
                    <a:pt x="280" y="86"/>
                    <a:pt x="279" y="86"/>
                  </a:cubicBezTo>
                  <a:close/>
                  <a:moveTo>
                    <a:pt x="287" y="105"/>
                  </a:moveTo>
                  <a:cubicBezTo>
                    <a:pt x="288" y="107"/>
                    <a:pt x="288" y="107"/>
                    <a:pt x="288" y="107"/>
                  </a:cubicBezTo>
                  <a:cubicBezTo>
                    <a:pt x="286" y="107"/>
                    <a:pt x="285" y="107"/>
                    <a:pt x="284" y="107"/>
                  </a:cubicBezTo>
                  <a:cubicBezTo>
                    <a:pt x="283" y="107"/>
                    <a:pt x="282" y="106"/>
                    <a:pt x="282" y="105"/>
                  </a:cubicBezTo>
                  <a:cubicBezTo>
                    <a:pt x="281" y="103"/>
                    <a:pt x="281" y="102"/>
                    <a:pt x="281" y="100"/>
                  </a:cubicBezTo>
                  <a:cubicBezTo>
                    <a:pt x="282" y="99"/>
                    <a:pt x="283" y="98"/>
                    <a:pt x="284" y="97"/>
                  </a:cubicBezTo>
                  <a:cubicBezTo>
                    <a:pt x="286" y="96"/>
                    <a:pt x="287" y="96"/>
                    <a:pt x="288" y="96"/>
                  </a:cubicBezTo>
                  <a:cubicBezTo>
                    <a:pt x="289" y="96"/>
                    <a:pt x="290" y="96"/>
                    <a:pt x="291" y="97"/>
                  </a:cubicBezTo>
                  <a:cubicBezTo>
                    <a:pt x="291" y="97"/>
                    <a:pt x="292" y="98"/>
                    <a:pt x="293" y="99"/>
                  </a:cubicBezTo>
                  <a:cubicBezTo>
                    <a:pt x="293" y="100"/>
                    <a:pt x="293" y="101"/>
                    <a:pt x="293" y="102"/>
                  </a:cubicBezTo>
                  <a:cubicBezTo>
                    <a:pt x="293" y="103"/>
                    <a:pt x="292" y="104"/>
                    <a:pt x="291" y="105"/>
                  </a:cubicBezTo>
                  <a:cubicBezTo>
                    <a:pt x="290" y="103"/>
                    <a:pt x="290" y="103"/>
                    <a:pt x="290" y="103"/>
                  </a:cubicBezTo>
                  <a:cubicBezTo>
                    <a:pt x="291" y="103"/>
                    <a:pt x="291" y="102"/>
                    <a:pt x="291" y="101"/>
                  </a:cubicBezTo>
                  <a:cubicBezTo>
                    <a:pt x="292" y="101"/>
                    <a:pt x="291" y="100"/>
                    <a:pt x="291" y="100"/>
                  </a:cubicBezTo>
                  <a:cubicBezTo>
                    <a:pt x="291" y="99"/>
                    <a:pt x="290" y="98"/>
                    <a:pt x="289" y="98"/>
                  </a:cubicBezTo>
                  <a:cubicBezTo>
                    <a:pt x="288" y="98"/>
                    <a:pt x="287" y="98"/>
                    <a:pt x="285" y="99"/>
                  </a:cubicBezTo>
                  <a:cubicBezTo>
                    <a:pt x="284" y="99"/>
                    <a:pt x="283" y="100"/>
                    <a:pt x="283" y="101"/>
                  </a:cubicBezTo>
                  <a:cubicBezTo>
                    <a:pt x="282" y="102"/>
                    <a:pt x="283" y="103"/>
                    <a:pt x="283" y="104"/>
                  </a:cubicBezTo>
                  <a:cubicBezTo>
                    <a:pt x="283" y="105"/>
                    <a:pt x="284" y="105"/>
                    <a:pt x="285" y="105"/>
                  </a:cubicBezTo>
                  <a:cubicBezTo>
                    <a:pt x="285" y="105"/>
                    <a:pt x="286" y="105"/>
                    <a:pt x="287" y="105"/>
                  </a:cubicBezTo>
                  <a:close/>
                  <a:moveTo>
                    <a:pt x="285" y="111"/>
                  </a:moveTo>
                  <a:cubicBezTo>
                    <a:pt x="286" y="113"/>
                    <a:pt x="286" y="113"/>
                    <a:pt x="286" y="113"/>
                  </a:cubicBezTo>
                  <a:cubicBezTo>
                    <a:pt x="292" y="110"/>
                    <a:pt x="292" y="110"/>
                    <a:pt x="292" y="110"/>
                  </a:cubicBezTo>
                  <a:cubicBezTo>
                    <a:pt x="293" y="110"/>
                    <a:pt x="293" y="110"/>
                    <a:pt x="294" y="110"/>
                  </a:cubicBezTo>
                  <a:cubicBezTo>
                    <a:pt x="295" y="110"/>
                    <a:pt x="295" y="110"/>
                    <a:pt x="296" y="110"/>
                  </a:cubicBezTo>
                  <a:cubicBezTo>
                    <a:pt x="296" y="111"/>
                    <a:pt x="296" y="111"/>
                    <a:pt x="297" y="112"/>
                  </a:cubicBezTo>
                  <a:cubicBezTo>
                    <a:pt x="297" y="113"/>
                    <a:pt x="297" y="113"/>
                    <a:pt x="297" y="114"/>
                  </a:cubicBezTo>
                  <a:cubicBezTo>
                    <a:pt x="296" y="114"/>
                    <a:pt x="296" y="115"/>
                    <a:pt x="295" y="115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96" y="117"/>
                    <a:pt x="296" y="117"/>
                    <a:pt x="296" y="117"/>
                  </a:cubicBezTo>
                  <a:cubicBezTo>
                    <a:pt x="297" y="117"/>
                    <a:pt x="298" y="116"/>
                    <a:pt x="298" y="116"/>
                  </a:cubicBezTo>
                  <a:cubicBezTo>
                    <a:pt x="298" y="115"/>
                    <a:pt x="299" y="115"/>
                    <a:pt x="299" y="114"/>
                  </a:cubicBezTo>
                  <a:cubicBezTo>
                    <a:pt x="299" y="113"/>
                    <a:pt x="299" y="112"/>
                    <a:pt x="298" y="111"/>
                  </a:cubicBezTo>
                  <a:cubicBezTo>
                    <a:pt x="298" y="110"/>
                    <a:pt x="297" y="109"/>
                    <a:pt x="295" y="109"/>
                  </a:cubicBezTo>
                  <a:cubicBezTo>
                    <a:pt x="301" y="107"/>
                    <a:pt x="301" y="107"/>
                    <a:pt x="301" y="107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285" y="111"/>
                    <a:pt x="285" y="111"/>
                    <a:pt x="285" y="111"/>
                  </a:cubicBezTo>
                  <a:close/>
                  <a:moveTo>
                    <a:pt x="290" y="124"/>
                  </a:moveTo>
                  <a:cubicBezTo>
                    <a:pt x="301" y="120"/>
                    <a:pt x="301" y="120"/>
                    <a:pt x="301" y="120"/>
                  </a:cubicBezTo>
                  <a:cubicBezTo>
                    <a:pt x="302" y="122"/>
                    <a:pt x="302" y="122"/>
                    <a:pt x="302" y="122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1" y="123"/>
                    <a:pt x="302" y="124"/>
                    <a:pt x="303" y="126"/>
                  </a:cubicBezTo>
                  <a:cubicBezTo>
                    <a:pt x="303" y="126"/>
                    <a:pt x="303" y="127"/>
                    <a:pt x="303" y="128"/>
                  </a:cubicBezTo>
                  <a:cubicBezTo>
                    <a:pt x="303" y="128"/>
                    <a:pt x="303" y="129"/>
                    <a:pt x="303" y="129"/>
                  </a:cubicBezTo>
                  <a:cubicBezTo>
                    <a:pt x="302" y="130"/>
                    <a:pt x="302" y="130"/>
                    <a:pt x="301" y="130"/>
                  </a:cubicBezTo>
                  <a:cubicBezTo>
                    <a:pt x="301" y="130"/>
                    <a:pt x="300" y="131"/>
                    <a:pt x="299" y="131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9" y="129"/>
                    <a:pt x="299" y="129"/>
                    <a:pt x="299" y="129"/>
                  </a:cubicBezTo>
                  <a:cubicBezTo>
                    <a:pt x="300" y="129"/>
                    <a:pt x="300" y="129"/>
                    <a:pt x="301" y="128"/>
                  </a:cubicBezTo>
                  <a:cubicBezTo>
                    <a:pt x="301" y="128"/>
                    <a:pt x="301" y="128"/>
                    <a:pt x="301" y="127"/>
                  </a:cubicBezTo>
                  <a:cubicBezTo>
                    <a:pt x="301" y="127"/>
                    <a:pt x="301" y="126"/>
                    <a:pt x="301" y="126"/>
                  </a:cubicBezTo>
                  <a:cubicBezTo>
                    <a:pt x="301" y="125"/>
                    <a:pt x="300" y="124"/>
                    <a:pt x="300" y="124"/>
                  </a:cubicBezTo>
                  <a:cubicBezTo>
                    <a:pt x="299" y="123"/>
                    <a:pt x="298" y="123"/>
                    <a:pt x="296" y="124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4"/>
                    <a:pt x="290" y="124"/>
                    <a:pt x="290" y="124"/>
                  </a:cubicBezTo>
                  <a:close/>
                  <a:moveTo>
                    <a:pt x="299" y="135"/>
                  </a:moveTo>
                  <a:cubicBezTo>
                    <a:pt x="301" y="135"/>
                    <a:pt x="303" y="135"/>
                    <a:pt x="304" y="136"/>
                  </a:cubicBezTo>
                  <a:cubicBezTo>
                    <a:pt x="305" y="137"/>
                    <a:pt x="306" y="138"/>
                    <a:pt x="306" y="140"/>
                  </a:cubicBezTo>
                  <a:cubicBezTo>
                    <a:pt x="306" y="141"/>
                    <a:pt x="306" y="143"/>
                    <a:pt x="305" y="144"/>
                  </a:cubicBezTo>
                  <a:cubicBezTo>
                    <a:pt x="304" y="145"/>
                    <a:pt x="303" y="146"/>
                    <a:pt x="301" y="146"/>
                  </a:cubicBezTo>
                  <a:cubicBezTo>
                    <a:pt x="299" y="147"/>
                    <a:pt x="298" y="146"/>
                    <a:pt x="297" y="146"/>
                  </a:cubicBezTo>
                  <a:cubicBezTo>
                    <a:pt x="296" y="146"/>
                    <a:pt x="295" y="145"/>
                    <a:pt x="295" y="145"/>
                  </a:cubicBezTo>
                  <a:cubicBezTo>
                    <a:pt x="294" y="144"/>
                    <a:pt x="294" y="143"/>
                    <a:pt x="294" y="142"/>
                  </a:cubicBezTo>
                  <a:cubicBezTo>
                    <a:pt x="293" y="140"/>
                    <a:pt x="294" y="139"/>
                    <a:pt x="295" y="138"/>
                  </a:cubicBezTo>
                  <a:cubicBezTo>
                    <a:pt x="295" y="136"/>
                    <a:pt x="297" y="136"/>
                    <a:pt x="299" y="135"/>
                  </a:cubicBezTo>
                  <a:close/>
                  <a:moveTo>
                    <a:pt x="299" y="137"/>
                  </a:moveTo>
                  <a:cubicBezTo>
                    <a:pt x="298" y="138"/>
                    <a:pt x="297" y="138"/>
                    <a:pt x="296" y="139"/>
                  </a:cubicBezTo>
                  <a:cubicBezTo>
                    <a:pt x="295" y="140"/>
                    <a:pt x="295" y="141"/>
                    <a:pt x="295" y="142"/>
                  </a:cubicBezTo>
                  <a:cubicBezTo>
                    <a:pt x="295" y="143"/>
                    <a:pt x="296" y="143"/>
                    <a:pt x="297" y="144"/>
                  </a:cubicBezTo>
                  <a:cubicBezTo>
                    <a:pt x="298" y="144"/>
                    <a:pt x="299" y="144"/>
                    <a:pt x="300" y="144"/>
                  </a:cubicBezTo>
                  <a:cubicBezTo>
                    <a:pt x="302" y="144"/>
                    <a:pt x="303" y="143"/>
                    <a:pt x="304" y="143"/>
                  </a:cubicBezTo>
                  <a:cubicBezTo>
                    <a:pt x="304" y="142"/>
                    <a:pt x="304" y="141"/>
                    <a:pt x="304" y="140"/>
                  </a:cubicBezTo>
                  <a:cubicBezTo>
                    <a:pt x="304" y="139"/>
                    <a:pt x="304" y="138"/>
                    <a:pt x="303" y="138"/>
                  </a:cubicBezTo>
                  <a:cubicBezTo>
                    <a:pt x="302" y="137"/>
                    <a:pt x="301" y="137"/>
                    <a:pt x="299" y="137"/>
                  </a:cubicBezTo>
                  <a:close/>
                  <a:moveTo>
                    <a:pt x="295" y="150"/>
                  </a:moveTo>
                  <a:cubicBezTo>
                    <a:pt x="311" y="149"/>
                    <a:pt x="311" y="149"/>
                    <a:pt x="311" y="149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5" y="150"/>
                    <a:pt x="295" y="150"/>
                    <a:pt x="295" y="150"/>
                  </a:cubicBezTo>
                  <a:close/>
                  <a:moveTo>
                    <a:pt x="301" y="155"/>
                  </a:moveTo>
                  <a:cubicBezTo>
                    <a:pt x="304" y="155"/>
                    <a:pt x="305" y="156"/>
                    <a:pt x="306" y="157"/>
                  </a:cubicBezTo>
                  <a:cubicBezTo>
                    <a:pt x="307" y="158"/>
                    <a:pt x="308" y="159"/>
                    <a:pt x="308" y="161"/>
                  </a:cubicBezTo>
                  <a:cubicBezTo>
                    <a:pt x="308" y="162"/>
                    <a:pt x="307" y="164"/>
                    <a:pt x="306" y="165"/>
                  </a:cubicBezTo>
                  <a:cubicBezTo>
                    <a:pt x="305" y="166"/>
                    <a:pt x="304" y="166"/>
                    <a:pt x="302" y="167"/>
                  </a:cubicBezTo>
                  <a:cubicBezTo>
                    <a:pt x="300" y="167"/>
                    <a:pt x="299" y="166"/>
                    <a:pt x="298" y="166"/>
                  </a:cubicBezTo>
                  <a:cubicBezTo>
                    <a:pt x="297" y="165"/>
                    <a:pt x="296" y="165"/>
                    <a:pt x="296" y="164"/>
                  </a:cubicBezTo>
                  <a:cubicBezTo>
                    <a:pt x="295" y="163"/>
                    <a:pt x="295" y="162"/>
                    <a:pt x="295" y="161"/>
                  </a:cubicBezTo>
                  <a:cubicBezTo>
                    <a:pt x="295" y="159"/>
                    <a:pt x="296" y="158"/>
                    <a:pt x="297" y="157"/>
                  </a:cubicBezTo>
                  <a:cubicBezTo>
                    <a:pt x="298" y="156"/>
                    <a:pt x="299" y="155"/>
                    <a:pt x="301" y="155"/>
                  </a:cubicBezTo>
                  <a:close/>
                  <a:moveTo>
                    <a:pt x="301" y="157"/>
                  </a:moveTo>
                  <a:cubicBezTo>
                    <a:pt x="300" y="157"/>
                    <a:pt x="299" y="158"/>
                    <a:pt x="298" y="158"/>
                  </a:cubicBezTo>
                  <a:cubicBezTo>
                    <a:pt x="297" y="159"/>
                    <a:pt x="297" y="160"/>
                    <a:pt x="297" y="161"/>
                  </a:cubicBezTo>
                  <a:cubicBezTo>
                    <a:pt x="297" y="162"/>
                    <a:pt x="297" y="163"/>
                    <a:pt x="298" y="163"/>
                  </a:cubicBezTo>
                  <a:cubicBezTo>
                    <a:pt x="299" y="164"/>
                    <a:pt x="300" y="164"/>
                    <a:pt x="302" y="164"/>
                  </a:cubicBezTo>
                  <a:cubicBezTo>
                    <a:pt x="303" y="164"/>
                    <a:pt x="304" y="164"/>
                    <a:pt x="305" y="163"/>
                  </a:cubicBezTo>
                  <a:cubicBezTo>
                    <a:pt x="306" y="163"/>
                    <a:pt x="306" y="162"/>
                    <a:pt x="306" y="161"/>
                  </a:cubicBezTo>
                  <a:cubicBezTo>
                    <a:pt x="306" y="160"/>
                    <a:pt x="306" y="159"/>
                    <a:pt x="305" y="158"/>
                  </a:cubicBezTo>
                  <a:cubicBezTo>
                    <a:pt x="304" y="158"/>
                    <a:pt x="303" y="157"/>
                    <a:pt x="301" y="157"/>
                  </a:cubicBezTo>
                  <a:close/>
                  <a:moveTo>
                    <a:pt x="294" y="169"/>
                  </a:moveTo>
                  <a:cubicBezTo>
                    <a:pt x="294" y="171"/>
                    <a:pt x="294" y="171"/>
                    <a:pt x="294" y="171"/>
                  </a:cubicBezTo>
                  <a:cubicBezTo>
                    <a:pt x="293" y="171"/>
                    <a:pt x="293" y="172"/>
                    <a:pt x="293" y="172"/>
                  </a:cubicBezTo>
                  <a:cubicBezTo>
                    <a:pt x="292" y="172"/>
                    <a:pt x="292" y="173"/>
                    <a:pt x="292" y="174"/>
                  </a:cubicBezTo>
                  <a:cubicBezTo>
                    <a:pt x="292" y="175"/>
                    <a:pt x="292" y="176"/>
                    <a:pt x="292" y="176"/>
                  </a:cubicBezTo>
                  <a:cubicBezTo>
                    <a:pt x="293" y="177"/>
                    <a:pt x="293" y="177"/>
                    <a:pt x="294" y="177"/>
                  </a:cubicBezTo>
                  <a:cubicBezTo>
                    <a:pt x="294" y="177"/>
                    <a:pt x="295" y="177"/>
                    <a:pt x="296" y="178"/>
                  </a:cubicBezTo>
                  <a:cubicBezTo>
                    <a:pt x="295" y="177"/>
                    <a:pt x="295" y="175"/>
                    <a:pt x="295" y="174"/>
                  </a:cubicBezTo>
                  <a:cubicBezTo>
                    <a:pt x="295" y="173"/>
                    <a:pt x="296" y="171"/>
                    <a:pt x="297" y="170"/>
                  </a:cubicBezTo>
                  <a:cubicBezTo>
                    <a:pt x="298" y="170"/>
                    <a:pt x="300" y="169"/>
                    <a:pt x="302" y="169"/>
                  </a:cubicBezTo>
                  <a:cubicBezTo>
                    <a:pt x="303" y="169"/>
                    <a:pt x="304" y="170"/>
                    <a:pt x="305" y="170"/>
                  </a:cubicBezTo>
                  <a:cubicBezTo>
                    <a:pt x="306" y="171"/>
                    <a:pt x="306" y="171"/>
                    <a:pt x="307" y="172"/>
                  </a:cubicBezTo>
                  <a:cubicBezTo>
                    <a:pt x="307" y="173"/>
                    <a:pt x="307" y="174"/>
                    <a:pt x="307" y="175"/>
                  </a:cubicBezTo>
                  <a:cubicBezTo>
                    <a:pt x="307" y="176"/>
                    <a:pt x="307" y="178"/>
                    <a:pt x="305" y="178"/>
                  </a:cubicBezTo>
                  <a:cubicBezTo>
                    <a:pt x="307" y="178"/>
                    <a:pt x="307" y="178"/>
                    <a:pt x="307" y="178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5" y="179"/>
                    <a:pt x="293" y="179"/>
                    <a:pt x="292" y="179"/>
                  </a:cubicBezTo>
                  <a:cubicBezTo>
                    <a:pt x="292" y="178"/>
                    <a:pt x="291" y="178"/>
                    <a:pt x="291" y="177"/>
                  </a:cubicBezTo>
                  <a:cubicBezTo>
                    <a:pt x="290" y="176"/>
                    <a:pt x="290" y="175"/>
                    <a:pt x="290" y="174"/>
                  </a:cubicBezTo>
                  <a:cubicBezTo>
                    <a:pt x="290" y="172"/>
                    <a:pt x="291" y="171"/>
                    <a:pt x="292" y="170"/>
                  </a:cubicBezTo>
                  <a:cubicBezTo>
                    <a:pt x="292" y="170"/>
                    <a:pt x="293" y="169"/>
                    <a:pt x="294" y="169"/>
                  </a:cubicBezTo>
                  <a:close/>
                  <a:moveTo>
                    <a:pt x="302" y="172"/>
                  </a:moveTo>
                  <a:cubicBezTo>
                    <a:pt x="300" y="171"/>
                    <a:pt x="299" y="172"/>
                    <a:pt x="298" y="172"/>
                  </a:cubicBezTo>
                  <a:cubicBezTo>
                    <a:pt x="297" y="173"/>
                    <a:pt x="297" y="174"/>
                    <a:pt x="297" y="174"/>
                  </a:cubicBezTo>
                  <a:cubicBezTo>
                    <a:pt x="297" y="175"/>
                    <a:pt x="297" y="176"/>
                    <a:pt x="298" y="177"/>
                  </a:cubicBezTo>
                  <a:cubicBezTo>
                    <a:pt x="298" y="178"/>
                    <a:pt x="299" y="178"/>
                    <a:pt x="301" y="178"/>
                  </a:cubicBezTo>
                  <a:cubicBezTo>
                    <a:pt x="302" y="178"/>
                    <a:pt x="304" y="178"/>
                    <a:pt x="304" y="177"/>
                  </a:cubicBezTo>
                  <a:cubicBezTo>
                    <a:pt x="305" y="177"/>
                    <a:pt x="306" y="176"/>
                    <a:pt x="306" y="175"/>
                  </a:cubicBezTo>
                  <a:cubicBezTo>
                    <a:pt x="306" y="174"/>
                    <a:pt x="305" y="173"/>
                    <a:pt x="305" y="173"/>
                  </a:cubicBezTo>
                  <a:cubicBezTo>
                    <a:pt x="304" y="172"/>
                    <a:pt x="303" y="172"/>
                    <a:pt x="302" y="172"/>
                  </a:cubicBezTo>
                  <a:close/>
                  <a:moveTo>
                    <a:pt x="290" y="182"/>
                  </a:moveTo>
                  <a:cubicBezTo>
                    <a:pt x="292" y="182"/>
                    <a:pt x="292" y="182"/>
                    <a:pt x="292" y="182"/>
                  </a:cubicBezTo>
                  <a:cubicBezTo>
                    <a:pt x="291" y="183"/>
                    <a:pt x="291" y="183"/>
                    <a:pt x="291" y="184"/>
                  </a:cubicBezTo>
                  <a:cubicBezTo>
                    <a:pt x="291" y="184"/>
                    <a:pt x="291" y="184"/>
                    <a:pt x="291" y="185"/>
                  </a:cubicBezTo>
                  <a:cubicBezTo>
                    <a:pt x="291" y="185"/>
                    <a:pt x="291" y="185"/>
                    <a:pt x="292" y="185"/>
                  </a:cubicBezTo>
                  <a:cubicBezTo>
                    <a:pt x="292" y="186"/>
                    <a:pt x="292" y="186"/>
                    <a:pt x="293" y="186"/>
                  </a:cubicBezTo>
                  <a:cubicBezTo>
                    <a:pt x="293" y="186"/>
                    <a:pt x="293" y="186"/>
                    <a:pt x="294" y="186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8" y="188"/>
                    <a:pt x="297" y="188"/>
                    <a:pt x="296" y="188"/>
                  </a:cubicBezTo>
                  <a:cubicBezTo>
                    <a:pt x="297" y="188"/>
                    <a:pt x="297" y="189"/>
                    <a:pt x="298" y="189"/>
                  </a:cubicBezTo>
                  <a:cubicBezTo>
                    <a:pt x="305" y="193"/>
                    <a:pt x="305" y="193"/>
                    <a:pt x="305" y="193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2" y="188"/>
                    <a:pt x="291" y="187"/>
                    <a:pt x="291" y="187"/>
                  </a:cubicBezTo>
                  <a:cubicBezTo>
                    <a:pt x="290" y="186"/>
                    <a:pt x="290" y="186"/>
                    <a:pt x="289" y="185"/>
                  </a:cubicBezTo>
                  <a:cubicBezTo>
                    <a:pt x="289" y="185"/>
                    <a:pt x="289" y="184"/>
                    <a:pt x="289" y="184"/>
                  </a:cubicBezTo>
                  <a:cubicBezTo>
                    <a:pt x="289" y="183"/>
                    <a:pt x="289" y="183"/>
                    <a:pt x="290" y="182"/>
                  </a:cubicBezTo>
                  <a:close/>
                  <a:moveTo>
                    <a:pt x="112" y="279"/>
                  </a:move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2" y="281"/>
                    <a:pt x="112" y="281"/>
                  </a:cubicBezTo>
                  <a:cubicBezTo>
                    <a:pt x="112" y="281"/>
                    <a:pt x="112" y="282"/>
                    <a:pt x="112" y="282"/>
                  </a:cubicBezTo>
                  <a:cubicBezTo>
                    <a:pt x="111" y="283"/>
                    <a:pt x="111" y="283"/>
                    <a:pt x="111" y="284"/>
                  </a:cubicBezTo>
                  <a:cubicBezTo>
                    <a:pt x="111" y="284"/>
                    <a:pt x="111" y="284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0" y="285"/>
                    <a:pt x="110" y="285"/>
                    <a:pt x="110" y="285"/>
                  </a:cubicBezTo>
                  <a:cubicBezTo>
                    <a:pt x="111" y="285"/>
                    <a:pt x="111" y="285"/>
                    <a:pt x="112" y="285"/>
                  </a:cubicBezTo>
                  <a:cubicBezTo>
                    <a:pt x="112" y="285"/>
                    <a:pt x="112" y="284"/>
                    <a:pt x="113" y="284"/>
                  </a:cubicBezTo>
                  <a:cubicBezTo>
                    <a:pt x="113" y="284"/>
                    <a:pt x="113" y="284"/>
                    <a:pt x="113" y="284"/>
                  </a:cubicBezTo>
                  <a:cubicBezTo>
                    <a:pt x="113" y="283"/>
                    <a:pt x="114" y="284"/>
                    <a:pt x="114" y="284"/>
                  </a:cubicBezTo>
                  <a:cubicBezTo>
                    <a:pt x="114" y="285"/>
                    <a:pt x="114" y="285"/>
                    <a:pt x="114" y="286"/>
                  </a:cubicBezTo>
                  <a:cubicBezTo>
                    <a:pt x="113" y="286"/>
                    <a:pt x="113" y="286"/>
                    <a:pt x="112" y="286"/>
                  </a:cubicBezTo>
                  <a:cubicBezTo>
                    <a:pt x="112" y="286"/>
                    <a:pt x="111" y="286"/>
                    <a:pt x="110" y="287"/>
                  </a:cubicBezTo>
                  <a:cubicBezTo>
                    <a:pt x="110" y="287"/>
                    <a:pt x="106" y="287"/>
                    <a:pt x="106" y="288"/>
                  </a:cubicBezTo>
                  <a:cubicBezTo>
                    <a:pt x="106" y="288"/>
                    <a:pt x="106" y="288"/>
                    <a:pt x="106" y="288"/>
                  </a:cubicBezTo>
                  <a:cubicBezTo>
                    <a:pt x="107" y="288"/>
                    <a:pt x="108" y="288"/>
                    <a:pt x="109" y="288"/>
                  </a:cubicBezTo>
                  <a:cubicBezTo>
                    <a:pt x="110" y="288"/>
                    <a:pt x="111" y="288"/>
                    <a:pt x="112" y="288"/>
                  </a:cubicBezTo>
                  <a:cubicBezTo>
                    <a:pt x="112" y="288"/>
                    <a:pt x="113" y="288"/>
                    <a:pt x="113" y="288"/>
                  </a:cubicBezTo>
                  <a:cubicBezTo>
                    <a:pt x="114" y="288"/>
                    <a:pt x="114" y="288"/>
                    <a:pt x="114" y="288"/>
                  </a:cubicBezTo>
                  <a:cubicBezTo>
                    <a:pt x="115" y="289"/>
                    <a:pt x="113" y="292"/>
                    <a:pt x="112" y="292"/>
                  </a:cubicBezTo>
                  <a:cubicBezTo>
                    <a:pt x="112" y="293"/>
                    <a:pt x="111" y="294"/>
                    <a:pt x="111" y="294"/>
                  </a:cubicBezTo>
                  <a:cubicBezTo>
                    <a:pt x="111" y="295"/>
                    <a:pt x="110" y="296"/>
                    <a:pt x="110" y="297"/>
                  </a:cubicBezTo>
                  <a:cubicBezTo>
                    <a:pt x="110" y="297"/>
                    <a:pt x="109" y="298"/>
                    <a:pt x="109" y="299"/>
                  </a:cubicBezTo>
                  <a:cubicBezTo>
                    <a:pt x="109" y="300"/>
                    <a:pt x="107" y="304"/>
                    <a:pt x="106" y="305"/>
                  </a:cubicBezTo>
                  <a:cubicBezTo>
                    <a:pt x="105" y="305"/>
                    <a:pt x="105" y="305"/>
                    <a:pt x="105" y="304"/>
                  </a:cubicBezTo>
                  <a:cubicBezTo>
                    <a:pt x="104" y="304"/>
                    <a:pt x="103" y="302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cubicBezTo>
                    <a:pt x="103" y="301"/>
                    <a:pt x="103" y="301"/>
                    <a:pt x="103" y="301"/>
                  </a:cubicBezTo>
                  <a:cubicBezTo>
                    <a:pt x="104" y="302"/>
                    <a:pt x="104" y="302"/>
                    <a:pt x="104" y="302"/>
                  </a:cubicBezTo>
                  <a:cubicBezTo>
                    <a:pt x="104" y="302"/>
                    <a:pt x="105" y="303"/>
                    <a:pt x="105" y="303"/>
                  </a:cubicBezTo>
                  <a:cubicBezTo>
                    <a:pt x="106" y="303"/>
                    <a:pt x="106" y="303"/>
                    <a:pt x="106" y="302"/>
                  </a:cubicBezTo>
                  <a:cubicBezTo>
                    <a:pt x="106" y="302"/>
                    <a:pt x="106" y="302"/>
                    <a:pt x="107" y="301"/>
                  </a:cubicBezTo>
                  <a:cubicBezTo>
                    <a:pt x="107" y="301"/>
                    <a:pt x="107" y="300"/>
                    <a:pt x="108" y="299"/>
                  </a:cubicBezTo>
                  <a:cubicBezTo>
                    <a:pt x="108" y="298"/>
                    <a:pt x="109" y="297"/>
                    <a:pt x="109" y="296"/>
                  </a:cubicBezTo>
                  <a:cubicBezTo>
                    <a:pt x="109" y="296"/>
                    <a:pt x="110" y="295"/>
                    <a:pt x="110" y="294"/>
                  </a:cubicBezTo>
                  <a:cubicBezTo>
                    <a:pt x="110" y="294"/>
                    <a:pt x="111" y="293"/>
                    <a:pt x="111" y="293"/>
                  </a:cubicBezTo>
                  <a:cubicBezTo>
                    <a:pt x="111" y="292"/>
                    <a:pt x="111" y="292"/>
                    <a:pt x="111" y="291"/>
                  </a:cubicBezTo>
                  <a:cubicBezTo>
                    <a:pt x="112" y="291"/>
                    <a:pt x="112" y="290"/>
                    <a:pt x="112" y="290"/>
                  </a:cubicBezTo>
                  <a:cubicBezTo>
                    <a:pt x="112" y="289"/>
                    <a:pt x="107" y="289"/>
                    <a:pt x="106" y="290"/>
                  </a:cubicBezTo>
                  <a:cubicBezTo>
                    <a:pt x="105" y="290"/>
                    <a:pt x="104" y="290"/>
                    <a:pt x="103" y="291"/>
                  </a:cubicBezTo>
                  <a:cubicBezTo>
                    <a:pt x="103" y="291"/>
                    <a:pt x="102" y="291"/>
                    <a:pt x="102" y="291"/>
                  </a:cubicBezTo>
                  <a:cubicBezTo>
                    <a:pt x="102" y="291"/>
                    <a:pt x="102" y="291"/>
                    <a:pt x="102" y="291"/>
                  </a:cubicBezTo>
                  <a:cubicBezTo>
                    <a:pt x="103" y="291"/>
                    <a:pt x="103" y="291"/>
                    <a:pt x="104" y="291"/>
                  </a:cubicBezTo>
                  <a:cubicBezTo>
                    <a:pt x="104" y="291"/>
                    <a:pt x="105" y="290"/>
                    <a:pt x="105" y="290"/>
                  </a:cubicBezTo>
                  <a:cubicBezTo>
                    <a:pt x="106" y="290"/>
                    <a:pt x="107" y="291"/>
                    <a:pt x="107" y="291"/>
                  </a:cubicBezTo>
                  <a:cubicBezTo>
                    <a:pt x="108" y="292"/>
                    <a:pt x="105" y="293"/>
                    <a:pt x="105" y="293"/>
                  </a:cubicBezTo>
                  <a:cubicBezTo>
                    <a:pt x="105" y="293"/>
                    <a:pt x="104" y="294"/>
                    <a:pt x="104" y="294"/>
                  </a:cubicBezTo>
                  <a:cubicBezTo>
                    <a:pt x="104" y="294"/>
                    <a:pt x="104" y="294"/>
                    <a:pt x="104" y="294"/>
                  </a:cubicBezTo>
                  <a:cubicBezTo>
                    <a:pt x="104" y="294"/>
                    <a:pt x="104" y="294"/>
                    <a:pt x="104" y="294"/>
                  </a:cubicBezTo>
                  <a:cubicBezTo>
                    <a:pt x="104" y="294"/>
                    <a:pt x="104" y="295"/>
                    <a:pt x="104" y="295"/>
                  </a:cubicBezTo>
                  <a:cubicBezTo>
                    <a:pt x="105" y="296"/>
                    <a:pt x="104" y="296"/>
                    <a:pt x="104" y="297"/>
                  </a:cubicBezTo>
                  <a:cubicBezTo>
                    <a:pt x="104" y="297"/>
                    <a:pt x="103" y="297"/>
                    <a:pt x="103" y="298"/>
                  </a:cubicBezTo>
                  <a:cubicBezTo>
                    <a:pt x="102" y="298"/>
                    <a:pt x="102" y="299"/>
                    <a:pt x="102" y="300"/>
                  </a:cubicBezTo>
                  <a:cubicBezTo>
                    <a:pt x="101" y="300"/>
                    <a:pt x="101" y="300"/>
                    <a:pt x="101" y="301"/>
                  </a:cubicBezTo>
                  <a:cubicBezTo>
                    <a:pt x="101" y="301"/>
                    <a:pt x="101" y="301"/>
                    <a:pt x="101" y="301"/>
                  </a:cubicBezTo>
                  <a:cubicBezTo>
                    <a:pt x="100" y="300"/>
                    <a:pt x="101" y="299"/>
                    <a:pt x="101" y="298"/>
                  </a:cubicBezTo>
                  <a:cubicBezTo>
                    <a:pt x="101" y="298"/>
                    <a:pt x="101" y="298"/>
                    <a:pt x="101" y="298"/>
                  </a:cubicBezTo>
                  <a:cubicBezTo>
                    <a:pt x="101" y="298"/>
                    <a:pt x="100" y="298"/>
                    <a:pt x="99" y="298"/>
                  </a:cubicBezTo>
                  <a:cubicBezTo>
                    <a:pt x="99" y="298"/>
                    <a:pt x="99" y="298"/>
                    <a:pt x="99" y="297"/>
                  </a:cubicBezTo>
                  <a:cubicBezTo>
                    <a:pt x="99" y="296"/>
                    <a:pt x="101" y="296"/>
                    <a:pt x="102" y="295"/>
                  </a:cubicBezTo>
                  <a:cubicBezTo>
                    <a:pt x="102" y="295"/>
                    <a:pt x="102" y="294"/>
                    <a:pt x="102" y="294"/>
                  </a:cubicBezTo>
                  <a:cubicBezTo>
                    <a:pt x="102" y="294"/>
                    <a:pt x="102" y="294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1" y="294"/>
                    <a:pt x="101" y="292"/>
                    <a:pt x="100" y="292"/>
                  </a:cubicBezTo>
                  <a:cubicBezTo>
                    <a:pt x="100" y="292"/>
                    <a:pt x="99" y="292"/>
                    <a:pt x="99" y="292"/>
                  </a:cubicBezTo>
                  <a:cubicBezTo>
                    <a:pt x="98" y="292"/>
                    <a:pt x="98" y="292"/>
                    <a:pt x="97" y="292"/>
                  </a:cubicBezTo>
                  <a:cubicBezTo>
                    <a:pt x="96" y="292"/>
                    <a:pt x="95" y="294"/>
                    <a:pt x="94" y="295"/>
                  </a:cubicBezTo>
                  <a:cubicBezTo>
                    <a:pt x="94" y="296"/>
                    <a:pt x="94" y="296"/>
                    <a:pt x="94" y="296"/>
                  </a:cubicBezTo>
                  <a:cubicBezTo>
                    <a:pt x="94" y="297"/>
                    <a:pt x="94" y="297"/>
                    <a:pt x="93" y="297"/>
                  </a:cubicBezTo>
                  <a:cubicBezTo>
                    <a:pt x="93" y="297"/>
                    <a:pt x="93" y="297"/>
                    <a:pt x="93" y="297"/>
                  </a:cubicBezTo>
                  <a:cubicBezTo>
                    <a:pt x="93" y="296"/>
                    <a:pt x="93" y="296"/>
                    <a:pt x="93" y="295"/>
                  </a:cubicBezTo>
                  <a:cubicBezTo>
                    <a:pt x="93" y="294"/>
                    <a:pt x="94" y="293"/>
                    <a:pt x="95" y="293"/>
                  </a:cubicBezTo>
                  <a:cubicBezTo>
                    <a:pt x="95" y="293"/>
                    <a:pt x="95" y="293"/>
                    <a:pt x="96" y="292"/>
                  </a:cubicBezTo>
                  <a:cubicBezTo>
                    <a:pt x="96" y="292"/>
                    <a:pt x="96" y="292"/>
                    <a:pt x="97" y="291"/>
                  </a:cubicBezTo>
                  <a:cubicBezTo>
                    <a:pt x="98" y="290"/>
                    <a:pt x="99" y="290"/>
                    <a:pt x="101" y="289"/>
                  </a:cubicBezTo>
                  <a:cubicBezTo>
                    <a:pt x="101" y="289"/>
                    <a:pt x="105" y="288"/>
                    <a:pt x="105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5" y="288"/>
                    <a:pt x="105" y="288"/>
                    <a:pt x="105" y="287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4" y="288"/>
                    <a:pt x="103" y="288"/>
                    <a:pt x="102" y="288"/>
                  </a:cubicBezTo>
                  <a:cubicBezTo>
                    <a:pt x="102" y="287"/>
                    <a:pt x="102" y="287"/>
                    <a:pt x="101" y="287"/>
                  </a:cubicBezTo>
                  <a:cubicBezTo>
                    <a:pt x="101" y="287"/>
                    <a:pt x="101" y="287"/>
                    <a:pt x="101" y="287"/>
                  </a:cubicBezTo>
                  <a:cubicBezTo>
                    <a:pt x="100" y="287"/>
                    <a:pt x="100" y="287"/>
                    <a:pt x="100" y="287"/>
                  </a:cubicBezTo>
                  <a:cubicBezTo>
                    <a:pt x="100" y="287"/>
                    <a:pt x="99" y="287"/>
                    <a:pt x="99" y="287"/>
                  </a:cubicBezTo>
                  <a:cubicBezTo>
                    <a:pt x="99" y="287"/>
                    <a:pt x="99" y="286"/>
                    <a:pt x="98" y="286"/>
                  </a:cubicBezTo>
                  <a:cubicBezTo>
                    <a:pt x="98" y="286"/>
                    <a:pt x="98" y="286"/>
                    <a:pt x="98" y="286"/>
                  </a:cubicBezTo>
                  <a:cubicBezTo>
                    <a:pt x="98" y="286"/>
                    <a:pt x="98" y="286"/>
                    <a:pt x="98" y="286"/>
                  </a:cubicBezTo>
                  <a:cubicBezTo>
                    <a:pt x="98" y="286"/>
                    <a:pt x="98" y="286"/>
                    <a:pt x="98" y="286"/>
                  </a:cubicBezTo>
                  <a:cubicBezTo>
                    <a:pt x="98" y="285"/>
                    <a:pt x="98" y="285"/>
                    <a:pt x="99" y="285"/>
                  </a:cubicBezTo>
                  <a:cubicBezTo>
                    <a:pt x="99" y="285"/>
                    <a:pt x="100" y="286"/>
                    <a:pt x="101" y="285"/>
                  </a:cubicBezTo>
                  <a:cubicBezTo>
                    <a:pt x="102" y="285"/>
                    <a:pt x="103" y="285"/>
                    <a:pt x="105" y="285"/>
                  </a:cubicBezTo>
                  <a:cubicBezTo>
                    <a:pt x="105" y="285"/>
                    <a:pt x="106" y="285"/>
                    <a:pt x="107" y="285"/>
                  </a:cubicBezTo>
                  <a:cubicBezTo>
                    <a:pt x="107" y="285"/>
                    <a:pt x="108" y="284"/>
                    <a:pt x="108" y="283"/>
                  </a:cubicBezTo>
                  <a:cubicBezTo>
                    <a:pt x="108" y="283"/>
                    <a:pt x="109" y="283"/>
                    <a:pt x="109" y="283"/>
                  </a:cubicBezTo>
                  <a:cubicBezTo>
                    <a:pt x="110" y="282"/>
                    <a:pt x="110" y="281"/>
                    <a:pt x="111" y="280"/>
                  </a:cubicBezTo>
                  <a:cubicBezTo>
                    <a:pt x="112" y="280"/>
                    <a:pt x="112" y="280"/>
                    <a:pt x="112" y="279"/>
                  </a:cubicBezTo>
                  <a:close/>
                  <a:moveTo>
                    <a:pt x="103" y="296"/>
                  </a:moveTo>
                  <a:cubicBezTo>
                    <a:pt x="103" y="296"/>
                    <a:pt x="102" y="296"/>
                    <a:pt x="102" y="296"/>
                  </a:cubicBezTo>
                  <a:cubicBezTo>
                    <a:pt x="102" y="296"/>
                    <a:pt x="102" y="296"/>
                    <a:pt x="102" y="296"/>
                  </a:cubicBezTo>
                  <a:cubicBezTo>
                    <a:pt x="102" y="296"/>
                    <a:pt x="103" y="296"/>
                    <a:pt x="103" y="296"/>
                  </a:cubicBezTo>
                  <a:cubicBezTo>
                    <a:pt x="103" y="296"/>
                    <a:pt x="103" y="296"/>
                    <a:pt x="103" y="296"/>
                  </a:cubicBezTo>
                  <a:close/>
                  <a:moveTo>
                    <a:pt x="154" y="284"/>
                  </a:moveTo>
                  <a:cubicBezTo>
                    <a:pt x="154" y="284"/>
                    <a:pt x="154" y="284"/>
                    <a:pt x="154" y="284"/>
                  </a:cubicBezTo>
                  <a:cubicBezTo>
                    <a:pt x="155" y="285"/>
                    <a:pt x="155" y="287"/>
                    <a:pt x="155" y="288"/>
                  </a:cubicBezTo>
                  <a:cubicBezTo>
                    <a:pt x="155" y="288"/>
                    <a:pt x="155" y="288"/>
                    <a:pt x="155" y="289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55" y="290"/>
                    <a:pt x="155" y="291"/>
                    <a:pt x="155" y="292"/>
                  </a:cubicBezTo>
                  <a:cubicBezTo>
                    <a:pt x="155" y="292"/>
                    <a:pt x="155" y="292"/>
                    <a:pt x="155" y="292"/>
                  </a:cubicBezTo>
                  <a:cubicBezTo>
                    <a:pt x="154" y="293"/>
                    <a:pt x="154" y="293"/>
                    <a:pt x="154" y="293"/>
                  </a:cubicBezTo>
                  <a:cubicBezTo>
                    <a:pt x="154" y="294"/>
                    <a:pt x="153" y="295"/>
                    <a:pt x="153" y="296"/>
                  </a:cubicBezTo>
                  <a:cubicBezTo>
                    <a:pt x="152" y="296"/>
                    <a:pt x="152" y="296"/>
                    <a:pt x="152" y="296"/>
                  </a:cubicBezTo>
                  <a:cubicBezTo>
                    <a:pt x="152" y="297"/>
                    <a:pt x="151" y="298"/>
                    <a:pt x="150" y="299"/>
                  </a:cubicBezTo>
                  <a:cubicBezTo>
                    <a:pt x="150" y="300"/>
                    <a:pt x="150" y="302"/>
                    <a:pt x="150" y="304"/>
                  </a:cubicBezTo>
                  <a:cubicBezTo>
                    <a:pt x="150" y="306"/>
                    <a:pt x="149" y="308"/>
                    <a:pt x="149" y="310"/>
                  </a:cubicBezTo>
                  <a:cubicBezTo>
                    <a:pt x="149" y="311"/>
                    <a:pt x="148" y="312"/>
                    <a:pt x="148" y="314"/>
                  </a:cubicBezTo>
                  <a:cubicBezTo>
                    <a:pt x="147" y="315"/>
                    <a:pt x="147" y="316"/>
                    <a:pt x="147" y="317"/>
                  </a:cubicBezTo>
                  <a:cubicBezTo>
                    <a:pt x="147" y="317"/>
                    <a:pt x="147" y="317"/>
                    <a:pt x="147" y="318"/>
                  </a:cubicBezTo>
                  <a:cubicBezTo>
                    <a:pt x="147" y="319"/>
                    <a:pt x="146" y="320"/>
                    <a:pt x="146" y="321"/>
                  </a:cubicBezTo>
                  <a:cubicBezTo>
                    <a:pt x="146" y="321"/>
                    <a:pt x="146" y="321"/>
                    <a:pt x="146" y="321"/>
                  </a:cubicBezTo>
                  <a:cubicBezTo>
                    <a:pt x="146" y="321"/>
                    <a:pt x="146" y="321"/>
                    <a:pt x="146" y="321"/>
                  </a:cubicBezTo>
                  <a:cubicBezTo>
                    <a:pt x="146" y="319"/>
                    <a:pt x="146" y="317"/>
                    <a:pt x="146" y="315"/>
                  </a:cubicBezTo>
                  <a:cubicBezTo>
                    <a:pt x="146" y="315"/>
                    <a:pt x="146" y="314"/>
                    <a:pt x="146" y="313"/>
                  </a:cubicBezTo>
                  <a:cubicBezTo>
                    <a:pt x="146" y="313"/>
                    <a:pt x="146" y="312"/>
                    <a:pt x="147" y="312"/>
                  </a:cubicBezTo>
                  <a:cubicBezTo>
                    <a:pt x="147" y="311"/>
                    <a:pt x="147" y="310"/>
                    <a:pt x="147" y="309"/>
                  </a:cubicBezTo>
                  <a:cubicBezTo>
                    <a:pt x="147" y="309"/>
                    <a:pt x="147" y="309"/>
                    <a:pt x="147" y="308"/>
                  </a:cubicBezTo>
                  <a:cubicBezTo>
                    <a:pt x="147" y="307"/>
                    <a:pt x="148" y="306"/>
                    <a:pt x="148" y="305"/>
                  </a:cubicBezTo>
                  <a:cubicBezTo>
                    <a:pt x="148" y="304"/>
                    <a:pt x="148" y="302"/>
                    <a:pt x="148" y="301"/>
                  </a:cubicBezTo>
                  <a:cubicBezTo>
                    <a:pt x="148" y="301"/>
                    <a:pt x="149" y="300"/>
                    <a:pt x="148" y="300"/>
                  </a:cubicBezTo>
                  <a:cubicBezTo>
                    <a:pt x="148" y="300"/>
                    <a:pt x="148" y="300"/>
                    <a:pt x="148" y="300"/>
                  </a:cubicBezTo>
                  <a:cubicBezTo>
                    <a:pt x="148" y="300"/>
                    <a:pt x="148" y="300"/>
                    <a:pt x="148" y="300"/>
                  </a:cubicBezTo>
                  <a:cubicBezTo>
                    <a:pt x="148" y="300"/>
                    <a:pt x="148" y="300"/>
                    <a:pt x="148" y="300"/>
                  </a:cubicBezTo>
                  <a:cubicBezTo>
                    <a:pt x="148" y="301"/>
                    <a:pt x="148" y="301"/>
                    <a:pt x="147" y="301"/>
                  </a:cubicBezTo>
                  <a:cubicBezTo>
                    <a:pt x="146" y="302"/>
                    <a:pt x="145" y="303"/>
                    <a:pt x="145" y="304"/>
                  </a:cubicBezTo>
                  <a:cubicBezTo>
                    <a:pt x="144" y="304"/>
                    <a:pt x="144" y="304"/>
                    <a:pt x="144" y="304"/>
                  </a:cubicBezTo>
                  <a:cubicBezTo>
                    <a:pt x="143" y="304"/>
                    <a:pt x="142" y="304"/>
                    <a:pt x="142" y="304"/>
                  </a:cubicBezTo>
                  <a:cubicBezTo>
                    <a:pt x="141" y="302"/>
                    <a:pt x="143" y="300"/>
                    <a:pt x="144" y="298"/>
                  </a:cubicBezTo>
                  <a:cubicBezTo>
                    <a:pt x="144" y="298"/>
                    <a:pt x="145" y="297"/>
                    <a:pt x="145" y="297"/>
                  </a:cubicBezTo>
                  <a:cubicBezTo>
                    <a:pt x="145" y="297"/>
                    <a:pt x="145" y="297"/>
                    <a:pt x="145" y="297"/>
                  </a:cubicBezTo>
                  <a:cubicBezTo>
                    <a:pt x="145" y="297"/>
                    <a:pt x="144" y="296"/>
                    <a:pt x="144" y="295"/>
                  </a:cubicBezTo>
                  <a:cubicBezTo>
                    <a:pt x="144" y="295"/>
                    <a:pt x="144" y="295"/>
                    <a:pt x="144" y="294"/>
                  </a:cubicBezTo>
                  <a:cubicBezTo>
                    <a:pt x="144" y="294"/>
                    <a:pt x="144" y="294"/>
                    <a:pt x="144" y="294"/>
                  </a:cubicBezTo>
                  <a:cubicBezTo>
                    <a:pt x="144" y="294"/>
                    <a:pt x="144" y="294"/>
                    <a:pt x="145" y="294"/>
                  </a:cubicBezTo>
                  <a:cubicBezTo>
                    <a:pt x="145" y="294"/>
                    <a:pt x="147" y="294"/>
                    <a:pt x="147" y="295"/>
                  </a:cubicBezTo>
                  <a:cubicBezTo>
                    <a:pt x="147" y="295"/>
                    <a:pt x="148" y="295"/>
                    <a:pt x="148" y="296"/>
                  </a:cubicBezTo>
                  <a:cubicBezTo>
                    <a:pt x="148" y="296"/>
                    <a:pt x="148" y="296"/>
                    <a:pt x="147" y="297"/>
                  </a:cubicBezTo>
                  <a:cubicBezTo>
                    <a:pt x="147" y="297"/>
                    <a:pt x="147" y="297"/>
                    <a:pt x="147" y="297"/>
                  </a:cubicBezTo>
                  <a:cubicBezTo>
                    <a:pt x="146" y="298"/>
                    <a:pt x="144" y="300"/>
                    <a:pt x="144" y="301"/>
                  </a:cubicBezTo>
                  <a:cubicBezTo>
                    <a:pt x="144" y="301"/>
                    <a:pt x="144" y="301"/>
                    <a:pt x="144" y="301"/>
                  </a:cubicBezTo>
                  <a:cubicBezTo>
                    <a:pt x="144" y="301"/>
                    <a:pt x="144" y="301"/>
                    <a:pt x="144" y="301"/>
                  </a:cubicBezTo>
                  <a:cubicBezTo>
                    <a:pt x="145" y="301"/>
                    <a:pt x="145" y="300"/>
                    <a:pt x="146" y="300"/>
                  </a:cubicBezTo>
                  <a:cubicBezTo>
                    <a:pt x="147" y="299"/>
                    <a:pt x="148" y="298"/>
                    <a:pt x="148" y="297"/>
                  </a:cubicBezTo>
                  <a:cubicBezTo>
                    <a:pt x="148" y="297"/>
                    <a:pt x="149" y="297"/>
                    <a:pt x="149" y="297"/>
                  </a:cubicBezTo>
                  <a:cubicBezTo>
                    <a:pt x="149" y="296"/>
                    <a:pt x="149" y="296"/>
                    <a:pt x="149" y="296"/>
                  </a:cubicBezTo>
                  <a:cubicBezTo>
                    <a:pt x="150" y="295"/>
                    <a:pt x="150" y="294"/>
                    <a:pt x="150" y="293"/>
                  </a:cubicBezTo>
                  <a:cubicBezTo>
                    <a:pt x="151" y="291"/>
                    <a:pt x="151" y="290"/>
                    <a:pt x="151" y="289"/>
                  </a:cubicBezTo>
                  <a:cubicBezTo>
                    <a:pt x="152" y="288"/>
                    <a:pt x="152" y="287"/>
                    <a:pt x="152" y="287"/>
                  </a:cubicBezTo>
                  <a:cubicBezTo>
                    <a:pt x="152" y="286"/>
                    <a:pt x="152" y="285"/>
                    <a:pt x="152" y="285"/>
                  </a:cubicBezTo>
                  <a:cubicBezTo>
                    <a:pt x="153" y="284"/>
                    <a:pt x="153" y="284"/>
                    <a:pt x="154" y="284"/>
                  </a:cubicBezTo>
                  <a:close/>
                  <a:moveTo>
                    <a:pt x="144" y="282"/>
                  </a:moveTo>
                  <a:cubicBezTo>
                    <a:pt x="144" y="283"/>
                    <a:pt x="144" y="283"/>
                    <a:pt x="143" y="284"/>
                  </a:cubicBezTo>
                  <a:cubicBezTo>
                    <a:pt x="142" y="284"/>
                    <a:pt x="142" y="285"/>
                    <a:pt x="141" y="286"/>
                  </a:cubicBezTo>
                  <a:cubicBezTo>
                    <a:pt x="141" y="286"/>
                    <a:pt x="140" y="286"/>
                    <a:pt x="140" y="287"/>
                  </a:cubicBezTo>
                  <a:cubicBezTo>
                    <a:pt x="140" y="287"/>
                    <a:pt x="140" y="287"/>
                    <a:pt x="140" y="287"/>
                  </a:cubicBezTo>
                  <a:cubicBezTo>
                    <a:pt x="140" y="287"/>
                    <a:pt x="141" y="287"/>
                    <a:pt x="141" y="287"/>
                  </a:cubicBezTo>
                  <a:cubicBezTo>
                    <a:pt x="141" y="287"/>
                    <a:pt x="142" y="287"/>
                    <a:pt x="142" y="287"/>
                  </a:cubicBezTo>
                  <a:cubicBezTo>
                    <a:pt x="143" y="286"/>
                    <a:pt x="145" y="285"/>
                    <a:pt x="145" y="284"/>
                  </a:cubicBezTo>
                  <a:cubicBezTo>
                    <a:pt x="145" y="283"/>
                    <a:pt x="145" y="283"/>
                    <a:pt x="144" y="282"/>
                  </a:cubicBezTo>
                  <a:close/>
                  <a:moveTo>
                    <a:pt x="154" y="284"/>
                  </a:moveTo>
                  <a:cubicBezTo>
                    <a:pt x="154" y="285"/>
                    <a:pt x="153" y="285"/>
                    <a:pt x="153" y="285"/>
                  </a:cubicBezTo>
                  <a:cubicBezTo>
                    <a:pt x="153" y="285"/>
                    <a:pt x="153" y="286"/>
                    <a:pt x="153" y="286"/>
                  </a:cubicBezTo>
                  <a:cubicBezTo>
                    <a:pt x="153" y="287"/>
                    <a:pt x="153" y="287"/>
                    <a:pt x="153" y="288"/>
                  </a:cubicBezTo>
                  <a:cubicBezTo>
                    <a:pt x="152" y="289"/>
                    <a:pt x="152" y="291"/>
                    <a:pt x="152" y="292"/>
                  </a:cubicBezTo>
                  <a:cubicBezTo>
                    <a:pt x="152" y="292"/>
                    <a:pt x="151" y="293"/>
                    <a:pt x="151" y="294"/>
                  </a:cubicBezTo>
                  <a:cubicBezTo>
                    <a:pt x="151" y="294"/>
                    <a:pt x="151" y="295"/>
                    <a:pt x="151" y="295"/>
                  </a:cubicBezTo>
                  <a:cubicBezTo>
                    <a:pt x="151" y="295"/>
                    <a:pt x="151" y="295"/>
                    <a:pt x="151" y="295"/>
                  </a:cubicBezTo>
                  <a:cubicBezTo>
                    <a:pt x="151" y="295"/>
                    <a:pt x="151" y="295"/>
                    <a:pt x="151" y="295"/>
                  </a:cubicBezTo>
                  <a:cubicBezTo>
                    <a:pt x="151" y="295"/>
                    <a:pt x="151" y="295"/>
                    <a:pt x="151" y="295"/>
                  </a:cubicBezTo>
                  <a:cubicBezTo>
                    <a:pt x="151" y="295"/>
                    <a:pt x="151" y="295"/>
                    <a:pt x="151" y="295"/>
                  </a:cubicBezTo>
                  <a:cubicBezTo>
                    <a:pt x="152" y="293"/>
                    <a:pt x="153" y="292"/>
                    <a:pt x="154" y="291"/>
                  </a:cubicBezTo>
                  <a:cubicBezTo>
                    <a:pt x="154" y="290"/>
                    <a:pt x="154" y="290"/>
                    <a:pt x="154" y="290"/>
                  </a:cubicBezTo>
                  <a:cubicBezTo>
                    <a:pt x="154" y="289"/>
                    <a:pt x="154" y="285"/>
                    <a:pt x="154" y="284"/>
                  </a:cubicBezTo>
                  <a:close/>
                  <a:moveTo>
                    <a:pt x="146" y="289"/>
                  </a:moveTo>
                  <a:cubicBezTo>
                    <a:pt x="145" y="289"/>
                    <a:pt x="145" y="290"/>
                    <a:pt x="145" y="290"/>
                  </a:cubicBezTo>
                  <a:cubicBezTo>
                    <a:pt x="146" y="291"/>
                    <a:pt x="146" y="291"/>
                    <a:pt x="146" y="291"/>
                  </a:cubicBezTo>
                  <a:cubicBezTo>
                    <a:pt x="146" y="291"/>
                    <a:pt x="146" y="292"/>
                    <a:pt x="145" y="292"/>
                  </a:cubicBezTo>
                  <a:cubicBezTo>
                    <a:pt x="145" y="292"/>
                    <a:pt x="145" y="292"/>
                    <a:pt x="146" y="292"/>
                  </a:cubicBezTo>
                  <a:cubicBezTo>
                    <a:pt x="145" y="292"/>
                    <a:pt x="146" y="292"/>
                    <a:pt x="146" y="292"/>
                  </a:cubicBezTo>
                  <a:cubicBezTo>
                    <a:pt x="147" y="292"/>
                    <a:pt x="148" y="291"/>
                    <a:pt x="148" y="290"/>
                  </a:cubicBezTo>
                  <a:cubicBezTo>
                    <a:pt x="148" y="290"/>
                    <a:pt x="148" y="290"/>
                    <a:pt x="147" y="290"/>
                  </a:cubicBezTo>
                  <a:cubicBezTo>
                    <a:pt x="147" y="289"/>
                    <a:pt x="146" y="289"/>
                    <a:pt x="146" y="289"/>
                  </a:cubicBezTo>
                  <a:close/>
                  <a:moveTo>
                    <a:pt x="140" y="289"/>
                  </a:moveTo>
                  <a:cubicBezTo>
                    <a:pt x="140" y="290"/>
                    <a:pt x="140" y="291"/>
                    <a:pt x="140" y="291"/>
                  </a:cubicBezTo>
                  <a:cubicBezTo>
                    <a:pt x="140" y="291"/>
                    <a:pt x="139" y="292"/>
                    <a:pt x="139" y="293"/>
                  </a:cubicBezTo>
                  <a:cubicBezTo>
                    <a:pt x="139" y="293"/>
                    <a:pt x="139" y="293"/>
                    <a:pt x="138" y="293"/>
                  </a:cubicBezTo>
                  <a:cubicBezTo>
                    <a:pt x="138" y="293"/>
                    <a:pt x="138" y="293"/>
                    <a:pt x="138" y="293"/>
                  </a:cubicBezTo>
                  <a:cubicBezTo>
                    <a:pt x="137" y="294"/>
                    <a:pt x="136" y="294"/>
                    <a:pt x="135" y="294"/>
                  </a:cubicBezTo>
                  <a:cubicBezTo>
                    <a:pt x="135" y="295"/>
                    <a:pt x="134" y="295"/>
                    <a:pt x="133" y="296"/>
                  </a:cubicBezTo>
                  <a:cubicBezTo>
                    <a:pt x="133" y="296"/>
                    <a:pt x="133" y="296"/>
                    <a:pt x="132" y="297"/>
                  </a:cubicBezTo>
                  <a:cubicBezTo>
                    <a:pt x="132" y="297"/>
                    <a:pt x="132" y="297"/>
                    <a:pt x="132" y="297"/>
                  </a:cubicBezTo>
                  <a:cubicBezTo>
                    <a:pt x="132" y="297"/>
                    <a:pt x="132" y="297"/>
                    <a:pt x="132" y="297"/>
                  </a:cubicBezTo>
                  <a:cubicBezTo>
                    <a:pt x="133" y="297"/>
                    <a:pt x="133" y="297"/>
                    <a:pt x="133" y="297"/>
                  </a:cubicBezTo>
                  <a:cubicBezTo>
                    <a:pt x="134" y="297"/>
                    <a:pt x="134" y="296"/>
                    <a:pt x="135" y="296"/>
                  </a:cubicBezTo>
                  <a:cubicBezTo>
                    <a:pt x="136" y="296"/>
                    <a:pt x="137" y="296"/>
                    <a:pt x="138" y="295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8" y="295"/>
                    <a:pt x="137" y="296"/>
                    <a:pt x="137" y="296"/>
                  </a:cubicBezTo>
                  <a:cubicBezTo>
                    <a:pt x="137" y="296"/>
                    <a:pt x="137" y="297"/>
                    <a:pt x="137" y="297"/>
                  </a:cubicBezTo>
                  <a:cubicBezTo>
                    <a:pt x="136" y="298"/>
                    <a:pt x="135" y="300"/>
                    <a:pt x="134" y="301"/>
                  </a:cubicBezTo>
                  <a:cubicBezTo>
                    <a:pt x="134" y="302"/>
                    <a:pt x="134" y="302"/>
                    <a:pt x="134" y="303"/>
                  </a:cubicBezTo>
                  <a:cubicBezTo>
                    <a:pt x="133" y="303"/>
                    <a:pt x="133" y="304"/>
                    <a:pt x="133" y="304"/>
                  </a:cubicBezTo>
                  <a:cubicBezTo>
                    <a:pt x="133" y="305"/>
                    <a:pt x="133" y="305"/>
                    <a:pt x="133" y="305"/>
                  </a:cubicBezTo>
                  <a:cubicBezTo>
                    <a:pt x="133" y="306"/>
                    <a:pt x="134" y="307"/>
                    <a:pt x="135" y="307"/>
                  </a:cubicBezTo>
                  <a:cubicBezTo>
                    <a:pt x="136" y="307"/>
                    <a:pt x="136" y="307"/>
                    <a:pt x="136" y="307"/>
                  </a:cubicBezTo>
                  <a:cubicBezTo>
                    <a:pt x="136" y="307"/>
                    <a:pt x="136" y="307"/>
                    <a:pt x="136" y="307"/>
                  </a:cubicBezTo>
                  <a:cubicBezTo>
                    <a:pt x="136" y="308"/>
                    <a:pt x="136" y="309"/>
                    <a:pt x="136" y="309"/>
                  </a:cubicBezTo>
                  <a:cubicBezTo>
                    <a:pt x="136" y="310"/>
                    <a:pt x="136" y="310"/>
                    <a:pt x="136" y="311"/>
                  </a:cubicBezTo>
                  <a:cubicBezTo>
                    <a:pt x="135" y="311"/>
                    <a:pt x="135" y="311"/>
                    <a:pt x="135" y="312"/>
                  </a:cubicBezTo>
                  <a:cubicBezTo>
                    <a:pt x="135" y="312"/>
                    <a:pt x="135" y="313"/>
                    <a:pt x="136" y="313"/>
                  </a:cubicBezTo>
                  <a:cubicBezTo>
                    <a:pt x="137" y="313"/>
                    <a:pt x="137" y="309"/>
                    <a:pt x="137" y="308"/>
                  </a:cubicBezTo>
                  <a:cubicBezTo>
                    <a:pt x="137" y="308"/>
                    <a:pt x="137" y="307"/>
                    <a:pt x="138" y="307"/>
                  </a:cubicBezTo>
                  <a:cubicBezTo>
                    <a:pt x="138" y="306"/>
                    <a:pt x="138" y="305"/>
                    <a:pt x="138" y="304"/>
                  </a:cubicBezTo>
                  <a:cubicBezTo>
                    <a:pt x="138" y="303"/>
                    <a:pt x="138" y="302"/>
                    <a:pt x="138" y="302"/>
                  </a:cubicBezTo>
                  <a:cubicBezTo>
                    <a:pt x="138" y="301"/>
                    <a:pt x="138" y="301"/>
                    <a:pt x="138" y="301"/>
                  </a:cubicBezTo>
                  <a:cubicBezTo>
                    <a:pt x="138" y="300"/>
                    <a:pt x="138" y="300"/>
                    <a:pt x="139" y="299"/>
                  </a:cubicBezTo>
                  <a:cubicBezTo>
                    <a:pt x="139" y="298"/>
                    <a:pt x="139" y="297"/>
                    <a:pt x="140" y="296"/>
                  </a:cubicBezTo>
                  <a:cubicBezTo>
                    <a:pt x="140" y="296"/>
                    <a:pt x="140" y="295"/>
                    <a:pt x="141" y="295"/>
                  </a:cubicBezTo>
                  <a:cubicBezTo>
                    <a:pt x="141" y="295"/>
                    <a:pt x="141" y="295"/>
                    <a:pt x="141" y="294"/>
                  </a:cubicBezTo>
                  <a:cubicBezTo>
                    <a:pt x="141" y="294"/>
                    <a:pt x="141" y="293"/>
                    <a:pt x="141" y="293"/>
                  </a:cubicBezTo>
                  <a:cubicBezTo>
                    <a:pt x="140" y="293"/>
                    <a:pt x="141" y="292"/>
                    <a:pt x="141" y="292"/>
                  </a:cubicBezTo>
                  <a:cubicBezTo>
                    <a:pt x="141" y="291"/>
                    <a:pt x="141" y="290"/>
                    <a:pt x="140" y="289"/>
                  </a:cubicBezTo>
                  <a:close/>
                  <a:moveTo>
                    <a:pt x="137" y="298"/>
                  </a:moveTo>
                  <a:cubicBezTo>
                    <a:pt x="137" y="299"/>
                    <a:pt x="137" y="300"/>
                    <a:pt x="137" y="300"/>
                  </a:cubicBezTo>
                  <a:cubicBezTo>
                    <a:pt x="137" y="301"/>
                    <a:pt x="137" y="302"/>
                    <a:pt x="136" y="303"/>
                  </a:cubicBezTo>
                  <a:cubicBezTo>
                    <a:pt x="136" y="303"/>
                    <a:pt x="136" y="303"/>
                    <a:pt x="136" y="304"/>
                  </a:cubicBezTo>
                  <a:cubicBezTo>
                    <a:pt x="136" y="304"/>
                    <a:pt x="136" y="304"/>
                    <a:pt x="136" y="304"/>
                  </a:cubicBezTo>
                  <a:cubicBezTo>
                    <a:pt x="136" y="302"/>
                    <a:pt x="136" y="300"/>
                    <a:pt x="137" y="298"/>
                  </a:cubicBezTo>
                  <a:close/>
                  <a:moveTo>
                    <a:pt x="176" y="289"/>
                  </a:moveTo>
                  <a:cubicBezTo>
                    <a:pt x="177" y="289"/>
                    <a:pt x="178" y="290"/>
                    <a:pt x="178" y="291"/>
                  </a:cubicBezTo>
                  <a:cubicBezTo>
                    <a:pt x="178" y="291"/>
                    <a:pt x="178" y="291"/>
                    <a:pt x="178" y="292"/>
                  </a:cubicBezTo>
                  <a:cubicBezTo>
                    <a:pt x="179" y="293"/>
                    <a:pt x="180" y="293"/>
                    <a:pt x="181" y="293"/>
                  </a:cubicBezTo>
                  <a:cubicBezTo>
                    <a:pt x="181" y="294"/>
                    <a:pt x="181" y="294"/>
                    <a:pt x="181" y="294"/>
                  </a:cubicBezTo>
                  <a:cubicBezTo>
                    <a:pt x="180" y="295"/>
                    <a:pt x="180" y="295"/>
                    <a:pt x="180" y="295"/>
                  </a:cubicBezTo>
                  <a:cubicBezTo>
                    <a:pt x="179" y="296"/>
                    <a:pt x="179" y="296"/>
                    <a:pt x="179" y="296"/>
                  </a:cubicBezTo>
                  <a:cubicBezTo>
                    <a:pt x="179" y="296"/>
                    <a:pt x="179" y="297"/>
                    <a:pt x="178" y="297"/>
                  </a:cubicBezTo>
                  <a:cubicBezTo>
                    <a:pt x="178" y="297"/>
                    <a:pt x="178" y="298"/>
                    <a:pt x="178" y="298"/>
                  </a:cubicBezTo>
                  <a:cubicBezTo>
                    <a:pt x="178" y="298"/>
                    <a:pt x="178" y="298"/>
                    <a:pt x="177" y="298"/>
                  </a:cubicBezTo>
                  <a:cubicBezTo>
                    <a:pt x="177" y="298"/>
                    <a:pt x="177" y="299"/>
                    <a:pt x="177" y="299"/>
                  </a:cubicBezTo>
                  <a:cubicBezTo>
                    <a:pt x="177" y="299"/>
                    <a:pt x="177" y="299"/>
                    <a:pt x="177" y="299"/>
                  </a:cubicBezTo>
                  <a:cubicBezTo>
                    <a:pt x="176" y="300"/>
                    <a:pt x="176" y="301"/>
                    <a:pt x="176" y="301"/>
                  </a:cubicBezTo>
                  <a:cubicBezTo>
                    <a:pt x="176" y="302"/>
                    <a:pt x="176" y="302"/>
                    <a:pt x="176" y="303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177" y="303"/>
                    <a:pt x="177" y="302"/>
                    <a:pt x="178" y="302"/>
                  </a:cubicBezTo>
                  <a:cubicBezTo>
                    <a:pt x="178" y="301"/>
                    <a:pt x="179" y="301"/>
                    <a:pt x="180" y="300"/>
                  </a:cubicBezTo>
                  <a:cubicBezTo>
                    <a:pt x="180" y="300"/>
                    <a:pt x="181" y="299"/>
                    <a:pt x="181" y="299"/>
                  </a:cubicBezTo>
                  <a:cubicBezTo>
                    <a:pt x="182" y="298"/>
                    <a:pt x="183" y="298"/>
                    <a:pt x="183" y="297"/>
                  </a:cubicBezTo>
                  <a:cubicBezTo>
                    <a:pt x="184" y="297"/>
                    <a:pt x="184" y="296"/>
                    <a:pt x="184" y="296"/>
                  </a:cubicBezTo>
                  <a:cubicBezTo>
                    <a:pt x="184" y="294"/>
                    <a:pt x="185" y="293"/>
                    <a:pt x="184" y="291"/>
                  </a:cubicBezTo>
                  <a:cubicBezTo>
                    <a:pt x="184" y="291"/>
                    <a:pt x="184" y="290"/>
                    <a:pt x="184" y="289"/>
                  </a:cubicBezTo>
                  <a:cubicBezTo>
                    <a:pt x="184" y="289"/>
                    <a:pt x="185" y="289"/>
                    <a:pt x="185" y="289"/>
                  </a:cubicBezTo>
                  <a:cubicBezTo>
                    <a:pt x="185" y="289"/>
                    <a:pt x="186" y="289"/>
                    <a:pt x="186" y="289"/>
                  </a:cubicBezTo>
                  <a:cubicBezTo>
                    <a:pt x="186" y="289"/>
                    <a:pt x="186" y="290"/>
                    <a:pt x="187" y="290"/>
                  </a:cubicBezTo>
                  <a:cubicBezTo>
                    <a:pt x="187" y="291"/>
                    <a:pt x="186" y="293"/>
                    <a:pt x="187" y="294"/>
                  </a:cubicBezTo>
                  <a:cubicBezTo>
                    <a:pt x="187" y="294"/>
                    <a:pt x="187" y="294"/>
                    <a:pt x="187" y="294"/>
                  </a:cubicBezTo>
                  <a:cubicBezTo>
                    <a:pt x="188" y="293"/>
                    <a:pt x="189" y="292"/>
                    <a:pt x="189" y="291"/>
                  </a:cubicBezTo>
                  <a:cubicBezTo>
                    <a:pt x="189" y="291"/>
                    <a:pt x="189" y="291"/>
                    <a:pt x="189" y="291"/>
                  </a:cubicBezTo>
                  <a:cubicBezTo>
                    <a:pt x="190" y="291"/>
                    <a:pt x="189" y="292"/>
                    <a:pt x="189" y="292"/>
                  </a:cubicBezTo>
                  <a:cubicBezTo>
                    <a:pt x="190" y="292"/>
                    <a:pt x="190" y="292"/>
                    <a:pt x="190" y="292"/>
                  </a:cubicBezTo>
                  <a:cubicBezTo>
                    <a:pt x="189" y="293"/>
                    <a:pt x="189" y="294"/>
                    <a:pt x="189" y="294"/>
                  </a:cubicBezTo>
                  <a:cubicBezTo>
                    <a:pt x="189" y="295"/>
                    <a:pt x="188" y="296"/>
                    <a:pt x="187" y="296"/>
                  </a:cubicBezTo>
                  <a:cubicBezTo>
                    <a:pt x="187" y="296"/>
                    <a:pt x="187" y="296"/>
                    <a:pt x="187" y="296"/>
                  </a:cubicBezTo>
                  <a:cubicBezTo>
                    <a:pt x="187" y="297"/>
                    <a:pt x="186" y="297"/>
                    <a:pt x="186" y="297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186" y="298"/>
                    <a:pt x="186" y="299"/>
                    <a:pt x="186" y="299"/>
                  </a:cubicBezTo>
                  <a:cubicBezTo>
                    <a:pt x="186" y="300"/>
                    <a:pt x="184" y="301"/>
                    <a:pt x="184" y="302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186" y="302"/>
                    <a:pt x="186" y="301"/>
                    <a:pt x="187" y="301"/>
                  </a:cubicBezTo>
                  <a:cubicBezTo>
                    <a:pt x="187" y="301"/>
                    <a:pt x="187" y="300"/>
                    <a:pt x="188" y="300"/>
                  </a:cubicBezTo>
                  <a:cubicBezTo>
                    <a:pt x="188" y="300"/>
                    <a:pt x="188" y="300"/>
                    <a:pt x="188" y="300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90" y="299"/>
                    <a:pt x="190" y="299"/>
                    <a:pt x="191" y="299"/>
                  </a:cubicBezTo>
                  <a:cubicBezTo>
                    <a:pt x="191" y="299"/>
                    <a:pt x="192" y="299"/>
                    <a:pt x="192" y="300"/>
                  </a:cubicBezTo>
                  <a:cubicBezTo>
                    <a:pt x="193" y="300"/>
                    <a:pt x="192" y="303"/>
                    <a:pt x="191" y="304"/>
                  </a:cubicBezTo>
                  <a:cubicBezTo>
                    <a:pt x="191" y="304"/>
                    <a:pt x="191" y="304"/>
                    <a:pt x="191" y="305"/>
                  </a:cubicBezTo>
                  <a:cubicBezTo>
                    <a:pt x="191" y="305"/>
                    <a:pt x="191" y="305"/>
                    <a:pt x="191" y="305"/>
                  </a:cubicBezTo>
                  <a:cubicBezTo>
                    <a:pt x="192" y="306"/>
                    <a:pt x="194" y="307"/>
                    <a:pt x="196" y="307"/>
                  </a:cubicBezTo>
                  <a:cubicBezTo>
                    <a:pt x="196" y="308"/>
                    <a:pt x="196" y="308"/>
                    <a:pt x="196" y="308"/>
                  </a:cubicBezTo>
                  <a:cubicBezTo>
                    <a:pt x="197" y="308"/>
                    <a:pt x="197" y="308"/>
                    <a:pt x="197" y="308"/>
                  </a:cubicBezTo>
                  <a:cubicBezTo>
                    <a:pt x="197" y="308"/>
                    <a:pt x="198" y="308"/>
                    <a:pt x="198" y="308"/>
                  </a:cubicBezTo>
                  <a:cubicBezTo>
                    <a:pt x="198" y="309"/>
                    <a:pt x="200" y="311"/>
                    <a:pt x="199" y="312"/>
                  </a:cubicBezTo>
                  <a:cubicBezTo>
                    <a:pt x="199" y="312"/>
                    <a:pt x="198" y="312"/>
                    <a:pt x="198" y="312"/>
                  </a:cubicBezTo>
                  <a:cubicBezTo>
                    <a:pt x="197" y="312"/>
                    <a:pt x="196" y="311"/>
                    <a:pt x="196" y="311"/>
                  </a:cubicBezTo>
                  <a:cubicBezTo>
                    <a:pt x="195" y="310"/>
                    <a:pt x="195" y="310"/>
                    <a:pt x="195" y="310"/>
                  </a:cubicBezTo>
                  <a:cubicBezTo>
                    <a:pt x="195" y="310"/>
                    <a:pt x="195" y="310"/>
                    <a:pt x="195" y="310"/>
                  </a:cubicBezTo>
                  <a:cubicBezTo>
                    <a:pt x="194" y="309"/>
                    <a:pt x="193" y="308"/>
                    <a:pt x="191" y="307"/>
                  </a:cubicBezTo>
                  <a:cubicBezTo>
                    <a:pt x="191" y="307"/>
                    <a:pt x="191" y="306"/>
                    <a:pt x="190" y="306"/>
                  </a:cubicBezTo>
                  <a:cubicBezTo>
                    <a:pt x="190" y="306"/>
                    <a:pt x="190" y="306"/>
                    <a:pt x="190" y="306"/>
                  </a:cubicBezTo>
                  <a:cubicBezTo>
                    <a:pt x="190" y="307"/>
                    <a:pt x="189" y="307"/>
                    <a:pt x="189" y="307"/>
                  </a:cubicBezTo>
                  <a:cubicBezTo>
                    <a:pt x="189" y="308"/>
                    <a:pt x="188" y="308"/>
                    <a:pt x="188" y="309"/>
                  </a:cubicBezTo>
                  <a:cubicBezTo>
                    <a:pt x="188" y="309"/>
                    <a:pt x="187" y="309"/>
                    <a:pt x="187" y="310"/>
                  </a:cubicBezTo>
                  <a:cubicBezTo>
                    <a:pt x="187" y="310"/>
                    <a:pt x="186" y="311"/>
                    <a:pt x="185" y="311"/>
                  </a:cubicBezTo>
                  <a:cubicBezTo>
                    <a:pt x="185" y="312"/>
                    <a:pt x="184" y="312"/>
                    <a:pt x="184" y="312"/>
                  </a:cubicBezTo>
                  <a:cubicBezTo>
                    <a:pt x="183" y="311"/>
                    <a:pt x="182" y="310"/>
                    <a:pt x="182" y="309"/>
                  </a:cubicBezTo>
                  <a:cubicBezTo>
                    <a:pt x="182" y="309"/>
                    <a:pt x="181" y="308"/>
                    <a:pt x="181" y="308"/>
                  </a:cubicBezTo>
                  <a:cubicBezTo>
                    <a:pt x="181" y="308"/>
                    <a:pt x="181" y="307"/>
                    <a:pt x="181" y="307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81" y="306"/>
                    <a:pt x="181" y="307"/>
                    <a:pt x="181" y="306"/>
                  </a:cubicBezTo>
                  <a:cubicBezTo>
                    <a:pt x="183" y="307"/>
                    <a:pt x="183" y="309"/>
                    <a:pt x="185" y="309"/>
                  </a:cubicBezTo>
                  <a:cubicBezTo>
                    <a:pt x="186" y="309"/>
                    <a:pt x="186" y="308"/>
                    <a:pt x="187" y="308"/>
                  </a:cubicBezTo>
                  <a:cubicBezTo>
                    <a:pt x="188" y="307"/>
                    <a:pt x="188" y="306"/>
                    <a:pt x="188" y="306"/>
                  </a:cubicBezTo>
                  <a:cubicBezTo>
                    <a:pt x="188" y="306"/>
                    <a:pt x="189" y="305"/>
                    <a:pt x="189" y="305"/>
                  </a:cubicBezTo>
                  <a:cubicBezTo>
                    <a:pt x="188" y="305"/>
                    <a:pt x="186" y="304"/>
                    <a:pt x="185" y="304"/>
                  </a:cubicBezTo>
                  <a:cubicBezTo>
                    <a:pt x="184" y="304"/>
                    <a:pt x="184" y="304"/>
                    <a:pt x="183" y="304"/>
                  </a:cubicBezTo>
                  <a:cubicBezTo>
                    <a:pt x="183" y="304"/>
                    <a:pt x="182" y="304"/>
                    <a:pt x="182" y="303"/>
                  </a:cubicBezTo>
                  <a:cubicBezTo>
                    <a:pt x="183" y="303"/>
                    <a:pt x="184" y="301"/>
                    <a:pt x="184" y="300"/>
                  </a:cubicBezTo>
                  <a:cubicBezTo>
                    <a:pt x="184" y="300"/>
                    <a:pt x="184" y="299"/>
                    <a:pt x="184" y="299"/>
                  </a:cubicBezTo>
                  <a:cubicBezTo>
                    <a:pt x="182" y="300"/>
                    <a:pt x="181" y="301"/>
                    <a:pt x="180" y="302"/>
                  </a:cubicBezTo>
                  <a:cubicBezTo>
                    <a:pt x="180" y="303"/>
                    <a:pt x="179" y="303"/>
                    <a:pt x="178" y="303"/>
                  </a:cubicBezTo>
                  <a:cubicBezTo>
                    <a:pt x="178" y="304"/>
                    <a:pt x="178" y="304"/>
                    <a:pt x="177" y="305"/>
                  </a:cubicBezTo>
                  <a:cubicBezTo>
                    <a:pt x="177" y="305"/>
                    <a:pt x="177" y="305"/>
                    <a:pt x="176" y="305"/>
                  </a:cubicBezTo>
                  <a:cubicBezTo>
                    <a:pt x="176" y="306"/>
                    <a:pt x="176" y="306"/>
                    <a:pt x="176" y="307"/>
                  </a:cubicBezTo>
                  <a:cubicBezTo>
                    <a:pt x="176" y="308"/>
                    <a:pt x="176" y="309"/>
                    <a:pt x="176" y="311"/>
                  </a:cubicBezTo>
                  <a:cubicBezTo>
                    <a:pt x="176" y="312"/>
                    <a:pt x="177" y="314"/>
                    <a:pt x="176" y="315"/>
                  </a:cubicBezTo>
                  <a:cubicBezTo>
                    <a:pt x="176" y="315"/>
                    <a:pt x="176" y="315"/>
                    <a:pt x="175" y="315"/>
                  </a:cubicBezTo>
                  <a:cubicBezTo>
                    <a:pt x="174" y="316"/>
                    <a:pt x="173" y="314"/>
                    <a:pt x="173" y="313"/>
                  </a:cubicBezTo>
                  <a:cubicBezTo>
                    <a:pt x="173" y="313"/>
                    <a:pt x="172" y="311"/>
                    <a:pt x="172" y="311"/>
                  </a:cubicBezTo>
                  <a:cubicBezTo>
                    <a:pt x="173" y="311"/>
                    <a:pt x="174" y="311"/>
                    <a:pt x="174" y="311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4" y="311"/>
                    <a:pt x="174" y="311"/>
                    <a:pt x="174" y="311"/>
                  </a:cubicBezTo>
                  <a:cubicBezTo>
                    <a:pt x="174" y="310"/>
                    <a:pt x="175" y="309"/>
                    <a:pt x="174" y="307"/>
                  </a:cubicBezTo>
                  <a:cubicBezTo>
                    <a:pt x="174" y="307"/>
                    <a:pt x="174" y="307"/>
                    <a:pt x="174" y="307"/>
                  </a:cubicBezTo>
                  <a:cubicBezTo>
                    <a:pt x="173" y="309"/>
                    <a:pt x="172" y="310"/>
                    <a:pt x="171" y="311"/>
                  </a:cubicBezTo>
                  <a:cubicBezTo>
                    <a:pt x="170" y="311"/>
                    <a:pt x="170" y="312"/>
                    <a:pt x="169" y="311"/>
                  </a:cubicBezTo>
                  <a:cubicBezTo>
                    <a:pt x="169" y="311"/>
                    <a:pt x="169" y="310"/>
                    <a:pt x="169" y="310"/>
                  </a:cubicBezTo>
                  <a:cubicBezTo>
                    <a:pt x="169" y="310"/>
                    <a:pt x="170" y="309"/>
                    <a:pt x="170" y="309"/>
                  </a:cubicBezTo>
                  <a:cubicBezTo>
                    <a:pt x="170" y="308"/>
                    <a:pt x="171" y="308"/>
                    <a:pt x="171" y="308"/>
                  </a:cubicBezTo>
                  <a:cubicBezTo>
                    <a:pt x="172" y="307"/>
                    <a:pt x="173" y="306"/>
                    <a:pt x="173" y="306"/>
                  </a:cubicBezTo>
                  <a:cubicBezTo>
                    <a:pt x="174" y="305"/>
                    <a:pt x="175" y="305"/>
                    <a:pt x="175" y="304"/>
                  </a:cubicBezTo>
                  <a:cubicBezTo>
                    <a:pt x="175" y="304"/>
                    <a:pt x="175" y="303"/>
                    <a:pt x="175" y="303"/>
                  </a:cubicBezTo>
                  <a:cubicBezTo>
                    <a:pt x="175" y="303"/>
                    <a:pt x="175" y="303"/>
                    <a:pt x="175" y="302"/>
                  </a:cubicBezTo>
                  <a:cubicBezTo>
                    <a:pt x="175" y="302"/>
                    <a:pt x="175" y="301"/>
                    <a:pt x="175" y="301"/>
                  </a:cubicBezTo>
                  <a:cubicBezTo>
                    <a:pt x="174" y="301"/>
                    <a:pt x="171" y="304"/>
                    <a:pt x="170" y="301"/>
                  </a:cubicBezTo>
                  <a:cubicBezTo>
                    <a:pt x="170" y="301"/>
                    <a:pt x="170" y="301"/>
                    <a:pt x="171" y="301"/>
                  </a:cubicBezTo>
                  <a:cubicBezTo>
                    <a:pt x="171" y="300"/>
                    <a:pt x="172" y="300"/>
                    <a:pt x="172" y="299"/>
                  </a:cubicBezTo>
                  <a:cubicBezTo>
                    <a:pt x="173" y="299"/>
                    <a:pt x="174" y="299"/>
                    <a:pt x="174" y="298"/>
                  </a:cubicBezTo>
                  <a:cubicBezTo>
                    <a:pt x="175" y="298"/>
                    <a:pt x="175" y="297"/>
                    <a:pt x="175" y="297"/>
                  </a:cubicBezTo>
                  <a:cubicBezTo>
                    <a:pt x="175" y="296"/>
                    <a:pt x="175" y="296"/>
                    <a:pt x="175" y="295"/>
                  </a:cubicBezTo>
                  <a:cubicBezTo>
                    <a:pt x="175" y="295"/>
                    <a:pt x="175" y="295"/>
                    <a:pt x="175" y="295"/>
                  </a:cubicBezTo>
                  <a:cubicBezTo>
                    <a:pt x="176" y="295"/>
                    <a:pt x="175" y="294"/>
                    <a:pt x="176" y="293"/>
                  </a:cubicBezTo>
                  <a:cubicBezTo>
                    <a:pt x="176" y="292"/>
                    <a:pt x="176" y="292"/>
                    <a:pt x="176" y="291"/>
                  </a:cubicBezTo>
                  <a:cubicBezTo>
                    <a:pt x="176" y="291"/>
                    <a:pt x="176" y="290"/>
                    <a:pt x="176" y="289"/>
                  </a:cubicBezTo>
                  <a:close/>
                  <a:moveTo>
                    <a:pt x="177" y="292"/>
                  </a:moveTo>
                  <a:cubicBezTo>
                    <a:pt x="177" y="293"/>
                    <a:pt x="177" y="295"/>
                    <a:pt x="177" y="296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77" y="296"/>
                    <a:pt x="177" y="295"/>
                    <a:pt x="177" y="295"/>
                  </a:cubicBezTo>
                  <a:cubicBezTo>
                    <a:pt x="178" y="295"/>
                    <a:pt x="178" y="294"/>
                    <a:pt x="178" y="294"/>
                  </a:cubicBezTo>
                  <a:cubicBezTo>
                    <a:pt x="178" y="294"/>
                    <a:pt x="178" y="293"/>
                    <a:pt x="178" y="293"/>
                  </a:cubicBezTo>
                  <a:cubicBezTo>
                    <a:pt x="178" y="293"/>
                    <a:pt x="178" y="293"/>
                    <a:pt x="177" y="292"/>
                  </a:cubicBezTo>
                  <a:close/>
                  <a:moveTo>
                    <a:pt x="187" y="293"/>
                  </a:moveTo>
                  <a:cubicBezTo>
                    <a:pt x="187" y="293"/>
                    <a:pt x="187" y="293"/>
                    <a:pt x="187" y="294"/>
                  </a:cubicBezTo>
                  <a:cubicBezTo>
                    <a:pt x="187" y="294"/>
                    <a:pt x="187" y="293"/>
                    <a:pt x="187" y="293"/>
                  </a:cubicBezTo>
                  <a:cubicBezTo>
                    <a:pt x="187" y="293"/>
                    <a:pt x="187" y="293"/>
                    <a:pt x="187" y="293"/>
                  </a:cubicBezTo>
                  <a:close/>
                  <a:moveTo>
                    <a:pt x="189" y="301"/>
                  </a:moveTo>
                  <a:cubicBezTo>
                    <a:pt x="189" y="301"/>
                    <a:pt x="188" y="301"/>
                    <a:pt x="188" y="302"/>
                  </a:cubicBezTo>
                  <a:cubicBezTo>
                    <a:pt x="188" y="302"/>
                    <a:pt x="188" y="302"/>
                    <a:pt x="187" y="302"/>
                  </a:cubicBezTo>
                  <a:cubicBezTo>
                    <a:pt x="187" y="302"/>
                    <a:pt x="186" y="303"/>
                    <a:pt x="187" y="303"/>
                  </a:cubicBezTo>
                  <a:cubicBezTo>
                    <a:pt x="187" y="303"/>
                    <a:pt x="187" y="303"/>
                    <a:pt x="188" y="303"/>
                  </a:cubicBezTo>
                  <a:cubicBezTo>
                    <a:pt x="188" y="303"/>
                    <a:pt x="189" y="304"/>
                    <a:pt x="189" y="304"/>
                  </a:cubicBezTo>
                  <a:cubicBezTo>
                    <a:pt x="189" y="304"/>
                    <a:pt x="190" y="304"/>
                    <a:pt x="190" y="304"/>
                  </a:cubicBezTo>
                  <a:cubicBezTo>
                    <a:pt x="190" y="304"/>
                    <a:pt x="190" y="304"/>
                    <a:pt x="190" y="304"/>
                  </a:cubicBezTo>
                  <a:cubicBezTo>
                    <a:pt x="190" y="304"/>
                    <a:pt x="190" y="303"/>
                    <a:pt x="190" y="303"/>
                  </a:cubicBezTo>
                  <a:cubicBezTo>
                    <a:pt x="190" y="303"/>
                    <a:pt x="191" y="302"/>
                    <a:pt x="190" y="301"/>
                  </a:cubicBezTo>
                  <a:cubicBezTo>
                    <a:pt x="190" y="301"/>
                    <a:pt x="190" y="301"/>
                    <a:pt x="190" y="301"/>
                  </a:cubicBezTo>
                  <a:cubicBezTo>
                    <a:pt x="190" y="301"/>
                    <a:pt x="189" y="301"/>
                    <a:pt x="189" y="301"/>
                  </a:cubicBezTo>
                  <a:close/>
                  <a:moveTo>
                    <a:pt x="218" y="278"/>
                  </a:moveTo>
                  <a:cubicBezTo>
                    <a:pt x="220" y="278"/>
                    <a:pt x="221" y="280"/>
                    <a:pt x="221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22" y="282"/>
                    <a:pt x="222" y="282"/>
                    <a:pt x="222" y="283"/>
                  </a:cubicBezTo>
                  <a:cubicBezTo>
                    <a:pt x="222" y="283"/>
                    <a:pt x="223" y="283"/>
                    <a:pt x="223" y="284"/>
                  </a:cubicBezTo>
                  <a:cubicBezTo>
                    <a:pt x="223" y="284"/>
                    <a:pt x="223" y="284"/>
                    <a:pt x="223" y="285"/>
                  </a:cubicBezTo>
                  <a:cubicBezTo>
                    <a:pt x="223" y="285"/>
                    <a:pt x="223" y="286"/>
                    <a:pt x="223" y="286"/>
                  </a:cubicBezTo>
                  <a:cubicBezTo>
                    <a:pt x="223" y="286"/>
                    <a:pt x="224" y="286"/>
                    <a:pt x="224" y="286"/>
                  </a:cubicBezTo>
                  <a:cubicBezTo>
                    <a:pt x="224" y="286"/>
                    <a:pt x="224" y="286"/>
                    <a:pt x="224" y="286"/>
                  </a:cubicBezTo>
                  <a:cubicBezTo>
                    <a:pt x="224" y="285"/>
                    <a:pt x="225" y="284"/>
                    <a:pt x="225" y="283"/>
                  </a:cubicBezTo>
                  <a:cubicBezTo>
                    <a:pt x="225" y="283"/>
                    <a:pt x="225" y="283"/>
                    <a:pt x="225" y="28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1"/>
                    <a:pt x="225" y="281"/>
                    <a:pt x="225" y="280"/>
                  </a:cubicBezTo>
                  <a:cubicBezTo>
                    <a:pt x="225" y="280"/>
                    <a:pt x="224" y="280"/>
                    <a:pt x="224" y="279"/>
                  </a:cubicBezTo>
                  <a:cubicBezTo>
                    <a:pt x="224" y="279"/>
                    <a:pt x="224" y="279"/>
                    <a:pt x="224" y="279"/>
                  </a:cubicBezTo>
                  <a:cubicBezTo>
                    <a:pt x="224" y="279"/>
                    <a:pt x="224" y="279"/>
                    <a:pt x="224" y="279"/>
                  </a:cubicBezTo>
                  <a:cubicBezTo>
                    <a:pt x="224" y="279"/>
                    <a:pt x="225" y="279"/>
                    <a:pt x="225" y="279"/>
                  </a:cubicBezTo>
                  <a:cubicBezTo>
                    <a:pt x="226" y="280"/>
                    <a:pt x="226" y="282"/>
                    <a:pt x="226" y="283"/>
                  </a:cubicBezTo>
                  <a:cubicBezTo>
                    <a:pt x="226" y="283"/>
                    <a:pt x="226" y="284"/>
                    <a:pt x="226" y="284"/>
                  </a:cubicBezTo>
                  <a:cubicBezTo>
                    <a:pt x="226" y="284"/>
                    <a:pt x="226" y="285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6"/>
                    <a:pt x="226" y="286"/>
                    <a:pt x="226" y="286"/>
                  </a:cubicBezTo>
                  <a:cubicBezTo>
                    <a:pt x="226" y="286"/>
                    <a:pt x="226" y="286"/>
                    <a:pt x="226" y="287"/>
                  </a:cubicBezTo>
                  <a:cubicBezTo>
                    <a:pt x="226" y="287"/>
                    <a:pt x="226" y="287"/>
                    <a:pt x="226" y="288"/>
                  </a:cubicBezTo>
                  <a:cubicBezTo>
                    <a:pt x="226" y="289"/>
                    <a:pt x="226" y="289"/>
                    <a:pt x="226" y="290"/>
                  </a:cubicBezTo>
                  <a:cubicBezTo>
                    <a:pt x="226" y="290"/>
                    <a:pt x="225" y="291"/>
                    <a:pt x="225" y="291"/>
                  </a:cubicBezTo>
                  <a:cubicBezTo>
                    <a:pt x="225" y="291"/>
                    <a:pt x="225" y="292"/>
                    <a:pt x="225" y="292"/>
                  </a:cubicBezTo>
                  <a:cubicBezTo>
                    <a:pt x="225" y="293"/>
                    <a:pt x="225" y="293"/>
                    <a:pt x="225" y="293"/>
                  </a:cubicBezTo>
                  <a:cubicBezTo>
                    <a:pt x="225" y="293"/>
                    <a:pt x="225" y="294"/>
                    <a:pt x="225" y="294"/>
                  </a:cubicBezTo>
                  <a:cubicBezTo>
                    <a:pt x="225" y="295"/>
                    <a:pt x="225" y="296"/>
                    <a:pt x="225" y="296"/>
                  </a:cubicBezTo>
                  <a:cubicBezTo>
                    <a:pt x="225" y="297"/>
                    <a:pt x="225" y="297"/>
                    <a:pt x="225" y="297"/>
                  </a:cubicBezTo>
                  <a:cubicBezTo>
                    <a:pt x="225" y="297"/>
                    <a:pt x="225" y="297"/>
                    <a:pt x="225" y="297"/>
                  </a:cubicBezTo>
                  <a:cubicBezTo>
                    <a:pt x="225" y="297"/>
                    <a:pt x="225" y="297"/>
                    <a:pt x="226" y="297"/>
                  </a:cubicBezTo>
                  <a:cubicBezTo>
                    <a:pt x="226" y="297"/>
                    <a:pt x="226" y="297"/>
                    <a:pt x="226" y="296"/>
                  </a:cubicBezTo>
                  <a:cubicBezTo>
                    <a:pt x="227" y="296"/>
                    <a:pt x="227" y="296"/>
                    <a:pt x="227" y="296"/>
                  </a:cubicBezTo>
                  <a:cubicBezTo>
                    <a:pt x="227" y="296"/>
                    <a:pt x="228" y="296"/>
                    <a:pt x="228" y="296"/>
                  </a:cubicBezTo>
                  <a:cubicBezTo>
                    <a:pt x="228" y="295"/>
                    <a:pt x="229" y="295"/>
                    <a:pt x="230" y="295"/>
                  </a:cubicBezTo>
                  <a:cubicBezTo>
                    <a:pt x="230" y="294"/>
                    <a:pt x="231" y="294"/>
                    <a:pt x="232" y="294"/>
                  </a:cubicBezTo>
                  <a:cubicBezTo>
                    <a:pt x="232" y="294"/>
                    <a:pt x="233" y="295"/>
                    <a:pt x="233" y="295"/>
                  </a:cubicBezTo>
                  <a:cubicBezTo>
                    <a:pt x="233" y="295"/>
                    <a:pt x="233" y="295"/>
                    <a:pt x="233" y="295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2" y="297"/>
                    <a:pt x="231" y="298"/>
                    <a:pt x="231" y="298"/>
                  </a:cubicBezTo>
                  <a:cubicBezTo>
                    <a:pt x="231" y="298"/>
                    <a:pt x="231" y="299"/>
                    <a:pt x="230" y="299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0" y="298"/>
                    <a:pt x="231" y="297"/>
                    <a:pt x="230" y="297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6"/>
                    <a:pt x="229" y="297"/>
                    <a:pt x="229" y="297"/>
                  </a:cubicBezTo>
                  <a:cubicBezTo>
                    <a:pt x="228" y="297"/>
                    <a:pt x="228" y="297"/>
                    <a:pt x="228" y="297"/>
                  </a:cubicBezTo>
                  <a:cubicBezTo>
                    <a:pt x="227" y="297"/>
                    <a:pt x="226" y="298"/>
                    <a:pt x="225" y="298"/>
                  </a:cubicBezTo>
                  <a:cubicBezTo>
                    <a:pt x="225" y="298"/>
                    <a:pt x="225" y="298"/>
                    <a:pt x="224" y="298"/>
                  </a:cubicBezTo>
                  <a:cubicBezTo>
                    <a:pt x="224" y="299"/>
                    <a:pt x="224" y="300"/>
                    <a:pt x="224" y="300"/>
                  </a:cubicBezTo>
                  <a:cubicBezTo>
                    <a:pt x="224" y="301"/>
                    <a:pt x="224" y="301"/>
                    <a:pt x="224" y="301"/>
                  </a:cubicBezTo>
                  <a:cubicBezTo>
                    <a:pt x="224" y="301"/>
                    <a:pt x="223" y="301"/>
                    <a:pt x="223" y="302"/>
                  </a:cubicBezTo>
                  <a:cubicBezTo>
                    <a:pt x="223" y="302"/>
                    <a:pt x="223" y="302"/>
                    <a:pt x="223" y="302"/>
                  </a:cubicBezTo>
                  <a:cubicBezTo>
                    <a:pt x="223" y="303"/>
                    <a:pt x="222" y="303"/>
                    <a:pt x="222" y="303"/>
                  </a:cubicBezTo>
                  <a:cubicBezTo>
                    <a:pt x="221" y="302"/>
                    <a:pt x="221" y="301"/>
                    <a:pt x="222" y="300"/>
                  </a:cubicBezTo>
                  <a:cubicBezTo>
                    <a:pt x="222" y="300"/>
                    <a:pt x="222" y="299"/>
                    <a:pt x="222" y="299"/>
                  </a:cubicBezTo>
                  <a:cubicBezTo>
                    <a:pt x="222" y="299"/>
                    <a:pt x="222" y="299"/>
                    <a:pt x="222" y="299"/>
                  </a:cubicBezTo>
                  <a:cubicBezTo>
                    <a:pt x="222" y="298"/>
                    <a:pt x="221" y="298"/>
                    <a:pt x="221" y="298"/>
                  </a:cubicBezTo>
                  <a:cubicBezTo>
                    <a:pt x="221" y="298"/>
                    <a:pt x="221" y="297"/>
                    <a:pt x="221" y="297"/>
                  </a:cubicBezTo>
                  <a:cubicBezTo>
                    <a:pt x="221" y="297"/>
                    <a:pt x="221" y="297"/>
                    <a:pt x="221" y="296"/>
                  </a:cubicBezTo>
                  <a:cubicBezTo>
                    <a:pt x="221" y="296"/>
                    <a:pt x="221" y="296"/>
                    <a:pt x="221" y="295"/>
                  </a:cubicBezTo>
                  <a:cubicBezTo>
                    <a:pt x="221" y="295"/>
                    <a:pt x="221" y="295"/>
                    <a:pt x="221" y="295"/>
                  </a:cubicBezTo>
                  <a:cubicBezTo>
                    <a:pt x="219" y="296"/>
                    <a:pt x="217" y="298"/>
                    <a:pt x="215" y="298"/>
                  </a:cubicBezTo>
                  <a:cubicBezTo>
                    <a:pt x="215" y="297"/>
                    <a:pt x="215" y="297"/>
                    <a:pt x="215" y="297"/>
                  </a:cubicBezTo>
                  <a:cubicBezTo>
                    <a:pt x="215" y="296"/>
                    <a:pt x="215" y="296"/>
                    <a:pt x="216" y="296"/>
                  </a:cubicBezTo>
                  <a:cubicBezTo>
                    <a:pt x="216" y="296"/>
                    <a:pt x="216" y="295"/>
                    <a:pt x="216" y="295"/>
                  </a:cubicBezTo>
                  <a:cubicBezTo>
                    <a:pt x="216" y="295"/>
                    <a:pt x="217" y="295"/>
                    <a:pt x="217" y="295"/>
                  </a:cubicBezTo>
                  <a:cubicBezTo>
                    <a:pt x="217" y="295"/>
                    <a:pt x="217" y="294"/>
                    <a:pt x="218" y="294"/>
                  </a:cubicBezTo>
                  <a:cubicBezTo>
                    <a:pt x="218" y="294"/>
                    <a:pt x="218" y="294"/>
                    <a:pt x="218" y="294"/>
                  </a:cubicBezTo>
                  <a:cubicBezTo>
                    <a:pt x="218" y="293"/>
                    <a:pt x="219" y="292"/>
                    <a:pt x="220" y="291"/>
                  </a:cubicBezTo>
                  <a:cubicBezTo>
                    <a:pt x="220" y="291"/>
                    <a:pt x="220" y="291"/>
                    <a:pt x="220" y="291"/>
                  </a:cubicBezTo>
                  <a:cubicBezTo>
                    <a:pt x="221" y="290"/>
                    <a:pt x="221" y="289"/>
                    <a:pt x="220" y="289"/>
                  </a:cubicBezTo>
                  <a:cubicBezTo>
                    <a:pt x="220" y="289"/>
                    <a:pt x="220" y="288"/>
                    <a:pt x="220" y="288"/>
                  </a:cubicBezTo>
                  <a:cubicBezTo>
                    <a:pt x="220" y="288"/>
                    <a:pt x="220" y="288"/>
                    <a:pt x="220" y="287"/>
                  </a:cubicBezTo>
                  <a:cubicBezTo>
                    <a:pt x="220" y="287"/>
                    <a:pt x="220" y="287"/>
                    <a:pt x="220" y="286"/>
                  </a:cubicBezTo>
                  <a:cubicBezTo>
                    <a:pt x="220" y="286"/>
                    <a:pt x="220" y="286"/>
                    <a:pt x="220" y="285"/>
                  </a:cubicBezTo>
                  <a:cubicBezTo>
                    <a:pt x="220" y="285"/>
                    <a:pt x="220" y="285"/>
                    <a:pt x="219" y="284"/>
                  </a:cubicBezTo>
                  <a:cubicBezTo>
                    <a:pt x="219" y="284"/>
                    <a:pt x="219" y="284"/>
                    <a:pt x="219" y="283"/>
                  </a:cubicBezTo>
                  <a:cubicBezTo>
                    <a:pt x="219" y="282"/>
                    <a:pt x="219" y="281"/>
                    <a:pt x="219" y="281"/>
                  </a:cubicBezTo>
                  <a:cubicBezTo>
                    <a:pt x="219" y="280"/>
                    <a:pt x="219" y="280"/>
                    <a:pt x="219" y="280"/>
                  </a:cubicBezTo>
                  <a:cubicBezTo>
                    <a:pt x="219" y="279"/>
                    <a:pt x="218" y="279"/>
                    <a:pt x="219" y="279"/>
                  </a:cubicBezTo>
                  <a:cubicBezTo>
                    <a:pt x="219" y="279"/>
                    <a:pt x="218" y="279"/>
                    <a:pt x="218" y="278"/>
                  </a:cubicBezTo>
                  <a:close/>
                  <a:moveTo>
                    <a:pt x="244" y="252"/>
                  </a:moveTo>
                  <a:cubicBezTo>
                    <a:pt x="245" y="252"/>
                    <a:pt x="246" y="252"/>
                    <a:pt x="247" y="252"/>
                  </a:cubicBezTo>
                  <a:cubicBezTo>
                    <a:pt x="250" y="254"/>
                    <a:pt x="248" y="257"/>
                    <a:pt x="248" y="259"/>
                  </a:cubicBezTo>
                  <a:cubicBezTo>
                    <a:pt x="248" y="260"/>
                    <a:pt x="248" y="260"/>
                    <a:pt x="248" y="260"/>
                  </a:cubicBezTo>
                  <a:cubicBezTo>
                    <a:pt x="248" y="260"/>
                    <a:pt x="248" y="260"/>
                    <a:pt x="248" y="260"/>
                  </a:cubicBezTo>
                  <a:cubicBezTo>
                    <a:pt x="248" y="260"/>
                    <a:pt x="248" y="260"/>
                    <a:pt x="248" y="260"/>
                  </a:cubicBezTo>
                  <a:cubicBezTo>
                    <a:pt x="249" y="260"/>
                    <a:pt x="249" y="260"/>
                    <a:pt x="249" y="260"/>
                  </a:cubicBezTo>
                  <a:cubicBezTo>
                    <a:pt x="250" y="259"/>
                    <a:pt x="251" y="260"/>
                    <a:pt x="251" y="259"/>
                  </a:cubicBezTo>
                  <a:cubicBezTo>
                    <a:pt x="251" y="259"/>
                    <a:pt x="251" y="258"/>
                    <a:pt x="252" y="258"/>
                  </a:cubicBezTo>
                  <a:cubicBezTo>
                    <a:pt x="252" y="257"/>
                    <a:pt x="252" y="257"/>
                    <a:pt x="252" y="256"/>
                  </a:cubicBezTo>
                  <a:cubicBezTo>
                    <a:pt x="253" y="255"/>
                    <a:pt x="255" y="252"/>
                    <a:pt x="256" y="252"/>
                  </a:cubicBezTo>
                  <a:cubicBezTo>
                    <a:pt x="256" y="252"/>
                    <a:pt x="257" y="253"/>
                    <a:pt x="257" y="253"/>
                  </a:cubicBezTo>
                  <a:cubicBezTo>
                    <a:pt x="257" y="254"/>
                    <a:pt x="257" y="254"/>
                    <a:pt x="257" y="255"/>
                  </a:cubicBezTo>
                  <a:cubicBezTo>
                    <a:pt x="257" y="256"/>
                    <a:pt x="257" y="256"/>
                    <a:pt x="257" y="256"/>
                  </a:cubicBezTo>
                  <a:cubicBezTo>
                    <a:pt x="257" y="258"/>
                    <a:pt x="257" y="260"/>
                    <a:pt x="257" y="261"/>
                  </a:cubicBezTo>
                  <a:cubicBezTo>
                    <a:pt x="258" y="262"/>
                    <a:pt x="257" y="263"/>
                    <a:pt x="257" y="263"/>
                  </a:cubicBezTo>
                  <a:cubicBezTo>
                    <a:pt x="257" y="263"/>
                    <a:pt x="257" y="263"/>
                    <a:pt x="257" y="263"/>
                  </a:cubicBezTo>
                  <a:cubicBezTo>
                    <a:pt x="257" y="263"/>
                    <a:pt x="257" y="263"/>
                    <a:pt x="257" y="263"/>
                  </a:cubicBezTo>
                  <a:cubicBezTo>
                    <a:pt x="258" y="263"/>
                    <a:pt x="259" y="263"/>
                    <a:pt x="259" y="263"/>
                  </a:cubicBezTo>
                  <a:cubicBezTo>
                    <a:pt x="260" y="263"/>
                    <a:pt x="260" y="266"/>
                    <a:pt x="260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9"/>
                    <a:pt x="260" y="269"/>
                  </a:cubicBezTo>
                  <a:cubicBezTo>
                    <a:pt x="260" y="270"/>
                    <a:pt x="260" y="270"/>
                    <a:pt x="259" y="271"/>
                  </a:cubicBezTo>
                  <a:cubicBezTo>
                    <a:pt x="259" y="271"/>
                    <a:pt x="259" y="272"/>
                    <a:pt x="259" y="273"/>
                  </a:cubicBezTo>
                  <a:cubicBezTo>
                    <a:pt x="259" y="273"/>
                    <a:pt x="258" y="273"/>
                    <a:pt x="259" y="274"/>
                  </a:cubicBezTo>
                  <a:cubicBezTo>
                    <a:pt x="259" y="274"/>
                    <a:pt x="259" y="274"/>
                    <a:pt x="259" y="274"/>
                  </a:cubicBezTo>
                  <a:cubicBezTo>
                    <a:pt x="259" y="274"/>
                    <a:pt x="259" y="274"/>
                    <a:pt x="259" y="274"/>
                  </a:cubicBezTo>
                  <a:cubicBezTo>
                    <a:pt x="259" y="274"/>
                    <a:pt x="259" y="274"/>
                    <a:pt x="259" y="274"/>
                  </a:cubicBezTo>
                  <a:cubicBezTo>
                    <a:pt x="259" y="274"/>
                    <a:pt x="259" y="274"/>
                    <a:pt x="259" y="274"/>
                  </a:cubicBezTo>
                  <a:cubicBezTo>
                    <a:pt x="259" y="274"/>
                    <a:pt x="259" y="273"/>
                    <a:pt x="260" y="273"/>
                  </a:cubicBezTo>
                  <a:cubicBezTo>
                    <a:pt x="260" y="273"/>
                    <a:pt x="260" y="272"/>
                    <a:pt x="260" y="272"/>
                  </a:cubicBezTo>
                  <a:cubicBezTo>
                    <a:pt x="261" y="272"/>
                    <a:pt x="261" y="272"/>
                    <a:pt x="261" y="271"/>
                  </a:cubicBezTo>
                  <a:cubicBezTo>
                    <a:pt x="261" y="271"/>
                    <a:pt x="264" y="269"/>
                    <a:pt x="264" y="270"/>
                  </a:cubicBezTo>
                  <a:cubicBezTo>
                    <a:pt x="265" y="270"/>
                    <a:pt x="264" y="271"/>
                    <a:pt x="264" y="271"/>
                  </a:cubicBezTo>
                  <a:cubicBezTo>
                    <a:pt x="264" y="271"/>
                    <a:pt x="264" y="272"/>
                    <a:pt x="264" y="272"/>
                  </a:cubicBezTo>
                  <a:cubicBezTo>
                    <a:pt x="264" y="272"/>
                    <a:pt x="264" y="273"/>
                    <a:pt x="264" y="273"/>
                  </a:cubicBezTo>
                  <a:cubicBezTo>
                    <a:pt x="264" y="273"/>
                    <a:pt x="263" y="274"/>
                    <a:pt x="263" y="275"/>
                  </a:cubicBezTo>
                  <a:cubicBezTo>
                    <a:pt x="263" y="275"/>
                    <a:pt x="263" y="275"/>
                    <a:pt x="262" y="276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2" y="275"/>
                    <a:pt x="263" y="273"/>
                    <a:pt x="263" y="272"/>
                  </a:cubicBezTo>
                  <a:cubicBezTo>
                    <a:pt x="263" y="272"/>
                    <a:pt x="262" y="272"/>
                    <a:pt x="262" y="272"/>
                  </a:cubicBezTo>
                  <a:cubicBezTo>
                    <a:pt x="262" y="272"/>
                    <a:pt x="260" y="275"/>
                    <a:pt x="260" y="275"/>
                  </a:cubicBezTo>
                  <a:cubicBezTo>
                    <a:pt x="261" y="276"/>
                    <a:pt x="262" y="276"/>
                    <a:pt x="262" y="277"/>
                  </a:cubicBezTo>
                  <a:cubicBezTo>
                    <a:pt x="262" y="277"/>
                    <a:pt x="263" y="277"/>
                    <a:pt x="263" y="277"/>
                  </a:cubicBezTo>
                  <a:cubicBezTo>
                    <a:pt x="264" y="278"/>
                    <a:pt x="265" y="279"/>
                    <a:pt x="266" y="280"/>
                  </a:cubicBezTo>
                  <a:cubicBezTo>
                    <a:pt x="266" y="281"/>
                    <a:pt x="266" y="281"/>
                    <a:pt x="267" y="281"/>
                  </a:cubicBezTo>
                  <a:cubicBezTo>
                    <a:pt x="267" y="282"/>
                    <a:pt x="267" y="282"/>
                    <a:pt x="267" y="283"/>
                  </a:cubicBezTo>
                  <a:cubicBezTo>
                    <a:pt x="267" y="283"/>
                    <a:pt x="267" y="283"/>
                    <a:pt x="267" y="283"/>
                  </a:cubicBezTo>
                  <a:cubicBezTo>
                    <a:pt x="266" y="284"/>
                    <a:pt x="265" y="285"/>
                    <a:pt x="263" y="285"/>
                  </a:cubicBezTo>
                  <a:cubicBezTo>
                    <a:pt x="263" y="285"/>
                    <a:pt x="263" y="285"/>
                    <a:pt x="262" y="285"/>
                  </a:cubicBezTo>
                  <a:cubicBezTo>
                    <a:pt x="262" y="285"/>
                    <a:pt x="262" y="286"/>
                    <a:pt x="262" y="286"/>
                  </a:cubicBezTo>
                  <a:cubicBezTo>
                    <a:pt x="261" y="286"/>
                    <a:pt x="261" y="286"/>
                    <a:pt x="261" y="286"/>
                  </a:cubicBezTo>
                  <a:cubicBezTo>
                    <a:pt x="261" y="286"/>
                    <a:pt x="261" y="286"/>
                    <a:pt x="261" y="286"/>
                  </a:cubicBezTo>
                  <a:cubicBezTo>
                    <a:pt x="261" y="286"/>
                    <a:pt x="261" y="286"/>
                    <a:pt x="261" y="286"/>
                  </a:cubicBezTo>
                  <a:cubicBezTo>
                    <a:pt x="261" y="285"/>
                    <a:pt x="262" y="285"/>
                    <a:pt x="262" y="285"/>
                  </a:cubicBezTo>
                  <a:cubicBezTo>
                    <a:pt x="263" y="284"/>
                    <a:pt x="264" y="284"/>
                    <a:pt x="265" y="283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65" y="281"/>
                    <a:pt x="264" y="280"/>
                    <a:pt x="263" y="279"/>
                  </a:cubicBezTo>
                  <a:cubicBezTo>
                    <a:pt x="262" y="278"/>
                    <a:pt x="262" y="277"/>
                    <a:pt x="261" y="277"/>
                  </a:cubicBezTo>
                  <a:cubicBezTo>
                    <a:pt x="261" y="276"/>
                    <a:pt x="260" y="276"/>
                    <a:pt x="260" y="276"/>
                  </a:cubicBezTo>
                  <a:cubicBezTo>
                    <a:pt x="260" y="277"/>
                    <a:pt x="259" y="278"/>
                    <a:pt x="259" y="278"/>
                  </a:cubicBezTo>
                  <a:cubicBezTo>
                    <a:pt x="259" y="279"/>
                    <a:pt x="258" y="280"/>
                    <a:pt x="258" y="280"/>
                  </a:cubicBezTo>
                  <a:cubicBezTo>
                    <a:pt x="258" y="281"/>
                    <a:pt x="257" y="282"/>
                    <a:pt x="257" y="282"/>
                  </a:cubicBezTo>
                  <a:cubicBezTo>
                    <a:pt x="257" y="283"/>
                    <a:pt x="257" y="284"/>
                    <a:pt x="255" y="285"/>
                  </a:cubicBezTo>
                  <a:cubicBezTo>
                    <a:pt x="255" y="285"/>
                    <a:pt x="255" y="285"/>
                    <a:pt x="255" y="285"/>
                  </a:cubicBezTo>
                  <a:cubicBezTo>
                    <a:pt x="255" y="285"/>
                    <a:pt x="254" y="285"/>
                    <a:pt x="254" y="285"/>
                  </a:cubicBezTo>
                  <a:cubicBezTo>
                    <a:pt x="254" y="284"/>
                    <a:pt x="254" y="284"/>
                    <a:pt x="255" y="284"/>
                  </a:cubicBezTo>
                  <a:cubicBezTo>
                    <a:pt x="255" y="282"/>
                    <a:pt x="256" y="280"/>
                    <a:pt x="257" y="278"/>
                  </a:cubicBezTo>
                  <a:cubicBezTo>
                    <a:pt x="257" y="277"/>
                    <a:pt x="258" y="276"/>
                    <a:pt x="258" y="275"/>
                  </a:cubicBezTo>
                  <a:cubicBezTo>
                    <a:pt x="258" y="275"/>
                    <a:pt x="259" y="275"/>
                    <a:pt x="258" y="275"/>
                  </a:cubicBezTo>
                  <a:cubicBezTo>
                    <a:pt x="258" y="274"/>
                    <a:pt x="258" y="274"/>
                    <a:pt x="258" y="273"/>
                  </a:cubicBezTo>
                  <a:cubicBezTo>
                    <a:pt x="257" y="271"/>
                    <a:pt x="258" y="269"/>
                    <a:pt x="258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8" y="267"/>
                    <a:pt x="257" y="268"/>
                    <a:pt x="257" y="268"/>
                  </a:cubicBezTo>
                  <a:cubicBezTo>
                    <a:pt x="257" y="268"/>
                    <a:pt x="257" y="269"/>
                    <a:pt x="257" y="269"/>
                  </a:cubicBezTo>
                  <a:cubicBezTo>
                    <a:pt x="256" y="270"/>
                    <a:pt x="256" y="271"/>
                    <a:pt x="255" y="272"/>
                  </a:cubicBezTo>
                  <a:cubicBezTo>
                    <a:pt x="255" y="273"/>
                    <a:pt x="254" y="274"/>
                    <a:pt x="253" y="275"/>
                  </a:cubicBezTo>
                  <a:cubicBezTo>
                    <a:pt x="253" y="275"/>
                    <a:pt x="252" y="275"/>
                    <a:pt x="252" y="276"/>
                  </a:cubicBezTo>
                  <a:cubicBezTo>
                    <a:pt x="252" y="276"/>
                    <a:pt x="252" y="275"/>
                    <a:pt x="252" y="275"/>
                  </a:cubicBezTo>
                  <a:cubicBezTo>
                    <a:pt x="252" y="275"/>
                    <a:pt x="252" y="275"/>
                    <a:pt x="252" y="275"/>
                  </a:cubicBezTo>
                  <a:cubicBezTo>
                    <a:pt x="252" y="274"/>
                    <a:pt x="253" y="273"/>
                    <a:pt x="253" y="272"/>
                  </a:cubicBezTo>
                  <a:cubicBezTo>
                    <a:pt x="254" y="271"/>
                    <a:pt x="254" y="270"/>
                    <a:pt x="255" y="268"/>
                  </a:cubicBezTo>
                  <a:cubicBezTo>
                    <a:pt x="255" y="268"/>
                    <a:pt x="256" y="266"/>
                    <a:pt x="256" y="266"/>
                  </a:cubicBezTo>
                  <a:cubicBezTo>
                    <a:pt x="256" y="266"/>
                    <a:pt x="256" y="266"/>
                    <a:pt x="255" y="26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5" y="266"/>
                    <a:pt x="255" y="266"/>
                    <a:pt x="255" y="266"/>
                  </a:cubicBezTo>
                  <a:cubicBezTo>
                    <a:pt x="255" y="266"/>
                    <a:pt x="254" y="267"/>
                    <a:pt x="254" y="267"/>
                  </a:cubicBezTo>
                  <a:cubicBezTo>
                    <a:pt x="254" y="266"/>
                    <a:pt x="254" y="266"/>
                    <a:pt x="254" y="265"/>
                  </a:cubicBezTo>
                  <a:cubicBezTo>
                    <a:pt x="254" y="265"/>
                    <a:pt x="254" y="264"/>
                    <a:pt x="254" y="264"/>
                  </a:cubicBezTo>
                  <a:cubicBezTo>
                    <a:pt x="254" y="263"/>
                    <a:pt x="253" y="263"/>
                    <a:pt x="253" y="262"/>
                  </a:cubicBezTo>
                  <a:cubicBezTo>
                    <a:pt x="253" y="262"/>
                    <a:pt x="252" y="261"/>
                    <a:pt x="252" y="261"/>
                  </a:cubicBezTo>
                  <a:cubicBezTo>
                    <a:pt x="253" y="260"/>
                    <a:pt x="254" y="261"/>
                    <a:pt x="255" y="261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55" y="262"/>
                    <a:pt x="255" y="262"/>
                    <a:pt x="255" y="263"/>
                  </a:cubicBezTo>
                  <a:cubicBezTo>
                    <a:pt x="255" y="263"/>
                    <a:pt x="255" y="265"/>
                    <a:pt x="255" y="265"/>
                  </a:cubicBezTo>
                  <a:cubicBezTo>
                    <a:pt x="256" y="265"/>
                    <a:pt x="256" y="265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3"/>
                  </a:cubicBezTo>
                  <a:cubicBezTo>
                    <a:pt x="256" y="263"/>
                    <a:pt x="256" y="263"/>
                    <a:pt x="256" y="263"/>
                  </a:cubicBezTo>
                  <a:cubicBezTo>
                    <a:pt x="256" y="262"/>
                    <a:pt x="256" y="262"/>
                    <a:pt x="256" y="262"/>
                  </a:cubicBezTo>
                  <a:cubicBezTo>
                    <a:pt x="256" y="260"/>
                    <a:pt x="256" y="259"/>
                    <a:pt x="255" y="258"/>
                  </a:cubicBezTo>
                  <a:cubicBezTo>
                    <a:pt x="255" y="258"/>
                    <a:pt x="255" y="258"/>
                    <a:pt x="255" y="257"/>
                  </a:cubicBezTo>
                  <a:cubicBezTo>
                    <a:pt x="255" y="257"/>
                    <a:pt x="255" y="256"/>
                    <a:pt x="255" y="255"/>
                  </a:cubicBezTo>
                  <a:cubicBezTo>
                    <a:pt x="254" y="256"/>
                    <a:pt x="253" y="258"/>
                    <a:pt x="253" y="260"/>
                  </a:cubicBezTo>
                  <a:cubicBezTo>
                    <a:pt x="252" y="260"/>
                    <a:pt x="252" y="261"/>
                    <a:pt x="252" y="262"/>
                  </a:cubicBezTo>
                  <a:cubicBezTo>
                    <a:pt x="252" y="262"/>
                    <a:pt x="252" y="262"/>
                    <a:pt x="252" y="262"/>
                  </a:cubicBezTo>
                  <a:cubicBezTo>
                    <a:pt x="252" y="263"/>
                    <a:pt x="252" y="264"/>
                    <a:pt x="252" y="264"/>
                  </a:cubicBezTo>
                  <a:cubicBezTo>
                    <a:pt x="252" y="264"/>
                    <a:pt x="253" y="265"/>
                    <a:pt x="253" y="265"/>
                  </a:cubicBezTo>
                  <a:cubicBezTo>
                    <a:pt x="253" y="265"/>
                    <a:pt x="254" y="265"/>
                    <a:pt x="254" y="265"/>
                  </a:cubicBezTo>
                  <a:cubicBezTo>
                    <a:pt x="254" y="265"/>
                    <a:pt x="253" y="265"/>
                    <a:pt x="253" y="265"/>
                  </a:cubicBezTo>
                  <a:cubicBezTo>
                    <a:pt x="253" y="265"/>
                    <a:pt x="252" y="266"/>
                    <a:pt x="252" y="266"/>
                  </a:cubicBezTo>
                  <a:cubicBezTo>
                    <a:pt x="252" y="266"/>
                    <a:pt x="252" y="267"/>
                    <a:pt x="252" y="267"/>
                  </a:cubicBezTo>
                  <a:cubicBezTo>
                    <a:pt x="252" y="268"/>
                    <a:pt x="252" y="269"/>
                    <a:pt x="252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269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7"/>
                    <a:pt x="250" y="267"/>
                  </a:cubicBezTo>
                  <a:cubicBezTo>
                    <a:pt x="250" y="268"/>
                    <a:pt x="250" y="268"/>
                    <a:pt x="250" y="268"/>
                  </a:cubicBezTo>
                  <a:cubicBezTo>
                    <a:pt x="250" y="269"/>
                    <a:pt x="250" y="271"/>
                    <a:pt x="250" y="272"/>
                  </a:cubicBezTo>
                  <a:cubicBezTo>
                    <a:pt x="250" y="272"/>
                    <a:pt x="250" y="272"/>
                    <a:pt x="251" y="273"/>
                  </a:cubicBezTo>
                  <a:cubicBezTo>
                    <a:pt x="250" y="273"/>
                    <a:pt x="250" y="273"/>
                    <a:pt x="251" y="273"/>
                  </a:cubicBezTo>
                  <a:cubicBezTo>
                    <a:pt x="250" y="273"/>
                    <a:pt x="250" y="273"/>
                    <a:pt x="250" y="273"/>
                  </a:cubicBezTo>
                  <a:cubicBezTo>
                    <a:pt x="250" y="273"/>
                    <a:pt x="250" y="273"/>
                    <a:pt x="249" y="273"/>
                  </a:cubicBezTo>
                  <a:cubicBezTo>
                    <a:pt x="249" y="273"/>
                    <a:pt x="249" y="273"/>
                    <a:pt x="249" y="273"/>
                  </a:cubicBezTo>
                  <a:cubicBezTo>
                    <a:pt x="248" y="272"/>
                    <a:pt x="247" y="271"/>
                    <a:pt x="246" y="270"/>
                  </a:cubicBezTo>
                  <a:cubicBezTo>
                    <a:pt x="246" y="270"/>
                    <a:pt x="245" y="270"/>
                    <a:pt x="245" y="270"/>
                  </a:cubicBezTo>
                  <a:cubicBezTo>
                    <a:pt x="245" y="270"/>
                    <a:pt x="245" y="270"/>
                    <a:pt x="245" y="270"/>
                  </a:cubicBezTo>
                  <a:cubicBezTo>
                    <a:pt x="246" y="269"/>
                    <a:pt x="247" y="270"/>
                    <a:pt x="248" y="270"/>
                  </a:cubicBezTo>
                  <a:cubicBezTo>
                    <a:pt x="248" y="270"/>
                    <a:pt x="248" y="270"/>
                    <a:pt x="249" y="270"/>
                  </a:cubicBezTo>
                  <a:cubicBezTo>
                    <a:pt x="249" y="270"/>
                    <a:pt x="249" y="270"/>
                    <a:pt x="249" y="270"/>
                  </a:cubicBezTo>
                  <a:cubicBezTo>
                    <a:pt x="249" y="269"/>
                    <a:pt x="243" y="266"/>
                    <a:pt x="242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3" y="264"/>
                    <a:pt x="248" y="266"/>
                    <a:pt x="249" y="267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9" y="267"/>
                    <a:pt x="250" y="266"/>
                    <a:pt x="249" y="266"/>
                  </a:cubicBezTo>
                  <a:cubicBezTo>
                    <a:pt x="249" y="266"/>
                    <a:pt x="249" y="265"/>
                    <a:pt x="249" y="265"/>
                  </a:cubicBezTo>
                  <a:cubicBezTo>
                    <a:pt x="249" y="265"/>
                    <a:pt x="249" y="265"/>
                    <a:pt x="250" y="265"/>
                  </a:cubicBezTo>
                  <a:cubicBezTo>
                    <a:pt x="250" y="264"/>
                    <a:pt x="250" y="264"/>
                    <a:pt x="250" y="264"/>
                  </a:cubicBezTo>
                  <a:cubicBezTo>
                    <a:pt x="250" y="264"/>
                    <a:pt x="250" y="263"/>
                    <a:pt x="250" y="263"/>
                  </a:cubicBezTo>
                  <a:cubicBezTo>
                    <a:pt x="250" y="262"/>
                    <a:pt x="250" y="262"/>
                    <a:pt x="250" y="262"/>
                  </a:cubicBezTo>
                  <a:cubicBezTo>
                    <a:pt x="250" y="262"/>
                    <a:pt x="250" y="262"/>
                    <a:pt x="250" y="261"/>
                  </a:cubicBezTo>
                  <a:cubicBezTo>
                    <a:pt x="249" y="262"/>
                    <a:pt x="248" y="263"/>
                    <a:pt x="248" y="264"/>
                  </a:cubicBezTo>
                  <a:cubicBezTo>
                    <a:pt x="248" y="264"/>
                    <a:pt x="248" y="264"/>
                    <a:pt x="248" y="265"/>
                  </a:cubicBezTo>
                  <a:cubicBezTo>
                    <a:pt x="247" y="265"/>
                    <a:pt x="247" y="265"/>
                    <a:pt x="247" y="265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7" y="264"/>
                    <a:pt x="247" y="264"/>
                  </a:cubicBezTo>
                  <a:cubicBezTo>
                    <a:pt x="247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4"/>
                    <a:pt x="246" y="264"/>
                  </a:cubicBezTo>
                  <a:cubicBezTo>
                    <a:pt x="246" y="264"/>
                    <a:pt x="246" y="263"/>
                    <a:pt x="246" y="263"/>
                  </a:cubicBezTo>
                  <a:cubicBezTo>
                    <a:pt x="246" y="263"/>
                    <a:pt x="246" y="263"/>
                    <a:pt x="246" y="263"/>
                  </a:cubicBezTo>
                  <a:cubicBezTo>
                    <a:pt x="247" y="262"/>
                    <a:pt x="247" y="262"/>
                    <a:pt x="247" y="262"/>
                  </a:cubicBezTo>
                  <a:cubicBezTo>
                    <a:pt x="247" y="261"/>
                    <a:pt x="247" y="260"/>
                    <a:pt x="247" y="260"/>
                  </a:cubicBezTo>
                  <a:cubicBezTo>
                    <a:pt x="247" y="258"/>
                    <a:pt x="247" y="257"/>
                    <a:pt x="247" y="255"/>
                  </a:cubicBezTo>
                  <a:cubicBezTo>
                    <a:pt x="246" y="255"/>
                    <a:pt x="246" y="254"/>
                    <a:pt x="246" y="254"/>
                  </a:cubicBezTo>
                  <a:cubicBezTo>
                    <a:pt x="246" y="253"/>
                    <a:pt x="245" y="253"/>
                    <a:pt x="244" y="252"/>
                  </a:cubicBezTo>
                  <a:close/>
                  <a:moveTo>
                    <a:pt x="253" y="258"/>
                  </a:moveTo>
                  <a:cubicBezTo>
                    <a:pt x="254" y="258"/>
                    <a:pt x="254" y="258"/>
                    <a:pt x="254" y="258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54" y="258"/>
                    <a:pt x="254" y="258"/>
                    <a:pt x="253" y="258"/>
                  </a:cubicBezTo>
                  <a:close/>
                  <a:moveTo>
                    <a:pt x="265" y="285"/>
                  </a:moveTo>
                  <a:cubicBezTo>
                    <a:pt x="265" y="285"/>
                    <a:pt x="265" y="285"/>
                    <a:pt x="265" y="285"/>
                  </a:cubicBezTo>
                  <a:cubicBezTo>
                    <a:pt x="265" y="285"/>
                    <a:pt x="265" y="285"/>
                    <a:pt x="265" y="285"/>
                  </a:cubicBezTo>
                  <a:cubicBezTo>
                    <a:pt x="265" y="285"/>
                    <a:pt x="265" y="285"/>
                    <a:pt x="265" y="285"/>
                  </a:cubicBezTo>
                  <a:close/>
                  <a:moveTo>
                    <a:pt x="75" y="250"/>
                  </a:moveTo>
                  <a:cubicBezTo>
                    <a:pt x="76" y="251"/>
                    <a:pt x="75" y="254"/>
                    <a:pt x="74" y="255"/>
                  </a:cubicBezTo>
                  <a:cubicBezTo>
                    <a:pt x="74" y="256"/>
                    <a:pt x="73" y="256"/>
                    <a:pt x="72" y="257"/>
                  </a:cubicBezTo>
                  <a:cubicBezTo>
                    <a:pt x="71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2" y="256"/>
                    <a:pt x="73" y="254"/>
                    <a:pt x="74" y="252"/>
                  </a:cubicBezTo>
                  <a:cubicBezTo>
                    <a:pt x="74" y="252"/>
                    <a:pt x="75" y="250"/>
                    <a:pt x="75" y="250"/>
                  </a:cubicBezTo>
                  <a:close/>
                  <a:moveTo>
                    <a:pt x="80" y="257"/>
                  </a:moveTo>
                  <a:cubicBezTo>
                    <a:pt x="81" y="258"/>
                    <a:pt x="80" y="259"/>
                    <a:pt x="80" y="2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80" y="262"/>
                    <a:pt x="80" y="263"/>
                    <a:pt x="80" y="263"/>
                  </a:cubicBezTo>
                  <a:cubicBezTo>
                    <a:pt x="80" y="264"/>
                    <a:pt x="81" y="264"/>
                    <a:pt x="81" y="264"/>
                  </a:cubicBezTo>
                  <a:cubicBezTo>
                    <a:pt x="81" y="265"/>
                    <a:pt x="79" y="266"/>
                    <a:pt x="79" y="266"/>
                  </a:cubicBezTo>
                  <a:cubicBezTo>
                    <a:pt x="78" y="266"/>
                    <a:pt x="78" y="266"/>
                    <a:pt x="77" y="266"/>
                  </a:cubicBezTo>
                  <a:cubicBezTo>
                    <a:pt x="76" y="266"/>
                    <a:pt x="75" y="265"/>
                    <a:pt x="74" y="265"/>
                  </a:cubicBezTo>
                  <a:cubicBezTo>
                    <a:pt x="74" y="265"/>
                    <a:pt x="73" y="265"/>
                    <a:pt x="73" y="265"/>
                  </a:cubicBezTo>
                  <a:cubicBezTo>
                    <a:pt x="73" y="266"/>
                    <a:pt x="72" y="266"/>
                    <a:pt x="72" y="266"/>
                  </a:cubicBezTo>
                  <a:cubicBezTo>
                    <a:pt x="71" y="266"/>
                    <a:pt x="70" y="267"/>
                    <a:pt x="69" y="267"/>
                  </a:cubicBezTo>
                  <a:cubicBezTo>
                    <a:pt x="69" y="267"/>
                    <a:pt x="68" y="267"/>
                    <a:pt x="68" y="267"/>
                  </a:cubicBezTo>
                  <a:cubicBezTo>
                    <a:pt x="68" y="267"/>
                    <a:pt x="68" y="267"/>
                    <a:pt x="68" y="267"/>
                  </a:cubicBezTo>
                  <a:cubicBezTo>
                    <a:pt x="69" y="266"/>
                    <a:pt x="69" y="266"/>
                    <a:pt x="70" y="266"/>
                  </a:cubicBezTo>
                  <a:cubicBezTo>
                    <a:pt x="70" y="266"/>
                    <a:pt x="70" y="266"/>
                    <a:pt x="70" y="266"/>
                  </a:cubicBezTo>
                  <a:cubicBezTo>
                    <a:pt x="69" y="266"/>
                    <a:pt x="68" y="265"/>
                    <a:pt x="67" y="265"/>
                  </a:cubicBezTo>
                  <a:cubicBezTo>
                    <a:pt x="67" y="265"/>
                    <a:pt x="67" y="264"/>
                    <a:pt x="67" y="264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5" y="266"/>
                    <a:pt x="65" y="266"/>
                    <a:pt x="64" y="266"/>
                  </a:cubicBezTo>
                  <a:cubicBezTo>
                    <a:pt x="64" y="266"/>
                    <a:pt x="64" y="267"/>
                    <a:pt x="64" y="267"/>
                  </a:cubicBezTo>
                  <a:cubicBezTo>
                    <a:pt x="64" y="267"/>
                    <a:pt x="63" y="267"/>
                    <a:pt x="63" y="267"/>
                  </a:cubicBezTo>
                  <a:cubicBezTo>
                    <a:pt x="63" y="267"/>
                    <a:pt x="63" y="267"/>
                    <a:pt x="62" y="268"/>
                  </a:cubicBezTo>
                  <a:cubicBezTo>
                    <a:pt x="61" y="268"/>
                    <a:pt x="61" y="269"/>
                    <a:pt x="60" y="269"/>
                  </a:cubicBezTo>
                  <a:cubicBezTo>
                    <a:pt x="60" y="269"/>
                    <a:pt x="59" y="270"/>
                    <a:pt x="59" y="270"/>
                  </a:cubicBezTo>
                  <a:cubicBezTo>
                    <a:pt x="58" y="270"/>
                    <a:pt x="58" y="271"/>
                    <a:pt x="57" y="271"/>
                  </a:cubicBezTo>
                  <a:cubicBezTo>
                    <a:pt x="57" y="271"/>
                    <a:pt x="57" y="271"/>
                    <a:pt x="56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5" y="272"/>
                    <a:pt x="54" y="273"/>
                    <a:pt x="54" y="273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3"/>
                    <a:pt x="52" y="272"/>
                    <a:pt x="52" y="272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3" y="270"/>
                    <a:pt x="54" y="269"/>
                    <a:pt x="54" y="269"/>
                  </a:cubicBezTo>
                  <a:cubicBezTo>
                    <a:pt x="56" y="267"/>
                    <a:pt x="57" y="265"/>
                    <a:pt x="59" y="264"/>
                  </a:cubicBezTo>
                  <a:cubicBezTo>
                    <a:pt x="60" y="263"/>
                    <a:pt x="61" y="263"/>
                    <a:pt x="62" y="26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2"/>
                    <a:pt x="61" y="263"/>
                    <a:pt x="61" y="263"/>
                  </a:cubicBezTo>
                  <a:cubicBezTo>
                    <a:pt x="61" y="264"/>
                    <a:pt x="60" y="265"/>
                    <a:pt x="60" y="266"/>
                  </a:cubicBezTo>
                  <a:cubicBezTo>
                    <a:pt x="59" y="266"/>
                    <a:pt x="59" y="267"/>
                    <a:pt x="59" y="267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60" y="267"/>
                    <a:pt x="61" y="267"/>
                    <a:pt x="61" y="266"/>
                  </a:cubicBezTo>
                  <a:cubicBezTo>
                    <a:pt x="62" y="266"/>
                    <a:pt x="63" y="265"/>
                    <a:pt x="63" y="265"/>
                  </a:cubicBezTo>
                  <a:cubicBezTo>
                    <a:pt x="64" y="265"/>
                    <a:pt x="64" y="264"/>
                    <a:pt x="64" y="264"/>
                  </a:cubicBezTo>
                  <a:cubicBezTo>
                    <a:pt x="65" y="264"/>
                    <a:pt x="65" y="263"/>
                    <a:pt x="66" y="262"/>
                  </a:cubicBezTo>
                  <a:cubicBezTo>
                    <a:pt x="67" y="262"/>
                    <a:pt x="68" y="262"/>
                    <a:pt x="69" y="262"/>
                  </a:cubicBezTo>
                  <a:cubicBezTo>
                    <a:pt x="70" y="262"/>
                    <a:pt x="71" y="262"/>
                    <a:pt x="72" y="262"/>
                  </a:cubicBezTo>
                  <a:cubicBezTo>
                    <a:pt x="72" y="262"/>
                    <a:pt x="73" y="263"/>
                    <a:pt x="73" y="262"/>
                  </a:cubicBezTo>
                  <a:cubicBezTo>
                    <a:pt x="74" y="262"/>
                    <a:pt x="75" y="261"/>
                    <a:pt x="75" y="261"/>
                  </a:cubicBezTo>
                  <a:cubicBezTo>
                    <a:pt x="76" y="260"/>
                    <a:pt x="77" y="259"/>
                    <a:pt x="78" y="258"/>
                  </a:cubicBezTo>
                  <a:cubicBezTo>
                    <a:pt x="79" y="258"/>
                    <a:pt x="80" y="257"/>
                    <a:pt x="80" y="257"/>
                  </a:cubicBezTo>
                  <a:close/>
                  <a:moveTo>
                    <a:pt x="79" y="261"/>
                  </a:moveTo>
                  <a:cubicBezTo>
                    <a:pt x="80" y="261"/>
                    <a:pt x="79" y="263"/>
                    <a:pt x="78" y="263"/>
                  </a:cubicBezTo>
                  <a:cubicBezTo>
                    <a:pt x="78" y="263"/>
                    <a:pt x="77" y="263"/>
                    <a:pt x="77" y="263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7" y="263"/>
                    <a:pt x="78" y="262"/>
                    <a:pt x="78" y="262"/>
                  </a:cubicBezTo>
                  <a:cubicBezTo>
                    <a:pt x="79" y="262"/>
                    <a:pt x="79" y="261"/>
                    <a:pt x="79" y="261"/>
                  </a:cubicBezTo>
                  <a:close/>
                  <a:moveTo>
                    <a:pt x="86" y="267"/>
                  </a:moveTo>
                  <a:cubicBezTo>
                    <a:pt x="86" y="267"/>
                    <a:pt x="87" y="268"/>
                    <a:pt x="87" y="269"/>
                  </a:cubicBezTo>
                  <a:cubicBezTo>
                    <a:pt x="86" y="269"/>
                    <a:pt x="86" y="270"/>
                    <a:pt x="85" y="270"/>
                  </a:cubicBezTo>
                  <a:cubicBezTo>
                    <a:pt x="84" y="271"/>
                    <a:pt x="83" y="272"/>
                    <a:pt x="82" y="273"/>
                  </a:cubicBezTo>
                  <a:cubicBezTo>
                    <a:pt x="81" y="273"/>
                    <a:pt x="81" y="273"/>
                    <a:pt x="80" y="274"/>
                  </a:cubicBezTo>
                  <a:cubicBezTo>
                    <a:pt x="80" y="274"/>
                    <a:pt x="79" y="275"/>
                    <a:pt x="78" y="276"/>
                  </a:cubicBezTo>
                  <a:cubicBezTo>
                    <a:pt x="77" y="277"/>
                    <a:pt x="76" y="278"/>
                    <a:pt x="75" y="279"/>
                  </a:cubicBezTo>
                  <a:cubicBezTo>
                    <a:pt x="75" y="279"/>
                    <a:pt x="75" y="280"/>
                    <a:pt x="75" y="279"/>
                  </a:cubicBezTo>
                  <a:cubicBezTo>
                    <a:pt x="75" y="280"/>
                    <a:pt x="75" y="280"/>
                    <a:pt x="75" y="280"/>
                  </a:cubicBezTo>
                  <a:cubicBezTo>
                    <a:pt x="75" y="280"/>
                    <a:pt x="74" y="281"/>
                    <a:pt x="74" y="281"/>
                  </a:cubicBezTo>
                  <a:cubicBezTo>
                    <a:pt x="73" y="282"/>
                    <a:pt x="72" y="283"/>
                    <a:pt x="71" y="284"/>
                  </a:cubicBezTo>
                  <a:cubicBezTo>
                    <a:pt x="71" y="284"/>
                    <a:pt x="71" y="285"/>
                    <a:pt x="70" y="285"/>
                  </a:cubicBezTo>
                  <a:cubicBezTo>
                    <a:pt x="70" y="286"/>
                    <a:pt x="70" y="286"/>
                    <a:pt x="70" y="286"/>
                  </a:cubicBezTo>
                  <a:cubicBezTo>
                    <a:pt x="69" y="286"/>
                    <a:pt x="69" y="285"/>
                    <a:pt x="69" y="285"/>
                  </a:cubicBezTo>
                  <a:cubicBezTo>
                    <a:pt x="69" y="285"/>
                    <a:pt x="69" y="285"/>
                    <a:pt x="69" y="284"/>
                  </a:cubicBezTo>
                  <a:cubicBezTo>
                    <a:pt x="69" y="284"/>
                    <a:pt x="69" y="283"/>
                    <a:pt x="69" y="283"/>
                  </a:cubicBezTo>
                  <a:cubicBezTo>
                    <a:pt x="69" y="282"/>
                    <a:pt x="69" y="282"/>
                    <a:pt x="69" y="281"/>
                  </a:cubicBezTo>
                  <a:cubicBezTo>
                    <a:pt x="69" y="281"/>
                    <a:pt x="68" y="281"/>
                    <a:pt x="68" y="281"/>
                  </a:cubicBezTo>
                  <a:cubicBezTo>
                    <a:pt x="68" y="280"/>
                    <a:pt x="68" y="279"/>
                    <a:pt x="68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8"/>
                    <a:pt x="69" y="278"/>
                    <a:pt x="69" y="278"/>
                  </a:cubicBezTo>
                  <a:cubicBezTo>
                    <a:pt x="69" y="278"/>
                    <a:pt x="69" y="278"/>
                    <a:pt x="69" y="278"/>
                  </a:cubicBezTo>
                  <a:cubicBezTo>
                    <a:pt x="69" y="278"/>
                    <a:pt x="69" y="278"/>
                    <a:pt x="69" y="278"/>
                  </a:cubicBezTo>
                  <a:cubicBezTo>
                    <a:pt x="69" y="279"/>
                    <a:pt x="69" y="280"/>
                    <a:pt x="70" y="281"/>
                  </a:cubicBezTo>
                  <a:cubicBezTo>
                    <a:pt x="70" y="281"/>
                    <a:pt x="70" y="282"/>
                    <a:pt x="70" y="282"/>
                  </a:cubicBezTo>
                  <a:cubicBezTo>
                    <a:pt x="71" y="281"/>
                    <a:pt x="71" y="280"/>
                    <a:pt x="72" y="280"/>
                  </a:cubicBezTo>
                  <a:cubicBezTo>
                    <a:pt x="73" y="279"/>
                    <a:pt x="73" y="279"/>
                    <a:pt x="74" y="278"/>
                  </a:cubicBezTo>
                  <a:cubicBezTo>
                    <a:pt x="76" y="276"/>
                    <a:pt x="78" y="273"/>
                    <a:pt x="80" y="271"/>
                  </a:cubicBezTo>
                  <a:cubicBezTo>
                    <a:pt x="81" y="270"/>
                    <a:pt x="82" y="269"/>
                    <a:pt x="83" y="269"/>
                  </a:cubicBezTo>
                  <a:cubicBezTo>
                    <a:pt x="83" y="269"/>
                    <a:pt x="83" y="269"/>
                    <a:pt x="83" y="268"/>
                  </a:cubicBezTo>
                  <a:cubicBezTo>
                    <a:pt x="83" y="268"/>
                    <a:pt x="83" y="268"/>
                    <a:pt x="83" y="268"/>
                  </a:cubicBezTo>
                  <a:cubicBezTo>
                    <a:pt x="83" y="268"/>
                    <a:pt x="83" y="268"/>
                    <a:pt x="83" y="268"/>
                  </a:cubicBezTo>
                  <a:cubicBezTo>
                    <a:pt x="81" y="268"/>
                    <a:pt x="79" y="268"/>
                    <a:pt x="77" y="267"/>
                  </a:cubicBezTo>
                  <a:cubicBezTo>
                    <a:pt x="77" y="267"/>
                    <a:pt x="76" y="267"/>
                    <a:pt x="77" y="266"/>
                  </a:cubicBezTo>
                  <a:cubicBezTo>
                    <a:pt x="77" y="266"/>
                    <a:pt x="77" y="266"/>
                    <a:pt x="77" y="266"/>
                  </a:cubicBezTo>
                  <a:cubicBezTo>
                    <a:pt x="77" y="266"/>
                    <a:pt x="78" y="266"/>
                    <a:pt x="79" y="266"/>
                  </a:cubicBezTo>
                  <a:cubicBezTo>
                    <a:pt x="79" y="266"/>
                    <a:pt x="80" y="266"/>
                    <a:pt x="81" y="266"/>
                  </a:cubicBezTo>
                  <a:cubicBezTo>
                    <a:pt x="81" y="266"/>
                    <a:pt x="82" y="266"/>
                    <a:pt x="82" y="267"/>
                  </a:cubicBezTo>
                  <a:cubicBezTo>
                    <a:pt x="84" y="267"/>
                    <a:pt x="85" y="267"/>
                    <a:pt x="86" y="267"/>
                  </a:cubicBezTo>
                  <a:close/>
                  <a:moveTo>
                    <a:pt x="76" y="267"/>
                  </a:moveTo>
                  <a:cubicBezTo>
                    <a:pt x="78" y="269"/>
                    <a:pt x="78" y="272"/>
                    <a:pt x="76" y="273"/>
                  </a:cubicBezTo>
                  <a:cubicBezTo>
                    <a:pt x="76" y="273"/>
                    <a:pt x="76" y="273"/>
                    <a:pt x="75" y="273"/>
                  </a:cubicBezTo>
                  <a:cubicBezTo>
                    <a:pt x="75" y="274"/>
                    <a:pt x="74" y="274"/>
                    <a:pt x="74" y="274"/>
                  </a:cubicBezTo>
                  <a:cubicBezTo>
                    <a:pt x="73" y="275"/>
                    <a:pt x="73" y="277"/>
                    <a:pt x="73" y="277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5"/>
                    <a:pt x="72" y="274"/>
                    <a:pt x="73" y="273"/>
                  </a:cubicBezTo>
                  <a:cubicBezTo>
                    <a:pt x="74" y="273"/>
                    <a:pt x="74" y="272"/>
                    <a:pt x="75" y="272"/>
                  </a:cubicBezTo>
                  <a:cubicBezTo>
                    <a:pt x="75" y="272"/>
                    <a:pt x="75" y="271"/>
                    <a:pt x="75" y="271"/>
                  </a:cubicBezTo>
                  <a:cubicBezTo>
                    <a:pt x="75" y="271"/>
                    <a:pt x="75" y="271"/>
                    <a:pt x="75" y="271"/>
                  </a:cubicBezTo>
                  <a:cubicBezTo>
                    <a:pt x="75" y="271"/>
                    <a:pt x="75" y="271"/>
                    <a:pt x="75" y="271"/>
                  </a:cubicBezTo>
                  <a:cubicBezTo>
                    <a:pt x="75" y="271"/>
                    <a:pt x="74" y="272"/>
                    <a:pt x="73" y="273"/>
                  </a:cubicBezTo>
                  <a:cubicBezTo>
                    <a:pt x="72" y="274"/>
                    <a:pt x="70" y="275"/>
                    <a:pt x="69" y="277"/>
                  </a:cubicBezTo>
                  <a:cubicBezTo>
                    <a:pt x="68" y="277"/>
                    <a:pt x="68" y="278"/>
                    <a:pt x="67" y="278"/>
                  </a:cubicBezTo>
                  <a:cubicBezTo>
                    <a:pt x="66" y="279"/>
                    <a:pt x="65" y="280"/>
                    <a:pt x="64" y="281"/>
                  </a:cubicBezTo>
                  <a:cubicBezTo>
                    <a:pt x="64" y="281"/>
                    <a:pt x="64" y="281"/>
                    <a:pt x="63" y="281"/>
                  </a:cubicBezTo>
                  <a:cubicBezTo>
                    <a:pt x="63" y="281"/>
                    <a:pt x="62" y="282"/>
                    <a:pt x="61" y="282"/>
                  </a:cubicBezTo>
                  <a:cubicBezTo>
                    <a:pt x="60" y="282"/>
                    <a:pt x="60" y="280"/>
                    <a:pt x="61" y="279"/>
                  </a:cubicBezTo>
                  <a:cubicBezTo>
                    <a:pt x="61" y="279"/>
                    <a:pt x="61" y="279"/>
                    <a:pt x="61" y="278"/>
                  </a:cubicBezTo>
                  <a:cubicBezTo>
                    <a:pt x="61" y="278"/>
                    <a:pt x="61" y="278"/>
                    <a:pt x="61" y="278"/>
                  </a:cubicBezTo>
                  <a:cubicBezTo>
                    <a:pt x="61" y="278"/>
                    <a:pt x="61" y="278"/>
                    <a:pt x="61" y="278"/>
                  </a:cubicBezTo>
                  <a:cubicBezTo>
                    <a:pt x="61" y="279"/>
                    <a:pt x="61" y="280"/>
                    <a:pt x="62" y="280"/>
                  </a:cubicBezTo>
                  <a:cubicBezTo>
                    <a:pt x="62" y="280"/>
                    <a:pt x="63" y="279"/>
                    <a:pt x="64" y="279"/>
                  </a:cubicBezTo>
                  <a:cubicBezTo>
                    <a:pt x="64" y="278"/>
                    <a:pt x="64" y="278"/>
                    <a:pt x="65" y="278"/>
                  </a:cubicBezTo>
                  <a:cubicBezTo>
                    <a:pt x="65" y="278"/>
                    <a:pt x="66" y="277"/>
                    <a:pt x="66" y="277"/>
                  </a:cubicBezTo>
                  <a:cubicBezTo>
                    <a:pt x="67" y="276"/>
                    <a:pt x="68" y="275"/>
                    <a:pt x="69" y="274"/>
                  </a:cubicBezTo>
                  <a:cubicBezTo>
                    <a:pt x="70" y="273"/>
                    <a:pt x="71" y="273"/>
                    <a:pt x="71" y="272"/>
                  </a:cubicBezTo>
                  <a:cubicBezTo>
                    <a:pt x="71" y="272"/>
                    <a:pt x="71" y="272"/>
                    <a:pt x="71" y="272"/>
                  </a:cubicBezTo>
                  <a:cubicBezTo>
                    <a:pt x="71" y="272"/>
                    <a:pt x="71" y="272"/>
                    <a:pt x="71" y="272"/>
                  </a:cubicBezTo>
                  <a:cubicBezTo>
                    <a:pt x="71" y="272"/>
                    <a:pt x="70" y="273"/>
                    <a:pt x="69" y="273"/>
                  </a:cubicBezTo>
                  <a:cubicBezTo>
                    <a:pt x="69" y="273"/>
                    <a:pt x="69" y="273"/>
                    <a:pt x="68" y="273"/>
                  </a:cubicBezTo>
                  <a:cubicBezTo>
                    <a:pt x="68" y="273"/>
                    <a:pt x="67" y="273"/>
                    <a:pt x="67" y="274"/>
                  </a:cubicBezTo>
                  <a:cubicBezTo>
                    <a:pt x="66" y="274"/>
                    <a:pt x="66" y="275"/>
                    <a:pt x="65" y="275"/>
                  </a:cubicBezTo>
                  <a:cubicBezTo>
                    <a:pt x="65" y="275"/>
                    <a:pt x="65" y="275"/>
                    <a:pt x="64" y="275"/>
                  </a:cubicBezTo>
                  <a:cubicBezTo>
                    <a:pt x="64" y="274"/>
                    <a:pt x="64" y="273"/>
                    <a:pt x="65" y="272"/>
                  </a:cubicBezTo>
                  <a:cubicBezTo>
                    <a:pt x="65" y="272"/>
                    <a:pt x="66" y="272"/>
                    <a:pt x="66" y="272"/>
                  </a:cubicBezTo>
                  <a:cubicBezTo>
                    <a:pt x="67" y="271"/>
                    <a:pt x="68" y="271"/>
                    <a:pt x="68" y="270"/>
                  </a:cubicBezTo>
                  <a:cubicBezTo>
                    <a:pt x="69" y="270"/>
                    <a:pt x="69" y="270"/>
                    <a:pt x="69" y="269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9" y="269"/>
                    <a:pt x="68" y="269"/>
                    <a:pt x="68" y="270"/>
                  </a:cubicBezTo>
                  <a:cubicBezTo>
                    <a:pt x="67" y="270"/>
                    <a:pt x="67" y="270"/>
                    <a:pt x="66" y="270"/>
                  </a:cubicBezTo>
                  <a:cubicBezTo>
                    <a:pt x="66" y="271"/>
                    <a:pt x="66" y="271"/>
                    <a:pt x="66" y="271"/>
                  </a:cubicBezTo>
                  <a:cubicBezTo>
                    <a:pt x="65" y="271"/>
                    <a:pt x="64" y="272"/>
                    <a:pt x="64" y="272"/>
                  </a:cubicBezTo>
                  <a:cubicBezTo>
                    <a:pt x="63" y="272"/>
                    <a:pt x="63" y="271"/>
                    <a:pt x="63" y="271"/>
                  </a:cubicBezTo>
                  <a:cubicBezTo>
                    <a:pt x="63" y="271"/>
                    <a:pt x="63" y="270"/>
                    <a:pt x="64" y="269"/>
                  </a:cubicBezTo>
                  <a:cubicBezTo>
                    <a:pt x="64" y="269"/>
                    <a:pt x="65" y="269"/>
                    <a:pt x="65" y="269"/>
                  </a:cubicBezTo>
                  <a:cubicBezTo>
                    <a:pt x="65" y="269"/>
                    <a:pt x="66" y="269"/>
                    <a:pt x="66" y="269"/>
                  </a:cubicBezTo>
                  <a:cubicBezTo>
                    <a:pt x="67" y="269"/>
                    <a:pt x="68" y="269"/>
                    <a:pt x="68" y="269"/>
                  </a:cubicBezTo>
                  <a:cubicBezTo>
                    <a:pt x="69" y="269"/>
                    <a:pt x="69" y="269"/>
                    <a:pt x="70" y="269"/>
                  </a:cubicBezTo>
                  <a:cubicBezTo>
                    <a:pt x="70" y="269"/>
                    <a:pt x="70" y="269"/>
                    <a:pt x="71" y="269"/>
                  </a:cubicBezTo>
                  <a:cubicBezTo>
                    <a:pt x="72" y="270"/>
                    <a:pt x="70" y="271"/>
                    <a:pt x="70" y="271"/>
                  </a:cubicBezTo>
                  <a:cubicBezTo>
                    <a:pt x="70" y="271"/>
                    <a:pt x="69" y="271"/>
                    <a:pt x="69" y="271"/>
                  </a:cubicBezTo>
                  <a:cubicBezTo>
                    <a:pt x="69" y="271"/>
                    <a:pt x="69" y="271"/>
                    <a:pt x="69" y="271"/>
                  </a:cubicBezTo>
                  <a:cubicBezTo>
                    <a:pt x="69" y="271"/>
                    <a:pt x="69" y="271"/>
                    <a:pt x="70" y="271"/>
                  </a:cubicBezTo>
                  <a:cubicBezTo>
                    <a:pt x="70" y="271"/>
                    <a:pt x="70" y="271"/>
                    <a:pt x="70" y="271"/>
                  </a:cubicBezTo>
                  <a:cubicBezTo>
                    <a:pt x="70" y="271"/>
                    <a:pt x="71" y="271"/>
                    <a:pt x="71" y="271"/>
                  </a:cubicBezTo>
                  <a:cubicBezTo>
                    <a:pt x="72" y="271"/>
                    <a:pt x="73" y="270"/>
                    <a:pt x="73" y="270"/>
                  </a:cubicBezTo>
                  <a:cubicBezTo>
                    <a:pt x="73" y="270"/>
                    <a:pt x="74" y="269"/>
                    <a:pt x="74" y="269"/>
                  </a:cubicBezTo>
                  <a:cubicBezTo>
                    <a:pt x="74" y="269"/>
                    <a:pt x="75" y="269"/>
                    <a:pt x="75" y="269"/>
                  </a:cubicBezTo>
                  <a:cubicBezTo>
                    <a:pt x="75" y="269"/>
                    <a:pt x="76" y="270"/>
                    <a:pt x="76" y="270"/>
                  </a:cubicBezTo>
                  <a:cubicBezTo>
                    <a:pt x="77" y="269"/>
                    <a:pt x="76" y="268"/>
                    <a:pt x="76" y="267"/>
                  </a:cubicBezTo>
                  <a:close/>
                  <a:moveTo>
                    <a:pt x="45" y="226"/>
                  </a:moveTo>
                  <a:cubicBezTo>
                    <a:pt x="47" y="229"/>
                    <a:pt x="46" y="232"/>
                    <a:pt x="43" y="234"/>
                  </a:cubicBezTo>
                  <a:cubicBezTo>
                    <a:pt x="40" y="236"/>
                    <a:pt x="36" y="234"/>
                    <a:pt x="34" y="231"/>
                  </a:cubicBezTo>
                  <a:cubicBezTo>
                    <a:pt x="33" y="228"/>
                    <a:pt x="34" y="225"/>
                    <a:pt x="37" y="223"/>
                  </a:cubicBezTo>
                  <a:cubicBezTo>
                    <a:pt x="40" y="222"/>
                    <a:pt x="43" y="223"/>
                    <a:pt x="45" y="226"/>
                  </a:cubicBezTo>
                  <a:close/>
                  <a:moveTo>
                    <a:pt x="281" y="226"/>
                  </a:moveTo>
                  <a:cubicBezTo>
                    <a:pt x="282" y="223"/>
                    <a:pt x="286" y="222"/>
                    <a:pt x="289" y="223"/>
                  </a:cubicBezTo>
                  <a:cubicBezTo>
                    <a:pt x="292" y="225"/>
                    <a:pt x="293" y="228"/>
                    <a:pt x="292" y="231"/>
                  </a:cubicBezTo>
                  <a:cubicBezTo>
                    <a:pt x="290" y="234"/>
                    <a:pt x="286" y="236"/>
                    <a:pt x="283" y="234"/>
                  </a:cubicBezTo>
                  <a:cubicBezTo>
                    <a:pt x="280" y="232"/>
                    <a:pt x="279" y="229"/>
                    <a:pt x="281" y="226"/>
                  </a:cubicBezTo>
                  <a:close/>
                  <a:moveTo>
                    <a:pt x="198" y="98"/>
                  </a:moveTo>
                  <a:cubicBezTo>
                    <a:pt x="63" y="221"/>
                    <a:pt x="63" y="221"/>
                    <a:pt x="63" y="221"/>
                  </a:cubicBezTo>
                  <a:cubicBezTo>
                    <a:pt x="53" y="204"/>
                    <a:pt x="47" y="184"/>
                    <a:pt x="47" y="163"/>
                  </a:cubicBezTo>
                  <a:cubicBezTo>
                    <a:pt x="47" y="99"/>
                    <a:pt x="99" y="47"/>
                    <a:pt x="163" y="47"/>
                  </a:cubicBezTo>
                  <a:cubicBezTo>
                    <a:pt x="227" y="47"/>
                    <a:pt x="279" y="99"/>
                    <a:pt x="279" y="163"/>
                  </a:cubicBezTo>
                  <a:cubicBezTo>
                    <a:pt x="279" y="174"/>
                    <a:pt x="277" y="18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8" y="98"/>
                    <a:pt x="198" y="98"/>
                    <a:pt x="198" y="98"/>
                  </a:cubicBezTo>
                  <a:close/>
                  <a:moveTo>
                    <a:pt x="164" y="90"/>
                  </a:moveTo>
                  <a:cubicBezTo>
                    <a:pt x="181" y="107"/>
                    <a:pt x="181" y="107"/>
                    <a:pt x="181" y="10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164" y="90"/>
                    <a:pt x="164" y="90"/>
                    <a:pt x="164" y="90"/>
                  </a:cubicBezTo>
                  <a:close/>
                  <a:moveTo>
                    <a:pt x="63" y="172"/>
                  </a:moveTo>
                  <a:cubicBezTo>
                    <a:pt x="129" y="96"/>
                    <a:pt x="129" y="96"/>
                    <a:pt x="129" y="96"/>
                  </a:cubicBezTo>
                  <a:cubicBezTo>
                    <a:pt x="142" y="106"/>
                    <a:pt x="142" y="106"/>
                    <a:pt x="142" y="106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3" y="172"/>
                    <a:pt x="63" y="172"/>
                    <a:pt x="63" y="172"/>
                  </a:cubicBezTo>
                  <a:close/>
                  <a:moveTo>
                    <a:pt x="163" y="0"/>
                  </a:moveTo>
                  <a:cubicBezTo>
                    <a:pt x="253" y="0"/>
                    <a:pt x="326" y="73"/>
                    <a:pt x="326" y="163"/>
                  </a:cubicBezTo>
                  <a:cubicBezTo>
                    <a:pt x="326" y="253"/>
                    <a:pt x="253" y="326"/>
                    <a:pt x="163" y="326"/>
                  </a:cubicBezTo>
                  <a:cubicBezTo>
                    <a:pt x="73" y="326"/>
                    <a:pt x="0" y="253"/>
                    <a:pt x="0" y="163"/>
                  </a:cubicBezTo>
                  <a:cubicBezTo>
                    <a:pt x="0" y="73"/>
                    <a:pt x="73" y="0"/>
                    <a:pt x="163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CBC37D9-7CA5-4985-8953-2C3967D0DFC1}"/>
              </a:ext>
            </a:extLst>
          </p:cNvPr>
          <p:cNvGrpSpPr/>
          <p:nvPr/>
        </p:nvGrpSpPr>
        <p:grpSpPr>
          <a:xfrm>
            <a:off x="10300716" y="242889"/>
            <a:ext cx="1203016" cy="6189663"/>
            <a:chOff x="6418263" y="0"/>
            <a:chExt cx="1301750" cy="6697663"/>
          </a:xfrm>
        </p:grpSpPr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AAFE2307-F443-4E17-8F1B-BBBA243D9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201" y="1677988"/>
              <a:ext cx="215900" cy="4983163"/>
            </a:xfrm>
            <a:custGeom>
              <a:avLst/>
              <a:gdLst>
                <a:gd name="T0" fmla="*/ 56 w 72"/>
                <a:gd name="T1" fmla="*/ 187 h 1672"/>
                <a:gd name="T2" fmla="*/ 26 w 72"/>
                <a:gd name="T3" fmla="*/ 175 h 1672"/>
                <a:gd name="T4" fmla="*/ 42 w 72"/>
                <a:gd name="T5" fmla="*/ 36 h 1672"/>
                <a:gd name="T6" fmla="*/ 56 w 72"/>
                <a:gd name="T7" fmla="*/ 56 h 1672"/>
                <a:gd name="T8" fmla="*/ 16 w 72"/>
                <a:gd name="T9" fmla="*/ 91 h 1672"/>
                <a:gd name="T10" fmla="*/ 16 w 72"/>
                <a:gd name="T11" fmla="*/ 139 h 1672"/>
                <a:gd name="T12" fmla="*/ 56 w 72"/>
                <a:gd name="T13" fmla="*/ 199 h 1672"/>
                <a:gd name="T14" fmla="*/ 46 w 72"/>
                <a:gd name="T15" fmla="*/ 226 h 1672"/>
                <a:gd name="T16" fmla="*/ 20 w 72"/>
                <a:gd name="T17" fmla="*/ 1334 h 1672"/>
                <a:gd name="T18" fmla="*/ 36 w 72"/>
                <a:gd name="T19" fmla="*/ 1336 h 1672"/>
                <a:gd name="T20" fmla="*/ 47 w 72"/>
                <a:gd name="T21" fmla="*/ 971 h 1672"/>
                <a:gd name="T22" fmla="*/ 20 w 72"/>
                <a:gd name="T23" fmla="*/ 988 h 1672"/>
                <a:gd name="T24" fmla="*/ 51 w 72"/>
                <a:gd name="T25" fmla="*/ 1315 h 1672"/>
                <a:gd name="T26" fmla="*/ 51 w 72"/>
                <a:gd name="T27" fmla="*/ 1301 h 1672"/>
                <a:gd name="T28" fmla="*/ 51 w 72"/>
                <a:gd name="T29" fmla="*/ 466 h 1672"/>
                <a:gd name="T30" fmla="*/ 51 w 72"/>
                <a:gd name="T31" fmla="*/ 451 h 1672"/>
                <a:gd name="T32" fmla="*/ 51 w 72"/>
                <a:gd name="T33" fmla="*/ 1048 h 1672"/>
                <a:gd name="T34" fmla="*/ 51 w 72"/>
                <a:gd name="T35" fmla="*/ 1033 h 1672"/>
                <a:gd name="T36" fmla="*/ 36 w 72"/>
                <a:gd name="T37" fmla="*/ 663 h 1672"/>
                <a:gd name="T38" fmla="*/ 36 w 72"/>
                <a:gd name="T39" fmla="*/ 1468 h 1672"/>
                <a:gd name="T40" fmla="*/ 21 w 72"/>
                <a:gd name="T41" fmla="*/ 1487 h 1672"/>
                <a:gd name="T42" fmla="*/ 70 w 72"/>
                <a:gd name="T43" fmla="*/ 1212 h 1672"/>
                <a:gd name="T44" fmla="*/ 51 w 72"/>
                <a:gd name="T45" fmla="*/ 1205 h 1672"/>
                <a:gd name="T46" fmla="*/ 56 w 72"/>
                <a:gd name="T47" fmla="*/ 1640 h 1672"/>
                <a:gd name="T48" fmla="*/ 56 w 72"/>
                <a:gd name="T49" fmla="*/ 489 h 1672"/>
                <a:gd name="T50" fmla="*/ 50 w 72"/>
                <a:gd name="T51" fmla="*/ 1567 h 1672"/>
                <a:gd name="T52" fmla="*/ 37 w 72"/>
                <a:gd name="T53" fmla="*/ 1566 h 1672"/>
                <a:gd name="T54" fmla="*/ 18 w 72"/>
                <a:gd name="T55" fmla="*/ 276 h 1672"/>
                <a:gd name="T56" fmla="*/ 71 w 72"/>
                <a:gd name="T57" fmla="*/ 303 h 1672"/>
                <a:gd name="T58" fmla="*/ 16 w 72"/>
                <a:gd name="T59" fmla="*/ 403 h 1672"/>
                <a:gd name="T60" fmla="*/ 29 w 72"/>
                <a:gd name="T61" fmla="*/ 516 h 1672"/>
                <a:gd name="T62" fmla="*/ 54 w 72"/>
                <a:gd name="T63" fmla="*/ 515 h 1672"/>
                <a:gd name="T64" fmla="*/ 43 w 72"/>
                <a:gd name="T65" fmla="*/ 518 h 1672"/>
                <a:gd name="T66" fmla="*/ 63 w 72"/>
                <a:gd name="T67" fmla="*/ 555 h 1672"/>
                <a:gd name="T68" fmla="*/ 16 w 72"/>
                <a:gd name="T69" fmla="*/ 595 h 1672"/>
                <a:gd name="T70" fmla="*/ 56 w 72"/>
                <a:gd name="T71" fmla="*/ 587 h 1672"/>
                <a:gd name="T72" fmla="*/ 50 w 72"/>
                <a:gd name="T73" fmla="*/ 708 h 1672"/>
                <a:gd name="T74" fmla="*/ 59 w 72"/>
                <a:gd name="T75" fmla="*/ 721 h 1672"/>
                <a:gd name="T76" fmla="*/ 21 w 72"/>
                <a:gd name="T77" fmla="*/ 778 h 1672"/>
                <a:gd name="T78" fmla="*/ 70 w 72"/>
                <a:gd name="T79" fmla="*/ 767 h 1672"/>
                <a:gd name="T80" fmla="*/ 48 w 72"/>
                <a:gd name="T81" fmla="*/ 778 h 1672"/>
                <a:gd name="T82" fmla="*/ 30 w 72"/>
                <a:gd name="T83" fmla="*/ 846 h 1672"/>
                <a:gd name="T84" fmla="*/ 49 w 72"/>
                <a:gd name="T85" fmla="*/ 834 h 1672"/>
                <a:gd name="T86" fmla="*/ 63 w 72"/>
                <a:gd name="T87" fmla="*/ 862 h 1672"/>
                <a:gd name="T88" fmla="*/ 20 w 72"/>
                <a:gd name="T89" fmla="*/ 879 h 1672"/>
                <a:gd name="T90" fmla="*/ 29 w 72"/>
                <a:gd name="T91" fmla="*/ 906 h 1672"/>
                <a:gd name="T92" fmla="*/ 70 w 72"/>
                <a:gd name="T93" fmla="*/ 1279 h 1672"/>
                <a:gd name="T94" fmla="*/ 50 w 72"/>
                <a:gd name="T95" fmla="*/ 1409 h 1672"/>
                <a:gd name="T96" fmla="*/ 16 w 72"/>
                <a:gd name="T97" fmla="*/ 1376 h 1672"/>
                <a:gd name="T98" fmla="*/ 12 w 72"/>
                <a:gd name="T99" fmla="*/ 1614 h 1672"/>
                <a:gd name="T100" fmla="*/ 21 w 72"/>
                <a:gd name="T101" fmla="*/ 1623 h 1672"/>
                <a:gd name="T102" fmla="*/ 47 w 72"/>
                <a:gd name="T103" fmla="*/ 1612 h 1672"/>
                <a:gd name="T104" fmla="*/ 47 w 72"/>
                <a:gd name="T105" fmla="*/ 358 h 1672"/>
                <a:gd name="T106" fmla="*/ 16 w 72"/>
                <a:gd name="T107" fmla="*/ 323 h 1672"/>
                <a:gd name="T108" fmla="*/ 16 w 72"/>
                <a:gd name="T109" fmla="*/ 952 h 1672"/>
                <a:gd name="T110" fmla="*/ 56 w 72"/>
                <a:gd name="T111" fmla="*/ 1135 h 1672"/>
                <a:gd name="T112" fmla="*/ 49 w 72"/>
                <a:gd name="T113" fmla="*/ 1153 h 1672"/>
                <a:gd name="T114" fmla="*/ 55 w 72"/>
                <a:gd name="T115" fmla="*/ 1450 h 1672"/>
                <a:gd name="T116" fmla="*/ 38 w 72"/>
                <a:gd name="T117" fmla="*/ 1430 h 1672"/>
                <a:gd name="T118" fmla="*/ 51 w 72"/>
                <a:gd name="T119" fmla="*/ 1110 h 1672"/>
                <a:gd name="T120" fmla="*/ 26 w 72"/>
                <a:gd name="T121" fmla="*/ 1087 h 1672"/>
                <a:gd name="T122" fmla="*/ 16 w 72"/>
                <a:gd name="T123" fmla="*/ 619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" h="1672">
                  <a:moveTo>
                    <a:pt x="22" y="180"/>
                  </a:moveTo>
                  <a:cubicBezTo>
                    <a:pt x="20" y="179"/>
                    <a:pt x="19" y="177"/>
                    <a:pt x="17" y="174"/>
                  </a:cubicBezTo>
                  <a:cubicBezTo>
                    <a:pt x="16" y="172"/>
                    <a:pt x="15" y="169"/>
                    <a:pt x="15" y="166"/>
                  </a:cubicBezTo>
                  <a:cubicBezTo>
                    <a:pt x="15" y="160"/>
                    <a:pt x="17" y="155"/>
                    <a:pt x="21" y="152"/>
                  </a:cubicBezTo>
                  <a:cubicBezTo>
                    <a:pt x="25" y="148"/>
                    <a:pt x="30" y="146"/>
                    <a:pt x="36" y="146"/>
                  </a:cubicBezTo>
                  <a:cubicBezTo>
                    <a:pt x="42" y="146"/>
                    <a:pt x="47" y="148"/>
                    <a:pt x="51" y="152"/>
                  </a:cubicBezTo>
                  <a:cubicBezTo>
                    <a:pt x="55" y="156"/>
                    <a:pt x="57" y="160"/>
                    <a:pt x="57" y="166"/>
                  </a:cubicBezTo>
                  <a:cubicBezTo>
                    <a:pt x="57" y="169"/>
                    <a:pt x="57" y="172"/>
                    <a:pt x="55" y="174"/>
                  </a:cubicBezTo>
                  <a:cubicBezTo>
                    <a:pt x="54" y="177"/>
                    <a:pt x="53" y="178"/>
                    <a:pt x="51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22" y="180"/>
                    <a:pt x="22" y="180"/>
                    <a:pt x="22" y="180"/>
                  </a:cubicBezTo>
                  <a:close/>
                  <a:moveTo>
                    <a:pt x="37" y="179"/>
                  </a:moveTo>
                  <a:cubicBezTo>
                    <a:pt x="40" y="179"/>
                    <a:pt x="44" y="178"/>
                    <a:pt x="47" y="175"/>
                  </a:cubicBezTo>
                  <a:cubicBezTo>
                    <a:pt x="49" y="173"/>
                    <a:pt x="51" y="170"/>
                    <a:pt x="51" y="166"/>
                  </a:cubicBezTo>
                  <a:cubicBezTo>
                    <a:pt x="51" y="163"/>
                    <a:pt x="49" y="160"/>
                    <a:pt x="47" y="157"/>
                  </a:cubicBezTo>
                  <a:cubicBezTo>
                    <a:pt x="44" y="154"/>
                    <a:pt x="40" y="153"/>
                    <a:pt x="36" y="153"/>
                  </a:cubicBezTo>
                  <a:cubicBezTo>
                    <a:pt x="32" y="153"/>
                    <a:pt x="29" y="154"/>
                    <a:pt x="26" y="157"/>
                  </a:cubicBezTo>
                  <a:cubicBezTo>
                    <a:pt x="23" y="160"/>
                    <a:pt x="22" y="163"/>
                    <a:pt x="22" y="166"/>
                  </a:cubicBezTo>
                  <a:cubicBezTo>
                    <a:pt x="22" y="170"/>
                    <a:pt x="23" y="173"/>
                    <a:pt x="26" y="175"/>
                  </a:cubicBezTo>
                  <a:cubicBezTo>
                    <a:pt x="29" y="178"/>
                    <a:pt x="33" y="179"/>
                    <a:pt x="37" y="179"/>
                  </a:cubicBezTo>
                  <a:close/>
                  <a:moveTo>
                    <a:pt x="16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16" y="85"/>
                  </a:moveTo>
                  <a:cubicBezTo>
                    <a:pt x="22" y="85"/>
                    <a:pt x="22" y="85"/>
                    <a:pt x="22" y="85"/>
                  </a:cubicBezTo>
                  <a:cubicBezTo>
                    <a:pt x="17" y="81"/>
                    <a:pt x="15" y="77"/>
                    <a:pt x="15" y="71"/>
                  </a:cubicBezTo>
                  <a:cubicBezTo>
                    <a:pt x="15" y="68"/>
                    <a:pt x="15" y="66"/>
                    <a:pt x="16" y="64"/>
                  </a:cubicBezTo>
                  <a:cubicBezTo>
                    <a:pt x="17" y="61"/>
                    <a:pt x="18" y="60"/>
                    <a:pt x="20" y="59"/>
                  </a:cubicBezTo>
                  <a:cubicBezTo>
                    <a:pt x="21" y="58"/>
                    <a:pt x="23" y="57"/>
                    <a:pt x="25" y="56"/>
                  </a:cubicBezTo>
                  <a:cubicBezTo>
                    <a:pt x="26" y="56"/>
                    <a:pt x="28" y="56"/>
                    <a:pt x="31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0" y="63"/>
                    <a:pt x="28" y="64"/>
                    <a:pt x="26" y="64"/>
                  </a:cubicBezTo>
                  <a:cubicBezTo>
                    <a:pt x="25" y="64"/>
                    <a:pt x="23" y="65"/>
                    <a:pt x="22" y="67"/>
                  </a:cubicBezTo>
                  <a:cubicBezTo>
                    <a:pt x="21" y="68"/>
                    <a:pt x="21" y="70"/>
                    <a:pt x="21" y="72"/>
                  </a:cubicBezTo>
                  <a:cubicBezTo>
                    <a:pt x="21" y="75"/>
                    <a:pt x="21" y="77"/>
                    <a:pt x="22" y="79"/>
                  </a:cubicBezTo>
                  <a:cubicBezTo>
                    <a:pt x="23" y="81"/>
                    <a:pt x="25" y="82"/>
                    <a:pt x="27" y="83"/>
                  </a:cubicBezTo>
                  <a:cubicBezTo>
                    <a:pt x="28" y="83"/>
                    <a:pt x="31" y="84"/>
                    <a:pt x="34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85"/>
                    <a:pt x="16" y="85"/>
                    <a:pt x="16" y="85"/>
                  </a:cubicBezTo>
                  <a:close/>
                  <a:moveTo>
                    <a:pt x="16" y="103"/>
                  </a:moveTo>
                  <a:cubicBezTo>
                    <a:pt x="56" y="103"/>
                    <a:pt x="56" y="103"/>
                    <a:pt x="56" y="103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4" y="113"/>
                    <a:pt x="56" y="118"/>
                    <a:pt x="56" y="124"/>
                  </a:cubicBezTo>
                  <a:cubicBezTo>
                    <a:pt x="56" y="126"/>
                    <a:pt x="56" y="129"/>
                    <a:pt x="55" y="131"/>
                  </a:cubicBezTo>
                  <a:cubicBezTo>
                    <a:pt x="54" y="133"/>
                    <a:pt x="53" y="135"/>
                    <a:pt x="52" y="136"/>
                  </a:cubicBezTo>
                  <a:cubicBezTo>
                    <a:pt x="50" y="137"/>
                    <a:pt x="49" y="138"/>
                    <a:pt x="47" y="138"/>
                  </a:cubicBezTo>
                  <a:cubicBezTo>
                    <a:pt x="46" y="139"/>
                    <a:pt x="43" y="139"/>
                    <a:pt x="40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3" y="131"/>
                    <a:pt x="45" y="131"/>
                    <a:pt x="46" y="131"/>
                  </a:cubicBezTo>
                  <a:cubicBezTo>
                    <a:pt x="48" y="130"/>
                    <a:pt x="49" y="129"/>
                    <a:pt x="49" y="127"/>
                  </a:cubicBezTo>
                  <a:cubicBezTo>
                    <a:pt x="50" y="126"/>
                    <a:pt x="51" y="124"/>
                    <a:pt x="51" y="122"/>
                  </a:cubicBezTo>
                  <a:cubicBezTo>
                    <a:pt x="51" y="119"/>
                    <a:pt x="50" y="116"/>
                    <a:pt x="48" y="114"/>
                  </a:cubicBezTo>
                  <a:cubicBezTo>
                    <a:pt x="46" y="112"/>
                    <a:pt x="43" y="111"/>
                    <a:pt x="38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03"/>
                    <a:pt x="16" y="103"/>
                    <a:pt x="16" y="103"/>
                  </a:cubicBezTo>
                  <a:close/>
                  <a:moveTo>
                    <a:pt x="16" y="199"/>
                  </a:moveTo>
                  <a:cubicBezTo>
                    <a:pt x="56" y="199"/>
                    <a:pt x="56" y="199"/>
                    <a:pt x="56" y="199"/>
                  </a:cubicBezTo>
                  <a:cubicBezTo>
                    <a:pt x="56" y="205"/>
                    <a:pt x="56" y="205"/>
                    <a:pt x="56" y="205"/>
                  </a:cubicBezTo>
                  <a:cubicBezTo>
                    <a:pt x="50" y="205"/>
                    <a:pt x="50" y="205"/>
                    <a:pt x="50" y="205"/>
                  </a:cubicBezTo>
                  <a:cubicBezTo>
                    <a:pt x="54" y="209"/>
                    <a:pt x="56" y="213"/>
                    <a:pt x="56" y="219"/>
                  </a:cubicBezTo>
                  <a:cubicBezTo>
                    <a:pt x="56" y="222"/>
                    <a:pt x="56" y="224"/>
                    <a:pt x="55" y="227"/>
                  </a:cubicBezTo>
                  <a:cubicBezTo>
                    <a:pt x="54" y="229"/>
                    <a:pt x="53" y="231"/>
                    <a:pt x="52" y="232"/>
                  </a:cubicBezTo>
                  <a:cubicBezTo>
                    <a:pt x="50" y="233"/>
                    <a:pt x="49" y="234"/>
                    <a:pt x="47" y="234"/>
                  </a:cubicBezTo>
                  <a:cubicBezTo>
                    <a:pt x="46" y="234"/>
                    <a:pt x="43" y="234"/>
                    <a:pt x="40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3" y="227"/>
                    <a:pt x="45" y="227"/>
                    <a:pt x="46" y="226"/>
                  </a:cubicBezTo>
                  <a:cubicBezTo>
                    <a:pt x="48" y="226"/>
                    <a:pt x="49" y="224"/>
                    <a:pt x="49" y="223"/>
                  </a:cubicBezTo>
                  <a:cubicBezTo>
                    <a:pt x="50" y="222"/>
                    <a:pt x="51" y="220"/>
                    <a:pt x="51" y="218"/>
                  </a:cubicBezTo>
                  <a:cubicBezTo>
                    <a:pt x="51" y="215"/>
                    <a:pt x="50" y="212"/>
                    <a:pt x="48" y="210"/>
                  </a:cubicBezTo>
                  <a:cubicBezTo>
                    <a:pt x="46" y="207"/>
                    <a:pt x="43" y="206"/>
                    <a:pt x="38" y="206"/>
                  </a:cubicBezTo>
                  <a:cubicBezTo>
                    <a:pt x="16" y="206"/>
                    <a:pt x="16" y="206"/>
                    <a:pt x="16" y="206"/>
                  </a:cubicBezTo>
                  <a:cubicBezTo>
                    <a:pt x="16" y="199"/>
                    <a:pt x="16" y="199"/>
                    <a:pt x="16" y="199"/>
                  </a:cubicBezTo>
                  <a:close/>
                  <a:moveTo>
                    <a:pt x="30" y="1360"/>
                  </a:moveTo>
                  <a:cubicBezTo>
                    <a:pt x="30" y="1367"/>
                    <a:pt x="30" y="1367"/>
                    <a:pt x="30" y="1367"/>
                  </a:cubicBezTo>
                  <a:cubicBezTo>
                    <a:pt x="25" y="1366"/>
                    <a:pt x="21" y="1364"/>
                    <a:pt x="19" y="1361"/>
                  </a:cubicBezTo>
                  <a:cubicBezTo>
                    <a:pt x="16" y="1358"/>
                    <a:pt x="15" y="1354"/>
                    <a:pt x="15" y="1349"/>
                  </a:cubicBezTo>
                  <a:cubicBezTo>
                    <a:pt x="15" y="1343"/>
                    <a:pt x="17" y="1338"/>
                    <a:pt x="20" y="1334"/>
                  </a:cubicBezTo>
                  <a:cubicBezTo>
                    <a:pt x="24" y="1331"/>
                    <a:pt x="29" y="1329"/>
                    <a:pt x="36" y="1329"/>
                  </a:cubicBezTo>
                  <a:cubicBezTo>
                    <a:pt x="40" y="1329"/>
                    <a:pt x="44" y="1330"/>
                    <a:pt x="47" y="1331"/>
                  </a:cubicBezTo>
                  <a:cubicBezTo>
                    <a:pt x="50" y="1333"/>
                    <a:pt x="52" y="1335"/>
                    <a:pt x="54" y="1338"/>
                  </a:cubicBezTo>
                  <a:cubicBezTo>
                    <a:pt x="56" y="1342"/>
                    <a:pt x="56" y="1345"/>
                    <a:pt x="56" y="1349"/>
                  </a:cubicBezTo>
                  <a:cubicBezTo>
                    <a:pt x="56" y="1354"/>
                    <a:pt x="55" y="1358"/>
                    <a:pt x="53" y="1361"/>
                  </a:cubicBezTo>
                  <a:cubicBezTo>
                    <a:pt x="51" y="1364"/>
                    <a:pt x="48" y="1366"/>
                    <a:pt x="44" y="1367"/>
                  </a:cubicBezTo>
                  <a:cubicBezTo>
                    <a:pt x="43" y="1359"/>
                    <a:pt x="43" y="1359"/>
                    <a:pt x="43" y="1359"/>
                  </a:cubicBezTo>
                  <a:cubicBezTo>
                    <a:pt x="46" y="1359"/>
                    <a:pt x="48" y="1357"/>
                    <a:pt x="49" y="1356"/>
                  </a:cubicBezTo>
                  <a:cubicBezTo>
                    <a:pt x="50" y="1354"/>
                    <a:pt x="51" y="1352"/>
                    <a:pt x="51" y="1349"/>
                  </a:cubicBezTo>
                  <a:cubicBezTo>
                    <a:pt x="51" y="1345"/>
                    <a:pt x="50" y="1342"/>
                    <a:pt x="47" y="1340"/>
                  </a:cubicBezTo>
                  <a:cubicBezTo>
                    <a:pt x="45" y="1338"/>
                    <a:pt x="41" y="1336"/>
                    <a:pt x="36" y="1336"/>
                  </a:cubicBezTo>
                  <a:cubicBezTo>
                    <a:pt x="30" y="1336"/>
                    <a:pt x="27" y="1338"/>
                    <a:pt x="24" y="1340"/>
                  </a:cubicBezTo>
                  <a:cubicBezTo>
                    <a:pt x="22" y="1342"/>
                    <a:pt x="20" y="1345"/>
                    <a:pt x="20" y="1349"/>
                  </a:cubicBezTo>
                  <a:cubicBezTo>
                    <a:pt x="20" y="1352"/>
                    <a:pt x="21" y="1354"/>
                    <a:pt x="23" y="1356"/>
                  </a:cubicBezTo>
                  <a:cubicBezTo>
                    <a:pt x="25" y="1358"/>
                    <a:pt x="27" y="1359"/>
                    <a:pt x="30" y="1360"/>
                  </a:cubicBezTo>
                  <a:close/>
                  <a:moveTo>
                    <a:pt x="30" y="999"/>
                  </a:moveTo>
                  <a:cubicBezTo>
                    <a:pt x="30" y="1007"/>
                    <a:pt x="30" y="1007"/>
                    <a:pt x="30" y="1007"/>
                  </a:cubicBezTo>
                  <a:cubicBezTo>
                    <a:pt x="25" y="1006"/>
                    <a:pt x="21" y="1004"/>
                    <a:pt x="19" y="1001"/>
                  </a:cubicBezTo>
                  <a:cubicBezTo>
                    <a:pt x="16" y="997"/>
                    <a:pt x="15" y="993"/>
                    <a:pt x="15" y="988"/>
                  </a:cubicBezTo>
                  <a:cubicBezTo>
                    <a:pt x="15" y="982"/>
                    <a:pt x="17" y="978"/>
                    <a:pt x="20" y="974"/>
                  </a:cubicBezTo>
                  <a:cubicBezTo>
                    <a:pt x="24" y="970"/>
                    <a:pt x="29" y="968"/>
                    <a:pt x="36" y="968"/>
                  </a:cubicBezTo>
                  <a:cubicBezTo>
                    <a:pt x="40" y="968"/>
                    <a:pt x="44" y="969"/>
                    <a:pt x="47" y="971"/>
                  </a:cubicBezTo>
                  <a:cubicBezTo>
                    <a:pt x="50" y="972"/>
                    <a:pt x="52" y="975"/>
                    <a:pt x="54" y="978"/>
                  </a:cubicBezTo>
                  <a:cubicBezTo>
                    <a:pt x="56" y="981"/>
                    <a:pt x="56" y="985"/>
                    <a:pt x="56" y="988"/>
                  </a:cubicBezTo>
                  <a:cubicBezTo>
                    <a:pt x="56" y="993"/>
                    <a:pt x="55" y="997"/>
                    <a:pt x="53" y="1000"/>
                  </a:cubicBezTo>
                  <a:cubicBezTo>
                    <a:pt x="51" y="1003"/>
                    <a:pt x="48" y="1005"/>
                    <a:pt x="44" y="1006"/>
                  </a:cubicBezTo>
                  <a:cubicBezTo>
                    <a:pt x="43" y="999"/>
                    <a:pt x="43" y="999"/>
                    <a:pt x="43" y="999"/>
                  </a:cubicBezTo>
                  <a:cubicBezTo>
                    <a:pt x="46" y="998"/>
                    <a:pt x="48" y="997"/>
                    <a:pt x="49" y="995"/>
                  </a:cubicBezTo>
                  <a:cubicBezTo>
                    <a:pt x="50" y="993"/>
                    <a:pt x="51" y="991"/>
                    <a:pt x="51" y="989"/>
                  </a:cubicBezTo>
                  <a:cubicBezTo>
                    <a:pt x="51" y="985"/>
                    <a:pt x="50" y="982"/>
                    <a:pt x="47" y="980"/>
                  </a:cubicBezTo>
                  <a:cubicBezTo>
                    <a:pt x="45" y="977"/>
                    <a:pt x="41" y="976"/>
                    <a:pt x="36" y="976"/>
                  </a:cubicBezTo>
                  <a:cubicBezTo>
                    <a:pt x="30" y="976"/>
                    <a:pt x="27" y="977"/>
                    <a:pt x="24" y="979"/>
                  </a:cubicBezTo>
                  <a:cubicBezTo>
                    <a:pt x="22" y="982"/>
                    <a:pt x="20" y="985"/>
                    <a:pt x="20" y="988"/>
                  </a:cubicBezTo>
                  <a:cubicBezTo>
                    <a:pt x="20" y="991"/>
                    <a:pt x="21" y="994"/>
                    <a:pt x="23" y="996"/>
                  </a:cubicBezTo>
                  <a:cubicBezTo>
                    <a:pt x="25" y="998"/>
                    <a:pt x="27" y="999"/>
                    <a:pt x="30" y="999"/>
                  </a:cubicBezTo>
                  <a:close/>
                  <a:moveTo>
                    <a:pt x="29" y="1313"/>
                  </a:moveTo>
                  <a:cubicBezTo>
                    <a:pt x="28" y="1320"/>
                    <a:pt x="28" y="1320"/>
                    <a:pt x="28" y="1320"/>
                  </a:cubicBezTo>
                  <a:cubicBezTo>
                    <a:pt x="24" y="1319"/>
                    <a:pt x="21" y="1317"/>
                    <a:pt x="18" y="1314"/>
                  </a:cubicBezTo>
                  <a:cubicBezTo>
                    <a:pt x="16" y="1310"/>
                    <a:pt x="15" y="1306"/>
                    <a:pt x="15" y="1301"/>
                  </a:cubicBezTo>
                  <a:cubicBezTo>
                    <a:pt x="15" y="1295"/>
                    <a:pt x="17" y="1289"/>
                    <a:pt x="20" y="1286"/>
                  </a:cubicBezTo>
                  <a:cubicBezTo>
                    <a:pt x="24" y="1282"/>
                    <a:pt x="29" y="1280"/>
                    <a:pt x="35" y="1280"/>
                  </a:cubicBezTo>
                  <a:cubicBezTo>
                    <a:pt x="42" y="1280"/>
                    <a:pt x="47" y="1282"/>
                    <a:pt x="51" y="1286"/>
                  </a:cubicBezTo>
                  <a:cubicBezTo>
                    <a:pt x="55" y="1290"/>
                    <a:pt x="56" y="1294"/>
                    <a:pt x="56" y="1301"/>
                  </a:cubicBezTo>
                  <a:cubicBezTo>
                    <a:pt x="56" y="1306"/>
                    <a:pt x="55" y="1311"/>
                    <a:pt x="51" y="1315"/>
                  </a:cubicBezTo>
                  <a:cubicBezTo>
                    <a:pt x="47" y="1319"/>
                    <a:pt x="42" y="1321"/>
                    <a:pt x="36" y="1321"/>
                  </a:cubicBezTo>
                  <a:cubicBezTo>
                    <a:pt x="35" y="1321"/>
                    <a:pt x="35" y="1321"/>
                    <a:pt x="34" y="1321"/>
                  </a:cubicBezTo>
                  <a:cubicBezTo>
                    <a:pt x="34" y="1288"/>
                    <a:pt x="34" y="1288"/>
                    <a:pt x="34" y="1288"/>
                  </a:cubicBezTo>
                  <a:cubicBezTo>
                    <a:pt x="30" y="1288"/>
                    <a:pt x="26" y="1289"/>
                    <a:pt x="24" y="1292"/>
                  </a:cubicBezTo>
                  <a:cubicBezTo>
                    <a:pt x="22" y="1294"/>
                    <a:pt x="20" y="1297"/>
                    <a:pt x="20" y="1301"/>
                  </a:cubicBezTo>
                  <a:cubicBezTo>
                    <a:pt x="20" y="1304"/>
                    <a:pt x="21" y="1306"/>
                    <a:pt x="22" y="1308"/>
                  </a:cubicBezTo>
                  <a:cubicBezTo>
                    <a:pt x="24" y="1310"/>
                    <a:pt x="26" y="1312"/>
                    <a:pt x="29" y="1313"/>
                  </a:cubicBezTo>
                  <a:close/>
                  <a:moveTo>
                    <a:pt x="40" y="1288"/>
                  </a:moveTo>
                  <a:cubicBezTo>
                    <a:pt x="40" y="1313"/>
                    <a:pt x="40" y="1313"/>
                    <a:pt x="40" y="1313"/>
                  </a:cubicBezTo>
                  <a:cubicBezTo>
                    <a:pt x="43" y="1312"/>
                    <a:pt x="45" y="1311"/>
                    <a:pt x="47" y="1310"/>
                  </a:cubicBezTo>
                  <a:cubicBezTo>
                    <a:pt x="50" y="1308"/>
                    <a:pt x="51" y="1304"/>
                    <a:pt x="51" y="1301"/>
                  </a:cubicBezTo>
                  <a:cubicBezTo>
                    <a:pt x="51" y="1297"/>
                    <a:pt x="50" y="1294"/>
                    <a:pt x="48" y="1292"/>
                  </a:cubicBezTo>
                  <a:cubicBezTo>
                    <a:pt x="46" y="1290"/>
                    <a:pt x="43" y="1288"/>
                    <a:pt x="40" y="1288"/>
                  </a:cubicBezTo>
                  <a:close/>
                  <a:moveTo>
                    <a:pt x="29" y="463"/>
                  </a:moveTo>
                  <a:cubicBezTo>
                    <a:pt x="28" y="471"/>
                    <a:pt x="28" y="471"/>
                    <a:pt x="28" y="471"/>
                  </a:cubicBezTo>
                  <a:cubicBezTo>
                    <a:pt x="24" y="470"/>
                    <a:pt x="21" y="468"/>
                    <a:pt x="18" y="464"/>
                  </a:cubicBezTo>
                  <a:cubicBezTo>
                    <a:pt x="16" y="461"/>
                    <a:pt x="15" y="457"/>
                    <a:pt x="15" y="452"/>
                  </a:cubicBezTo>
                  <a:cubicBezTo>
                    <a:pt x="15" y="445"/>
                    <a:pt x="17" y="440"/>
                    <a:pt x="20" y="436"/>
                  </a:cubicBezTo>
                  <a:cubicBezTo>
                    <a:pt x="24" y="433"/>
                    <a:pt x="29" y="431"/>
                    <a:pt x="35" y="431"/>
                  </a:cubicBezTo>
                  <a:cubicBezTo>
                    <a:pt x="42" y="431"/>
                    <a:pt x="47" y="433"/>
                    <a:pt x="51" y="436"/>
                  </a:cubicBezTo>
                  <a:cubicBezTo>
                    <a:pt x="55" y="440"/>
                    <a:pt x="56" y="445"/>
                    <a:pt x="56" y="451"/>
                  </a:cubicBezTo>
                  <a:cubicBezTo>
                    <a:pt x="56" y="457"/>
                    <a:pt x="55" y="462"/>
                    <a:pt x="51" y="466"/>
                  </a:cubicBezTo>
                  <a:cubicBezTo>
                    <a:pt x="47" y="470"/>
                    <a:pt x="42" y="471"/>
                    <a:pt x="36" y="471"/>
                  </a:cubicBezTo>
                  <a:cubicBezTo>
                    <a:pt x="35" y="471"/>
                    <a:pt x="35" y="471"/>
                    <a:pt x="34" y="471"/>
                  </a:cubicBezTo>
                  <a:cubicBezTo>
                    <a:pt x="34" y="438"/>
                    <a:pt x="34" y="438"/>
                    <a:pt x="34" y="438"/>
                  </a:cubicBezTo>
                  <a:cubicBezTo>
                    <a:pt x="30" y="439"/>
                    <a:pt x="26" y="440"/>
                    <a:pt x="24" y="443"/>
                  </a:cubicBezTo>
                  <a:cubicBezTo>
                    <a:pt x="22" y="445"/>
                    <a:pt x="20" y="448"/>
                    <a:pt x="20" y="452"/>
                  </a:cubicBezTo>
                  <a:cubicBezTo>
                    <a:pt x="20" y="455"/>
                    <a:pt x="21" y="457"/>
                    <a:pt x="22" y="459"/>
                  </a:cubicBezTo>
                  <a:cubicBezTo>
                    <a:pt x="24" y="461"/>
                    <a:pt x="26" y="462"/>
                    <a:pt x="29" y="463"/>
                  </a:cubicBezTo>
                  <a:close/>
                  <a:moveTo>
                    <a:pt x="40" y="439"/>
                  </a:moveTo>
                  <a:cubicBezTo>
                    <a:pt x="40" y="463"/>
                    <a:pt x="40" y="463"/>
                    <a:pt x="40" y="463"/>
                  </a:cubicBezTo>
                  <a:cubicBezTo>
                    <a:pt x="43" y="463"/>
                    <a:pt x="45" y="462"/>
                    <a:pt x="47" y="461"/>
                  </a:cubicBezTo>
                  <a:cubicBezTo>
                    <a:pt x="50" y="458"/>
                    <a:pt x="51" y="455"/>
                    <a:pt x="51" y="451"/>
                  </a:cubicBezTo>
                  <a:cubicBezTo>
                    <a:pt x="51" y="448"/>
                    <a:pt x="50" y="445"/>
                    <a:pt x="48" y="443"/>
                  </a:cubicBezTo>
                  <a:cubicBezTo>
                    <a:pt x="46" y="440"/>
                    <a:pt x="43" y="439"/>
                    <a:pt x="40" y="439"/>
                  </a:cubicBezTo>
                  <a:close/>
                  <a:moveTo>
                    <a:pt x="29" y="1045"/>
                  </a:moveTo>
                  <a:cubicBezTo>
                    <a:pt x="28" y="1053"/>
                    <a:pt x="28" y="1053"/>
                    <a:pt x="28" y="1053"/>
                  </a:cubicBezTo>
                  <a:cubicBezTo>
                    <a:pt x="24" y="1052"/>
                    <a:pt x="21" y="1049"/>
                    <a:pt x="18" y="1046"/>
                  </a:cubicBezTo>
                  <a:cubicBezTo>
                    <a:pt x="16" y="1043"/>
                    <a:pt x="15" y="1039"/>
                    <a:pt x="15" y="1034"/>
                  </a:cubicBezTo>
                  <a:cubicBezTo>
                    <a:pt x="15" y="1027"/>
                    <a:pt x="17" y="1022"/>
                    <a:pt x="20" y="1018"/>
                  </a:cubicBezTo>
                  <a:cubicBezTo>
                    <a:pt x="24" y="1014"/>
                    <a:pt x="29" y="1013"/>
                    <a:pt x="35" y="1013"/>
                  </a:cubicBezTo>
                  <a:cubicBezTo>
                    <a:pt x="42" y="1013"/>
                    <a:pt x="47" y="1014"/>
                    <a:pt x="51" y="1018"/>
                  </a:cubicBezTo>
                  <a:cubicBezTo>
                    <a:pt x="55" y="1022"/>
                    <a:pt x="56" y="1027"/>
                    <a:pt x="56" y="1033"/>
                  </a:cubicBezTo>
                  <a:cubicBezTo>
                    <a:pt x="56" y="1039"/>
                    <a:pt x="55" y="1044"/>
                    <a:pt x="51" y="1048"/>
                  </a:cubicBezTo>
                  <a:cubicBezTo>
                    <a:pt x="47" y="1051"/>
                    <a:pt x="42" y="1053"/>
                    <a:pt x="36" y="1053"/>
                  </a:cubicBezTo>
                  <a:cubicBezTo>
                    <a:pt x="35" y="1053"/>
                    <a:pt x="35" y="1053"/>
                    <a:pt x="34" y="1053"/>
                  </a:cubicBezTo>
                  <a:cubicBezTo>
                    <a:pt x="34" y="1020"/>
                    <a:pt x="34" y="1020"/>
                    <a:pt x="34" y="1020"/>
                  </a:cubicBezTo>
                  <a:cubicBezTo>
                    <a:pt x="30" y="1021"/>
                    <a:pt x="26" y="1022"/>
                    <a:pt x="24" y="1024"/>
                  </a:cubicBezTo>
                  <a:cubicBezTo>
                    <a:pt x="22" y="1027"/>
                    <a:pt x="20" y="1030"/>
                    <a:pt x="20" y="1034"/>
                  </a:cubicBezTo>
                  <a:cubicBezTo>
                    <a:pt x="20" y="1036"/>
                    <a:pt x="21" y="1039"/>
                    <a:pt x="22" y="1041"/>
                  </a:cubicBezTo>
                  <a:cubicBezTo>
                    <a:pt x="24" y="1043"/>
                    <a:pt x="26" y="1044"/>
                    <a:pt x="29" y="1045"/>
                  </a:cubicBezTo>
                  <a:close/>
                  <a:moveTo>
                    <a:pt x="40" y="1021"/>
                  </a:moveTo>
                  <a:cubicBezTo>
                    <a:pt x="40" y="1045"/>
                    <a:pt x="40" y="1045"/>
                    <a:pt x="40" y="1045"/>
                  </a:cubicBezTo>
                  <a:cubicBezTo>
                    <a:pt x="43" y="1045"/>
                    <a:pt x="45" y="1044"/>
                    <a:pt x="47" y="1042"/>
                  </a:cubicBezTo>
                  <a:cubicBezTo>
                    <a:pt x="50" y="1040"/>
                    <a:pt x="51" y="1037"/>
                    <a:pt x="51" y="1033"/>
                  </a:cubicBezTo>
                  <a:cubicBezTo>
                    <a:pt x="51" y="1030"/>
                    <a:pt x="50" y="1027"/>
                    <a:pt x="48" y="1025"/>
                  </a:cubicBezTo>
                  <a:cubicBezTo>
                    <a:pt x="46" y="1022"/>
                    <a:pt x="43" y="1021"/>
                    <a:pt x="40" y="1021"/>
                  </a:cubicBezTo>
                  <a:close/>
                  <a:moveTo>
                    <a:pt x="36" y="663"/>
                  </a:moveTo>
                  <a:cubicBezTo>
                    <a:pt x="41" y="663"/>
                    <a:pt x="46" y="665"/>
                    <a:pt x="50" y="668"/>
                  </a:cubicBezTo>
                  <a:cubicBezTo>
                    <a:pt x="54" y="672"/>
                    <a:pt x="56" y="677"/>
                    <a:pt x="56" y="682"/>
                  </a:cubicBezTo>
                  <a:cubicBezTo>
                    <a:pt x="56" y="687"/>
                    <a:pt x="54" y="692"/>
                    <a:pt x="50" y="695"/>
                  </a:cubicBezTo>
                  <a:cubicBezTo>
                    <a:pt x="46" y="699"/>
                    <a:pt x="42" y="701"/>
                    <a:pt x="36" y="701"/>
                  </a:cubicBezTo>
                  <a:cubicBezTo>
                    <a:pt x="30" y="701"/>
                    <a:pt x="25" y="699"/>
                    <a:pt x="21" y="696"/>
                  </a:cubicBezTo>
                  <a:cubicBezTo>
                    <a:pt x="17" y="692"/>
                    <a:pt x="15" y="687"/>
                    <a:pt x="15" y="682"/>
                  </a:cubicBezTo>
                  <a:cubicBezTo>
                    <a:pt x="15" y="677"/>
                    <a:pt x="17" y="672"/>
                    <a:pt x="21" y="668"/>
                  </a:cubicBezTo>
                  <a:cubicBezTo>
                    <a:pt x="25" y="665"/>
                    <a:pt x="30" y="663"/>
                    <a:pt x="36" y="663"/>
                  </a:cubicBezTo>
                  <a:close/>
                  <a:moveTo>
                    <a:pt x="36" y="670"/>
                  </a:moveTo>
                  <a:cubicBezTo>
                    <a:pt x="31" y="670"/>
                    <a:pt x="28" y="671"/>
                    <a:pt x="25" y="673"/>
                  </a:cubicBezTo>
                  <a:cubicBezTo>
                    <a:pt x="22" y="676"/>
                    <a:pt x="21" y="679"/>
                    <a:pt x="21" y="682"/>
                  </a:cubicBezTo>
                  <a:cubicBezTo>
                    <a:pt x="21" y="686"/>
                    <a:pt x="22" y="689"/>
                    <a:pt x="25" y="691"/>
                  </a:cubicBezTo>
                  <a:cubicBezTo>
                    <a:pt x="28" y="693"/>
                    <a:pt x="31" y="695"/>
                    <a:pt x="36" y="695"/>
                  </a:cubicBezTo>
                  <a:cubicBezTo>
                    <a:pt x="36" y="695"/>
                    <a:pt x="37" y="695"/>
                    <a:pt x="37" y="695"/>
                  </a:cubicBezTo>
                  <a:cubicBezTo>
                    <a:pt x="41" y="694"/>
                    <a:pt x="44" y="693"/>
                    <a:pt x="47" y="691"/>
                  </a:cubicBezTo>
                  <a:cubicBezTo>
                    <a:pt x="49" y="689"/>
                    <a:pt x="51" y="685"/>
                    <a:pt x="51" y="682"/>
                  </a:cubicBezTo>
                  <a:cubicBezTo>
                    <a:pt x="51" y="678"/>
                    <a:pt x="49" y="676"/>
                    <a:pt x="46" y="673"/>
                  </a:cubicBezTo>
                  <a:cubicBezTo>
                    <a:pt x="44" y="671"/>
                    <a:pt x="40" y="670"/>
                    <a:pt x="36" y="670"/>
                  </a:cubicBezTo>
                  <a:close/>
                  <a:moveTo>
                    <a:pt x="36" y="1468"/>
                  </a:moveTo>
                  <a:cubicBezTo>
                    <a:pt x="41" y="1468"/>
                    <a:pt x="46" y="1469"/>
                    <a:pt x="50" y="1473"/>
                  </a:cubicBezTo>
                  <a:cubicBezTo>
                    <a:pt x="54" y="1477"/>
                    <a:pt x="56" y="1481"/>
                    <a:pt x="56" y="1486"/>
                  </a:cubicBezTo>
                  <a:cubicBezTo>
                    <a:pt x="56" y="1492"/>
                    <a:pt x="54" y="1496"/>
                    <a:pt x="50" y="1500"/>
                  </a:cubicBezTo>
                  <a:cubicBezTo>
                    <a:pt x="46" y="1504"/>
                    <a:pt x="42" y="1506"/>
                    <a:pt x="36" y="1506"/>
                  </a:cubicBezTo>
                  <a:cubicBezTo>
                    <a:pt x="30" y="1506"/>
                    <a:pt x="25" y="1504"/>
                    <a:pt x="21" y="1500"/>
                  </a:cubicBezTo>
                  <a:cubicBezTo>
                    <a:pt x="17" y="1497"/>
                    <a:pt x="15" y="1492"/>
                    <a:pt x="15" y="1487"/>
                  </a:cubicBezTo>
                  <a:cubicBezTo>
                    <a:pt x="15" y="1481"/>
                    <a:pt x="17" y="1477"/>
                    <a:pt x="21" y="1473"/>
                  </a:cubicBezTo>
                  <a:cubicBezTo>
                    <a:pt x="25" y="1469"/>
                    <a:pt x="30" y="1468"/>
                    <a:pt x="36" y="1468"/>
                  </a:cubicBezTo>
                  <a:close/>
                  <a:moveTo>
                    <a:pt x="36" y="1474"/>
                  </a:moveTo>
                  <a:cubicBezTo>
                    <a:pt x="31" y="1474"/>
                    <a:pt x="28" y="1475"/>
                    <a:pt x="25" y="1478"/>
                  </a:cubicBezTo>
                  <a:cubicBezTo>
                    <a:pt x="22" y="1480"/>
                    <a:pt x="21" y="1483"/>
                    <a:pt x="21" y="1487"/>
                  </a:cubicBezTo>
                  <a:cubicBezTo>
                    <a:pt x="21" y="1490"/>
                    <a:pt x="22" y="1493"/>
                    <a:pt x="25" y="1496"/>
                  </a:cubicBezTo>
                  <a:cubicBezTo>
                    <a:pt x="28" y="1498"/>
                    <a:pt x="31" y="1499"/>
                    <a:pt x="36" y="1499"/>
                  </a:cubicBezTo>
                  <a:cubicBezTo>
                    <a:pt x="36" y="1499"/>
                    <a:pt x="37" y="1499"/>
                    <a:pt x="37" y="1499"/>
                  </a:cubicBezTo>
                  <a:cubicBezTo>
                    <a:pt x="41" y="1499"/>
                    <a:pt x="44" y="1498"/>
                    <a:pt x="47" y="1496"/>
                  </a:cubicBezTo>
                  <a:cubicBezTo>
                    <a:pt x="49" y="1493"/>
                    <a:pt x="51" y="1490"/>
                    <a:pt x="51" y="1486"/>
                  </a:cubicBezTo>
                  <a:cubicBezTo>
                    <a:pt x="51" y="1483"/>
                    <a:pt x="49" y="1480"/>
                    <a:pt x="46" y="1478"/>
                  </a:cubicBezTo>
                  <a:cubicBezTo>
                    <a:pt x="44" y="1475"/>
                    <a:pt x="40" y="1474"/>
                    <a:pt x="36" y="1474"/>
                  </a:cubicBezTo>
                  <a:close/>
                  <a:moveTo>
                    <a:pt x="51" y="1205"/>
                  </a:moveTo>
                  <a:cubicBezTo>
                    <a:pt x="60" y="1205"/>
                    <a:pt x="60" y="1205"/>
                    <a:pt x="60" y="1205"/>
                  </a:cubicBezTo>
                  <a:cubicBezTo>
                    <a:pt x="70" y="1205"/>
                    <a:pt x="70" y="1205"/>
                    <a:pt x="70" y="1205"/>
                  </a:cubicBezTo>
                  <a:cubicBezTo>
                    <a:pt x="70" y="1212"/>
                    <a:pt x="70" y="1212"/>
                    <a:pt x="70" y="1212"/>
                  </a:cubicBezTo>
                  <a:cubicBezTo>
                    <a:pt x="16" y="1212"/>
                    <a:pt x="16" y="1212"/>
                    <a:pt x="16" y="1212"/>
                  </a:cubicBezTo>
                  <a:cubicBezTo>
                    <a:pt x="16" y="1205"/>
                    <a:pt x="16" y="1205"/>
                    <a:pt x="16" y="1205"/>
                  </a:cubicBezTo>
                  <a:cubicBezTo>
                    <a:pt x="22" y="1205"/>
                    <a:pt x="22" y="1205"/>
                    <a:pt x="22" y="1205"/>
                  </a:cubicBezTo>
                  <a:cubicBezTo>
                    <a:pt x="20" y="1203"/>
                    <a:pt x="18" y="1200"/>
                    <a:pt x="17" y="1198"/>
                  </a:cubicBezTo>
                  <a:cubicBezTo>
                    <a:pt x="16" y="1196"/>
                    <a:pt x="15" y="1193"/>
                    <a:pt x="15" y="1190"/>
                  </a:cubicBezTo>
                  <a:cubicBezTo>
                    <a:pt x="15" y="1185"/>
                    <a:pt x="17" y="1180"/>
                    <a:pt x="21" y="1177"/>
                  </a:cubicBezTo>
                  <a:cubicBezTo>
                    <a:pt x="25" y="1173"/>
                    <a:pt x="30" y="1171"/>
                    <a:pt x="36" y="1171"/>
                  </a:cubicBezTo>
                  <a:cubicBezTo>
                    <a:pt x="42" y="1171"/>
                    <a:pt x="47" y="1173"/>
                    <a:pt x="51" y="1177"/>
                  </a:cubicBezTo>
                  <a:cubicBezTo>
                    <a:pt x="55" y="1180"/>
                    <a:pt x="57" y="1185"/>
                    <a:pt x="57" y="1190"/>
                  </a:cubicBezTo>
                  <a:cubicBezTo>
                    <a:pt x="57" y="1193"/>
                    <a:pt x="57" y="1196"/>
                    <a:pt x="55" y="1198"/>
                  </a:cubicBezTo>
                  <a:cubicBezTo>
                    <a:pt x="54" y="1200"/>
                    <a:pt x="52" y="1203"/>
                    <a:pt x="51" y="1205"/>
                  </a:cubicBezTo>
                  <a:close/>
                  <a:moveTo>
                    <a:pt x="36" y="1203"/>
                  </a:moveTo>
                  <a:cubicBezTo>
                    <a:pt x="40" y="1203"/>
                    <a:pt x="43" y="1202"/>
                    <a:pt x="46" y="1199"/>
                  </a:cubicBezTo>
                  <a:cubicBezTo>
                    <a:pt x="48" y="1197"/>
                    <a:pt x="50" y="1194"/>
                    <a:pt x="50" y="1191"/>
                  </a:cubicBezTo>
                  <a:cubicBezTo>
                    <a:pt x="50" y="1187"/>
                    <a:pt x="49" y="1184"/>
                    <a:pt x="46" y="1182"/>
                  </a:cubicBezTo>
                  <a:cubicBezTo>
                    <a:pt x="43" y="1180"/>
                    <a:pt x="40" y="1178"/>
                    <a:pt x="36" y="1178"/>
                  </a:cubicBezTo>
                  <a:cubicBezTo>
                    <a:pt x="32" y="1178"/>
                    <a:pt x="29" y="1180"/>
                    <a:pt x="26" y="1182"/>
                  </a:cubicBezTo>
                  <a:cubicBezTo>
                    <a:pt x="24" y="1184"/>
                    <a:pt x="22" y="1187"/>
                    <a:pt x="22" y="1191"/>
                  </a:cubicBezTo>
                  <a:cubicBezTo>
                    <a:pt x="22" y="1194"/>
                    <a:pt x="24" y="1197"/>
                    <a:pt x="26" y="1199"/>
                  </a:cubicBezTo>
                  <a:cubicBezTo>
                    <a:pt x="29" y="1202"/>
                    <a:pt x="32" y="1203"/>
                    <a:pt x="36" y="1203"/>
                  </a:cubicBezTo>
                  <a:close/>
                  <a:moveTo>
                    <a:pt x="56" y="1633"/>
                  </a:moveTo>
                  <a:cubicBezTo>
                    <a:pt x="56" y="1640"/>
                    <a:pt x="56" y="1640"/>
                    <a:pt x="56" y="1640"/>
                  </a:cubicBezTo>
                  <a:cubicBezTo>
                    <a:pt x="25" y="1653"/>
                    <a:pt x="25" y="1653"/>
                    <a:pt x="25" y="1653"/>
                  </a:cubicBezTo>
                  <a:cubicBezTo>
                    <a:pt x="56" y="1665"/>
                    <a:pt x="56" y="1665"/>
                    <a:pt x="56" y="1665"/>
                  </a:cubicBezTo>
                  <a:cubicBezTo>
                    <a:pt x="56" y="1672"/>
                    <a:pt x="56" y="1672"/>
                    <a:pt x="56" y="1672"/>
                  </a:cubicBezTo>
                  <a:cubicBezTo>
                    <a:pt x="0" y="1650"/>
                    <a:pt x="0" y="1650"/>
                    <a:pt x="0" y="1650"/>
                  </a:cubicBezTo>
                  <a:cubicBezTo>
                    <a:pt x="0" y="1643"/>
                    <a:pt x="0" y="1643"/>
                    <a:pt x="0" y="1643"/>
                  </a:cubicBezTo>
                  <a:cubicBezTo>
                    <a:pt x="16" y="1649"/>
                    <a:pt x="16" y="1649"/>
                    <a:pt x="16" y="1649"/>
                  </a:cubicBezTo>
                  <a:cubicBezTo>
                    <a:pt x="56" y="1633"/>
                    <a:pt x="56" y="1633"/>
                    <a:pt x="56" y="1633"/>
                  </a:cubicBezTo>
                  <a:close/>
                  <a:moveTo>
                    <a:pt x="16" y="490"/>
                  </a:moveTo>
                  <a:cubicBezTo>
                    <a:pt x="16" y="483"/>
                    <a:pt x="16" y="483"/>
                    <a:pt x="16" y="483"/>
                  </a:cubicBezTo>
                  <a:cubicBezTo>
                    <a:pt x="56" y="483"/>
                    <a:pt x="56" y="483"/>
                    <a:pt x="56" y="483"/>
                  </a:cubicBezTo>
                  <a:cubicBezTo>
                    <a:pt x="56" y="489"/>
                    <a:pt x="56" y="489"/>
                    <a:pt x="56" y="489"/>
                  </a:cubicBezTo>
                  <a:cubicBezTo>
                    <a:pt x="51" y="489"/>
                    <a:pt x="51" y="489"/>
                    <a:pt x="51" y="489"/>
                  </a:cubicBezTo>
                  <a:cubicBezTo>
                    <a:pt x="53" y="491"/>
                    <a:pt x="55" y="494"/>
                    <a:pt x="55" y="496"/>
                  </a:cubicBezTo>
                  <a:cubicBezTo>
                    <a:pt x="56" y="498"/>
                    <a:pt x="56" y="501"/>
                    <a:pt x="56" y="504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50" y="499"/>
                    <a:pt x="49" y="495"/>
                    <a:pt x="47" y="493"/>
                  </a:cubicBezTo>
                  <a:cubicBezTo>
                    <a:pt x="45" y="491"/>
                    <a:pt x="43" y="490"/>
                    <a:pt x="39" y="490"/>
                  </a:cubicBezTo>
                  <a:cubicBezTo>
                    <a:pt x="16" y="490"/>
                    <a:pt x="16" y="490"/>
                    <a:pt x="16" y="490"/>
                  </a:cubicBezTo>
                  <a:close/>
                  <a:moveTo>
                    <a:pt x="36" y="1534"/>
                  </a:moveTo>
                  <a:cubicBezTo>
                    <a:pt x="41" y="1534"/>
                    <a:pt x="46" y="1536"/>
                    <a:pt x="50" y="1540"/>
                  </a:cubicBezTo>
                  <a:cubicBezTo>
                    <a:pt x="54" y="1544"/>
                    <a:pt x="56" y="1548"/>
                    <a:pt x="56" y="1553"/>
                  </a:cubicBezTo>
                  <a:cubicBezTo>
                    <a:pt x="56" y="1559"/>
                    <a:pt x="54" y="1563"/>
                    <a:pt x="50" y="1567"/>
                  </a:cubicBezTo>
                  <a:cubicBezTo>
                    <a:pt x="46" y="1571"/>
                    <a:pt x="42" y="1573"/>
                    <a:pt x="36" y="1573"/>
                  </a:cubicBezTo>
                  <a:cubicBezTo>
                    <a:pt x="30" y="1573"/>
                    <a:pt x="25" y="1571"/>
                    <a:pt x="21" y="1567"/>
                  </a:cubicBezTo>
                  <a:cubicBezTo>
                    <a:pt x="17" y="1563"/>
                    <a:pt x="15" y="1559"/>
                    <a:pt x="15" y="1554"/>
                  </a:cubicBezTo>
                  <a:cubicBezTo>
                    <a:pt x="15" y="1548"/>
                    <a:pt x="17" y="1544"/>
                    <a:pt x="21" y="1540"/>
                  </a:cubicBezTo>
                  <a:cubicBezTo>
                    <a:pt x="25" y="1536"/>
                    <a:pt x="30" y="1534"/>
                    <a:pt x="36" y="1534"/>
                  </a:cubicBezTo>
                  <a:close/>
                  <a:moveTo>
                    <a:pt x="36" y="1541"/>
                  </a:moveTo>
                  <a:cubicBezTo>
                    <a:pt x="31" y="1541"/>
                    <a:pt x="28" y="1542"/>
                    <a:pt x="25" y="1545"/>
                  </a:cubicBezTo>
                  <a:cubicBezTo>
                    <a:pt x="22" y="1547"/>
                    <a:pt x="21" y="1550"/>
                    <a:pt x="21" y="1554"/>
                  </a:cubicBezTo>
                  <a:cubicBezTo>
                    <a:pt x="21" y="1557"/>
                    <a:pt x="22" y="1560"/>
                    <a:pt x="25" y="1563"/>
                  </a:cubicBezTo>
                  <a:cubicBezTo>
                    <a:pt x="28" y="1565"/>
                    <a:pt x="31" y="1566"/>
                    <a:pt x="36" y="1566"/>
                  </a:cubicBezTo>
                  <a:cubicBezTo>
                    <a:pt x="36" y="1566"/>
                    <a:pt x="37" y="1566"/>
                    <a:pt x="37" y="1566"/>
                  </a:cubicBezTo>
                  <a:cubicBezTo>
                    <a:pt x="41" y="1566"/>
                    <a:pt x="44" y="1565"/>
                    <a:pt x="47" y="1562"/>
                  </a:cubicBezTo>
                  <a:cubicBezTo>
                    <a:pt x="49" y="1560"/>
                    <a:pt x="51" y="1557"/>
                    <a:pt x="51" y="1553"/>
                  </a:cubicBezTo>
                  <a:cubicBezTo>
                    <a:pt x="51" y="1550"/>
                    <a:pt x="49" y="1547"/>
                    <a:pt x="46" y="1545"/>
                  </a:cubicBezTo>
                  <a:cubicBezTo>
                    <a:pt x="44" y="1542"/>
                    <a:pt x="40" y="1541"/>
                    <a:pt x="36" y="1541"/>
                  </a:cubicBezTo>
                  <a:close/>
                  <a:moveTo>
                    <a:pt x="71" y="303"/>
                  </a:moveTo>
                  <a:cubicBezTo>
                    <a:pt x="71" y="310"/>
                    <a:pt x="71" y="310"/>
                    <a:pt x="71" y="310"/>
                  </a:cubicBezTo>
                  <a:cubicBezTo>
                    <a:pt x="39" y="310"/>
                    <a:pt x="39" y="310"/>
                    <a:pt x="39" y="310"/>
                  </a:cubicBezTo>
                  <a:cubicBezTo>
                    <a:pt x="33" y="310"/>
                    <a:pt x="29" y="309"/>
                    <a:pt x="26" y="308"/>
                  </a:cubicBezTo>
                  <a:cubicBezTo>
                    <a:pt x="23" y="307"/>
                    <a:pt x="20" y="305"/>
                    <a:pt x="18" y="301"/>
                  </a:cubicBezTo>
                  <a:cubicBezTo>
                    <a:pt x="16" y="298"/>
                    <a:pt x="15" y="294"/>
                    <a:pt x="15" y="289"/>
                  </a:cubicBezTo>
                  <a:cubicBezTo>
                    <a:pt x="15" y="283"/>
                    <a:pt x="16" y="279"/>
                    <a:pt x="18" y="276"/>
                  </a:cubicBezTo>
                  <a:cubicBezTo>
                    <a:pt x="19" y="273"/>
                    <a:pt x="22" y="270"/>
                    <a:pt x="25" y="269"/>
                  </a:cubicBezTo>
                  <a:cubicBezTo>
                    <a:pt x="29" y="268"/>
                    <a:pt x="33" y="267"/>
                    <a:pt x="39" y="267"/>
                  </a:cubicBezTo>
                  <a:cubicBezTo>
                    <a:pt x="71" y="267"/>
                    <a:pt x="71" y="267"/>
                    <a:pt x="71" y="267"/>
                  </a:cubicBezTo>
                  <a:cubicBezTo>
                    <a:pt x="71" y="274"/>
                    <a:pt x="71" y="274"/>
                    <a:pt x="71" y="274"/>
                  </a:cubicBezTo>
                  <a:cubicBezTo>
                    <a:pt x="39" y="274"/>
                    <a:pt x="39" y="274"/>
                    <a:pt x="39" y="274"/>
                  </a:cubicBezTo>
                  <a:cubicBezTo>
                    <a:pt x="34" y="274"/>
                    <a:pt x="31" y="275"/>
                    <a:pt x="28" y="275"/>
                  </a:cubicBezTo>
                  <a:cubicBezTo>
                    <a:pt x="26" y="276"/>
                    <a:pt x="24" y="278"/>
                    <a:pt x="23" y="280"/>
                  </a:cubicBezTo>
                  <a:cubicBezTo>
                    <a:pt x="22" y="282"/>
                    <a:pt x="21" y="285"/>
                    <a:pt x="21" y="288"/>
                  </a:cubicBezTo>
                  <a:cubicBezTo>
                    <a:pt x="21" y="293"/>
                    <a:pt x="23" y="297"/>
                    <a:pt x="25" y="299"/>
                  </a:cubicBezTo>
                  <a:cubicBezTo>
                    <a:pt x="27" y="302"/>
                    <a:pt x="32" y="303"/>
                    <a:pt x="39" y="303"/>
                  </a:cubicBezTo>
                  <a:cubicBezTo>
                    <a:pt x="71" y="303"/>
                    <a:pt x="71" y="303"/>
                    <a:pt x="71" y="303"/>
                  </a:cubicBezTo>
                  <a:close/>
                  <a:moveTo>
                    <a:pt x="63" y="371"/>
                  </a:moveTo>
                  <a:cubicBezTo>
                    <a:pt x="71" y="371"/>
                    <a:pt x="71" y="371"/>
                    <a:pt x="71" y="371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63" y="378"/>
                    <a:pt x="63" y="378"/>
                    <a:pt x="63" y="378"/>
                  </a:cubicBezTo>
                  <a:cubicBezTo>
                    <a:pt x="63" y="371"/>
                    <a:pt x="63" y="371"/>
                    <a:pt x="63" y="371"/>
                  </a:cubicBezTo>
                  <a:close/>
                  <a:moveTo>
                    <a:pt x="16" y="371"/>
                  </a:moveTo>
                  <a:cubicBezTo>
                    <a:pt x="56" y="371"/>
                    <a:pt x="56" y="371"/>
                    <a:pt x="56" y="371"/>
                  </a:cubicBezTo>
                  <a:cubicBezTo>
                    <a:pt x="56" y="378"/>
                    <a:pt x="56" y="378"/>
                    <a:pt x="56" y="378"/>
                  </a:cubicBezTo>
                  <a:cubicBezTo>
                    <a:pt x="16" y="378"/>
                    <a:pt x="16" y="378"/>
                    <a:pt x="16" y="378"/>
                  </a:cubicBezTo>
                  <a:cubicBezTo>
                    <a:pt x="16" y="371"/>
                    <a:pt x="16" y="371"/>
                    <a:pt x="16" y="371"/>
                  </a:cubicBezTo>
                  <a:close/>
                  <a:moveTo>
                    <a:pt x="16" y="403"/>
                  </a:moveTo>
                  <a:cubicBezTo>
                    <a:pt x="56" y="388"/>
                    <a:pt x="56" y="388"/>
                    <a:pt x="56" y="388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32" y="404"/>
                    <a:pt x="32" y="404"/>
                    <a:pt x="32" y="404"/>
                  </a:cubicBezTo>
                  <a:cubicBezTo>
                    <a:pt x="29" y="405"/>
                    <a:pt x="27" y="405"/>
                    <a:pt x="24" y="406"/>
                  </a:cubicBezTo>
                  <a:cubicBezTo>
                    <a:pt x="26" y="407"/>
                    <a:pt x="28" y="408"/>
                    <a:pt x="31" y="409"/>
                  </a:cubicBezTo>
                  <a:cubicBezTo>
                    <a:pt x="56" y="418"/>
                    <a:pt x="56" y="418"/>
                    <a:pt x="56" y="418"/>
                  </a:cubicBezTo>
                  <a:cubicBezTo>
                    <a:pt x="56" y="424"/>
                    <a:pt x="56" y="424"/>
                    <a:pt x="56" y="424"/>
                  </a:cubicBezTo>
                  <a:cubicBezTo>
                    <a:pt x="16" y="409"/>
                    <a:pt x="16" y="409"/>
                    <a:pt x="16" y="409"/>
                  </a:cubicBezTo>
                  <a:cubicBezTo>
                    <a:pt x="16" y="403"/>
                    <a:pt x="16" y="403"/>
                    <a:pt x="16" y="403"/>
                  </a:cubicBezTo>
                  <a:close/>
                  <a:moveTo>
                    <a:pt x="28" y="510"/>
                  </a:moveTo>
                  <a:cubicBezTo>
                    <a:pt x="29" y="516"/>
                    <a:pt x="29" y="516"/>
                    <a:pt x="29" y="516"/>
                  </a:cubicBezTo>
                  <a:cubicBezTo>
                    <a:pt x="26" y="517"/>
                    <a:pt x="24" y="518"/>
                    <a:pt x="23" y="519"/>
                  </a:cubicBezTo>
                  <a:cubicBezTo>
                    <a:pt x="21" y="521"/>
                    <a:pt x="20" y="523"/>
                    <a:pt x="20" y="527"/>
                  </a:cubicBezTo>
                  <a:cubicBezTo>
                    <a:pt x="20" y="530"/>
                    <a:pt x="21" y="532"/>
                    <a:pt x="22" y="533"/>
                  </a:cubicBezTo>
                  <a:cubicBezTo>
                    <a:pt x="24" y="535"/>
                    <a:pt x="25" y="536"/>
                    <a:pt x="27" y="536"/>
                  </a:cubicBezTo>
                  <a:cubicBezTo>
                    <a:pt x="28" y="536"/>
                    <a:pt x="30" y="535"/>
                    <a:pt x="30" y="534"/>
                  </a:cubicBezTo>
                  <a:cubicBezTo>
                    <a:pt x="31" y="533"/>
                    <a:pt x="32" y="530"/>
                    <a:pt x="33" y="527"/>
                  </a:cubicBezTo>
                  <a:cubicBezTo>
                    <a:pt x="34" y="522"/>
                    <a:pt x="35" y="518"/>
                    <a:pt x="36" y="517"/>
                  </a:cubicBezTo>
                  <a:cubicBezTo>
                    <a:pt x="37" y="515"/>
                    <a:pt x="38" y="513"/>
                    <a:pt x="40" y="512"/>
                  </a:cubicBezTo>
                  <a:cubicBezTo>
                    <a:pt x="41" y="511"/>
                    <a:pt x="43" y="511"/>
                    <a:pt x="45" y="511"/>
                  </a:cubicBezTo>
                  <a:cubicBezTo>
                    <a:pt x="47" y="511"/>
                    <a:pt x="48" y="511"/>
                    <a:pt x="50" y="512"/>
                  </a:cubicBezTo>
                  <a:cubicBezTo>
                    <a:pt x="51" y="513"/>
                    <a:pt x="53" y="514"/>
                    <a:pt x="54" y="515"/>
                  </a:cubicBezTo>
                  <a:cubicBezTo>
                    <a:pt x="54" y="516"/>
                    <a:pt x="55" y="518"/>
                    <a:pt x="56" y="520"/>
                  </a:cubicBezTo>
                  <a:cubicBezTo>
                    <a:pt x="56" y="521"/>
                    <a:pt x="56" y="523"/>
                    <a:pt x="56" y="525"/>
                  </a:cubicBezTo>
                  <a:cubicBezTo>
                    <a:pt x="56" y="528"/>
                    <a:pt x="56" y="531"/>
                    <a:pt x="55" y="534"/>
                  </a:cubicBezTo>
                  <a:cubicBezTo>
                    <a:pt x="54" y="536"/>
                    <a:pt x="53" y="538"/>
                    <a:pt x="51" y="539"/>
                  </a:cubicBezTo>
                  <a:cubicBezTo>
                    <a:pt x="50" y="540"/>
                    <a:pt x="48" y="541"/>
                    <a:pt x="45" y="541"/>
                  </a:cubicBezTo>
                  <a:cubicBezTo>
                    <a:pt x="44" y="535"/>
                    <a:pt x="44" y="535"/>
                    <a:pt x="44" y="535"/>
                  </a:cubicBezTo>
                  <a:cubicBezTo>
                    <a:pt x="46" y="534"/>
                    <a:pt x="48" y="533"/>
                    <a:pt x="49" y="532"/>
                  </a:cubicBezTo>
                  <a:cubicBezTo>
                    <a:pt x="50" y="530"/>
                    <a:pt x="51" y="528"/>
                    <a:pt x="51" y="526"/>
                  </a:cubicBezTo>
                  <a:cubicBezTo>
                    <a:pt x="51" y="523"/>
                    <a:pt x="50" y="521"/>
                    <a:pt x="49" y="519"/>
                  </a:cubicBezTo>
                  <a:cubicBezTo>
                    <a:pt x="48" y="518"/>
                    <a:pt x="47" y="517"/>
                    <a:pt x="46" y="517"/>
                  </a:cubicBezTo>
                  <a:cubicBezTo>
                    <a:pt x="45" y="517"/>
                    <a:pt x="44" y="518"/>
                    <a:pt x="43" y="518"/>
                  </a:cubicBezTo>
                  <a:cubicBezTo>
                    <a:pt x="43" y="519"/>
                    <a:pt x="42" y="519"/>
                    <a:pt x="42" y="521"/>
                  </a:cubicBezTo>
                  <a:cubicBezTo>
                    <a:pt x="41" y="521"/>
                    <a:pt x="41" y="523"/>
                    <a:pt x="40" y="527"/>
                  </a:cubicBezTo>
                  <a:cubicBezTo>
                    <a:pt x="39" y="531"/>
                    <a:pt x="38" y="535"/>
                    <a:pt x="37" y="537"/>
                  </a:cubicBezTo>
                  <a:cubicBezTo>
                    <a:pt x="36" y="538"/>
                    <a:pt x="35" y="540"/>
                    <a:pt x="33" y="541"/>
                  </a:cubicBezTo>
                  <a:cubicBezTo>
                    <a:pt x="32" y="542"/>
                    <a:pt x="30" y="543"/>
                    <a:pt x="28" y="543"/>
                  </a:cubicBezTo>
                  <a:cubicBezTo>
                    <a:pt x="25" y="543"/>
                    <a:pt x="23" y="542"/>
                    <a:pt x="21" y="541"/>
                  </a:cubicBezTo>
                  <a:cubicBezTo>
                    <a:pt x="19" y="539"/>
                    <a:pt x="18" y="537"/>
                    <a:pt x="17" y="535"/>
                  </a:cubicBezTo>
                  <a:cubicBezTo>
                    <a:pt x="15" y="533"/>
                    <a:pt x="15" y="530"/>
                    <a:pt x="15" y="527"/>
                  </a:cubicBezTo>
                  <a:cubicBezTo>
                    <a:pt x="15" y="521"/>
                    <a:pt x="16" y="518"/>
                    <a:pt x="18" y="515"/>
                  </a:cubicBezTo>
                  <a:cubicBezTo>
                    <a:pt x="20" y="512"/>
                    <a:pt x="23" y="510"/>
                    <a:pt x="28" y="510"/>
                  </a:cubicBezTo>
                  <a:close/>
                  <a:moveTo>
                    <a:pt x="63" y="555"/>
                  </a:moveTo>
                  <a:cubicBezTo>
                    <a:pt x="71" y="555"/>
                    <a:pt x="71" y="555"/>
                    <a:pt x="71" y="555"/>
                  </a:cubicBezTo>
                  <a:cubicBezTo>
                    <a:pt x="71" y="562"/>
                    <a:pt x="71" y="562"/>
                    <a:pt x="71" y="562"/>
                  </a:cubicBezTo>
                  <a:cubicBezTo>
                    <a:pt x="63" y="562"/>
                    <a:pt x="63" y="562"/>
                    <a:pt x="63" y="562"/>
                  </a:cubicBezTo>
                  <a:cubicBezTo>
                    <a:pt x="63" y="555"/>
                    <a:pt x="63" y="555"/>
                    <a:pt x="63" y="555"/>
                  </a:cubicBezTo>
                  <a:close/>
                  <a:moveTo>
                    <a:pt x="16" y="555"/>
                  </a:moveTo>
                  <a:cubicBezTo>
                    <a:pt x="56" y="555"/>
                    <a:pt x="56" y="555"/>
                    <a:pt x="56" y="555"/>
                  </a:cubicBezTo>
                  <a:cubicBezTo>
                    <a:pt x="56" y="562"/>
                    <a:pt x="56" y="562"/>
                    <a:pt x="56" y="562"/>
                  </a:cubicBezTo>
                  <a:cubicBezTo>
                    <a:pt x="16" y="562"/>
                    <a:pt x="16" y="562"/>
                    <a:pt x="16" y="562"/>
                  </a:cubicBezTo>
                  <a:cubicBezTo>
                    <a:pt x="16" y="555"/>
                    <a:pt x="16" y="555"/>
                    <a:pt x="16" y="555"/>
                  </a:cubicBezTo>
                  <a:close/>
                  <a:moveTo>
                    <a:pt x="22" y="595"/>
                  </a:moveTo>
                  <a:cubicBezTo>
                    <a:pt x="16" y="595"/>
                    <a:pt x="16" y="595"/>
                    <a:pt x="16" y="595"/>
                  </a:cubicBezTo>
                  <a:cubicBezTo>
                    <a:pt x="16" y="593"/>
                    <a:pt x="15" y="591"/>
                    <a:pt x="15" y="590"/>
                  </a:cubicBezTo>
                  <a:cubicBezTo>
                    <a:pt x="15" y="588"/>
                    <a:pt x="16" y="586"/>
                    <a:pt x="16" y="584"/>
                  </a:cubicBezTo>
                  <a:cubicBezTo>
                    <a:pt x="17" y="583"/>
                    <a:pt x="18" y="582"/>
                    <a:pt x="20" y="581"/>
                  </a:cubicBezTo>
                  <a:cubicBezTo>
                    <a:pt x="21" y="581"/>
                    <a:pt x="23" y="581"/>
                    <a:pt x="27" y="581"/>
                  </a:cubicBezTo>
                  <a:cubicBezTo>
                    <a:pt x="50" y="581"/>
                    <a:pt x="50" y="581"/>
                    <a:pt x="50" y="581"/>
                  </a:cubicBezTo>
                  <a:cubicBezTo>
                    <a:pt x="50" y="576"/>
                    <a:pt x="50" y="576"/>
                    <a:pt x="50" y="576"/>
                  </a:cubicBezTo>
                  <a:cubicBezTo>
                    <a:pt x="56" y="576"/>
                    <a:pt x="56" y="576"/>
                    <a:pt x="56" y="576"/>
                  </a:cubicBezTo>
                  <a:cubicBezTo>
                    <a:pt x="56" y="581"/>
                    <a:pt x="56" y="581"/>
                    <a:pt x="56" y="581"/>
                  </a:cubicBezTo>
                  <a:cubicBezTo>
                    <a:pt x="65" y="581"/>
                    <a:pt x="65" y="581"/>
                    <a:pt x="65" y="581"/>
                  </a:cubicBezTo>
                  <a:cubicBezTo>
                    <a:pt x="69" y="587"/>
                    <a:pt x="69" y="587"/>
                    <a:pt x="69" y="587"/>
                  </a:cubicBezTo>
                  <a:cubicBezTo>
                    <a:pt x="56" y="587"/>
                    <a:pt x="56" y="587"/>
                    <a:pt x="56" y="587"/>
                  </a:cubicBezTo>
                  <a:cubicBezTo>
                    <a:pt x="56" y="594"/>
                    <a:pt x="56" y="594"/>
                    <a:pt x="56" y="594"/>
                  </a:cubicBezTo>
                  <a:cubicBezTo>
                    <a:pt x="50" y="594"/>
                    <a:pt x="50" y="594"/>
                    <a:pt x="50" y="594"/>
                  </a:cubicBezTo>
                  <a:cubicBezTo>
                    <a:pt x="50" y="587"/>
                    <a:pt x="50" y="587"/>
                    <a:pt x="50" y="587"/>
                  </a:cubicBezTo>
                  <a:cubicBezTo>
                    <a:pt x="27" y="587"/>
                    <a:pt x="27" y="587"/>
                    <a:pt x="27" y="587"/>
                  </a:cubicBezTo>
                  <a:cubicBezTo>
                    <a:pt x="25" y="587"/>
                    <a:pt x="24" y="587"/>
                    <a:pt x="23" y="588"/>
                  </a:cubicBezTo>
                  <a:cubicBezTo>
                    <a:pt x="23" y="588"/>
                    <a:pt x="22" y="588"/>
                    <a:pt x="22" y="589"/>
                  </a:cubicBezTo>
                  <a:cubicBezTo>
                    <a:pt x="22" y="589"/>
                    <a:pt x="22" y="590"/>
                    <a:pt x="22" y="591"/>
                  </a:cubicBezTo>
                  <a:cubicBezTo>
                    <a:pt x="22" y="592"/>
                    <a:pt x="22" y="594"/>
                    <a:pt x="22" y="595"/>
                  </a:cubicBezTo>
                  <a:close/>
                  <a:moveTo>
                    <a:pt x="16" y="714"/>
                  </a:moveTo>
                  <a:cubicBezTo>
                    <a:pt x="50" y="714"/>
                    <a:pt x="50" y="714"/>
                    <a:pt x="50" y="714"/>
                  </a:cubicBezTo>
                  <a:cubicBezTo>
                    <a:pt x="50" y="708"/>
                    <a:pt x="50" y="708"/>
                    <a:pt x="50" y="708"/>
                  </a:cubicBezTo>
                  <a:cubicBezTo>
                    <a:pt x="56" y="708"/>
                    <a:pt x="56" y="708"/>
                    <a:pt x="56" y="708"/>
                  </a:cubicBezTo>
                  <a:cubicBezTo>
                    <a:pt x="56" y="714"/>
                    <a:pt x="56" y="714"/>
                    <a:pt x="56" y="714"/>
                  </a:cubicBezTo>
                  <a:cubicBezTo>
                    <a:pt x="60" y="714"/>
                    <a:pt x="60" y="714"/>
                    <a:pt x="60" y="714"/>
                  </a:cubicBezTo>
                  <a:cubicBezTo>
                    <a:pt x="62" y="714"/>
                    <a:pt x="64" y="715"/>
                    <a:pt x="66" y="715"/>
                  </a:cubicBezTo>
                  <a:cubicBezTo>
                    <a:pt x="67" y="716"/>
                    <a:pt x="69" y="717"/>
                    <a:pt x="70" y="719"/>
                  </a:cubicBezTo>
                  <a:cubicBezTo>
                    <a:pt x="71" y="720"/>
                    <a:pt x="72" y="722"/>
                    <a:pt x="72" y="725"/>
                  </a:cubicBezTo>
                  <a:cubicBezTo>
                    <a:pt x="72" y="727"/>
                    <a:pt x="72" y="729"/>
                    <a:pt x="72" y="731"/>
                  </a:cubicBezTo>
                  <a:cubicBezTo>
                    <a:pt x="66" y="731"/>
                    <a:pt x="66" y="731"/>
                    <a:pt x="66" y="731"/>
                  </a:cubicBezTo>
                  <a:cubicBezTo>
                    <a:pt x="66" y="729"/>
                    <a:pt x="66" y="728"/>
                    <a:pt x="65" y="727"/>
                  </a:cubicBezTo>
                  <a:cubicBezTo>
                    <a:pt x="65" y="725"/>
                    <a:pt x="65" y="723"/>
                    <a:pt x="64" y="722"/>
                  </a:cubicBezTo>
                  <a:cubicBezTo>
                    <a:pt x="63" y="722"/>
                    <a:pt x="62" y="721"/>
                    <a:pt x="59" y="721"/>
                  </a:cubicBezTo>
                  <a:cubicBezTo>
                    <a:pt x="56" y="721"/>
                    <a:pt x="56" y="721"/>
                    <a:pt x="56" y="721"/>
                  </a:cubicBezTo>
                  <a:cubicBezTo>
                    <a:pt x="56" y="729"/>
                    <a:pt x="56" y="729"/>
                    <a:pt x="56" y="729"/>
                  </a:cubicBezTo>
                  <a:cubicBezTo>
                    <a:pt x="50" y="729"/>
                    <a:pt x="50" y="729"/>
                    <a:pt x="50" y="729"/>
                  </a:cubicBezTo>
                  <a:cubicBezTo>
                    <a:pt x="50" y="721"/>
                    <a:pt x="50" y="721"/>
                    <a:pt x="50" y="721"/>
                  </a:cubicBezTo>
                  <a:cubicBezTo>
                    <a:pt x="16" y="721"/>
                    <a:pt x="16" y="721"/>
                    <a:pt x="16" y="721"/>
                  </a:cubicBezTo>
                  <a:cubicBezTo>
                    <a:pt x="16" y="714"/>
                    <a:pt x="16" y="714"/>
                    <a:pt x="16" y="714"/>
                  </a:cubicBezTo>
                  <a:close/>
                  <a:moveTo>
                    <a:pt x="33" y="755"/>
                  </a:moveTo>
                  <a:cubicBezTo>
                    <a:pt x="34" y="762"/>
                    <a:pt x="34" y="762"/>
                    <a:pt x="34" y="762"/>
                  </a:cubicBezTo>
                  <a:cubicBezTo>
                    <a:pt x="31" y="763"/>
                    <a:pt x="29" y="763"/>
                    <a:pt x="27" y="764"/>
                  </a:cubicBezTo>
                  <a:cubicBezTo>
                    <a:pt x="26" y="766"/>
                    <a:pt x="24" y="768"/>
                    <a:pt x="23" y="770"/>
                  </a:cubicBezTo>
                  <a:cubicBezTo>
                    <a:pt x="22" y="772"/>
                    <a:pt x="21" y="775"/>
                    <a:pt x="21" y="778"/>
                  </a:cubicBezTo>
                  <a:cubicBezTo>
                    <a:pt x="21" y="781"/>
                    <a:pt x="22" y="784"/>
                    <a:pt x="23" y="786"/>
                  </a:cubicBezTo>
                  <a:cubicBezTo>
                    <a:pt x="23" y="788"/>
                    <a:pt x="25" y="789"/>
                    <a:pt x="26" y="790"/>
                  </a:cubicBezTo>
                  <a:cubicBezTo>
                    <a:pt x="27" y="791"/>
                    <a:pt x="29" y="792"/>
                    <a:pt x="31" y="792"/>
                  </a:cubicBezTo>
                  <a:cubicBezTo>
                    <a:pt x="32" y="792"/>
                    <a:pt x="34" y="791"/>
                    <a:pt x="35" y="790"/>
                  </a:cubicBezTo>
                  <a:cubicBezTo>
                    <a:pt x="37" y="790"/>
                    <a:pt x="38" y="788"/>
                    <a:pt x="38" y="786"/>
                  </a:cubicBezTo>
                  <a:cubicBezTo>
                    <a:pt x="39" y="784"/>
                    <a:pt x="40" y="781"/>
                    <a:pt x="41" y="776"/>
                  </a:cubicBezTo>
                  <a:cubicBezTo>
                    <a:pt x="42" y="771"/>
                    <a:pt x="44" y="767"/>
                    <a:pt x="45" y="765"/>
                  </a:cubicBezTo>
                  <a:cubicBezTo>
                    <a:pt x="46" y="763"/>
                    <a:pt x="48" y="761"/>
                    <a:pt x="50" y="759"/>
                  </a:cubicBezTo>
                  <a:cubicBezTo>
                    <a:pt x="52" y="758"/>
                    <a:pt x="54" y="757"/>
                    <a:pt x="57" y="757"/>
                  </a:cubicBezTo>
                  <a:cubicBezTo>
                    <a:pt x="59" y="757"/>
                    <a:pt x="62" y="758"/>
                    <a:pt x="64" y="760"/>
                  </a:cubicBezTo>
                  <a:cubicBezTo>
                    <a:pt x="67" y="761"/>
                    <a:pt x="69" y="764"/>
                    <a:pt x="70" y="767"/>
                  </a:cubicBezTo>
                  <a:cubicBezTo>
                    <a:pt x="71" y="770"/>
                    <a:pt x="72" y="773"/>
                    <a:pt x="72" y="777"/>
                  </a:cubicBezTo>
                  <a:cubicBezTo>
                    <a:pt x="72" y="781"/>
                    <a:pt x="71" y="784"/>
                    <a:pt x="70" y="787"/>
                  </a:cubicBezTo>
                  <a:cubicBezTo>
                    <a:pt x="68" y="791"/>
                    <a:pt x="66" y="793"/>
                    <a:pt x="64" y="795"/>
                  </a:cubicBezTo>
                  <a:cubicBezTo>
                    <a:pt x="61" y="796"/>
                    <a:pt x="58" y="797"/>
                    <a:pt x="55" y="797"/>
                  </a:cubicBezTo>
                  <a:cubicBezTo>
                    <a:pt x="55" y="790"/>
                    <a:pt x="55" y="790"/>
                    <a:pt x="55" y="790"/>
                  </a:cubicBezTo>
                  <a:cubicBezTo>
                    <a:pt x="58" y="790"/>
                    <a:pt x="61" y="789"/>
                    <a:pt x="63" y="787"/>
                  </a:cubicBezTo>
                  <a:cubicBezTo>
                    <a:pt x="64" y="784"/>
                    <a:pt x="65" y="781"/>
                    <a:pt x="65" y="777"/>
                  </a:cubicBezTo>
                  <a:cubicBezTo>
                    <a:pt x="65" y="773"/>
                    <a:pt x="64" y="769"/>
                    <a:pt x="63" y="767"/>
                  </a:cubicBezTo>
                  <a:cubicBezTo>
                    <a:pt x="61" y="765"/>
                    <a:pt x="59" y="764"/>
                    <a:pt x="57" y="764"/>
                  </a:cubicBezTo>
                  <a:cubicBezTo>
                    <a:pt x="55" y="764"/>
                    <a:pt x="53" y="765"/>
                    <a:pt x="52" y="767"/>
                  </a:cubicBezTo>
                  <a:cubicBezTo>
                    <a:pt x="51" y="768"/>
                    <a:pt x="50" y="772"/>
                    <a:pt x="48" y="778"/>
                  </a:cubicBezTo>
                  <a:cubicBezTo>
                    <a:pt x="47" y="783"/>
                    <a:pt x="46" y="787"/>
                    <a:pt x="45" y="790"/>
                  </a:cubicBezTo>
                  <a:cubicBezTo>
                    <a:pt x="43" y="793"/>
                    <a:pt x="41" y="795"/>
                    <a:pt x="39" y="797"/>
                  </a:cubicBezTo>
                  <a:cubicBezTo>
                    <a:pt x="37" y="798"/>
                    <a:pt x="34" y="799"/>
                    <a:pt x="31" y="799"/>
                  </a:cubicBezTo>
                  <a:cubicBezTo>
                    <a:pt x="28" y="799"/>
                    <a:pt x="26" y="798"/>
                    <a:pt x="23" y="796"/>
                  </a:cubicBezTo>
                  <a:cubicBezTo>
                    <a:pt x="20" y="795"/>
                    <a:pt x="18" y="792"/>
                    <a:pt x="17" y="789"/>
                  </a:cubicBezTo>
                  <a:cubicBezTo>
                    <a:pt x="16" y="786"/>
                    <a:pt x="15" y="783"/>
                    <a:pt x="15" y="779"/>
                  </a:cubicBezTo>
                  <a:cubicBezTo>
                    <a:pt x="15" y="774"/>
                    <a:pt x="16" y="770"/>
                    <a:pt x="17" y="766"/>
                  </a:cubicBezTo>
                  <a:cubicBezTo>
                    <a:pt x="19" y="763"/>
                    <a:pt x="21" y="760"/>
                    <a:pt x="24" y="758"/>
                  </a:cubicBezTo>
                  <a:cubicBezTo>
                    <a:pt x="26" y="756"/>
                    <a:pt x="30" y="755"/>
                    <a:pt x="33" y="755"/>
                  </a:cubicBezTo>
                  <a:close/>
                  <a:moveTo>
                    <a:pt x="30" y="838"/>
                  </a:moveTo>
                  <a:cubicBezTo>
                    <a:pt x="30" y="846"/>
                    <a:pt x="30" y="846"/>
                    <a:pt x="30" y="846"/>
                  </a:cubicBezTo>
                  <a:cubicBezTo>
                    <a:pt x="25" y="845"/>
                    <a:pt x="21" y="843"/>
                    <a:pt x="19" y="840"/>
                  </a:cubicBezTo>
                  <a:cubicBezTo>
                    <a:pt x="16" y="836"/>
                    <a:pt x="15" y="832"/>
                    <a:pt x="15" y="827"/>
                  </a:cubicBezTo>
                  <a:cubicBezTo>
                    <a:pt x="15" y="821"/>
                    <a:pt x="17" y="817"/>
                    <a:pt x="20" y="813"/>
                  </a:cubicBezTo>
                  <a:cubicBezTo>
                    <a:pt x="24" y="809"/>
                    <a:pt x="29" y="807"/>
                    <a:pt x="36" y="807"/>
                  </a:cubicBezTo>
                  <a:cubicBezTo>
                    <a:pt x="40" y="807"/>
                    <a:pt x="44" y="808"/>
                    <a:pt x="47" y="810"/>
                  </a:cubicBezTo>
                  <a:cubicBezTo>
                    <a:pt x="50" y="811"/>
                    <a:pt x="52" y="814"/>
                    <a:pt x="54" y="817"/>
                  </a:cubicBezTo>
                  <a:cubicBezTo>
                    <a:pt x="56" y="820"/>
                    <a:pt x="56" y="824"/>
                    <a:pt x="56" y="827"/>
                  </a:cubicBezTo>
                  <a:cubicBezTo>
                    <a:pt x="56" y="832"/>
                    <a:pt x="55" y="836"/>
                    <a:pt x="53" y="839"/>
                  </a:cubicBezTo>
                  <a:cubicBezTo>
                    <a:pt x="51" y="842"/>
                    <a:pt x="48" y="844"/>
                    <a:pt x="44" y="845"/>
                  </a:cubicBezTo>
                  <a:cubicBezTo>
                    <a:pt x="43" y="838"/>
                    <a:pt x="43" y="838"/>
                    <a:pt x="43" y="838"/>
                  </a:cubicBezTo>
                  <a:cubicBezTo>
                    <a:pt x="46" y="837"/>
                    <a:pt x="48" y="836"/>
                    <a:pt x="49" y="834"/>
                  </a:cubicBezTo>
                  <a:cubicBezTo>
                    <a:pt x="50" y="832"/>
                    <a:pt x="51" y="830"/>
                    <a:pt x="51" y="828"/>
                  </a:cubicBezTo>
                  <a:cubicBezTo>
                    <a:pt x="51" y="824"/>
                    <a:pt x="50" y="821"/>
                    <a:pt x="47" y="819"/>
                  </a:cubicBezTo>
                  <a:cubicBezTo>
                    <a:pt x="45" y="816"/>
                    <a:pt x="41" y="815"/>
                    <a:pt x="36" y="815"/>
                  </a:cubicBezTo>
                  <a:cubicBezTo>
                    <a:pt x="30" y="815"/>
                    <a:pt x="27" y="816"/>
                    <a:pt x="24" y="818"/>
                  </a:cubicBezTo>
                  <a:cubicBezTo>
                    <a:pt x="22" y="821"/>
                    <a:pt x="20" y="824"/>
                    <a:pt x="20" y="827"/>
                  </a:cubicBezTo>
                  <a:cubicBezTo>
                    <a:pt x="20" y="830"/>
                    <a:pt x="21" y="833"/>
                    <a:pt x="23" y="835"/>
                  </a:cubicBezTo>
                  <a:cubicBezTo>
                    <a:pt x="25" y="837"/>
                    <a:pt x="27" y="838"/>
                    <a:pt x="30" y="838"/>
                  </a:cubicBezTo>
                  <a:close/>
                  <a:moveTo>
                    <a:pt x="63" y="856"/>
                  </a:moveTo>
                  <a:cubicBezTo>
                    <a:pt x="71" y="856"/>
                    <a:pt x="71" y="856"/>
                    <a:pt x="71" y="856"/>
                  </a:cubicBezTo>
                  <a:cubicBezTo>
                    <a:pt x="71" y="862"/>
                    <a:pt x="71" y="862"/>
                    <a:pt x="71" y="862"/>
                  </a:cubicBezTo>
                  <a:cubicBezTo>
                    <a:pt x="63" y="862"/>
                    <a:pt x="63" y="862"/>
                    <a:pt x="63" y="862"/>
                  </a:cubicBezTo>
                  <a:cubicBezTo>
                    <a:pt x="63" y="856"/>
                    <a:pt x="63" y="856"/>
                    <a:pt x="63" y="856"/>
                  </a:cubicBezTo>
                  <a:close/>
                  <a:moveTo>
                    <a:pt x="16" y="856"/>
                  </a:moveTo>
                  <a:cubicBezTo>
                    <a:pt x="56" y="856"/>
                    <a:pt x="56" y="856"/>
                    <a:pt x="56" y="856"/>
                  </a:cubicBezTo>
                  <a:cubicBezTo>
                    <a:pt x="56" y="862"/>
                    <a:pt x="56" y="862"/>
                    <a:pt x="56" y="862"/>
                  </a:cubicBezTo>
                  <a:cubicBezTo>
                    <a:pt x="16" y="862"/>
                    <a:pt x="16" y="862"/>
                    <a:pt x="16" y="862"/>
                  </a:cubicBezTo>
                  <a:cubicBezTo>
                    <a:pt x="16" y="856"/>
                    <a:pt x="16" y="856"/>
                    <a:pt x="16" y="856"/>
                  </a:cubicBezTo>
                  <a:close/>
                  <a:moveTo>
                    <a:pt x="29" y="906"/>
                  </a:moveTo>
                  <a:cubicBezTo>
                    <a:pt x="28" y="914"/>
                    <a:pt x="28" y="914"/>
                    <a:pt x="28" y="914"/>
                  </a:cubicBezTo>
                  <a:cubicBezTo>
                    <a:pt x="24" y="913"/>
                    <a:pt x="21" y="911"/>
                    <a:pt x="18" y="907"/>
                  </a:cubicBezTo>
                  <a:cubicBezTo>
                    <a:pt x="16" y="904"/>
                    <a:pt x="15" y="900"/>
                    <a:pt x="15" y="895"/>
                  </a:cubicBezTo>
                  <a:cubicBezTo>
                    <a:pt x="15" y="888"/>
                    <a:pt x="17" y="883"/>
                    <a:pt x="20" y="879"/>
                  </a:cubicBezTo>
                  <a:cubicBezTo>
                    <a:pt x="24" y="876"/>
                    <a:pt x="29" y="874"/>
                    <a:pt x="35" y="874"/>
                  </a:cubicBezTo>
                  <a:cubicBezTo>
                    <a:pt x="42" y="874"/>
                    <a:pt x="47" y="876"/>
                    <a:pt x="51" y="880"/>
                  </a:cubicBezTo>
                  <a:cubicBezTo>
                    <a:pt x="55" y="883"/>
                    <a:pt x="56" y="888"/>
                    <a:pt x="56" y="894"/>
                  </a:cubicBezTo>
                  <a:cubicBezTo>
                    <a:pt x="56" y="900"/>
                    <a:pt x="55" y="905"/>
                    <a:pt x="51" y="909"/>
                  </a:cubicBezTo>
                  <a:cubicBezTo>
                    <a:pt x="47" y="913"/>
                    <a:pt x="42" y="914"/>
                    <a:pt x="36" y="914"/>
                  </a:cubicBezTo>
                  <a:cubicBezTo>
                    <a:pt x="35" y="914"/>
                    <a:pt x="35" y="914"/>
                    <a:pt x="34" y="914"/>
                  </a:cubicBezTo>
                  <a:cubicBezTo>
                    <a:pt x="34" y="882"/>
                    <a:pt x="34" y="882"/>
                    <a:pt x="34" y="882"/>
                  </a:cubicBezTo>
                  <a:cubicBezTo>
                    <a:pt x="30" y="882"/>
                    <a:pt x="26" y="883"/>
                    <a:pt x="24" y="886"/>
                  </a:cubicBezTo>
                  <a:cubicBezTo>
                    <a:pt x="22" y="888"/>
                    <a:pt x="20" y="891"/>
                    <a:pt x="20" y="895"/>
                  </a:cubicBezTo>
                  <a:cubicBezTo>
                    <a:pt x="20" y="898"/>
                    <a:pt x="21" y="900"/>
                    <a:pt x="22" y="902"/>
                  </a:cubicBezTo>
                  <a:cubicBezTo>
                    <a:pt x="24" y="904"/>
                    <a:pt x="26" y="905"/>
                    <a:pt x="29" y="906"/>
                  </a:cubicBezTo>
                  <a:close/>
                  <a:moveTo>
                    <a:pt x="40" y="882"/>
                  </a:moveTo>
                  <a:cubicBezTo>
                    <a:pt x="40" y="907"/>
                    <a:pt x="40" y="907"/>
                    <a:pt x="40" y="907"/>
                  </a:cubicBezTo>
                  <a:cubicBezTo>
                    <a:pt x="43" y="906"/>
                    <a:pt x="45" y="905"/>
                    <a:pt x="47" y="904"/>
                  </a:cubicBezTo>
                  <a:cubicBezTo>
                    <a:pt x="50" y="901"/>
                    <a:pt x="51" y="898"/>
                    <a:pt x="51" y="894"/>
                  </a:cubicBezTo>
                  <a:cubicBezTo>
                    <a:pt x="51" y="891"/>
                    <a:pt x="50" y="888"/>
                    <a:pt x="48" y="886"/>
                  </a:cubicBezTo>
                  <a:cubicBezTo>
                    <a:pt x="46" y="884"/>
                    <a:pt x="43" y="882"/>
                    <a:pt x="40" y="882"/>
                  </a:cubicBezTo>
                  <a:close/>
                  <a:moveTo>
                    <a:pt x="16" y="1254"/>
                  </a:moveTo>
                  <a:cubicBezTo>
                    <a:pt x="64" y="1254"/>
                    <a:pt x="64" y="1254"/>
                    <a:pt x="64" y="1254"/>
                  </a:cubicBezTo>
                  <a:cubicBezTo>
                    <a:pt x="64" y="1236"/>
                    <a:pt x="64" y="1236"/>
                    <a:pt x="64" y="1236"/>
                  </a:cubicBezTo>
                  <a:cubicBezTo>
                    <a:pt x="70" y="1236"/>
                    <a:pt x="70" y="1236"/>
                    <a:pt x="70" y="1236"/>
                  </a:cubicBezTo>
                  <a:cubicBezTo>
                    <a:pt x="70" y="1279"/>
                    <a:pt x="70" y="1279"/>
                    <a:pt x="70" y="1279"/>
                  </a:cubicBezTo>
                  <a:cubicBezTo>
                    <a:pt x="64" y="1279"/>
                    <a:pt x="64" y="1279"/>
                    <a:pt x="64" y="1279"/>
                  </a:cubicBezTo>
                  <a:cubicBezTo>
                    <a:pt x="64" y="1261"/>
                    <a:pt x="64" y="1261"/>
                    <a:pt x="64" y="1261"/>
                  </a:cubicBezTo>
                  <a:cubicBezTo>
                    <a:pt x="16" y="1261"/>
                    <a:pt x="16" y="1261"/>
                    <a:pt x="16" y="1261"/>
                  </a:cubicBezTo>
                  <a:cubicBezTo>
                    <a:pt x="16" y="1254"/>
                    <a:pt x="16" y="1254"/>
                    <a:pt x="16" y="1254"/>
                  </a:cubicBezTo>
                  <a:close/>
                  <a:moveTo>
                    <a:pt x="16" y="1376"/>
                  </a:moveTo>
                  <a:cubicBezTo>
                    <a:pt x="71" y="1376"/>
                    <a:pt x="71" y="1376"/>
                    <a:pt x="71" y="1376"/>
                  </a:cubicBezTo>
                  <a:cubicBezTo>
                    <a:pt x="71" y="1383"/>
                    <a:pt x="71" y="1383"/>
                    <a:pt x="71" y="1383"/>
                  </a:cubicBezTo>
                  <a:cubicBezTo>
                    <a:pt x="51" y="1383"/>
                    <a:pt x="51" y="1383"/>
                    <a:pt x="51" y="1383"/>
                  </a:cubicBezTo>
                  <a:cubicBezTo>
                    <a:pt x="55" y="1387"/>
                    <a:pt x="56" y="1391"/>
                    <a:pt x="56" y="1396"/>
                  </a:cubicBezTo>
                  <a:cubicBezTo>
                    <a:pt x="56" y="1399"/>
                    <a:pt x="56" y="1402"/>
                    <a:pt x="55" y="1404"/>
                  </a:cubicBezTo>
                  <a:cubicBezTo>
                    <a:pt x="54" y="1406"/>
                    <a:pt x="52" y="1408"/>
                    <a:pt x="50" y="1409"/>
                  </a:cubicBezTo>
                  <a:cubicBezTo>
                    <a:pt x="48" y="1410"/>
                    <a:pt x="45" y="1410"/>
                    <a:pt x="41" y="1410"/>
                  </a:cubicBezTo>
                  <a:cubicBezTo>
                    <a:pt x="16" y="1410"/>
                    <a:pt x="16" y="1410"/>
                    <a:pt x="16" y="1410"/>
                  </a:cubicBezTo>
                  <a:cubicBezTo>
                    <a:pt x="16" y="1403"/>
                    <a:pt x="16" y="1403"/>
                    <a:pt x="16" y="1403"/>
                  </a:cubicBezTo>
                  <a:cubicBezTo>
                    <a:pt x="41" y="1403"/>
                    <a:pt x="41" y="1403"/>
                    <a:pt x="41" y="1403"/>
                  </a:cubicBezTo>
                  <a:cubicBezTo>
                    <a:pt x="44" y="1403"/>
                    <a:pt x="47" y="1403"/>
                    <a:pt x="48" y="1401"/>
                  </a:cubicBezTo>
                  <a:cubicBezTo>
                    <a:pt x="50" y="1399"/>
                    <a:pt x="51" y="1397"/>
                    <a:pt x="51" y="1395"/>
                  </a:cubicBezTo>
                  <a:cubicBezTo>
                    <a:pt x="51" y="1392"/>
                    <a:pt x="50" y="1390"/>
                    <a:pt x="49" y="1389"/>
                  </a:cubicBezTo>
                  <a:cubicBezTo>
                    <a:pt x="48" y="1387"/>
                    <a:pt x="47" y="1385"/>
                    <a:pt x="45" y="1385"/>
                  </a:cubicBezTo>
                  <a:cubicBezTo>
                    <a:pt x="43" y="1384"/>
                    <a:pt x="41" y="1383"/>
                    <a:pt x="38" y="1383"/>
                  </a:cubicBezTo>
                  <a:cubicBezTo>
                    <a:pt x="16" y="1383"/>
                    <a:pt x="16" y="1383"/>
                    <a:pt x="16" y="1383"/>
                  </a:cubicBezTo>
                  <a:cubicBezTo>
                    <a:pt x="16" y="1376"/>
                    <a:pt x="16" y="1376"/>
                    <a:pt x="16" y="1376"/>
                  </a:cubicBezTo>
                  <a:close/>
                  <a:moveTo>
                    <a:pt x="16" y="1517"/>
                  </a:moveTo>
                  <a:cubicBezTo>
                    <a:pt x="71" y="1517"/>
                    <a:pt x="71" y="1517"/>
                    <a:pt x="71" y="1517"/>
                  </a:cubicBezTo>
                  <a:cubicBezTo>
                    <a:pt x="71" y="1523"/>
                    <a:pt x="71" y="1523"/>
                    <a:pt x="71" y="1523"/>
                  </a:cubicBezTo>
                  <a:cubicBezTo>
                    <a:pt x="16" y="1523"/>
                    <a:pt x="16" y="1523"/>
                    <a:pt x="16" y="1523"/>
                  </a:cubicBezTo>
                  <a:cubicBezTo>
                    <a:pt x="16" y="1517"/>
                    <a:pt x="16" y="1517"/>
                    <a:pt x="16" y="1517"/>
                  </a:cubicBezTo>
                  <a:close/>
                  <a:moveTo>
                    <a:pt x="13" y="1584"/>
                  </a:moveTo>
                  <a:cubicBezTo>
                    <a:pt x="12" y="1591"/>
                    <a:pt x="12" y="1591"/>
                    <a:pt x="12" y="1591"/>
                  </a:cubicBezTo>
                  <a:cubicBezTo>
                    <a:pt x="10" y="1592"/>
                    <a:pt x="8" y="1593"/>
                    <a:pt x="7" y="1594"/>
                  </a:cubicBezTo>
                  <a:cubicBezTo>
                    <a:pt x="6" y="1596"/>
                    <a:pt x="5" y="1599"/>
                    <a:pt x="5" y="1602"/>
                  </a:cubicBezTo>
                  <a:cubicBezTo>
                    <a:pt x="5" y="1606"/>
                    <a:pt x="6" y="1608"/>
                    <a:pt x="7" y="1610"/>
                  </a:cubicBezTo>
                  <a:cubicBezTo>
                    <a:pt x="8" y="1612"/>
                    <a:pt x="10" y="1614"/>
                    <a:pt x="12" y="1614"/>
                  </a:cubicBezTo>
                  <a:cubicBezTo>
                    <a:pt x="14" y="1615"/>
                    <a:pt x="17" y="1615"/>
                    <a:pt x="21" y="1615"/>
                  </a:cubicBezTo>
                  <a:cubicBezTo>
                    <a:pt x="18" y="1611"/>
                    <a:pt x="16" y="1607"/>
                    <a:pt x="16" y="1602"/>
                  </a:cubicBezTo>
                  <a:cubicBezTo>
                    <a:pt x="16" y="1596"/>
                    <a:pt x="18" y="1591"/>
                    <a:pt x="22" y="1588"/>
                  </a:cubicBezTo>
                  <a:cubicBezTo>
                    <a:pt x="26" y="1584"/>
                    <a:pt x="30" y="1582"/>
                    <a:pt x="36" y="1582"/>
                  </a:cubicBezTo>
                  <a:cubicBezTo>
                    <a:pt x="40" y="1582"/>
                    <a:pt x="43" y="1583"/>
                    <a:pt x="46" y="1585"/>
                  </a:cubicBezTo>
                  <a:cubicBezTo>
                    <a:pt x="50" y="1586"/>
                    <a:pt x="52" y="1589"/>
                    <a:pt x="54" y="1592"/>
                  </a:cubicBezTo>
                  <a:cubicBezTo>
                    <a:pt x="56" y="1595"/>
                    <a:pt x="56" y="1598"/>
                    <a:pt x="56" y="1602"/>
                  </a:cubicBezTo>
                  <a:cubicBezTo>
                    <a:pt x="56" y="1608"/>
                    <a:pt x="55" y="1612"/>
                    <a:pt x="51" y="1615"/>
                  </a:cubicBezTo>
                  <a:cubicBezTo>
                    <a:pt x="56" y="1615"/>
                    <a:pt x="56" y="1615"/>
                    <a:pt x="56" y="1615"/>
                  </a:cubicBezTo>
                  <a:cubicBezTo>
                    <a:pt x="56" y="1623"/>
                    <a:pt x="56" y="1623"/>
                    <a:pt x="56" y="1623"/>
                  </a:cubicBezTo>
                  <a:cubicBezTo>
                    <a:pt x="21" y="1623"/>
                    <a:pt x="21" y="1623"/>
                    <a:pt x="21" y="1623"/>
                  </a:cubicBezTo>
                  <a:cubicBezTo>
                    <a:pt x="15" y="1623"/>
                    <a:pt x="11" y="1622"/>
                    <a:pt x="8" y="1620"/>
                  </a:cubicBezTo>
                  <a:cubicBezTo>
                    <a:pt x="5" y="1619"/>
                    <a:pt x="3" y="1617"/>
                    <a:pt x="2" y="1614"/>
                  </a:cubicBezTo>
                  <a:cubicBezTo>
                    <a:pt x="0" y="1610"/>
                    <a:pt x="0" y="1607"/>
                    <a:pt x="0" y="1602"/>
                  </a:cubicBezTo>
                  <a:cubicBezTo>
                    <a:pt x="0" y="1597"/>
                    <a:pt x="1" y="1592"/>
                    <a:pt x="3" y="1589"/>
                  </a:cubicBezTo>
                  <a:cubicBezTo>
                    <a:pt x="5" y="1585"/>
                    <a:pt x="9" y="1584"/>
                    <a:pt x="13" y="1584"/>
                  </a:cubicBezTo>
                  <a:close/>
                  <a:moveTo>
                    <a:pt x="36" y="1590"/>
                  </a:moveTo>
                  <a:cubicBezTo>
                    <a:pt x="31" y="1590"/>
                    <a:pt x="27" y="1592"/>
                    <a:pt x="25" y="1594"/>
                  </a:cubicBezTo>
                  <a:cubicBezTo>
                    <a:pt x="23" y="1596"/>
                    <a:pt x="21" y="1599"/>
                    <a:pt x="21" y="1603"/>
                  </a:cubicBezTo>
                  <a:cubicBezTo>
                    <a:pt x="21" y="1606"/>
                    <a:pt x="23" y="1609"/>
                    <a:pt x="25" y="1612"/>
                  </a:cubicBezTo>
                  <a:cubicBezTo>
                    <a:pt x="27" y="1614"/>
                    <a:pt x="31" y="1615"/>
                    <a:pt x="36" y="1615"/>
                  </a:cubicBezTo>
                  <a:cubicBezTo>
                    <a:pt x="41" y="1615"/>
                    <a:pt x="45" y="1614"/>
                    <a:pt x="47" y="1612"/>
                  </a:cubicBezTo>
                  <a:cubicBezTo>
                    <a:pt x="50" y="1609"/>
                    <a:pt x="51" y="1606"/>
                    <a:pt x="51" y="1603"/>
                  </a:cubicBezTo>
                  <a:cubicBezTo>
                    <a:pt x="51" y="1599"/>
                    <a:pt x="50" y="1596"/>
                    <a:pt x="47" y="1594"/>
                  </a:cubicBezTo>
                  <a:cubicBezTo>
                    <a:pt x="45" y="1592"/>
                    <a:pt x="41" y="1590"/>
                    <a:pt x="36" y="1590"/>
                  </a:cubicBezTo>
                  <a:close/>
                  <a:moveTo>
                    <a:pt x="16" y="323"/>
                  </a:moveTo>
                  <a:cubicBezTo>
                    <a:pt x="56" y="323"/>
                    <a:pt x="56" y="323"/>
                    <a:pt x="56" y="323"/>
                  </a:cubicBezTo>
                  <a:cubicBezTo>
                    <a:pt x="56" y="329"/>
                    <a:pt x="56" y="329"/>
                    <a:pt x="56" y="329"/>
                  </a:cubicBezTo>
                  <a:cubicBezTo>
                    <a:pt x="50" y="329"/>
                    <a:pt x="50" y="329"/>
                    <a:pt x="50" y="329"/>
                  </a:cubicBezTo>
                  <a:cubicBezTo>
                    <a:pt x="54" y="333"/>
                    <a:pt x="56" y="337"/>
                    <a:pt x="56" y="343"/>
                  </a:cubicBezTo>
                  <a:cubicBezTo>
                    <a:pt x="56" y="346"/>
                    <a:pt x="56" y="348"/>
                    <a:pt x="55" y="351"/>
                  </a:cubicBezTo>
                  <a:cubicBezTo>
                    <a:pt x="54" y="353"/>
                    <a:pt x="53" y="354"/>
                    <a:pt x="52" y="356"/>
                  </a:cubicBezTo>
                  <a:cubicBezTo>
                    <a:pt x="50" y="357"/>
                    <a:pt x="49" y="357"/>
                    <a:pt x="47" y="358"/>
                  </a:cubicBezTo>
                  <a:cubicBezTo>
                    <a:pt x="46" y="358"/>
                    <a:pt x="43" y="358"/>
                    <a:pt x="40" y="358"/>
                  </a:cubicBezTo>
                  <a:cubicBezTo>
                    <a:pt x="16" y="358"/>
                    <a:pt x="16" y="358"/>
                    <a:pt x="16" y="358"/>
                  </a:cubicBezTo>
                  <a:cubicBezTo>
                    <a:pt x="16" y="351"/>
                    <a:pt x="16" y="351"/>
                    <a:pt x="16" y="351"/>
                  </a:cubicBezTo>
                  <a:cubicBezTo>
                    <a:pt x="40" y="351"/>
                    <a:pt x="40" y="351"/>
                    <a:pt x="40" y="351"/>
                  </a:cubicBezTo>
                  <a:cubicBezTo>
                    <a:pt x="43" y="351"/>
                    <a:pt x="45" y="351"/>
                    <a:pt x="46" y="350"/>
                  </a:cubicBezTo>
                  <a:cubicBezTo>
                    <a:pt x="48" y="349"/>
                    <a:pt x="49" y="348"/>
                    <a:pt x="49" y="347"/>
                  </a:cubicBezTo>
                  <a:cubicBezTo>
                    <a:pt x="50" y="345"/>
                    <a:pt x="51" y="344"/>
                    <a:pt x="51" y="342"/>
                  </a:cubicBezTo>
                  <a:cubicBezTo>
                    <a:pt x="51" y="339"/>
                    <a:pt x="50" y="336"/>
                    <a:pt x="48" y="333"/>
                  </a:cubicBezTo>
                  <a:cubicBezTo>
                    <a:pt x="46" y="331"/>
                    <a:pt x="43" y="330"/>
                    <a:pt x="38" y="330"/>
                  </a:cubicBezTo>
                  <a:cubicBezTo>
                    <a:pt x="16" y="330"/>
                    <a:pt x="16" y="330"/>
                    <a:pt x="16" y="330"/>
                  </a:cubicBezTo>
                  <a:cubicBezTo>
                    <a:pt x="16" y="323"/>
                    <a:pt x="16" y="323"/>
                    <a:pt x="16" y="323"/>
                  </a:cubicBezTo>
                  <a:close/>
                  <a:moveTo>
                    <a:pt x="16" y="924"/>
                  </a:moveTo>
                  <a:cubicBezTo>
                    <a:pt x="56" y="924"/>
                    <a:pt x="56" y="924"/>
                    <a:pt x="56" y="924"/>
                  </a:cubicBezTo>
                  <a:cubicBezTo>
                    <a:pt x="56" y="931"/>
                    <a:pt x="56" y="931"/>
                    <a:pt x="56" y="931"/>
                  </a:cubicBezTo>
                  <a:cubicBezTo>
                    <a:pt x="50" y="931"/>
                    <a:pt x="50" y="931"/>
                    <a:pt x="50" y="931"/>
                  </a:cubicBezTo>
                  <a:cubicBezTo>
                    <a:pt x="54" y="934"/>
                    <a:pt x="56" y="939"/>
                    <a:pt x="56" y="945"/>
                  </a:cubicBezTo>
                  <a:cubicBezTo>
                    <a:pt x="56" y="947"/>
                    <a:pt x="56" y="950"/>
                    <a:pt x="55" y="952"/>
                  </a:cubicBezTo>
                  <a:cubicBezTo>
                    <a:pt x="54" y="954"/>
                    <a:pt x="53" y="956"/>
                    <a:pt x="52" y="957"/>
                  </a:cubicBezTo>
                  <a:cubicBezTo>
                    <a:pt x="50" y="958"/>
                    <a:pt x="49" y="959"/>
                    <a:pt x="47" y="959"/>
                  </a:cubicBezTo>
                  <a:cubicBezTo>
                    <a:pt x="46" y="960"/>
                    <a:pt x="43" y="960"/>
                    <a:pt x="40" y="960"/>
                  </a:cubicBezTo>
                  <a:cubicBezTo>
                    <a:pt x="16" y="960"/>
                    <a:pt x="16" y="960"/>
                    <a:pt x="16" y="960"/>
                  </a:cubicBezTo>
                  <a:cubicBezTo>
                    <a:pt x="16" y="952"/>
                    <a:pt x="16" y="952"/>
                    <a:pt x="16" y="952"/>
                  </a:cubicBezTo>
                  <a:cubicBezTo>
                    <a:pt x="40" y="952"/>
                    <a:pt x="40" y="952"/>
                    <a:pt x="40" y="952"/>
                  </a:cubicBezTo>
                  <a:cubicBezTo>
                    <a:pt x="43" y="952"/>
                    <a:pt x="45" y="952"/>
                    <a:pt x="46" y="951"/>
                  </a:cubicBezTo>
                  <a:cubicBezTo>
                    <a:pt x="48" y="951"/>
                    <a:pt x="49" y="950"/>
                    <a:pt x="49" y="948"/>
                  </a:cubicBezTo>
                  <a:cubicBezTo>
                    <a:pt x="50" y="947"/>
                    <a:pt x="51" y="945"/>
                    <a:pt x="51" y="943"/>
                  </a:cubicBezTo>
                  <a:cubicBezTo>
                    <a:pt x="51" y="940"/>
                    <a:pt x="50" y="937"/>
                    <a:pt x="48" y="935"/>
                  </a:cubicBezTo>
                  <a:cubicBezTo>
                    <a:pt x="46" y="933"/>
                    <a:pt x="43" y="932"/>
                    <a:pt x="38" y="932"/>
                  </a:cubicBezTo>
                  <a:cubicBezTo>
                    <a:pt x="16" y="932"/>
                    <a:pt x="16" y="932"/>
                    <a:pt x="16" y="932"/>
                  </a:cubicBezTo>
                  <a:cubicBezTo>
                    <a:pt x="16" y="924"/>
                    <a:pt x="16" y="924"/>
                    <a:pt x="16" y="924"/>
                  </a:cubicBezTo>
                  <a:close/>
                  <a:moveTo>
                    <a:pt x="16" y="1128"/>
                  </a:moveTo>
                  <a:cubicBezTo>
                    <a:pt x="56" y="1128"/>
                    <a:pt x="56" y="1128"/>
                    <a:pt x="56" y="1128"/>
                  </a:cubicBezTo>
                  <a:cubicBezTo>
                    <a:pt x="56" y="1135"/>
                    <a:pt x="56" y="1135"/>
                    <a:pt x="56" y="1135"/>
                  </a:cubicBezTo>
                  <a:cubicBezTo>
                    <a:pt x="50" y="1135"/>
                    <a:pt x="50" y="1135"/>
                    <a:pt x="50" y="1135"/>
                  </a:cubicBezTo>
                  <a:cubicBezTo>
                    <a:pt x="54" y="1138"/>
                    <a:pt x="56" y="1143"/>
                    <a:pt x="56" y="1149"/>
                  </a:cubicBezTo>
                  <a:cubicBezTo>
                    <a:pt x="56" y="1152"/>
                    <a:pt x="56" y="1154"/>
                    <a:pt x="55" y="1156"/>
                  </a:cubicBezTo>
                  <a:cubicBezTo>
                    <a:pt x="54" y="1159"/>
                    <a:pt x="53" y="1160"/>
                    <a:pt x="52" y="1161"/>
                  </a:cubicBezTo>
                  <a:cubicBezTo>
                    <a:pt x="50" y="1163"/>
                    <a:pt x="49" y="1163"/>
                    <a:pt x="47" y="1164"/>
                  </a:cubicBezTo>
                  <a:cubicBezTo>
                    <a:pt x="46" y="1164"/>
                    <a:pt x="43" y="1164"/>
                    <a:pt x="40" y="1164"/>
                  </a:cubicBezTo>
                  <a:cubicBezTo>
                    <a:pt x="16" y="1164"/>
                    <a:pt x="16" y="1164"/>
                    <a:pt x="16" y="1164"/>
                  </a:cubicBezTo>
                  <a:cubicBezTo>
                    <a:pt x="16" y="1157"/>
                    <a:pt x="16" y="1157"/>
                    <a:pt x="16" y="1157"/>
                  </a:cubicBezTo>
                  <a:cubicBezTo>
                    <a:pt x="40" y="1157"/>
                    <a:pt x="40" y="1157"/>
                    <a:pt x="40" y="1157"/>
                  </a:cubicBezTo>
                  <a:cubicBezTo>
                    <a:pt x="43" y="1157"/>
                    <a:pt x="45" y="1156"/>
                    <a:pt x="46" y="1156"/>
                  </a:cubicBezTo>
                  <a:cubicBezTo>
                    <a:pt x="48" y="1155"/>
                    <a:pt x="49" y="1154"/>
                    <a:pt x="49" y="1153"/>
                  </a:cubicBezTo>
                  <a:cubicBezTo>
                    <a:pt x="50" y="1151"/>
                    <a:pt x="51" y="1150"/>
                    <a:pt x="51" y="1148"/>
                  </a:cubicBezTo>
                  <a:cubicBezTo>
                    <a:pt x="51" y="1144"/>
                    <a:pt x="50" y="1142"/>
                    <a:pt x="48" y="1139"/>
                  </a:cubicBezTo>
                  <a:cubicBezTo>
                    <a:pt x="46" y="1137"/>
                    <a:pt x="43" y="1136"/>
                    <a:pt x="38" y="1136"/>
                  </a:cubicBezTo>
                  <a:cubicBezTo>
                    <a:pt x="16" y="1136"/>
                    <a:pt x="16" y="1136"/>
                    <a:pt x="16" y="1136"/>
                  </a:cubicBezTo>
                  <a:cubicBezTo>
                    <a:pt x="16" y="1128"/>
                    <a:pt x="16" y="1128"/>
                    <a:pt x="16" y="1128"/>
                  </a:cubicBezTo>
                  <a:close/>
                  <a:moveTo>
                    <a:pt x="16" y="1422"/>
                  </a:moveTo>
                  <a:cubicBezTo>
                    <a:pt x="56" y="1422"/>
                    <a:pt x="56" y="1422"/>
                    <a:pt x="56" y="1422"/>
                  </a:cubicBezTo>
                  <a:cubicBezTo>
                    <a:pt x="56" y="1429"/>
                    <a:pt x="56" y="1429"/>
                    <a:pt x="56" y="1429"/>
                  </a:cubicBezTo>
                  <a:cubicBezTo>
                    <a:pt x="50" y="1429"/>
                    <a:pt x="50" y="1429"/>
                    <a:pt x="50" y="1429"/>
                  </a:cubicBezTo>
                  <a:cubicBezTo>
                    <a:pt x="54" y="1432"/>
                    <a:pt x="56" y="1437"/>
                    <a:pt x="56" y="1443"/>
                  </a:cubicBezTo>
                  <a:cubicBezTo>
                    <a:pt x="56" y="1446"/>
                    <a:pt x="56" y="1448"/>
                    <a:pt x="55" y="1450"/>
                  </a:cubicBezTo>
                  <a:cubicBezTo>
                    <a:pt x="54" y="1453"/>
                    <a:pt x="53" y="1454"/>
                    <a:pt x="52" y="1455"/>
                  </a:cubicBezTo>
                  <a:cubicBezTo>
                    <a:pt x="50" y="1456"/>
                    <a:pt x="49" y="1457"/>
                    <a:pt x="47" y="1458"/>
                  </a:cubicBezTo>
                  <a:cubicBezTo>
                    <a:pt x="46" y="1458"/>
                    <a:pt x="43" y="1458"/>
                    <a:pt x="40" y="1458"/>
                  </a:cubicBezTo>
                  <a:cubicBezTo>
                    <a:pt x="16" y="1458"/>
                    <a:pt x="16" y="1458"/>
                    <a:pt x="16" y="1458"/>
                  </a:cubicBezTo>
                  <a:cubicBezTo>
                    <a:pt x="16" y="1451"/>
                    <a:pt x="16" y="1451"/>
                    <a:pt x="16" y="1451"/>
                  </a:cubicBezTo>
                  <a:cubicBezTo>
                    <a:pt x="40" y="1451"/>
                    <a:pt x="40" y="1451"/>
                    <a:pt x="40" y="1451"/>
                  </a:cubicBezTo>
                  <a:cubicBezTo>
                    <a:pt x="43" y="1451"/>
                    <a:pt x="45" y="1450"/>
                    <a:pt x="46" y="1450"/>
                  </a:cubicBezTo>
                  <a:cubicBezTo>
                    <a:pt x="48" y="1449"/>
                    <a:pt x="49" y="1448"/>
                    <a:pt x="49" y="1447"/>
                  </a:cubicBezTo>
                  <a:cubicBezTo>
                    <a:pt x="50" y="1445"/>
                    <a:pt x="51" y="1443"/>
                    <a:pt x="51" y="1441"/>
                  </a:cubicBezTo>
                  <a:cubicBezTo>
                    <a:pt x="51" y="1438"/>
                    <a:pt x="50" y="1435"/>
                    <a:pt x="48" y="1433"/>
                  </a:cubicBezTo>
                  <a:cubicBezTo>
                    <a:pt x="46" y="1431"/>
                    <a:pt x="43" y="1430"/>
                    <a:pt x="38" y="1430"/>
                  </a:cubicBezTo>
                  <a:cubicBezTo>
                    <a:pt x="16" y="1430"/>
                    <a:pt x="16" y="1430"/>
                    <a:pt x="16" y="1430"/>
                  </a:cubicBezTo>
                  <a:cubicBezTo>
                    <a:pt x="16" y="1422"/>
                    <a:pt x="16" y="1422"/>
                    <a:pt x="16" y="1422"/>
                  </a:cubicBezTo>
                  <a:close/>
                  <a:moveTo>
                    <a:pt x="22" y="1110"/>
                  </a:moveTo>
                  <a:cubicBezTo>
                    <a:pt x="20" y="1109"/>
                    <a:pt x="19" y="1107"/>
                    <a:pt x="17" y="1104"/>
                  </a:cubicBezTo>
                  <a:cubicBezTo>
                    <a:pt x="16" y="1102"/>
                    <a:pt x="15" y="1099"/>
                    <a:pt x="15" y="1096"/>
                  </a:cubicBezTo>
                  <a:cubicBezTo>
                    <a:pt x="15" y="1090"/>
                    <a:pt x="17" y="1086"/>
                    <a:pt x="21" y="1082"/>
                  </a:cubicBezTo>
                  <a:cubicBezTo>
                    <a:pt x="25" y="1078"/>
                    <a:pt x="30" y="1076"/>
                    <a:pt x="36" y="1076"/>
                  </a:cubicBezTo>
                  <a:cubicBezTo>
                    <a:pt x="42" y="1076"/>
                    <a:pt x="47" y="1078"/>
                    <a:pt x="51" y="1082"/>
                  </a:cubicBezTo>
                  <a:cubicBezTo>
                    <a:pt x="55" y="1086"/>
                    <a:pt x="57" y="1091"/>
                    <a:pt x="57" y="1096"/>
                  </a:cubicBezTo>
                  <a:cubicBezTo>
                    <a:pt x="57" y="1099"/>
                    <a:pt x="57" y="1102"/>
                    <a:pt x="55" y="1104"/>
                  </a:cubicBezTo>
                  <a:cubicBezTo>
                    <a:pt x="54" y="1107"/>
                    <a:pt x="53" y="1109"/>
                    <a:pt x="51" y="1110"/>
                  </a:cubicBezTo>
                  <a:cubicBezTo>
                    <a:pt x="56" y="1110"/>
                    <a:pt x="56" y="1110"/>
                    <a:pt x="56" y="1110"/>
                  </a:cubicBezTo>
                  <a:cubicBezTo>
                    <a:pt x="56" y="1117"/>
                    <a:pt x="56" y="1117"/>
                    <a:pt x="56" y="1117"/>
                  </a:cubicBezTo>
                  <a:cubicBezTo>
                    <a:pt x="16" y="1117"/>
                    <a:pt x="16" y="1117"/>
                    <a:pt x="16" y="1117"/>
                  </a:cubicBezTo>
                  <a:cubicBezTo>
                    <a:pt x="16" y="1110"/>
                    <a:pt x="16" y="1110"/>
                    <a:pt x="16" y="1110"/>
                  </a:cubicBezTo>
                  <a:cubicBezTo>
                    <a:pt x="22" y="1110"/>
                    <a:pt x="22" y="1110"/>
                    <a:pt x="22" y="1110"/>
                  </a:cubicBezTo>
                  <a:close/>
                  <a:moveTo>
                    <a:pt x="37" y="1109"/>
                  </a:moveTo>
                  <a:cubicBezTo>
                    <a:pt x="40" y="1109"/>
                    <a:pt x="44" y="1108"/>
                    <a:pt x="47" y="1106"/>
                  </a:cubicBezTo>
                  <a:cubicBezTo>
                    <a:pt x="49" y="1103"/>
                    <a:pt x="51" y="1100"/>
                    <a:pt x="51" y="1097"/>
                  </a:cubicBezTo>
                  <a:cubicBezTo>
                    <a:pt x="51" y="1093"/>
                    <a:pt x="49" y="1090"/>
                    <a:pt x="47" y="1087"/>
                  </a:cubicBezTo>
                  <a:cubicBezTo>
                    <a:pt x="44" y="1084"/>
                    <a:pt x="40" y="1083"/>
                    <a:pt x="36" y="1083"/>
                  </a:cubicBezTo>
                  <a:cubicBezTo>
                    <a:pt x="32" y="1083"/>
                    <a:pt x="29" y="1084"/>
                    <a:pt x="26" y="1087"/>
                  </a:cubicBezTo>
                  <a:cubicBezTo>
                    <a:pt x="23" y="1090"/>
                    <a:pt x="22" y="1093"/>
                    <a:pt x="22" y="1096"/>
                  </a:cubicBezTo>
                  <a:cubicBezTo>
                    <a:pt x="22" y="1100"/>
                    <a:pt x="23" y="1103"/>
                    <a:pt x="26" y="1106"/>
                  </a:cubicBezTo>
                  <a:cubicBezTo>
                    <a:pt x="29" y="1108"/>
                    <a:pt x="33" y="1109"/>
                    <a:pt x="37" y="1109"/>
                  </a:cubicBezTo>
                  <a:close/>
                  <a:moveTo>
                    <a:pt x="56" y="603"/>
                  </a:moveTo>
                  <a:cubicBezTo>
                    <a:pt x="56" y="611"/>
                    <a:pt x="56" y="611"/>
                    <a:pt x="56" y="611"/>
                  </a:cubicBezTo>
                  <a:cubicBezTo>
                    <a:pt x="25" y="623"/>
                    <a:pt x="25" y="623"/>
                    <a:pt x="25" y="623"/>
                  </a:cubicBezTo>
                  <a:cubicBezTo>
                    <a:pt x="56" y="635"/>
                    <a:pt x="56" y="635"/>
                    <a:pt x="56" y="635"/>
                  </a:cubicBezTo>
                  <a:cubicBezTo>
                    <a:pt x="56" y="642"/>
                    <a:pt x="56" y="642"/>
                    <a:pt x="56" y="642"/>
                  </a:cubicBezTo>
                  <a:cubicBezTo>
                    <a:pt x="0" y="620"/>
                    <a:pt x="0" y="620"/>
                    <a:pt x="0" y="620"/>
                  </a:cubicBezTo>
                  <a:cubicBezTo>
                    <a:pt x="0" y="613"/>
                    <a:pt x="0" y="613"/>
                    <a:pt x="0" y="613"/>
                  </a:cubicBezTo>
                  <a:cubicBezTo>
                    <a:pt x="16" y="619"/>
                    <a:pt x="16" y="619"/>
                    <a:pt x="16" y="619"/>
                  </a:cubicBezTo>
                  <a:lnTo>
                    <a:pt x="56" y="603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2A532988-4B19-4526-9802-E76CA7EBB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8013" y="4995863"/>
              <a:ext cx="454025" cy="625475"/>
            </a:xfrm>
            <a:custGeom>
              <a:avLst/>
              <a:gdLst>
                <a:gd name="T0" fmla="*/ 106 w 152"/>
                <a:gd name="T1" fmla="*/ 11 h 210"/>
                <a:gd name="T2" fmla="*/ 112 w 152"/>
                <a:gd name="T3" fmla="*/ 35 h 210"/>
                <a:gd name="T4" fmla="*/ 111 w 152"/>
                <a:gd name="T5" fmla="*/ 58 h 210"/>
                <a:gd name="T6" fmla="*/ 109 w 152"/>
                <a:gd name="T7" fmla="*/ 81 h 210"/>
                <a:gd name="T8" fmla="*/ 119 w 152"/>
                <a:gd name="T9" fmla="*/ 75 h 210"/>
                <a:gd name="T10" fmla="*/ 136 w 152"/>
                <a:gd name="T11" fmla="*/ 57 h 210"/>
                <a:gd name="T12" fmla="*/ 141 w 152"/>
                <a:gd name="T13" fmla="*/ 36 h 210"/>
                <a:gd name="T14" fmla="*/ 144 w 152"/>
                <a:gd name="T15" fmla="*/ 28 h 210"/>
                <a:gd name="T16" fmla="*/ 144 w 152"/>
                <a:gd name="T17" fmla="*/ 62 h 210"/>
                <a:gd name="T18" fmla="*/ 133 w 152"/>
                <a:gd name="T19" fmla="*/ 79 h 210"/>
                <a:gd name="T20" fmla="*/ 118 w 152"/>
                <a:gd name="T21" fmla="*/ 109 h 210"/>
                <a:gd name="T22" fmla="*/ 97 w 152"/>
                <a:gd name="T23" fmla="*/ 135 h 210"/>
                <a:gd name="T24" fmla="*/ 91 w 152"/>
                <a:gd name="T25" fmla="*/ 144 h 210"/>
                <a:gd name="T26" fmla="*/ 77 w 152"/>
                <a:gd name="T27" fmla="*/ 176 h 210"/>
                <a:gd name="T28" fmla="*/ 95 w 152"/>
                <a:gd name="T29" fmla="*/ 174 h 210"/>
                <a:gd name="T30" fmla="*/ 142 w 152"/>
                <a:gd name="T31" fmla="*/ 175 h 210"/>
                <a:gd name="T32" fmla="*/ 145 w 152"/>
                <a:gd name="T33" fmla="*/ 191 h 210"/>
                <a:gd name="T34" fmla="*/ 122 w 152"/>
                <a:gd name="T35" fmla="*/ 206 h 210"/>
                <a:gd name="T36" fmla="*/ 114 w 152"/>
                <a:gd name="T37" fmla="*/ 206 h 210"/>
                <a:gd name="T38" fmla="*/ 128 w 152"/>
                <a:gd name="T39" fmla="*/ 189 h 210"/>
                <a:gd name="T40" fmla="*/ 99 w 152"/>
                <a:gd name="T41" fmla="*/ 181 h 210"/>
                <a:gd name="T42" fmla="*/ 73 w 152"/>
                <a:gd name="T43" fmla="*/ 182 h 210"/>
                <a:gd name="T44" fmla="*/ 56 w 152"/>
                <a:gd name="T45" fmla="*/ 200 h 210"/>
                <a:gd name="T46" fmla="*/ 38 w 152"/>
                <a:gd name="T47" fmla="*/ 210 h 210"/>
                <a:gd name="T48" fmla="*/ 53 w 152"/>
                <a:gd name="T49" fmla="*/ 160 h 210"/>
                <a:gd name="T50" fmla="*/ 44 w 152"/>
                <a:gd name="T51" fmla="*/ 146 h 210"/>
                <a:gd name="T52" fmla="*/ 13 w 152"/>
                <a:gd name="T53" fmla="*/ 148 h 210"/>
                <a:gd name="T54" fmla="*/ 1 w 152"/>
                <a:gd name="T55" fmla="*/ 141 h 210"/>
                <a:gd name="T56" fmla="*/ 15 w 152"/>
                <a:gd name="T57" fmla="*/ 129 h 210"/>
                <a:gd name="T58" fmla="*/ 62 w 152"/>
                <a:gd name="T59" fmla="*/ 109 h 210"/>
                <a:gd name="T60" fmla="*/ 76 w 152"/>
                <a:gd name="T61" fmla="*/ 89 h 210"/>
                <a:gd name="T62" fmla="*/ 84 w 152"/>
                <a:gd name="T63" fmla="*/ 54 h 210"/>
                <a:gd name="T64" fmla="*/ 92 w 152"/>
                <a:gd name="T65" fmla="*/ 21 h 210"/>
                <a:gd name="T66" fmla="*/ 99 w 152"/>
                <a:gd name="T6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210">
                  <a:moveTo>
                    <a:pt x="99" y="0"/>
                  </a:moveTo>
                  <a:cubicBezTo>
                    <a:pt x="104" y="0"/>
                    <a:pt x="105" y="7"/>
                    <a:pt x="106" y="11"/>
                  </a:cubicBezTo>
                  <a:cubicBezTo>
                    <a:pt x="107" y="14"/>
                    <a:pt x="109" y="16"/>
                    <a:pt x="110" y="19"/>
                  </a:cubicBezTo>
                  <a:cubicBezTo>
                    <a:pt x="111" y="23"/>
                    <a:pt x="111" y="29"/>
                    <a:pt x="112" y="35"/>
                  </a:cubicBezTo>
                  <a:cubicBezTo>
                    <a:pt x="112" y="38"/>
                    <a:pt x="111" y="44"/>
                    <a:pt x="111" y="46"/>
                  </a:cubicBezTo>
                  <a:cubicBezTo>
                    <a:pt x="111" y="51"/>
                    <a:pt x="110" y="54"/>
                    <a:pt x="111" y="58"/>
                  </a:cubicBezTo>
                  <a:cubicBezTo>
                    <a:pt x="111" y="61"/>
                    <a:pt x="110" y="64"/>
                    <a:pt x="109" y="66"/>
                  </a:cubicBezTo>
                  <a:cubicBezTo>
                    <a:pt x="109" y="68"/>
                    <a:pt x="107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13" y="81"/>
                    <a:pt x="117" y="77"/>
                    <a:pt x="119" y="75"/>
                  </a:cubicBezTo>
                  <a:cubicBezTo>
                    <a:pt x="124" y="73"/>
                    <a:pt x="126" y="70"/>
                    <a:pt x="130" y="67"/>
                  </a:cubicBezTo>
                  <a:cubicBezTo>
                    <a:pt x="132" y="65"/>
                    <a:pt x="135" y="59"/>
                    <a:pt x="136" y="57"/>
                  </a:cubicBezTo>
                  <a:cubicBezTo>
                    <a:pt x="140" y="52"/>
                    <a:pt x="140" y="51"/>
                    <a:pt x="141" y="45"/>
                  </a:cubicBezTo>
                  <a:cubicBezTo>
                    <a:pt x="141" y="41"/>
                    <a:pt x="141" y="40"/>
                    <a:pt x="141" y="36"/>
                  </a:cubicBezTo>
                  <a:cubicBezTo>
                    <a:pt x="140" y="32"/>
                    <a:pt x="139" y="29"/>
                    <a:pt x="138" y="27"/>
                  </a:cubicBezTo>
                  <a:cubicBezTo>
                    <a:pt x="137" y="23"/>
                    <a:pt x="143" y="27"/>
                    <a:pt x="144" y="28"/>
                  </a:cubicBezTo>
                  <a:cubicBezTo>
                    <a:pt x="147" y="33"/>
                    <a:pt x="150" y="43"/>
                    <a:pt x="148" y="51"/>
                  </a:cubicBezTo>
                  <a:cubicBezTo>
                    <a:pt x="147" y="54"/>
                    <a:pt x="145" y="59"/>
                    <a:pt x="144" y="62"/>
                  </a:cubicBezTo>
                  <a:cubicBezTo>
                    <a:pt x="143" y="63"/>
                    <a:pt x="141" y="67"/>
                    <a:pt x="140" y="69"/>
                  </a:cubicBezTo>
                  <a:cubicBezTo>
                    <a:pt x="136" y="74"/>
                    <a:pt x="135" y="76"/>
                    <a:pt x="133" y="79"/>
                  </a:cubicBezTo>
                  <a:cubicBezTo>
                    <a:pt x="129" y="84"/>
                    <a:pt x="129" y="83"/>
                    <a:pt x="127" y="88"/>
                  </a:cubicBezTo>
                  <a:cubicBezTo>
                    <a:pt x="123" y="95"/>
                    <a:pt x="122" y="102"/>
                    <a:pt x="118" y="109"/>
                  </a:cubicBezTo>
                  <a:cubicBezTo>
                    <a:pt x="113" y="118"/>
                    <a:pt x="111" y="120"/>
                    <a:pt x="105" y="127"/>
                  </a:cubicBezTo>
                  <a:cubicBezTo>
                    <a:pt x="102" y="130"/>
                    <a:pt x="100" y="133"/>
                    <a:pt x="97" y="135"/>
                  </a:cubicBezTo>
                  <a:cubicBezTo>
                    <a:pt x="95" y="137"/>
                    <a:pt x="94" y="138"/>
                    <a:pt x="93" y="140"/>
                  </a:cubicBezTo>
                  <a:cubicBezTo>
                    <a:pt x="92" y="141"/>
                    <a:pt x="92" y="143"/>
                    <a:pt x="91" y="144"/>
                  </a:cubicBezTo>
                  <a:cubicBezTo>
                    <a:pt x="88" y="152"/>
                    <a:pt x="84" y="160"/>
                    <a:pt x="80" y="167"/>
                  </a:cubicBezTo>
                  <a:cubicBezTo>
                    <a:pt x="78" y="170"/>
                    <a:pt x="73" y="175"/>
                    <a:pt x="77" y="176"/>
                  </a:cubicBezTo>
                  <a:cubicBezTo>
                    <a:pt x="79" y="177"/>
                    <a:pt x="81" y="177"/>
                    <a:pt x="85" y="176"/>
                  </a:cubicBezTo>
                  <a:cubicBezTo>
                    <a:pt x="88" y="175"/>
                    <a:pt x="92" y="174"/>
                    <a:pt x="95" y="174"/>
                  </a:cubicBezTo>
                  <a:cubicBezTo>
                    <a:pt x="98" y="173"/>
                    <a:pt x="114" y="172"/>
                    <a:pt x="118" y="172"/>
                  </a:cubicBezTo>
                  <a:cubicBezTo>
                    <a:pt x="129" y="172"/>
                    <a:pt x="134" y="172"/>
                    <a:pt x="142" y="175"/>
                  </a:cubicBezTo>
                  <a:cubicBezTo>
                    <a:pt x="146" y="177"/>
                    <a:pt x="152" y="183"/>
                    <a:pt x="151" y="189"/>
                  </a:cubicBezTo>
                  <a:cubicBezTo>
                    <a:pt x="151" y="190"/>
                    <a:pt x="147" y="190"/>
                    <a:pt x="145" y="191"/>
                  </a:cubicBezTo>
                  <a:cubicBezTo>
                    <a:pt x="142" y="192"/>
                    <a:pt x="143" y="194"/>
                    <a:pt x="135" y="198"/>
                  </a:cubicBezTo>
                  <a:cubicBezTo>
                    <a:pt x="129" y="202"/>
                    <a:pt x="127" y="203"/>
                    <a:pt x="122" y="206"/>
                  </a:cubicBezTo>
                  <a:cubicBezTo>
                    <a:pt x="121" y="206"/>
                    <a:pt x="114" y="210"/>
                    <a:pt x="113" y="208"/>
                  </a:cubicBezTo>
                  <a:cubicBezTo>
                    <a:pt x="113" y="208"/>
                    <a:pt x="113" y="207"/>
                    <a:pt x="114" y="206"/>
                  </a:cubicBezTo>
                  <a:cubicBezTo>
                    <a:pt x="115" y="204"/>
                    <a:pt x="119" y="202"/>
                    <a:pt x="121" y="199"/>
                  </a:cubicBezTo>
                  <a:cubicBezTo>
                    <a:pt x="123" y="197"/>
                    <a:pt x="128" y="190"/>
                    <a:pt x="128" y="189"/>
                  </a:cubicBezTo>
                  <a:cubicBezTo>
                    <a:pt x="129" y="183"/>
                    <a:pt x="119" y="183"/>
                    <a:pt x="110" y="183"/>
                  </a:cubicBezTo>
                  <a:cubicBezTo>
                    <a:pt x="106" y="182"/>
                    <a:pt x="105" y="181"/>
                    <a:pt x="99" y="181"/>
                  </a:cubicBezTo>
                  <a:cubicBezTo>
                    <a:pt x="95" y="181"/>
                    <a:pt x="87" y="181"/>
                    <a:pt x="84" y="181"/>
                  </a:cubicBezTo>
                  <a:cubicBezTo>
                    <a:pt x="80" y="180"/>
                    <a:pt x="75" y="180"/>
                    <a:pt x="73" y="182"/>
                  </a:cubicBezTo>
                  <a:cubicBezTo>
                    <a:pt x="69" y="186"/>
                    <a:pt x="67" y="193"/>
                    <a:pt x="63" y="197"/>
                  </a:cubicBezTo>
                  <a:cubicBezTo>
                    <a:pt x="61" y="198"/>
                    <a:pt x="58" y="199"/>
                    <a:pt x="56" y="200"/>
                  </a:cubicBezTo>
                  <a:cubicBezTo>
                    <a:pt x="53" y="203"/>
                    <a:pt x="50" y="206"/>
                    <a:pt x="46" y="208"/>
                  </a:cubicBezTo>
                  <a:cubicBezTo>
                    <a:pt x="44" y="210"/>
                    <a:pt x="39" y="210"/>
                    <a:pt x="38" y="210"/>
                  </a:cubicBezTo>
                  <a:cubicBezTo>
                    <a:pt x="31" y="205"/>
                    <a:pt x="34" y="198"/>
                    <a:pt x="38" y="193"/>
                  </a:cubicBezTo>
                  <a:cubicBezTo>
                    <a:pt x="44" y="184"/>
                    <a:pt x="50" y="171"/>
                    <a:pt x="53" y="160"/>
                  </a:cubicBezTo>
                  <a:cubicBezTo>
                    <a:pt x="54" y="158"/>
                    <a:pt x="59" y="149"/>
                    <a:pt x="58" y="148"/>
                  </a:cubicBezTo>
                  <a:cubicBezTo>
                    <a:pt x="57" y="140"/>
                    <a:pt x="49" y="146"/>
                    <a:pt x="44" y="146"/>
                  </a:cubicBezTo>
                  <a:cubicBezTo>
                    <a:pt x="42" y="146"/>
                    <a:pt x="34" y="147"/>
                    <a:pt x="31" y="148"/>
                  </a:cubicBezTo>
                  <a:cubicBezTo>
                    <a:pt x="28" y="149"/>
                    <a:pt x="16" y="150"/>
                    <a:pt x="13" y="148"/>
                  </a:cubicBezTo>
                  <a:cubicBezTo>
                    <a:pt x="11" y="147"/>
                    <a:pt x="8" y="146"/>
                    <a:pt x="5" y="146"/>
                  </a:cubicBezTo>
                  <a:cubicBezTo>
                    <a:pt x="4" y="145"/>
                    <a:pt x="2" y="142"/>
                    <a:pt x="1" y="141"/>
                  </a:cubicBezTo>
                  <a:cubicBezTo>
                    <a:pt x="1" y="138"/>
                    <a:pt x="0" y="135"/>
                    <a:pt x="2" y="134"/>
                  </a:cubicBezTo>
                  <a:cubicBezTo>
                    <a:pt x="5" y="131"/>
                    <a:pt x="11" y="130"/>
                    <a:pt x="15" y="129"/>
                  </a:cubicBezTo>
                  <a:cubicBezTo>
                    <a:pt x="27" y="125"/>
                    <a:pt x="39" y="122"/>
                    <a:pt x="51" y="116"/>
                  </a:cubicBezTo>
                  <a:cubicBezTo>
                    <a:pt x="55" y="113"/>
                    <a:pt x="58" y="112"/>
                    <a:pt x="62" y="109"/>
                  </a:cubicBezTo>
                  <a:cubicBezTo>
                    <a:pt x="67" y="107"/>
                    <a:pt x="69" y="107"/>
                    <a:pt x="72" y="102"/>
                  </a:cubicBezTo>
                  <a:cubicBezTo>
                    <a:pt x="73" y="100"/>
                    <a:pt x="75" y="91"/>
                    <a:pt x="76" y="89"/>
                  </a:cubicBezTo>
                  <a:cubicBezTo>
                    <a:pt x="78" y="82"/>
                    <a:pt x="78" y="78"/>
                    <a:pt x="80" y="71"/>
                  </a:cubicBezTo>
                  <a:cubicBezTo>
                    <a:pt x="81" y="67"/>
                    <a:pt x="83" y="58"/>
                    <a:pt x="84" y="54"/>
                  </a:cubicBezTo>
                  <a:cubicBezTo>
                    <a:pt x="85" y="48"/>
                    <a:pt x="88" y="41"/>
                    <a:pt x="89" y="35"/>
                  </a:cubicBezTo>
                  <a:cubicBezTo>
                    <a:pt x="90" y="30"/>
                    <a:pt x="91" y="26"/>
                    <a:pt x="92" y="21"/>
                  </a:cubicBezTo>
                  <a:cubicBezTo>
                    <a:pt x="93" y="16"/>
                    <a:pt x="94" y="11"/>
                    <a:pt x="95" y="6"/>
                  </a:cubicBezTo>
                  <a:cubicBezTo>
                    <a:pt x="95" y="3"/>
                    <a:pt x="96" y="0"/>
                    <a:pt x="9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id="{BD0A6CD0-E6B7-4846-A1A3-D11177140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326" y="3251200"/>
              <a:ext cx="534988" cy="895350"/>
            </a:xfrm>
            <a:custGeom>
              <a:avLst/>
              <a:gdLst>
                <a:gd name="T0" fmla="*/ 37 w 179"/>
                <a:gd name="T1" fmla="*/ 164 h 300"/>
                <a:gd name="T2" fmla="*/ 41 w 179"/>
                <a:gd name="T3" fmla="*/ 179 h 300"/>
                <a:gd name="T4" fmla="*/ 42 w 179"/>
                <a:gd name="T5" fmla="*/ 144 h 300"/>
                <a:gd name="T6" fmla="*/ 64 w 179"/>
                <a:gd name="T7" fmla="*/ 73 h 300"/>
                <a:gd name="T8" fmla="*/ 68 w 179"/>
                <a:gd name="T9" fmla="*/ 102 h 300"/>
                <a:gd name="T10" fmla="*/ 59 w 179"/>
                <a:gd name="T11" fmla="*/ 122 h 300"/>
                <a:gd name="T12" fmla="*/ 55 w 179"/>
                <a:gd name="T13" fmla="*/ 162 h 300"/>
                <a:gd name="T14" fmla="*/ 56 w 179"/>
                <a:gd name="T15" fmla="*/ 218 h 300"/>
                <a:gd name="T16" fmla="*/ 48 w 179"/>
                <a:gd name="T17" fmla="*/ 252 h 300"/>
                <a:gd name="T18" fmla="*/ 46 w 179"/>
                <a:gd name="T19" fmla="*/ 236 h 300"/>
                <a:gd name="T20" fmla="*/ 44 w 179"/>
                <a:gd name="T21" fmla="*/ 204 h 300"/>
                <a:gd name="T22" fmla="*/ 18 w 179"/>
                <a:gd name="T23" fmla="*/ 192 h 300"/>
                <a:gd name="T24" fmla="*/ 37 w 179"/>
                <a:gd name="T25" fmla="*/ 131 h 300"/>
                <a:gd name="T26" fmla="*/ 45 w 179"/>
                <a:gd name="T27" fmla="*/ 112 h 300"/>
                <a:gd name="T28" fmla="*/ 27 w 179"/>
                <a:gd name="T29" fmla="*/ 121 h 300"/>
                <a:gd name="T30" fmla="*/ 1 w 179"/>
                <a:gd name="T31" fmla="*/ 129 h 300"/>
                <a:gd name="T32" fmla="*/ 15 w 179"/>
                <a:gd name="T33" fmla="*/ 114 h 300"/>
                <a:gd name="T34" fmla="*/ 48 w 179"/>
                <a:gd name="T35" fmla="*/ 92 h 300"/>
                <a:gd name="T36" fmla="*/ 59 w 179"/>
                <a:gd name="T37" fmla="*/ 63 h 300"/>
                <a:gd name="T38" fmla="*/ 120 w 179"/>
                <a:gd name="T39" fmla="*/ 67 h 300"/>
                <a:gd name="T40" fmla="*/ 106 w 179"/>
                <a:gd name="T41" fmla="*/ 69 h 300"/>
                <a:gd name="T42" fmla="*/ 105 w 179"/>
                <a:gd name="T43" fmla="*/ 55 h 300"/>
                <a:gd name="T44" fmla="*/ 151 w 179"/>
                <a:gd name="T45" fmla="*/ 67 h 300"/>
                <a:gd name="T46" fmla="*/ 152 w 179"/>
                <a:gd name="T47" fmla="*/ 90 h 300"/>
                <a:gd name="T48" fmla="*/ 168 w 179"/>
                <a:gd name="T49" fmla="*/ 31 h 300"/>
                <a:gd name="T50" fmla="*/ 158 w 179"/>
                <a:gd name="T51" fmla="*/ 10 h 300"/>
                <a:gd name="T52" fmla="*/ 91 w 179"/>
                <a:gd name="T53" fmla="*/ 19 h 300"/>
                <a:gd name="T54" fmla="*/ 61 w 179"/>
                <a:gd name="T55" fmla="*/ 45 h 300"/>
                <a:gd name="T56" fmla="*/ 75 w 179"/>
                <a:gd name="T57" fmla="*/ 14 h 300"/>
                <a:gd name="T58" fmla="*/ 150 w 179"/>
                <a:gd name="T59" fmla="*/ 10 h 300"/>
                <a:gd name="T60" fmla="*/ 146 w 179"/>
                <a:gd name="T61" fmla="*/ 48 h 300"/>
                <a:gd name="T62" fmla="*/ 139 w 179"/>
                <a:gd name="T63" fmla="*/ 100 h 300"/>
                <a:gd name="T64" fmla="*/ 130 w 179"/>
                <a:gd name="T65" fmla="*/ 121 h 300"/>
                <a:gd name="T66" fmla="*/ 101 w 179"/>
                <a:gd name="T67" fmla="*/ 153 h 300"/>
                <a:gd name="T68" fmla="*/ 111 w 179"/>
                <a:gd name="T69" fmla="*/ 125 h 300"/>
                <a:gd name="T70" fmla="*/ 124 w 179"/>
                <a:gd name="T71" fmla="*/ 101 h 300"/>
                <a:gd name="T72" fmla="*/ 93 w 179"/>
                <a:gd name="T73" fmla="*/ 98 h 300"/>
                <a:gd name="T74" fmla="*/ 95 w 179"/>
                <a:gd name="T75" fmla="*/ 138 h 300"/>
                <a:gd name="T76" fmla="*/ 84 w 179"/>
                <a:gd name="T77" fmla="*/ 165 h 300"/>
                <a:gd name="T78" fmla="*/ 107 w 179"/>
                <a:gd name="T79" fmla="*/ 169 h 300"/>
                <a:gd name="T80" fmla="*/ 137 w 179"/>
                <a:gd name="T81" fmla="*/ 139 h 300"/>
                <a:gd name="T82" fmla="*/ 135 w 179"/>
                <a:gd name="T83" fmla="*/ 231 h 300"/>
                <a:gd name="T84" fmla="*/ 137 w 179"/>
                <a:gd name="T85" fmla="*/ 284 h 300"/>
                <a:gd name="T86" fmla="*/ 144 w 179"/>
                <a:gd name="T87" fmla="*/ 270 h 300"/>
                <a:gd name="T88" fmla="*/ 149 w 179"/>
                <a:gd name="T89" fmla="*/ 225 h 300"/>
                <a:gd name="T90" fmla="*/ 152 w 179"/>
                <a:gd name="T91" fmla="*/ 119 h 300"/>
                <a:gd name="T92" fmla="*/ 173 w 179"/>
                <a:gd name="T93" fmla="*/ 78 h 300"/>
                <a:gd name="T94" fmla="*/ 179 w 179"/>
                <a:gd name="T95" fmla="*/ 50 h 300"/>
                <a:gd name="T96" fmla="*/ 170 w 179"/>
                <a:gd name="T97" fmla="*/ 1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9" h="300">
                  <a:moveTo>
                    <a:pt x="42" y="144"/>
                  </a:moveTo>
                  <a:cubicBezTo>
                    <a:pt x="41" y="149"/>
                    <a:pt x="40" y="151"/>
                    <a:pt x="39" y="156"/>
                  </a:cubicBezTo>
                  <a:cubicBezTo>
                    <a:pt x="38" y="158"/>
                    <a:pt x="37" y="163"/>
                    <a:pt x="37" y="164"/>
                  </a:cubicBezTo>
                  <a:cubicBezTo>
                    <a:pt x="37" y="169"/>
                    <a:pt x="36" y="173"/>
                    <a:pt x="36" y="177"/>
                  </a:cubicBezTo>
                  <a:cubicBezTo>
                    <a:pt x="36" y="177"/>
                    <a:pt x="36" y="180"/>
                    <a:pt x="37" y="181"/>
                  </a:cubicBezTo>
                  <a:cubicBezTo>
                    <a:pt x="38" y="182"/>
                    <a:pt x="40" y="180"/>
                    <a:pt x="41" y="179"/>
                  </a:cubicBezTo>
                  <a:cubicBezTo>
                    <a:pt x="44" y="176"/>
                    <a:pt x="44" y="157"/>
                    <a:pt x="45" y="149"/>
                  </a:cubicBezTo>
                  <a:cubicBezTo>
                    <a:pt x="46" y="146"/>
                    <a:pt x="47" y="139"/>
                    <a:pt x="46" y="136"/>
                  </a:cubicBezTo>
                  <a:cubicBezTo>
                    <a:pt x="45" y="135"/>
                    <a:pt x="42" y="143"/>
                    <a:pt x="42" y="144"/>
                  </a:cubicBezTo>
                  <a:close/>
                  <a:moveTo>
                    <a:pt x="59" y="63"/>
                  </a:moveTo>
                  <a:cubicBezTo>
                    <a:pt x="60" y="63"/>
                    <a:pt x="60" y="65"/>
                    <a:pt x="61" y="67"/>
                  </a:cubicBezTo>
                  <a:cubicBezTo>
                    <a:pt x="62" y="69"/>
                    <a:pt x="63" y="70"/>
                    <a:pt x="64" y="73"/>
                  </a:cubicBezTo>
                  <a:cubicBezTo>
                    <a:pt x="64" y="77"/>
                    <a:pt x="64" y="83"/>
                    <a:pt x="64" y="85"/>
                  </a:cubicBezTo>
                  <a:cubicBezTo>
                    <a:pt x="64" y="88"/>
                    <a:pt x="64" y="91"/>
                    <a:pt x="65" y="93"/>
                  </a:cubicBezTo>
                  <a:cubicBezTo>
                    <a:pt x="66" y="95"/>
                    <a:pt x="70" y="97"/>
                    <a:pt x="68" y="102"/>
                  </a:cubicBezTo>
                  <a:cubicBezTo>
                    <a:pt x="68" y="103"/>
                    <a:pt x="66" y="103"/>
                    <a:pt x="65" y="105"/>
                  </a:cubicBezTo>
                  <a:cubicBezTo>
                    <a:pt x="65" y="106"/>
                    <a:pt x="65" y="109"/>
                    <a:pt x="64" y="111"/>
                  </a:cubicBezTo>
                  <a:cubicBezTo>
                    <a:pt x="62" y="115"/>
                    <a:pt x="61" y="115"/>
                    <a:pt x="59" y="122"/>
                  </a:cubicBezTo>
                  <a:cubicBezTo>
                    <a:pt x="58" y="125"/>
                    <a:pt x="56" y="128"/>
                    <a:pt x="56" y="133"/>
                  </a:cubicBezTo>
                  <a:cubicBezTo>
                    <a:pt x="55" y="140"/>
                    <a:pt x="55" y="145"/>
                    <a:pt x="54" y="151"/>
                  </a:cubicBezTo>
                  <a:cubicBezTo>
                    <a:pt x="54" y="153"/>
                    <a:pt x="55" y="158"/>
                    <a:pt x="55" y="162"/>
                  </a:cubicBezTo>
                  <a:cubicBezTo>
                    <a:pt x="55" y="166"/>
                    <a:pt x="54" y="172"/>
                    <a:pt x="54" y="177"/>
                  </a:cubicBezTo>
                  <a:cubicBezTo>
                    <a:pt x="54" y="185"/>
                    <a:pt x="55" y="191"/>
                    <a:pt x="55" y="196"/>
                  </a:cubicBezTo>
                  <a:cubicBezTo>
                    <a:pt x="56" y="204"/>
                    <a:pt x="56" y="211"/>
                    <a:pt x="56" y="218"/>
                  </a:cubicBezTo>
                  <a:cubicBezTo>
                    <a:pt x="57" y="226"/>
                    <a:pt x="57" y="236"/>
                    <a:pt x="56" y="243"/>
                  </a:cubicBezTo>
                  <a:cubicBezTo>
                    <a:pt x="56" y="244"/>
                    <a:pt x="55" y="247"/>
                    <a:pt x="54" y="248"/>
                  </a:cubicBezTo>
                  <a:cubicBezTo>
                    <a:pt x="52" y="251"/>
                    <a:pt x="52" y="253"/>
                    <a:pt x="48" y="252"/>
                  </a:cubicBezTo>
                  <a:cubicBezTo>
                    <a:pt x="47" y="252"/>
                    <a:pt x="46" y="252"/>
                    <a:pt x="45" y="251"/>
                  </a:cubicBezTo>
                  <a:cubicBezTo>
                    <a:pt x="44" y="250"/>
                    <a:pt x="39" y="242"/>
                    <a:pt x="41" y="240"/>
                  </a:cubicBezTo>
                  <a:cubicBezTo>
                    <a:pt x="43" y="238"/>
                    <a:pt x="46" y="239"/>
                    <a:pt x="46" y="236"/>
                  </a:cubicBezTo>
                  <a:cubicBezTo>
                    <a:pt x="46" y="234"/>
                    <a:pt x="46" y="232"/>
                    <a:pt x="46" y="230"/>
                  </a:cubicBezTo>
                  <a:cubicBezTo>
                    <a:pt x="46" y="223"/>
                    <a:pt x="46" y="212"/>
                    <a:pt x="46" y="207"/>
                  </a:cubicBezTo>
                  <a:cubicBezTo>
                    <a:pt x="46" y="206"/>
                    <a:pt x="45" y="204"/>
                    <a:pt x="44" y="204"/>
                  </a:cubicBezTo>
                  <a:cubicBezTo>
                    <a:pt x="42" y="206"/>
                    <a:pt x="39" y="208"/>
                    <a:pt x="35" y="209"/>
                  </a:cubicBezTo>
                  <a:cubicBezTo>
                    <a:pt x="32" y="209"/>
                    <a:pt x="27" y="207"/>
                    <a:pt x="24" y="205"/>
                  </a:cubicBezTo>
                  <a:cubicBezTo>
                    <a:pt x="19" y="203"/>
                    <a:pt x="19" y="198"/>
                    <a:pt x="18" y="192"/>
                  </a:cubicBezTo>
                  <a:cubicBezTo>
                    <a:pt x="17" y="189"/>
                    <a:pt x="20" y="182"/>
                    <a:pt x="21" y="177"/>
                  </a:cubicBezTo>
                  <a:cubicBezTo>
                    <a:pt x="24" y="167"/>
                    <a:pt x="25" y="161"/>
                    <a:pt x="29" y="151"/>
                  </a:cubicBezTo>
                  <a:cubicBezTo>
                    <a:pt x="31" y="144"/>
                    <a:pt x="34" y="137"/>
                    <a:pt x="37" y="131"/>
                  </a:cubicBezTo>
                  <a:cubicBezTo>
                    <a:pt x="39" y="128"/>
                    <a:pt x="40" y="126"/>
                    <a:pt x="41" y="123"/>
                  </a:cubicBezTo>
                  <a:cubicBezTo>
                    <a:pt x="42" y="121"/>
                    <a:pt x="42" y="120"/>
                    <a:pt x="43" y="117"/>
                  </a:cubicBezTo>
                  <a:cubicBezTo>
                    <a:pt x="44" y="116"/>
                    <a:pt x="46" y="114"/>
                    <a:pt x="45" y="112"/>
                  </a:cubicBezTo>
                  <a:cubicBezTo>
                    <a:pt x="45" y="112"/>
                    <a:pt x="45" y="111"/>
                    <a:pt x="44" y="112"/>
                  </a:cubicBezTo>
                  <a:cubicBezTo>
                    <a:pt x="42" y="112"/>
                    <a:pt x="38" y="115"/>
                    <a:pt x="37" y="116"/>
                  </a:cubicBezTo>
                  <a:cubicBezTo>
                    <a:pt x="34" y="118"/>
                    <a:pt x="30" y="120"/>
                    <a:pt x="27" y="121"/>
                  </a:cubicBezTo>
                  <a:cubicBezTo>
                    <a:pt x="24" y="123"/>
                    <a:pt x="22" y="122"/>
                    <a:pt x="20" y="124"/>
                  </a:cubicBezTo>
                  <a:cubicBezTo>
                    <a:pt x="17" y="126"/>
                    <a:pt x="12" y="127"/>
                    <a:pt x="10" y="130"/>
                  </a:cubicBezTo>
                  <a:cubicBezTo>
                    <a:pt x="8" y="131"/>
                    <a:pt x="0" y="132"/>
                    <a:pt x="1" y="129"/>
                  </a:cubicBezTo>
                  <a:cubicBezTo>
                    <a:pt x="1" y="128"/>
                    <a:pt x="3" y="128"/>
                    <a:pt x="3" y="127"/>
                  </a:cubicBezTo>
                  <a:cubicBezTo>
                    <a:pt x="5" y="125"/>
                    <a:pt x="6" y="124"/>
                    <a:pt x="7" y="122"/>
                  </a:cubicBezTo>
                  <a:cubicBezTo>
                    <a:pt x="8" y="121"/>
                    <a:pt x="14" y="116"/>
                    <a:pt x="15" y="114"/>
                  </a:cubicBezTo>
                  <a:cubicBezTo>
                    <a:pt x="21" y="110"/>
                    <a:pt x="23" y="108"/>
                    <a:pt x="27" y="105"/>
                  </a:cubicBezTo>
                  <a:cubicBezTo>
                    <a:pt x="30" y="103"/>
                    <a:pt x="35" y="100"/>
                    <a:pt x="37" y="99"/>
                  </a:cubicBezTo>
                  <a:cubicBezTo>
                    <a:pt x="41" y="97"/>
                    <a:pt x="44" y="95"/>
                    <a:pt x="48" y="92"/>
                  </a:cubicBezTo>
                  <a:cubicBezTo>
                    <a:pt x="49" y="91"/>
                    <a:pt x="51" y="91"/>
                    <a:pt x="53" y="90"/>
                  </a:cubicBezTo>
                  <a:cubicBezTo>
                    <a:pt x="54" y="89"/>
                    <a:pt x="55" y="75"/>
                    <a:pt x="56" y="72"/>
                  </a:cubicBezTo>
                  <a:cubicBezTo>
                    <a:pt x="57" y="68"/>
                    <a:pt x="57" y="63"/>
                    <a:pt x="59" y="63"/>
                  </a:cubicBezTo>
                  <a:close/>
                  <a:moveTo>
                    <a:pt x="105" y="55"/>
                  </a:moveTo>
                  <a:cubicBezTo>
                    <a:pt x="107" y="54"/>
                    <a:pt x="112" y="55"/>
                    <a:pt x="114" y="56"/>
                  </a:cubicBezTo>
                  <a:cubicBezTo>
                    <a:pt x="117" y="57"/>
                    <a:pt x="122" y="63"/>
                    <a:pt x="120" y="67"/>
                  </a:cubicBezTo>
                  <a:cubicBezTo>
                    <a:pt x="118" y="71"/>
                    <a:pt x="112" y="75"/>
                    <a:pt x="108" y="77"/>
                  </a:cubicBezTo>
                  <a:cubicBezTo>
                    <a:pt x="107" y="77"/>
                    <a:pt x="102" y="78"/>
                    <a:pt x="101" y="77"/>
                  </a:cubicBezTo>
                  <a:cubicBezTo>
                    <a:pt x="101" y="76"/>
                    <a:pt x="107" y="72"/>
                    <a:pt x="106" y="69"/>
                  </a:cubicBezTo>
                  <a:cubicBezTo>
                    <a:pt x="106" y="67"/>
                    <a:pt x="103" y="66"/>
                    <a:pt x="100" y="64"/>
                  </a:cubicBezTo>
                  <a:cubicBezTo>
                    <a:pt x="97" y="62"/>
                    <a:pt x="97" y="59"/>
                    <a:pt x="100" y="56"/>
                  </a:cubicBezTo>
                  <a:cubicBezTo>
                    <a:pt x="101" y="55"/>
                    <a:pt x="103" y="55"/>
                    <a:pt x="105" y="55"/>
                  </a:cubicBezTo>
                  <a:close/>
                  <a:moveTo>
                    <a:pt x="158" y="10"/>
                  </a:moveTo>
                  <a:cubicBezTo>
                    <a:pt x="158" y="16"/>
                    <a:pt x="155" y="34"/>
                    <a:pt x="154" y="37"/>
                  </a:cubicBezTo>
                  <a:cubicBezTo>
                    <a:pt x="154" y="47"/>
                    <a:pt x="152" y="57"/>
                    <a:pt x="151" y="67"/>
                  </a:cubicBezTo>
                  <a:cubicBezTo>
                    <a:pt x="150" y="74"/>
                    <a:pt x="149" y="79"/>
                    <a:pt x="149" y="86"/>
                  </a:cubicBezTo>
                  <a:cubicBezTo>
                    <a:pt x="148" y="90"/>
                    <a:pt x="147" y="95"/>
                    <a:pt x="151" y="94"/>
                  </a:cubicBezTo>
                  <a:cubicBezTo>
                    <a:pt x="151" y="93"/>
                    <a:pt x="151" y="92"/>
                    <a:pt x="152" y="90"/>
                  </a:cubicBezTo>
                  <a:cubicBezTo>
                    <a:pt x="154" y="86"/>
                    <a:pt x="158" y="78"/>
                    <a:pt x="159" y="78"/>
                  </a:cubicBezTo>
                  <a:cubicBezTo>
                    <a:pt x="165" y="64"/>
                    <a:pt x="169" y="57"/>
                    <a:pt x="169" y="39"/>
                  </a:cubicBezTo>
                  <a:cubicBezTo>
                    <a:pt x="169" y="37"/>
                    <a:pt x="169" y="33"/>
                    <a:pt x="168" y="31"/>
                  </a:cubicBezTo>
                  <a:cubicBezTo>
                    <a:pt x="167" y="26"/>
                    <a:pt x="167" y="23"/>
                    <a:pt x="165" y="18"/>
                  </a:cubicBezTo>
                  <a:cubicBezTo>
                    <a:pt x="164" y="14"/>
                    <a:pt x="163" y="10"/>
                    <a:pt x="161" y="8"/>
                  </a:cubicBezTo>
                  <a:cubicBezTo>
                    <a:pt x="160" y="6"/>
                    <a:pt x="158" y="8"/>
                    <a:pt x="158" y="10"/>
                  </a:cubicBezTo>
                  <a:close/>
                  <a:moveTo>
                    <a:pt x="82" y="3"/>
                  </a:moveTo>
                  <a:cubicBezTo>
                    <a:pt x="88" y="2"/>
                    <a:pt x="91" y="6"/>
                    <a:pt x="92" y="13"/>
                  </a:cubicBezTo>
                  <a:cubicBezTo>
                    <a:pt x="92" y="15"/>
                    <a:pt x="92" y="17"/>
                    <a:pt x="91" y="19"/>
                  </a:cubicBezTo>
                  <a:cubicBezTo>
                    <a:pt x="89" y="24"/>
                    <a:pt x="84" y="28"/>
                    <a:pt x="80" y="31"/>
                  </a:cubicBezTo>
                  <a:cubicBezTo>
                    <a:pt x="78" y="32"/>
                    <a:pt x="72" y="36"/>
                    <a:pt x="71" y="37"/>
                  </a:cubicBezTo>
                  <a:cubicBezTo>
                    <a:pt x="66" y="41"/>
                    <a:pt x="63" y="44"/>
                    <a:pt x="61" y="45"/>
                  </a:cubicBezTo>
                  <a:cubicBezTo>
                    <a:pt x="57" y="47"/>
                    <a:pt x="50" y="48"/>
                    <a:pt x="49" y="46"/>
                  </a:cubicBezTo>
                  <a:cubicBezTo>
                    <a:pt x="49" y="44"/>
                    <a:pt x="52" y="42"/>
                    <a:pt x="58" y="35"/>
                  </a:cubicBezTo>
                  <a:cubicBezTo>
                    <a:pt x="61" y="32"/>
                    <a:pt x="71" y="20"/>
                    <a:pt x="75" y="14"/>
                  </a:cubicBezTo>
                  <a:cubicBezTo>
                    <a:pt x="77" y="11"/>
                    <a:pt x="81" y="3"/>
                    <a:pt x="82" y="3"/>
                  </a:cubicBezTo>
                  <a:close/>
                  <a:moveTo>
                    <a:pt x="158" y="2"/>
                  </a:moveTo>
                  <a:cubicBezTo>
                    <a:pt x="154" y="4"/>
                    <a:pt x="151" y="8"/>
                    <a:pt x="150" y="10"/>
                  </a:cubicBezTo>
                  <a:cubicBezTo>
                    <a:pt x="149" y="12"/>
                    <a:pt x="148" y="17"/>
                    <a:pt x="148" y="19"/>
                  </a:cubicBezTo>
                  <a:cubicBezTo>
                    <a:pt x="148" y="24"/>
                    <a:pt x="148" y="29"/>
                    <a:pt x="147" y="32"/>
                  </a:cubicBezTo>
                  <a:cubicBezTo>
                    <a:pt x="147" y="39"/>
                    <a:pt x="147" y="41"/>
                    <a:pt x="146" y="48"/>
                  </a:cubicBezTo>
                  <a:cubicBezTo>
                    <a:pt x="145" y="51"/>
                    <a:pt x="145" y="58"/>
                    <a:pt x="144" y="61"/>
                  </a:cubicBezTo>
                  <a:cubicBezTo>
                    <a:pt x="142" y="73"/>
                    <a:pt x="141" y="78"/>
                    <a:pt x="140" y="88"/>
                  </a:cubicBezTo>
                  <a:cubicBezTo>
                    <a:pt x="140" y="89"/>
                    <a:pt x="139" y="99"/>
                    <a:pt x="139" y="100"/>
                  </a:cubicBezTo>
                  <a:cubicBezTo>
                    <a:pt x="138" y="104"/>
                    <a:pt x="138" y="105"/>
                    <a:pt x="137" y="109"/>
                  </a:cubicBezTo>
                  <a:cubicBezTo>
                    <a:pt x="136" y="112"/>
                    <a:pt x="134" y="114"/>
                    <a:pt x="132" y="117"/>
                  </a:cubicBezTo>
                  <a:cubicBezTo>
                    <a:pt x="132" y="118"/>
                    <a:pt x="130" y="120"/>
                    <a:pt x="130" y="121"/>
                  </a:cubicBezTo>
                  <a:cubicBezTo>
                    <a:pt x="124" y="129"/>
                    <a:pt x="117" y="137"/>
                    <a:pt x="111" y="145"/>
                  </a:cubicBezTo>
                  <a:cubicBezTo>
                    <a:pt x="108" y="148"/>
                    <a:pt x="106" y="151"/>
                    <a:pt x="103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98" y="151"/>
                    <a:pt x="103" y="142"/>
                    <a:pt x="103" y="140"/>
                  </a:cubicBezTo>
                  <a:cubicBezTo>
                    <a:pt x="105" y="137"/>
                    <a:pt x="105" y="135"/>
                    <a:pt x="107" y="132"/>
                  </a:cubicBezTo>
                  <a:cubicBezTo>
                    <a:pt x="109" y="129"/>
                    <a:pt x="109" y="128"/>
                    <a:pt x="111" y="125"/>
                  </a:cubicBezTo>
                  <a:cubicBezTo>
                    <a:pt x="111" y="124"/>
                    <a:pt x="113" y="122"/>
                    <a:pt x="114" y="121"/>
                  </a:cubicBezTo>
                  <a:cubicBezTo>
                    <a:pt x="118" y="116"/>
                    <a:pt x="124" y="114"/>
                    <a:pt x="125" y="106"/>
                  </a:cubicBezTo>
                  <a:cubicBezTo>
                    <a:pt x="125" y="104"/>
                    <a:pt x="125" y="102"/>
                    <a:pt x="124" y="101"/>
                  </a:cubicBezTo>
                  <a:cubicBezTo>
                    <a:pt x="123" y="99"/>
                    <a:pt x="122" y="96"/>
                    <a:pt x="119" y="95"/>
                  </a:cubicBezTo>
                  <a:cubicBezTo>
                    <a:pt x="117" y="93"/>
                    <a:pt x="101" y="91"/>
                    <a:pt x="98" y="92"/>
                  </a:cubicBezTo>
                  <a:cubicBezTo>
                    <a:pt x="96" y="92"/>
                    <a:pt x="93" y="96"/>
                    <a:pt x="93" y="98"/>
                  </a:cubicBezTo>
                  <a:cubicBezTo>
                    <a:pt x="95" y="105"/>
                    <a:pt x="97" y="106"/>
                    <a:pt x="102" y="110"/>
                  </a:cubicBezTo>
                  <a:cubicBezTo>
                    <a:pt x="103" y="112"/>
                    <a:pt x="106" y="114"/>
                    <a:pt x="106" y="116"/>
                  </a:cubicBezTo>
                  <a:cubicBezTo>
                    <a:pt x="104" y="122"/>
                    <a:pt x="99" y="133"/>
                    <a:pt x="95" y="138"/>
                  </a:cubicBezTo>
                  <a:cubicBezTo>
                    <a:pt x="94" y="142"/>
                    <a:pt x="92" y="144"/>
                    <a:pt x="89" y="148"/>
                  </a:cubicBezTo>
                  <a:cubicBezTo>
                    <a:pt x="88" y="150"/>
                    <a:pt x="87" y="152"/>
                    <a:pt x="86" y="154"/>
                  </a:cubicBezTo>
                  <a:cubicBezTo>
                    <a:pt x="85" y="158"/>
                    <a:pt x="85" y="161"/>
                    <a:pt x="84" y="165"/>
                  </a:cubicBezTo>
                  <a:cubicBezTo>
                    <a:pt x="84" y="169"/>
                    <a:pt x="90" y="174"/>
                    <a:pt x="92" y="175"/>
                  </a:cubicBezTo>
                  <a:cubicBezTo>
                    <a:pt x="96" y="177"/>
                    <a:pt x="103" y="177"/>
                    <a:pt x="106" y="174"/>
                  </a:cubicBezTo>
                  <a:cubicBezTo>
                    <a:pt x="107" y="173"/>
                    <a:pt x="106" y="171"/>
                    <a:pt x="107" y="169"/>
                  </a:cubicBezTo>
                  <a:cubicBezTo>
                    <a:pt x="111" y="165"/>
                    <a:pt x="116" y="160"/>
                    <a:pt x="122" y="154"/>
                  </a:cubicBezTo>
                  <a:cubicBezTo>
                    <a:pt x="124" y="152"/>
                    <a:pt x="133" y="139"/>
                    <a:pt x="135" y="138"/>
                  </a:cubicBezTo>
                  <a:cubicBezTo>
                    <a:pt x="136" y="138"/>
                    <a:pt x="137" y="139"/>
                    <a:pt x="137" y="139"/>
                  </a:cubicBezTo>
                  <a:cubicBezTo>
                    <a:pt x="137" y="142"/>
                    <a:pt x="136" y="145"/>
                    <a:pt x="136" y="147"/>
                  </a:cubicBezTo>
                  <a:cubicBezTo>
                    <a:pt x="136" y="167"/>
                    <a:pt x="137" y="183"/>
                    <a:pt x="136" y="200"/>
                  </a:cubicBezTo>
                  <a:cubicBezTo>
                    <a:pt x="136" y="211"/>
                    <a:pt x="136" y="221"/>
                    <a:pt x="135" y="231"/>
                  </a:cubicBezTo>
                  <a:cubicBezTo>
                    <a:pt x="135" y="241"/>
                    <a:pt x="135" y="245"/>
                    <a:pt x="135" y="251"/>
                  </a:cubicBezTo>
                  <a:cubicBezTo>
                    <a:pt x="136" y="254"/>
                    <a:pt x="136" y="264"/>
                    <a:pt x="136" y="266"/>
                  </a:cubicBezTo>
                  <a:cubicBezTo>
                    <a:pt x="137" y="272"/>
                    <a:pt x="137" y="278"/>
                    <a:pt x="137" y="284"/>
                  </a:cubicBezTo>
                  <a:cubicBezTo>
                    <a:pt x="137" y="288"/>
                    <a:pt x="138" y="294"/>
                    <a:pt x="138" y="297"/>
                  </a:cubicBezTo>
                  <a:cubicBezTo>
                    <a:pt x="138" y="300"/>
                    <a:pt x="141" y="300"/>
                    <a:pt x="141" y="296"/>
                  </a:cubicBezTo>
                  <a:cubicBezTo>
                    <a:pt x="142" y="287"/>
                    <a:pt x="144" y="278"/>
                    <a:pt x="144" y="270"/>
                  </a:cubicBezTo>
                  <a:cubicBezTo>
                    <a:pt x="145" y="263"/>
                    <a:pt x="144" y="254"/>
                    <a:pt x="145" y="247"/>
                  </a:cubicBezTo>
                  <a:cubicBezTo>
                    <a:pt x="145" y="239"/>
                    <a:pt x="146" y="239"/>
                    <a:pt x="147" y="235"/>
                  </a:cubicBezTo>
                  <a:cubicBezTo>
                    <a:pt x="148" y="231"/>
                    <a:pt x="148" y="228"/>
                    <a:pt x="149" y="225"/>
                  </a:cubicBezTo>
                  <a:cubicBezTo>
                    <a:pt x="151" y="212"/>
                    <a:pt x="151" y="176"/>
                    <a:pt x="150" y="161"/>
                  </a:cubicBezTo>
                  <a:cubicBezTo>
                    <a:pt x="150" y="152"/>
                    <a:pt x="149" y="143"/>
                    <a:pt x="149" y="131"/>
                  </a:cubicBezTo>
                  <a:cubicBezTo>
                    <a:pt x="149" y="127"/>
                    <a:pt x="151" y="122"/>
                    <a:pt x="152" y="119"/>
                  </a:cubicBezTo>
                  <a:cubicBezTo>
                    <a:pt x="154" y="113"/>
                    <a:pt x="157" y="111"/>
                    <a:pt x="161" y="104"/>
                  </a:cubicBezTo>
                  <a:cubicBezTo>
                    <a:pt x="161" y="102"/>
                    <a:pt x="163" y="98"/>
                    <a:pt x="164" y="97"/>
                  </a:cubicBezTo>
                  <a:cubicBezTo>
                    <a:pt x="167" y="91"/>
                    <a:pt x="171" y="86"/>
                    <a:pt x="173" y="78"/>
                  </a:cubicBezTo>
                  <a:cubicBezTo>
                    <a:pt x="174" y="76"/>
                    <a:pt x="175" y="71"/>
                    <a:pt x="176" y="67"/>
                  </a:cubicBezTo>
                  <a:cubicBezTo>
                    <a:pt x="177" y="65"/>
                    <a:pt x="178" y="62"/>
                    <a:pt x="179" y="59"/>
                  </a:cubicBezTo>
                  <a:cubicBezTo>
                    <a:pt x="179" y="56"/>
                    <a:pt x="179" y="53"/>
                    <a:pt x="179" y="50"/>
                  </a:cubicBezTo>
                  <a:cubicBezTo>
                    <a:pt x="179" y="47"/>
                    <a:pt x="178" y="43"/>
                    <a:pt x="178" y="40"/>
                  </a:cubicBezTo>
                  <a:cubicBezTo>
                    <a:pt x="177" y="33"/>
                    <a:pt x="176" y="31"/>
                    <a:pt x="173" y="25"/>
                  </a:cubicBezTo>
                  <a:cubicBezTo>
                    <a:pt x="172" y="22"/>
                    <a:pt x="171" y="20"/>
                    <a:pt x="170" y="18"/>
                  </a:cubicBezTo>
                  <a:cubicBezTo>
                    <a:pt x="167" y="11"/>
                    <a:pt x="163" y="0"/>
                    <a:pt x="158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0EF818A3-61A4-4902-91C4-AC1BF8A09B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3876" y="4256088"/>
              <a:ext cx="714375" cy="611188"/>
            </a:xfrm>
            <a:custGeom>
              <a:avLst/>
              <a:gdLst>
                <a:gd name="T0" fmla="*/ 159 w 239"/>
                <a:gd name="T1" fmla="*/ 103 h 205"/>
                <a:gd name="T2" fmla="*/ 154 w 239"/>
                <a:gd name="T3" fmla="*/ 120 h 205"/>
                <a:gd name="T4" fmla="*/ 177 w 239"/>
                <a:gd name="T5" fmla="*/ 113 h 205"/>
                <a:gd name="T6" fmla="*/ 78 w 239"/>
                <a:gd name="T7" fmla="*/ 24 h 205"/>
                <a:gd name="T8" fmla="*/ 74 w 239"/>
                <a:gd name="T9" fmla="*/ 51 h 205"/>
                <a:gd name="T10" fmla="*/ 86 w 239"/>
                <a:gd name="T11" fmla="*/ 32 h 205"/>
                <a:gd name="T12" fmla="*/ 85 w 239"/>
                <a:gd name="T13" fmla="*/ 7 h 205"/>
                <a:gd name="T14" fmla="*/ 107 w 239"/>
                <a:gd name="T15" fmla="*/ 37 h 205"/>
                <a:gd name="T16" fmla="*/ 83 w 239"/>
                <a:gd name="T17" fmla="*/ 65 h 205"/>
                <a:gd name="T18" fmla="*/ 67 w 239"/>
                <a:gd name="T19" fmla="*/ 82 h 205"/>
                <a:gd name="T20" fmla="*/ 75 w 239"/>
                <a:gd name="T21" fmla="*/ 102 h 205"/>
                <a:gd name="T22" fmla="*/ 108 w 239"/>
                <a:gd name="T23" fmla="*/ 78 h 205"/>
                <a:gd name="T24" fmla="*/ 134 w 239"/>
                <a:gd name="T25" fmla="*/ 57 h 205"/>
                <a:gd name="T26" fmla="*/ 139 w 239"/>
                <a:gd name="T27" fmla="*/ 4 h 205"/>
                <a:gd name="T28" fmla="*/ 153 w 239"/>
                <a:gd name="T29" fmla="*/ 9 h 205"/>
                <a:gd name="T30" fmla="*/ 154 w 239"/>
                <a:gd name="T31" fmla="*/ 31 h 205"/>
                <a:gd name="T32" fmla="*/ 172 w 239"/>
                <a:gd name="T33" fmla="*/ 30 h 205"/>
                <a:gd name="T34" fmla="*/ 169 w 239"/>
                <a:gd name="T35" fmla="*/ 51 h 205"/>
                <a:gd name="T36" fmla="*/ 146 w 239"/>
                <a:gd name="T37" fmla="*/ 73 h 205"/>
                <a:gd name="T38" fmla="*/ 127 w 239"/>
                <a:gd name="T39" fmla="*/ 109 h 205"/>
                <a:gd name="T40" fmla="*/ 154 w 239"/>
                <a:gd name="T41" fmla="*/ 96 h 205"/>
                <a:gd name="T42" fmla="*/ 185 w 239"/>
                <a:gd name="T43" fmla="*/ 89 h 205"/>
                <a:gd name="T44" fmla="*/ 178 w 239"/>
                <a:gd name="T45" fmla="*/ 134 h 205"/>
                <a:gd name="T46" fmla="*/ 221 w 239"/>
                <a:gd name="T47" fmla="*/ 167 h 205"/>
                <a:gd name="T48" fmla="*/ 237 w 239"/>
                <a:gd name="T49" fmla="*/ 195 h 205"/>
                <a:gd name="T50" fmla="*/ 208 w 239"/>
                <a:gd name="T51" fmla="*/ 183 h 205"/>
                <a:gd name="T52" fmla="*/ 170 w 239"/>
                <a:gd name="T53" fmla="*/ 145 h 205"/>
                <a:gd name="T54" fmla="*/ 143 w 239"/>
                <a:gd name="T55" fmla="*/ 171 h 205"/>
                <a:gd name="T56" fmla="*/ 100 w 239"/>
                <a:gd name="T57" fmla="*/ 155 h 205"/>
                <a:gd name="T58" fmla="*/ 110 w 239"/>
                <a:gd name="T59" fmla="*/ 154 h 205"/>
                <a:gd name="T60" fmla="*/ 160 w 239"/>
                <a:gd name="T61" fmla="*/ 137 h 205"/>
                <a:gd name="T62" fmla="*/ 118 w 239"/>
                <a:gd name="T63" fmla="*/ 109 h 205"/>
                <a:gd name="T64" fmla="*/ 125 w 239"/>
                <a:gd name="T65" fmla="*/ 84 h 205"/>
                <a:gd name="T66" fmla="*/ 92 w 239"/>
                <a:gd name="T67" fmla="*/ 104 h 205"/>
                <a:gd name="T68" fmla="*/ 60 w 239"/>
                <a:gd name="T69" fmla="*/ 128 h 205"/>
                <a:gd name="T70" fmla="*/ 55 w 239"/>
                <a:gd name="T71" fmla="*/ 189 h 205"/>
                <a:gd name="T72" fmla="*/ 40 w 239"/>
                <a:gd name="T73" fmla="*/ 205 h 205"/>
                <a:gd name="T74" fmla="*/ 26 w 239"/>
                <a:gd name="T75" fmla="*/ 171 h 205"/>
                <a:gd name="T76" fmla="*/ 42 w 239"/>
                <a:gd name="T77" fmla="*/ 166 h 205"/>
                <a:gd name="T78" fmla="*/ 42 w 239"/>
                <a:gd name="T79" fmla="*/ 141 h 205"/>
                <a:gd name="T80" fmla="*/ 17 w 239"/>
                <a:gd name="T81" fmla="*/ 163 h 205"/>
                <a:gd name="T82" fmla="*/ 1 w 239"/>
                <a:gd name="T83" fmla="*/ 160 h 205"/>
                <a:gd name="T84" fmla="*/ 32 w 239"/>
                <a:gd name="T85" fmla="*/ 130 h 205"/>
                <a:gd name="T86" fmla="*/ 55 w 239"/>
                <a:gd name="T87" fmla="*/ 93 h 205"/>
                <a:gd name="T88" fmla="*/ 37 w 239"/>
                <a:gd name="T89" fmla="*/ 94 h 205"/>
                <a:gd name="T90" fmla="*/ 38 w 239"/>
                <a:gd name="T91" fmla="*/ 75 h 205"/>
                <a:gd name="T92" fmla="*/ 61 w 239"/>
                <a:gd name="T93" fmla="*/ 58 h 205"/>
                <a:gd name="T94" fmla="*/ 68 w 239"/>
                <a:gd name="T95" fmla="*/ 2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9" h="205">
                  <a:moveTo>
                    <a:pt x="176" y="99"/>
                  </a:moveTo>
                  <a:cubicBezTo>
                    <a:pt x="173" y="99"/>
                    <a:pt x="167" y="101"/>
                    <a:pt x="164" y="102"/>
                  </a:cubicBezTo>
                  <a:cubicBezTo>
                    <a:pt x="162" y="102"/>
                    <a:pt x="160" y="103"/>
                    <a:pt x="159" y="103"/>
                  </a:cubicBezTo>
                  <a:cubicBezTo>
                    <a:pt x="156" y="105"/>
                    <a:pt x="154" y="107"/>
                    <a:pt x="152" y="107"/>
                  </a:cubicBezTo>
                  <a:cubicBezTo>
                    <a:pt x="149" y="108"/>
                    <a:pt x="144" y="112"/>
                    <a:pt x="144" y="114"/>
                  </a:cubicBezTo>
                  <a:cubicBezTo>
                    <a:pt x="144" y="118"/>
                    <a:pt x="151" y="119"/>
                    <a:pt x="154" y="120"/>
                  </a:cubicBezTo>
                  <a:cubicBezTo>
                    <a:pt x="160" y="123"/>
                    <a:pt x="164" y="127"/>
                    <a:pt x="168" y="127"/>
                  </a:cubicBezTo>
                  <a:cubicBezTo>
                    <a:pt x="170" y="127"/>
                    <a:pt x="171" y="125"/>
                    <a:pt x="174" y="121"/>
                  </a:cubicBezTo>
                  <a:cubicBezTo>
                    <a:pt x="175" y="119"/>
                    <a:pt x="177" y="116"/>
                    <a:pt x="177" y="113"/>
                  </a:cubicBezTo>
                  <a:cubicBezTo>
                    <a:pt x="178" y="109"/>
                    <a:pt x="181" y="100"/>
                    <a:pt x="176" y="99"/>
                  </a:cubicBezTo>
                  <a:close/>
                  <a:moveTo>
                    <a:pt x="80" y="21"/>
                  </a:moveTo>
                  <a:cubicBezTo>
                    <a:pt x="79" y="21"/>
                    <a:pt x="78" y="24"/>
                    <a:pt x="78" y="24"/>
                  </a:cubicBezTo>
                  <a:cubicBezTo>
                    <a:pt x="76" y="30"/>
                    <a:pt x="76" y="34"/>
                    <a:pt x="75" y="39"/>
                  </a:cubicBezTo>
                  <a:cubicBezTo>
                    <a:pt x="74" y="43"/>
                    <a:pt x="72" y="45"/>
                    <a:pt x="73" y="48"/>
                  </a:cubicBezTo>
                  <a:cubicBezTo>
                    <a:pt x="73" y="48"/>
                    <a:pt x="73" y="52"/>
                    <a:pt x="74" y="51"/>
                  </a:cubicBezTo>
                  <a:cubicBezTo>
                    <a:pt x="79" y="50"/>
                    <a:pt x="81" y="48"/>
                    <a:pt x="84" y="44"/>
                  </a:cubicBezTo>
                  <a:cubicBezTo>
                    <a:pt x="84" y="43"/>
                    <a:pt x="89" y="40"/>
                    <a:pt x="88" y="38"/>
                  </a:cubicBezTo>
                  <a:cubicBezTo>
                    <a:pt x="88" y="36"/>
                    <a:pt x="87" y="33"/>
                    <a:pt x="86" y="32"/>
                  </a:cubicBezTo>
                  <a:cubicBezTo>
                    <a:pt x="84" y="28"/>
                    <a:pt x="84" y="22"/>
                    <a:pt x="80" y="21"/>
                  </a:cubicBezTo>
                  <a:close/>
                  <a:moveTo>
                    <a:pt x="78" y="1"/>
                  </a:moveTo>
                  <a:cubicBezTo>
                    <a:pt x="82" y="0"/>
                    <a:pt x="84" y="3"/>
                    <a:pt x="85" y="7"/>
                  </a:cubicBezTo>
                  <a:cubicBezTo>
                    <a:pt x="85" y="8"/>
                    <a:pt x="87" y="14"/>
                    <a:pt x="88" y="15"/>
                  </a:cubicBezTo>
                  <a:cubicBezTo>
                    <a:pt x="89" y="18"/>
                    <a:pt x="91" y="22"/>
                    <a:pt x="93" y="25"/>
                  </a:cubicBezTo>
                  <a:cubicBezTo>
                    <a:pt x="98" y="31"/>
                    <a:pt x="105" y="29"/>
                    <a:pt x="107" y="37"/>
                  </a:cubicBezTo>
                  <a:cubicBezTo>
                    <a:pt x="108" y="43"/>
                    <a:pt x="104" y="42"/>
                    <a:pt x="101" y="45"/>
                  </a:cubicBezTo>
                  <a:cubicBezTo>
                    <a:pt x="99" y="46"/>
                    <a:pt x="93" y="53"/>
                    <a:pt x="92" y="55"/>
                  </a:cubicBezTo>
                  <a:cubicBezTo>
                    <a:pt x="89" y="59"/>
                    <a:pt x="86" y="61"/>
                    <a:pt x="83" y="65"/>
                  </a:cubicBezTo>
                  <a:cubicBezTo>
                    <a:pt x="81" y="67"/>
                    <a:pt x="78" y="69"/>
                    <a:pt x="76" y="71"/>
                  </a:cubicBezTo>
                  <a:cubicBezTo>
                    <a:pt x="74" y="74"/>
                    <a:pt x="74" y="72"/>
                    <a:pt x="71" y="76"/>
                  </a:cubicBezTo>
                  <a:cubicBezTo>
                    <a:pt x="69" y="78"/>
                    <a:pt x="68" y="80"/>
                    <a:pt x="67" y="82"/>
                  </a:cubicBezTo>
                  <a:cubicBezTo>
                    <a:pt x="66" y="89"/>
                    <a:pt x="65" y="93"/>
                    <a:pt x="63" y="98"/>
                  </a:cubicBezTo>
                  <a:cubicBezTo>
                    <a:pt x="63" y="99"/>
                    <a:pt x="61" y="109"/>
                    <a:pt x="61" y="109"/>
                  </a:cubicBezTo>
                  <a:cubicBezTo>
                    <a:pt x="66" y="109"/>
                    <a:pt x="72" y="104"/>
                    <a:pt x="75" y="102"/>
                  </a:cubicBezTo>
                  <a:cubicBezTo>
                    <a:pt x="80" y="98"/>
                    <a:pt x="86" y="95"/>
                    <a:pt x="91" y="91"/>
                  </a:cubicBezTo>
                  <a:cubicBezTo>
                    <a:pt x="96" y="88"/>
                    <a:pt x="98" y="85"/>
                    <a:pt x="102" y="82"/>
                  </a:cubicBezTo>
                  <a:cubicBezTo>
                    <a:pt x="104" y="81"/>
                    <a:pt x="107" y="79"/>
                    <a:pt x="108" y="78"/>
                  </a:cubicBezTo>
                  <a:cubicBezTo>
                    <a:pt x="110" y="77"/>
                    <a:pt x="114" y="74"/>
                    <a:pt x="116" y="72"/>
                  </a:cubicBezTo>
                  <a:cubicBezTo>
                    <a:pt x="119" y="70"/>
                    <a:pt x="124" y="68"/>
                    <a:pt x="127" y="65"/>
                  </a:cubicBezTo>
                  <a:cubicBezTo>
                    <a:pt x="129" y="63"/>
                    <a:pt x="134" y="59"/>
                    <a:pt x="134" y="57"/>
                  </a:cubicBezTo>
                  <a:cubicBezTo>
                    <a:pt x="137" y="46"/>
                    <a:pt x="138" y="33"/>
                    <a:pt x="138" y="22"/>
                  </a:cubicBezTo>
                  <a:cubicBezTo>
                    <a:pt x="139" y="19"/>
                    <a:pt x="139" y="16"/>
                    <a:pt x="139" y="14"/>
                  </a:cubicBezTo>
                  <a:cubicBezTo>
                    <a:pt x="138" y="11"/>
                    <a:pt x="138" y="7"/>
                    <a:pt x="139" y="4"/>
                  </a:cubicBezTo>
                  <a:cubicBezTo>
                    <a:pt x="139" y="3"/>
                    <a:pt x="140" y="3"/>
                    <a:pt x="141" y="2"/>
                  </a:cubicBezTo>
                  <a:cubicBezTo>
                    <a:pt x="141" y="2"/>
                    <a:pt x="142" y="1"/>
                    <a:pt x="143" y="1"/>
                  </a:cubicBezTo>
                  <a:cubicBezTo>
                    <a:pt x="147" y="1"/>
                    <a:pt x="151" y="6"/>
                    <a:pt x="153" y="9"/>
                  </a:cubicBezTo>
                  <a:cubicBezTo>
                    <a:pt x="154" y="11"/>
                    <a:pt x="159" y="16"/>
                    <a:pt x="157" y="20"/>
                  </a:cubicBezTo>
                  <a:cubicBezTo>
                    <a:pt x="157" y="22"/>
                    <a:pt x="156" y="24"/>
                    <a:pt x="155" y="26"/>
                  </a:cubicBezTo>
                  <a:cubicBezTo>
                    <a:pt x="155" y="28"/>
                    <a:pt x="155" y="30"/>
                    <a:pt x="154" y="31"/>
                  </a:cubicBezTo>
                  <a:cubicBezTo>
                    <a:pt x="153" y="36"/>
                    <a:pt x="152" y="45"/>
                    <a:pt x="157" y="44"/>
                  </a:cubicBezTo>
                  <a:cubicBezTo>
                    <a:pt x="160" y="44"/>
                    <a:pt x="163" y="39"/>
                    <a:pt x="165" y="37"/>
                  </a:cubicBezTo>
                  <a:cubicBezTo>
                    <a:pt x="167" y="34"/>
                    <a:pt x="170" y="33"/>
                    <a:pt x="172" y="30"/>
                  </a:cubicBezTo>
                  <a:cubicBezTo>
                    <a:pt x="174" y="28"/>
                    <a:pt x="174" y="23"/>
                    <a:pt x="176" y="23"/>
                  </a:cubicBezTo>
                  <a:cubicBezTo>
                    <a:pt x="183" y="25"/>
                    <a:pt x="176" y="36"/>
                    <a:pt x="175" y="39"/>
                  </a:cubicBezTo>
                  <a:cubicBezTo>
                    <a:pt x="173" y="44"/>
                    <a:pt x="172" y="47"/>
                    <a:pt x="169" y="51"/>
                  </a:cubicBezTo>
                  <a:cubicBezTo>
                    <a:pt x="167" y="54"/>
                    <a:pt x="162" y="58"/>
                    <a:pt x="160" y="60"/>
                  </a:cubicBezTo>
                  <a:cubicBezTo>
                    <a:pt x="156" y="63"/>
                    <a:pt x="156" y="61"/>
                    <a:pt x="152" y="66"/>
                  </a:cubicBezTo>
                  <a:cubicBezTo>
                    <a:pt x="150" y="68"/>
                    <a:pt x="147" y="70"/>
                    <a:pt x="146" y="73"/>
                  </a:cubicBezTo>
                  <a:cubicBezTo>
                    <a:pt x="145" y="76"/>
                    <a:pt x="144" y="79"/>
                    <a:pt x="142" y="82"/>
                  </a:cubicBezTo>
                  <a:cubicBezTo>
                    <a:pt x="141" y="85"/>
                    <a:pt x="140" y="88"/>
                    <a:pt x="137" y="90"/>
                  </a:cubicBezTo>
                  <a:cubicBezTo>
                    <a:pt x="135" y="93"/>
                    <a:pt x="124" y="106"/>
                    <a:pt x="127" y="109"/>
                  </a:cubicBezTo>
                  <a:cubicBezTo>
                    <a:pt x="128" y="110"/>
                    <a:pt x="131" y="111"/>
                    <a:pt x="133" y="110"/>
                  </a:cubicBezTo>
                  <a:cubicBezTo>
                    <a:pt x="137" y="109"/>
                    <a:pt x="142" y="104"/>
                    <a:pt x="145" y="101"/>
                  </a:cubicBezTo>
                  <a:cubicBezTo>
                    <a:pt x="147" y="99"/>
                    <a:pt x="151" y="98"/>
                    <a:pt x="154" y="96"/>
                  </a:cubicBezTo>
                  <a:cubicBezTo>
                    <a:pt x="158" y="94"/>
                    <a:pt x="163" y="91"/>
                    <a:pt x="168" y="90"/>
                  </a:cubicBezTo>
                  <a:cubicBezTo>
                    <a:pt x="172" y="88"/>
                    <a:pt x="177" y="87"/>
                    <a:pt x="179" y="87"/>
                  </a:cubicBezTo>
                  <a:cubicBezTo>
                    <a:pt x="181" y="87"/>
                    <a:pt x="184" y="88"/>
                    <a:pt x="185" y="89"/>
                  </a:cubicBezTo>
                  <a:cubicBezTo>
                    <a:pt x="187" y="91"/>
                    <a:pt x="189" y="92"/>
                    <a:pt x="191" y="95"/>
                  </a:cubicBezTo>
                  <a:cubicBezTo>
                    <a:pt x="196" y="103"/>
                    <a:pt x="186" y="118"/>
                    <a:pt x="183" y="125"/>
                  </a:cubicBezTo>
                  <a:cubicBezTo>
                    <a:pt x="182" y="126"/>
                    <a:pt x="177" y="132"/>
                    <a:pt x="178" y="134"/>
                  </a:cubicBezTo>
                  <a:cubicBezTo>
                    <a:pt x="182" y="139"/>
                    <a:pt x="194" y="147"/>
                    <a:pt x="200" y="152"/>
                  </a:cubicBezTo>
                  <a:cubicBezTo>
                    <a:pt x="205" y="155"/>
                    <a:pt x="210" y="160"/>
                    <a:pt x="215" y="162"/>
                  </a:cubicBezTo>
                  <a:cubicBezTo>
                    <a:pt x="217" y="164"/>
                    <a:pt x="218" y="165"/>
                    <a:pt x="221" y="167"/>
                  </a:cubicBezTo>
                  <a:cubicBezTo>
                    <a:pt x="225" y="169"/>
                    <a:pt x="226" y="170"/>
                    <a:pt x="229" y="174"/>
                  </a:cubicBezTo>
                  <a:cubicBezTo>
                    <a:pt x="232" y="178"/>
                    <a:pt x="234" y="183"/>
                    <a:pt x="236" y="188"/>
                  </a:cubicBezTo>
                  <a:cubicBezTo>
                    <a:pt x="237" y="190"/>
                    <a:pt x="239" y="193"/>
                    <a:pt x="237" y="195"/>
                  </a:cubicBezTo>
                  <a:cubicBezTo>
                    <a:pt x="236" y="197"/>
                    <a:pt x="228" y="202"/>
                    <a:pt x="225" y="200"/>
                  </a:cubicBezTo>
                  <a:cubicBezTo>
                    <a:pt x="222" y="197"/>
                    <a:pt x="221" y="196"/>
                    <a:pt x="218" y="193"/>
                  </a:cubicBezTo>
                  <a:cubicBezTo>
                    <a:pt x="214" y="190"/>
                    <a:pt x="212" y="186"/>
                    <a:pt x="208" y="183"/>
                  </a:cubicBezTo>
                  <a:cubicBezTo>
                    <a:pt x="206" y="182"/>
                    <a:pt x="202" y="175"/>
                    <a:pt x="199" y="172"/>
                  </a:cubicBezTo>
                  <a:cubicBezTo>
                    <a:pt x="194" y="166"/>
                    <a:pt x="188" y="160"/>
                    <a:pt x="182" y="155"/>
                  </a:cubicBezTo>
                  <a:cubicBezTo>
                    <a:pt x="179" y="151"/>
                    <a:pt x="173" y="145"/>
                    <a:pt x="170" y="145"/>
                  </a:cubicBezTo>
                  <a:cubicBezTo>
                    <a:pt x="168" y="146"/>
                    <a:pt x="164" y="150"/>
                    <a:pt x="162" y="152"/>
                  </a:cubicBezTo>
                  <a:cubicBezTo>
                    <a:pt x="158" y="156"/>
                    <a:pt x="154" y="160"/>
                    <a:pt x="149" y="164"/>
                  </a:cubicBezTo>
                  <a:cubicBezTo>
                    <a:pt x="147" y="166"/>
                    <a:pt x="145" y="169"/>
                    <a:pt x="143" y="171"/>
                  </a:cubicBezTo>
                  <a:cubicBezTo>
                    <a:pt x="137" y="176"/>
                    <a:pt x="128" y="182"/>
                    <a:pt x="119" y="184"/>
                  </a:cubicBezTo>
                  <a:cubicBezTo>
                    <a:pt x="115" y="185"/>
                    <a:pt x="113" y="179"/>
                    <a:pt x="111" y="177"/>
                  </a:cubicBezTo>
                  <a:cubicBezTo>
                    <a:pt x="106" y="170"/>
                    <a:pt x="103" y="163"/>
                    <a:pt x="100" y="155"/>
                  </a:cubicBezTo>
                  <a:cubicBezTo>
                    <a:pt x="98" y="151"/>
                    <a:pt x="97" y="141"/>
                    <a:pt x="99" y="140"/>
                  </a:cubicBezTo>
                  <a:cubicBezTo>
                    <a:pt x="101" y="139"/>
                    <a:pt x="102" y="142"/>
                    <a:pt x="104" y="144"/>
                  </a:cubicBezTo>
                  <a:cubicBezTo>
                    <a:pt x="107" y="147"/>
                    <a:pt x="108" y="150"/>
                    <a:pt x="110" y="154"/>
                  </a:cubicBezTo>
                  <a:cubicBezTo>
                    <a:pt x="112" y="157"/>
                    <a:pt x="115" y="160"/>
                    <a:pt x="118" y="162"/>
                  </a:cubicBezTo>
                  <a:cubicBezTo>
                    <a:pt x="132" y="170"/>
                    <a:pt x="145" y="155"/>
                    <a:pt x="150" y="149"/>
                  </a:cubicBezTo>
                  <a:cubicBezTo>
                    <a:pt x="152" y="146"/>
                    <a:pt x="160" y="140"/>
                    <a:pt x="160" y="137"/>
                  </a:cubicBezTo>
                  <a:cubicBezTo>
                    <a:pt x="159" y="134"/>
                    <a:pt x="140" y="125"/>
                    <a:pt x="132" y="124"/>
                  </a:cubicBezTo>
                  <a:cubicBezTo>
                    <a:pt x="125" y="123"/>
                    <a:pt x="112" y="125"/>
                    <a:pt x="113" y="118"/>
                  </a:cubicBezTo>
                  <a:cubicBezTo>
                    <a:pt x="113" y="115"/>
                    <a:pt x="116" y="112"/>
                    <a:pt x="118" y="109"/>
                  </a:cubicBezTo>
                  <a:cubicBezTo>
                    <a:pt x="121" y="105"/>
                    <a:pt x="123" y="99"/>
                    <a:pt x="125" y="95"/>
                  </a:cubicBezTo>
                  <a:cubicBezTo>
                    <a:pt x="126" y="92"/>
                    <a:pt x="128" y="89"/>
                    <a:pt x="127" y="85"/>
                  </a:cubicBezTo>
                  <a:cubicBezTo>
                    <a:pt x="127" y="85"/>
                    <a:pt x="126" y="84"/>
                    <a:pt x="125" y="84"/>
                  </a:cubicBezTo>
                  <a:cubicBezTo>
                    <a:pt x="123" y="84"/>
                    <a:pt x="123" y="84"/>
                    <a:pt x="121" y="85"/>
                  </a:cubicBezTo>
                  <a:cubicBezTo>
                    <a:pt x="116" y="89"/>
                    <a:pt x="112" y="91"/>
                    <a:pt x="106" y="95"/>
                  </a:cubicBezTo>
                  <a:cubicBezTo>
                    <a:pt x="102" y="98"/>
                    <a:pt x="97" y="102"/>
                    <a:pt x="92" y="104"/>
                  </a:cubicBezTo>
                  <a:cubicBezTo>
                    <a:pt x="87" y="108"/>
                    <a:pt x="82" y="110"/>
                    <a:pt x="77" y="114"/>
                  </a:cubicBezTo>
                  <a:cubicBezTo>
                    <a:pt x="74" y="115"/>
                    <a:pt x="73" y="118"/>
                    <a:pt x="70" y="119"/>
                  </a:cubicBezTo>
                  <a:cubicBezTo>
                    <a:pt x="66" y="122"/>
                    <a:pt x="66" y="123"/>
                    <a:pt x="60" y="128"/>
                  </a:cubicBezTo>
                  <a:cubicBezTo>
                    <a:pt x="59" y="129"/>
                    <a:pt x="57" y="139"/>
                    <a:pt x="56" y="141"/>
                  </a:cubicBezTo>
                  <a:cubicBezTo>
                    <a:pt x="56" y="152"/>
                    <a:pt x="55" y="164"/>
                    <a:pt x="55" y="174"/>
                  </a:cubicBezTo>
                  <a:cubicBezTo>
                    <a:pt x="55" y="177"/>
                    <a:pt x="55" y="186"/>
                    <a:pt x="55" y="189"/>
                  </a:cubicBezTo>
                  <a:cubicBezTo>
                    <a:pt x="55" y="191"/>
                    <a:pt x="55" y="198"/>
                    <a:pt x="53" y="201"/>
                  </a:cubicBezTo>
                  <a:cubicBezTo>
                    <a:pt x="52" y="202"/>
                    <a:pt x="49" y="204"/>
                    <a:pt x="47" y="205"/>
                  </a:cubicBezTo>
                  <a:cubicBezTo>
                    <a:pt x="45" y="205"/>
                    <a:pt x="43" y="205"/>
                    <a:pt x="40" y="205"/>
                  </a:cubicBezTo>
                  <a:cubicBezTo>
                    <a:pt x="38" y="203"/>
                    <a:pt x="36" y="201"/>
                    <a:pt x="35" y="198"/>
                  </a:cubicBezTo>
                  <a:cubicBezTo>
                    <a:pt x="33" y="194"/>
                    <a:pt x="32" y="188"/>
                    <a:pt x="31" y="183"/>
                  </a:cubicBezTo>
                  <a:cubicBezTo>
                    <a:pt x="30" y="182"/>
                    <a:pt x="29" y="174"/>
                    <a:pt x="26" y="171"/>
                  </a:cubicBezTo>
                  <a:cubicBezTo>
                    <a:pt x="25" y="170"/>
                    <a:pt x="25" y="165"/>
                    <a:pt x="27" y="165"/>
                  </a:cubicBezTo>
                  <a:cubicBezTo>
                    <a:pt x="28" y="165"/>
                    <a:pt x="38" y="175"/>
                    <a:pt x="40" y="173"/>
                  </a:cubicBezTo>
                  <a:cubicBezTo>
                    <a:pt x="42" y="172"/>
                    <a:pt x="41" y="168"/>
                    <a:pt x="42" y="166"/>
                  </a:cubicBezTo>
                  <a:cubicBezTo>
                    <a:pt x="43" y="160"/>
                    <a:pt x="43" y="154"/>
                    <a:pt x="44" y="148"/>
                  </a:cubicBezTo>
                  <a:cubicBezTo>
                    <a:pt x="44" y="146"/>
                    <a:pt x="45" y="141"/>
                    <a:pt x="44" y="140"/>
                  </a:cubicBezTo>
                  <a:cubicBezTo>
                    <a:pt x="43" y="140"/>
                    <a:pt x="42" y="141"/>
                    <a:pt x="42" y="141"/>
                  </a:cubicBezTo>
                  <a:cubicBezTo>
                    <a:pt x="39" y="143"/>
                    <a:pt x="37" y="145"/>
                    <a:pt x="35" y="148"/>
                  </a:cubicBezTo>
                  <a:cubicBezTo>
                    <a:pt x="33" y="150"/>
                    <a:pt x="31" y="152"/>
                    <a:pt x="29" y="154"/>
                  </a:cubicBezTo>
                  <a:cubicBezTo>
                    <a:pt x="24" y="158"/>
                    <a:pt x="21" y="159"/>
                    <a:pt x="17" y="163"/>
                  </a:cubicBezTo>
                  <a:cubicBezTo>
                    <a:pt x="15" y="163"/>
                    <a:pt x="8" y="166"/>
                    <a:pt x="7" y="166"/>
                  </a:cubicBezTo>
                  <a:cubicBezTo>
                    <a:pt x="6" y="165"/>
                    <a:pt x="4" y="165"/>
                    <a:pt x="3" y="164"/>
                  </a:cubicBezTo>
                  <a:cubicBezTo>
                    <a:pt x="2" y="163"/>
                    <a:pt x="2" y="162"/>
                    <a:pt x="1" y="160"/>
                  </a:cubicBezTo>
                  <a:cubicBezTo>
                    <a:pt x="0" y="157"/>
                    <a:pt x="2" y="153"/>
                    <a:pt x="4" y="151"/>
                  </a:cubicBezTo>
                  <a:cubicBezTo>
                    <a:pt x="7" y="149"/>
                    <a:pt x="10" y="145"/>
                    <a:pt x="12" y="143"/>
                  </a:cubicBezTo>
                  <a:cubicBezTo>
                    <a:pt x="19" y="139"/>
                    <a:pt x="24" y="136"/>
                    <a:pt x="32" y="130"/>
                  </a:cubicBezTo>
                  <a:cubicBezTo>
                    <a:pt x="35" y="128"/>
                    <a:pt x="37" y="126"/>
                    <a:pt x="40" y="125"/>
                  </a:cubicBezTo>
                  <a:cubicBezTo>
                    <a:pt x="43" y="123"/>
                    <a:pt x="48" y="117"/>
                    <a:pt x="50" y="114"/>
                  </a:cubicBezTo>
                  <a:cubicBezTo>
                    <a:pt x="52" y="111"/>
                    <a:pt x="55" y="96"/>
                    <a:pt x="55" y="93"/>
                  </a:cubicBezTo>
                  <a:cubicBezTo>
                    <a:pt x="56" y="90"/>
                    <a:pt x="57" y="86"/>
                    <a:pt x="55" y="85"/>
                  </a:cubicBezTo>
                  <a:cubicBezTo>
                    <a:pt x="54" y="85"/>
                    <a:pt x="53" y="86"/>
                    <a:pt x="51" y="87"/>
                  </a:cubicBezTo>
                  <a:cubicBezTo>
                    <a:pt x="49" y="88"/>
                    <a:pt x="39" y="94"/>
                    <a:pt x="37" y="94"/>
                  </a:cubicBezTo>
                  <a:cubicBezTo>
                    <a:pt x="31" y="95"/>
                    <a:pt x="25" y="100"/>
                    <a:pt x="19" y="93"/>
                  </a:cubicBezTo>
                  <a:cubicBezTo>
                    <a:pt x="15" y="88"/>
                    <a:pt x="21" y="83"/>
                    <a:pt x="24" y="81"/>
                  </a:cubicBezTo>
                  <a:cubicBezTo>
                    <a:pt x="28" y="78"/>
                    <a:pt x="33" y="77"/>
                    <a:pt x="38" y="75"/>
                  </a:cubicBezTo>
                  <a:cubicBezTo>
                    <a:pt x="41" y="74"/>
                    <a:pt x="43" y="72"/>
                    <a:pt x="46" y="70"/>
                  </a:cubicBezTo>
                  <a:cubicBezTo>
                    <a:pt x="50" y="68"/>
                    <a:pt x="54" y="66"/>
                    <a:pt x="57" y="61"/>
                  </a:cubicBezTo>
                  <a:cubicBezTo>
                    <a:pt x="57" y="61"/>
                    <a:pt x="60" y="59"/>
                    <a:pt x="61" y="58"/>
                  </a:cubicBezTo>
                  <a:cubicBezTo>
                    <a:pt x="62" y="56"/>
                    <a:pt x="62" y="55"/>
                    <a:pt x="62" y="54"/>
                  </a:cubicBezTo>
                  <a:cubicBezTo>
                    <a:pt x="63" y="50"/>
                    <a:pt x="63" y="47"/>
                    <a:pt x="64" y="43"/>
                  </a:cubicBezTo>
                  <a:cubicBezTo>
                    <a:pt x="66" y="35"/>
                    <a:pt x="67" y="32"/>
                    <a:pt x="68" y="26"/>
                  </a:cubicBezTo>
                  <a:cubicBezTo>
                    <a:pt x="69" y="20"/>
                    <a:pt x="71" y="19"/>
                    <a:pt x="73" y="13"/>
                  </a:cubicBezTo>
                  <a:cubicBezTo>
                    <a:pt x="75" y="8"/>
                    <a:pt x="73" y="2"/>
                    <a:pt x="78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4E7CCC16-056E-4362-998D-8176332B13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8163" y="1538288"/>
              <a:ext cx="595313" cy="819150"/>
            </a:xfrm>
            <a:custGeom>
              <a:avLst/>
              <a:gdLst>
                <a:gd name="T0" fmla="*/ 160 w 199"/>
                <a:gd name="T1" fmla="*/ 133 h 275"/>
                <a:gd name="T2" fmla="*/ 148 w 199"/>
                <a:gd name="T3" fmla="*/ 157 h 275"/>
                <a:gd name="T4" fmla="*/ 140 w 199"/>
                <a:gd name="T5" fmla="*/ 157 h 275"/>
                <a:gd name="T6" fmla="*/ 143 w 199"/>
                <a:gd name="T7" fmla="*/ 127 h 275"/>
                <a:gd name="T8" fmla="*/ 136 w 199"/>
                <a:gd name="T9" fmla="*/ 166 h 275"/>
                <a:gd name="T10" fmla="*/ 131 w 199"/>
                <a:gd name="T11" fmla="*/ 220 h 275"/>
                <a:gd name="T12" fmla="*/ 123 w 199"/>
                <a:gd name="T13" fmla="*/ 253 h 275"/>
                <a:gd name="T14" fmla="*/ 95 w 199"/>
                <a:gd name="T15" fmla="*/ 250 h 275"/>
                <a:gd name="T16" fmla="*/ 108 w 199"/>
                <a:gd name="T17" fmla="*/ 252 h 275"/>
                <a:gd name="T18" fmla="*/ 122 w 199"/>
                <a:gd name="T19" fmla="*/ 178 h 275"/>
                <a:gd name="T20" fmla="*/ 124 w 199"/>
                <a:gd name="T21" fmla="*/ 154 h 275"/>
                <a:gd name="T22" fmla="*/ 111 w 199"/>
                <a:gd name="T23" fmla="*/ 178 h 275"/>
                <a:gd name="T24" fmla="*/ 85 w 199"/>
                <a:gd name="T25" fmla="*/ 193 h 275"/>
                <a:gd name="T26" fmla="*/ 96 w 199"/>
                <a:gd name="T27" fmla="*/ 152 h 275"/>
                <a:gd name="T28" fmla="*/ 84 w 199"/>
                <a:gd name="T29" fmla="*/ 171 h 275"/>
                <a:gd name="T30" fmla="*/ 68 w 199"/>
                <a:gd name="T31" fmla="*/ 195 h 275"/>
                <a:gd name="T32" fmla="*/ 76 w 199"/>
                <a:gd name="T33" fmla="*/ 166 h 275"/>
                <a:gd name="T34" fmla="*/ 108 w 199"/>
                <a:gd name="T35" fmla="*/ 155 h 275"/>
                <a:gd name="T36" fmla="*/ 124 w 199"/>
                <a:gd name="T37" fmla="*/ 140 h 275"/>
                <a:gd name="T38" fmla="*/ 136 w 199"/>
                <a:gd name="T39" fmla="*/ 119 h 275"/>
                <a:gd name="T40" fmla="*/ 133 w 199"/>
                <a:gd name="T41" fmla="*/ 106 h 275"/>
                <a:gd name="T42" fmla="*/ 130 w 199"/>
                <a:gd name="T43" fmla="*/ 101 h 275"/>
                <a:gd name="T44" fmla="*/ 175 w 199"/>
                <a:gd name="T45" fmla="*/ 55 h 275"/>
                <a:gd name="T46" fmla="*/ 126 w 199"/>
                <a:gd name="T47" fmla="*/ 93 h 275"/>
                <a:gd name="T48" fmla="*/ 165 w 199"/>
                <a:gd name="T49" fmla="*/ 80 h 275"/>
                <a:gd name="T50" fmla="*/ 176 w 199"/>
                <a:gd name="T51" fmla="*/ 83 h 275"/>
                <a:gd name="T52" fmla="*/ 170 w 199"/>
                <a:gd name="T53" fmla="*/ 163 h 275"/>
                <a:gd name="T54" fmla="*/ 170 w 199"/>
                <a:gd name="T55" fmla="*/ 213 h 275"/>
                <a:gd name="T56" fmla="*/ 138 w 199"/>
                <a:gd name="T57" fmla="*/ 206 h 275"/>
                <a:gd name="T58" fmla="*/ 154 w 199"/>
                <a:gd name="T59" fmla="*/ 226 h 275"/>
                <a:gd name="T60" fmla="*/ 184 w 199"/>
                <a:gd name="T61" fmla="*/ 249 h 275"/>
                <a:gd name="T62" fmla="*/ 187 w 199"/>
                <a:gd name="T63" fmla="*/ 213 h 275"/>
                <a:gd name="T64" fmla="*/ 186 w 199"/>
                <a:gd name="T65" fmla="*/ 132 h 275"/>
                <a:gd name="T66" fmla="*/ 199 w 199"/>
                <a:gd name="T67" fmla="*/ 65 h 275"/>
                <a:gd name="T68" fmla="*/ 186 w 199"/>
                <a:gd name="T69" fmla="*/ 49 h 275"/>
                <a:gd name="T70" fmla="*/ 110 w 199"/>
                <a:gd name="T71" fmla="*/ 66 h 275"/>
                <a:gd name="T72" fmla="*/ 115 w 199"/>
                <a:gd name="T73" fmla="*/ 71 h 275"/>
                <a:gd name="T74" fmla="*/ 116 w 199"/>
                <a:gd name="T75" fmla="*/ 46 h 275"/>
                <a:gd name="T76" fmla="*/ 102 w 199"/>
                <a:gd name="T77" fmla="*/ 20 h 275"/>
                <a:gd name="T78" fmla="*/ 85 w 199"/>
                <a:gd name="T79" fmla="*/ 83 h 275"/>
                <a:gd name="T80" fmla="*/ 60 w 199"/>
                <a:gd name="T81" fmla="*/ 107 h 275"/>
                <a:gd name="T82" fmla="*/ 37 w 199"/>
                <a:gd name="T83" fmla="*/ 163 h 275"/>
                <a:gd name="T84" fmla="*/ 23 w 199"/>
                <a:gd name="T85" fmla="*/ 193 h 275"/>
                <a:gd name="T86" fmla="*/ 12 w 199"/>
                <a:gd name="T87" fmla="*/ 143 h 275"/>
                <a:gd name="T88" fmla="*/ 6 w 199"/>
                <a:gd name="T89" fmla="*/ 175 h 275"/>
                <a:gd name="T90" fmla="*/ 4 w 199"/>
                <a:gd name="T91" fmla="*/ 218 h 275"/>
                <a:gd name="T92" fmla="*/ 2 w 199"/>
                <a:gd name="T93" fmla="*/ 246 h 275"/>
                <a:gd name="T94" fmla="*/ 11 w 199"/>
                <a:gd name="T95" fmla="*/ 260 h 275"/>
                <a:gd name="T96" fmla="*/ 27 w 199"/>
                <a:gd name="T97" fmla="*/ 237 h 275"/>
                <a:gd name="T98" fmla="*/ 35 w 199"/>
                <a:gd name="T99" fmla="*/ 214 h 275"/>
                <a:gd name="T100" fmla="*/ 44 w 199"/>
                <a:gd name="T101" fmla="*/ 176 h 275"/>
                <a:gd name="T102" fmla="*/ 54 w 199"/>
                <a:gd name="T103" fmla="*/ 133 h 275"/>
                <a:gd name="T104" fmla="*/ 80 w 199"/>
                <a:gd name="T105" fmla="*/ 125 h 275"/>
                <a:gd name="T106" fmla="*/ 79 w 199"/>
                <a:gd name="T107" fmla="*/ 140 h 275"/>
                <a:gd name="T108" fmla="*/ 98 w 199"/>
                <a:gd name="T109" fmla="*/ 106 h 275"/>
                <a:gd name="T110" fmla="*/ 117 w 199"/>
                <a:gd name="T111" fmla="*/ 92 h 275"/>
                <a:gd name="T112" fmla="*/ 141 w 199"/>
                <a:gd name="T113" fmla="*/ 61 h 275"/>
                <a:gd name="T114" fmla="*/ 123 w 199"/>
                <a:gd name="T115" fmla="*/ 46 h 275"/>
                <a:gd name="T116" fmla="*/ 103 w 199"/>
                <a:gd name="T117" fmla="*/ 20 h 275"/>
                <a:gd name="T118" fmla="*/ 46 w 199"/>
                <a:gd name="T119" fmla="*/ 14 h 275"/>
                <a:gd name="T120" fmla="*/ 31 w 199"/>
                <a:gd name="T121" fmla="*/ 74 h 275"/>
                <a:gd name="T122" fmla="*/ 39 w 199"/>
                <a:gd name="T123" fmla="*/ 53 h 275"/>
                <a:gd name="T124" fmla="*/ 30 w 199"/>
                <a:gd name="T125" fmla="*/ 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9" h="275">
                  <a:moveTo>
                    <a:pt x="130" y="101"/>
                  </a:moveTo>
                  <a:cubicBezTo>
                    <a:pt x="142" y="101"/>
                    <a:pt x="155" y="112"/>
                    <a:pt x="158" y="121"/>
                  </a:cubicBezTo>
                  <a:cubicBezTo>
                    <a:pt x="159" y="123"/>
                    <a:pt x="161" y="130"/>
                    <a:pt x="160" y="133"/>
                  </a:cubicBezTo>
                  <a:cubicBezTo>
                    <a:pt x="159" y="137"/>
                    <a:pt x="157" y="139"/>
                    <a:pt x="156" y="142"/>
                  </a:cubicBezTo>
                  <a:cubicBezTo>
                    <a:pt x="155" y="143"/>
                    <a:pt x="153" y="145"/>
                    <a:pt x="152" y="147"/>
                  </a:cubicBezTo>
                  <a:cubicBezTo>
                    <a:pt x="150" y="150"/>
                    <a:pt x="149" y="154"/>
                    <a:pt x="148" y="157"/>
                  </a:cubicBezTo>
                  <a:cubicBezTo>
                    <a:pt x="146" y="163"/>
                    <a:pt x="161" y="173"/>
                    <a:pt x="155" y="177"/>
                  </a:cubicBezTo>
                  <a:cubicBezTo>
                    <a:pt x="152" y="179"/>
                    <a:pt x="150" y="175"/>
                    <a:pt x="148" y="174"/>
                  </a:cubicBezTo>
                  <a:cubicBezTo>
                    <a:pt x="142" y="171"/>
                    <a:pt x="140" y="165"/>
                    <a:pt x="140" y="157"/>
                  </a:cubicBezTo>
                  <a:cubicBezTo>
                    <a:pt x="140" y="155"/>
                    <a:pt x="140" y="154"/>
                    <a:pt x="140" y="153"/>
                  </a:cubicBezTo>
                  <a:cubicBezTo>
                    <a:pt x="142" y="145"/>
                    <a:pt x="146" y="137"/>
                    <a:pt x="144" y="128"/>
                  </a:cubicBezTo>
                  <a:cubicBezTo>
                    <a:pt x="144" y="128"/>
                    <a:pt x="143" y="127"/>
                    <a:pt x="143" y="127"/>
                  </a:cubicBezTo>
                  <a:cubicBezTo>
                    <a:pt x="140" y="127"/>
                    <a:pt x="140" y="135"/>
                    <a:pt x="140" y="138"/>
                  </a:cubicBezTo>
                  <a:cubicBezTo>
                    <a:pt x="139" y="143"/>
                    <a:pt x="137" y="149"/>
                    <a:pt x="137" y="155"/>
                  </a:cubicBezTo>
                  <a:cubicBezTo>
                    <a:pt x="136" y="159"/>
                    <a:pt x="137" y="163"/>
                    <a:pt x="136" y="166"/>
                  </a:cubicBezTo>
                  <a:cubicBezTo>
                    <a:pt x="134" y="176"/>
                    <a:pt x="134" y="189"/>
                    <a:pt x="133" y="198"/>
                  </a:cubicBezTo>
                  <a:cubicBezTo>
                    <a:pt x="132" y="201"/>
                    <a:pt x="132" y="204"/>
                    <a:pt x="132" y="207"/>
                  </a:cubicBezTo>
                  <a:cubicBezTo>
                    <a:pt x="133" y="211"/>
                    <a:pt x="132" y="216"/>
                    <a:pt x="131" y="220"/>
                  </a:cubicBezTo>
                  <a:cubicBezTo>
                    <a:pt x="131" y="222"/>
                    <a:pt x="131" y="225"/>
                    <a:pt x="130" y="228"/>
                  </a:cubicBezTo>
                  <a:cubicBezTo>
                    <a:pt x="129" y="234"/>
                    <a:pt x="128" y="240"/>
                    <a:pt x="127" y="246"/>
                  </a:cubicBezTo>
                  <a:cubicBezTo>
                    <a:pt x="126" y="248"/>
                    <a:pt x="124" y="251"/>
                    <a:pt x="123" y="253"/>
                  </a:cubicBezTo>
                  <a:cubicBezTo>
                    <a:pt x="120" y="261"/>
                    <a:pt x="118" y="270"/>
                    <a:pt x="111" y="272"/>
                  </a:cubicBezTo>
                  <a:cubicBezTo>
                    <a:pt x="105" y="275"/>
                    <a:pt x="101" y="261"/>
                    <a:pt x="98" y="257"/>
                  </a:cubicBezTo>
                  <a:cubicBezTo>
                    <a:pt x="97" y="255"/>
                    <a:pt x="94" y="252"/>
                    <a:pt x="95" y="250"/>
                  </a:cubicBezTo>
                  <a:cubicBezTo>
                    <a:pt x="95" y="250"/>
                    <a:pt x="95" y="249"/>
                    <a:pt x="95" y="249"/>
                  </a:cubicBezTo>
                  <a:cubicBezTo>
                    <a:pt x="96" y="249"/>
                    <a:pt x="96" y="249"/>
                    <a:pt x="96" y="249"/>
                  </a:cubicBezTo>
                  <a:cubicBezTo>
                    <a:pt x="100" y="251"/>
                    <a:pt x="104" y="256"/>
                    <a:pt x="108" y="252"/>
                  </a:cubicBezTo>
                  <a:cubicBezTo>
                    <a:pt x="112" y="250"/>
                    <a:pt x="113" y="237"/>
                    <a:pt x="114" y="232"/>
                  </a:cubicBezTo>
                  <a:cubicBezTo>
                    <a:pt x="118" y="221"/>
                    <a:pt x="118" y="206"/>
                    <a:pt x="121" y="194"/>
                  </a:cubicBezTo>
                  <a:cubicBezTo>
                    <a:pt x="121" y="188"/>
                    <a:pt x="121" y="183"/>
                    <a:pt x="122" y="178"/>
                  </a:cubicBezTo>
                  <a:cubicBezTo>
                    <a:pt x="122" y="174"/>
                    <a:pt x="123" y="169"/>
                    <a:pt x="124" y="165"/>
                  </a:cubicBezTo>
                  <a:cubicBezTo>
                    <a:pt x="124" y="162"/>
                    <a:pt x="126" y="158"/>
                    <a:pt x="125" y="155"/>
                  </a:cubicBezTo>
                  <a:cubicBezTo>
                    <a:pt x="125" y="155"/>
                    <a:pt x="124" y="154"/>
                    <a:pt x="124" y="154"/>
                  </a:cubicBezTo>
                  <a:cubicBezTo>
                    <a:pt x="124" y="154"/>
                    <a:pt x="123" y="154"/>
                    <a:pt x="123" y="154"/>
                  </a:cubicBezTo>
                  <a:cubicBezTo>
                    <a:pt x="121" y="156"/>
                    <a:pt x="118" y="167"/>
                    <a:pt x="116" y="170"/>
                  </a:cubicBezTo>
                  <a:cubicBezTo>
                    <a:pt x="115" y="173"/>
                    <a:pt x="113" y="175"/>
                    <a:pt x="111" y="178"/>
                  </a:cubicBezTo>
                  <a:cubicBezTo>
                    <a:pt x="108" y="183"/>
                    <a:pt x="105" y="188"/>
                    <a:pt x="103" y="193"/>
                  </a:cubicBezTo>
                  <a:cubicBezTo>
                    <a:pt x="101" y="197"/>
                    <a:pt x="101" y="209"/>
                    <a:pt x="96" y="208"/>
                  </a:cubicBezTo>
                  <a:cubicBezTo>
                    <a:pt x="92" y="207"/>
                    <a:pt x="83" y="200"/>
                    <a:pt x="85" y="193"/>
                  </a:cubicBezTo>
                  <a:cubicBezTo>
                    <a:pt x="85" y="190"/>
                    <a:pt x="87" y="188"/>
                    <a:pt x="88" y="185"/>
                  </a:cubicBezTo>
                  <a:cubicBezTo>
                    <a:pt x="91" y="180"/>
                    <a:pt x="92" y="174"/>
                    <a:pt x="95" y="168"/>
                  </a:cubicBezTo>
                  <a:cubicBezTo>
                    <a:pt x="96" y="164"/>
                    <a:pt x="99" y="155"/>
                    <a:pt x="96" y="152"/>
                  </a:cubicBezTo>
                  <a:cubicBezTo>
                    <a:pt x="96" y="152"/>
                    <a:pt x="95" y="152"/>
                    <a:pt x="95" y="152"/>
                  </a:cubicBezTo>
                  <a:cubicBezTo>
                    <a:pt x="91" y="153"/>
                    <a:pt x="90" y="159"/>
                    <a:pt x="88" y="163"/>
                  </a:cubicBezTo>
                  <a:cubicBezTo>
                    <a:pt x="87" y="166"/>
                    <a:pt x="86" y="168"/>
                    <a:pt x="84" y="171"/>
                  </a:cubicBezTo>
                  <a:cubicBezTo>
                    <a:pt x="84" y="173"/>
                    <a:pt x="82" y="175"/>
                    <a:pt x="81" y="177"/>
                  </a:cubicBezTo>
                  <a:cubicBezTo>
                    <a:pt x="80" y="180"/>
                    <a:pt x="79" y="183"/>
                    <a:pt x="78" y="186"/>
                  </a:cubicBezTo>
                  <a:cubicBezTo>
                    <a:pt x="76" y="190"/>
                    <a:pt x="75" y="200"/>
                    <a:pt x="68" y="195"/>
                  </a:cubicBezTo>
                  <a:cubicBezTo>
                    <a:pt x="65" y="194"/>
                    <a:pt x="59" y="182"/>
                    <a:pt x="61" y="177"/>
                  </a:cubicBezTo>
                  <a:cubicBezTo>
                    <a:pt x="63" y="177"/>
                    <a:pt x="69" y="178"/>
                    <a:pt x="72" y="174"/>
                  </a:cubicBezTo>
                  <a:cubicBezTo>
                    <a:pt x="74" y="171"/>
                    <a:pt x="75" y="168"/>
                    <a:pt x="76" y="166"/>
                  </a:cubicBezTo>
                  <a:cubicBezTo>
                    <a:pt x="82" y="160"/>
                    <a:pt x="87" y="154"/>
                    <a:pt x="92" y="148"/>
                  </a:cubicBezTo>
                  <a:cubicBezTo>
                    <a:pt x="95" y="145"/>
                    <a:pt x="97" y="141"/>
                    <a:pt x="103" y="141"/>
                  </a:cubicBezTo>
                  <a:cubicBezTo>
                    <a:pt x="110" y="141"/>
                    <a:pt x="109" y="149"/>
                    <a:pt x="108" y="155"/>
                  </a:cubicBezTo>
                  <a:cubicBezTo>
                    <a:pt x="108" y="157"/>
                    <a:pt x="107" y="161"/>
                    <a:pt x="109" y="162"/>
                  </a:cubicBezTo>
                  <a:cubicBezTo>
                    <a:pt x="111" y="163"/>
                    <a:pt x="113" y="159"/>
                    <a:pt x="114" y="157"/>
                  </a:cubicBezTo>
                  <a:cubicBezTo>
                    <a:pt x="118" y="152"/>
                    <a:pt x="120" y="146"/>
                    <a:pt x="124" y="140"/>
                  </a:cubicBezTo>
                  <a:cubicBezTo>
                    <a:pt x="124" y="139"/>
                    <a:pt x="125" y="137"/>
                    <a:pt x="125" y="136"/>
                  </a:cubicBezTo>
                  <a:cubicBezTo>
                    <a:pt x="126" y="133"/>
                    <a:pt x="126" y="124"/>
                    <a:pt x="127" y="123"/>
                  </a:cubicBezTo>
                  <a:cubicBezTo>
                    <a:pt x="127" y="118"/>
                    <a:pt x="131" y="117"/>
                    <a:pt x="136" y="119"/>
                  </a:cubicBezTo>
                  <a:cubicBezTo>
                    <a:pt x="138" y="120"/>
                    <a:pt x="141" y="120"/>
                    <a:pt x="142" y="119"/>
                  </a:cubicBezTo>
                  <a:cubicBezTo>
                    <a:pt x="143" y="117"/>
                    <a:pt x="140" y="115"/>
                    <a:pt x="140" y="114"/>
                  </a:cubicBezTo>
                  <a:cubicBezTo>
                    <a:pt x="138" y="111"/>
                    <a:pt x="136" y="108"/>
                    <a:pt x="133" y="106"/>
                  </a:cubicBezTo>
                  <a:cubicBezTo>
                    <a:pt x="132" y="105"/>
                    <a:pt x="130" y="105"/>
                    <a:pt x="129" y="103"/>
                  </a:cubicBezTo>
                  <a:cubicBezTo>
                    <a:pt x="128" y="102"/>
                    <a:pt x="129" y="102"/>
                    <a:pt x="130" y="102"/>
                  </a:cubicBezTo>
                  <a:cubicBezTo>
                    <a:pt x="130" y="102"/>
                    <a:pt x="130" y="101"/>
                    <a:pt x="130" y="101"/>
                  </a:cubicBezTo>
                  <a:close/>
                  <a:moveTo>
                    <a:pt x="186" y="49"/>
                  </a:moveTo>
                  <a:cubicBezTo>
                    <a:pt x="184" y="49"/>
                    <a:pt x="182" y="49"/>
                    <a:pt x="180" y="50"/>
                  </a:cubicBezTo>
                  <a:cubicBezTo>
                    <a:pt x="178" y="51"/>
                    <a:pt x="177" y="54"/>
                    <a:pt x="175" y="55"/>
                  </a:cubicBezTo>
                  <a:cubicBezTo>
                    <a:pt x="167" y="61"/>
                    <a:pt x="159" y="66"/>
                    <a:pt x="151" y="72"/>
                  </a:cubicBezTo>
                  <a:cubicBezTo>
                    <a:pt x="148" y="76"/>
                    <a:pt x="145" y="79"/>
                    <a:pt x="141" y="83"/>
                  </a:cubicBezTo>
                  <a:cubicBezTo>
                    <a:pt x="139" y="85"/>
                    <a:pt x="127" y="91"/>
                    <a:pt x="126" y="93"/>
                  </a:cubicBezTo>
                  <a:cubicBezTo>
                    <a:pt x="126" y="93"/>
                    <a:pt x="126" y="93"/>
                    <a:pt x="127" y="93"/>
                  </a:cubicBezTo>
                  <a:cubicBezTo>
                    <a:pt x="129" y="95"/>
                    <a:pt x="139" y="93"/>
                    <a:pt x="142" y="92"/>
                  </a:cubicBezTo>
                  <a:cubicBezTo>
                    <a:pt x="151" y="89"/>
                    <a:pt x="158" y="86"/>
                    <a:pt x="165" y="80"/>
                  </a:cubicBezTo>
                  <a:cubicBezTo>
                    <a:pt x="167" y="78"/>
                    <a:pt x="174" y="71"/>
                    <a:pt x="176" y="70"/>
                  </a:cubicBezTo>
                  <a:cubicBezTo>
                    <a:pt x="177" y="70"/>
                    <a:pt x="178" y="70"/>
                    <a:pt x="178" y="70"/>
                  </a:cubicBezTo>
                  <a:cubicBezTo>
                    <a:pt x="179" y="74"/>
                    <a:pt x="177" y="80"/>
                    <a:pt x="176" y="83"/>
                  </a:cubicBezTo>
                  <a:cubicBezTo>
                    <a:pt x="174" y="91"/>
                    <a:pt x="173" y="99"/>
                    <a:pt x="172" y="106"/>
                  </a:cubicBezTo>
                  <a:cubicBezTo>
                    <a:pt x="170" y="119"/>
                    <a:pt x="169" y="132"/>
                    <a:pt x="170" y="145"/>
                  </a:cubicBezTo>
                  <a:cubicBezTo>
                    <a:pt x="170" y="151"/>
                    <a:pt x="170" y="157"/>
                    <a:pt x="170" y="163"/>
                  </a:cubicBezTo>
                  <a:cubicBezTo>
                    <a:pt x="171" y="170"/>
                    <a:pt x="170" y="177"/>
                    <a:pt x="170" y="184"/>
                  </a:cubicBezTo>
                  <a:cubicBezTo>
                    <a:pt x="170" y="188"/>
                    <a:pt x="170" y="192"/>
                    <a:pt x="170" y="196"/>
                  </a:cubicBezTo>
                  <a:cubicBezTo>
                    <a:pt x="170" y="202"/>
                    <a:pt x="169" y="208"/>
                    <a:pt x="170" y="213"/>
                  </a:cubicBezTo>
                  <a:cubicBezTo>
                    <a:pt x="170" y="217"/>
                    <a:pt x="171" y="219"/>
                    <a:pt x="168" y="221"/>
                  </a:cubicBezTo>
                  <a:cubicBezTo>
                    <a:pt x="161" y="224"/>
                    <a:pt x="147" y="212"/>
                    <a:pt x="142" y="209"/>
                  </a:cubicBezTo>
                  <a:cubicBezTo>
                    <a:pt x="141" y="208"/>
                    <a:pt x="140" y="206"/>
                    <a:pt x="138" y="206"/>
                  </a:cubicBezTo>
                  <a:cubicBezTo>
                    <a:pt x="137" y="206"/>
                    <a:pt x="136" y="206"/>
                    <a:pt x="137" y="207"/>
                  </a:cubicBezTo>
                  <a:cubicBezTo>
                    <a:pt x="140" y="213"/>
                    <a:pt x="145" y="219"/>
                    <a:pt x="151" y="223"/>
                  </a:cubicBezTo>
                  <a:cubicBezTo>
                    <a:pt x="152" y="224"/>
                    <a:pt x="153" y="225"/>
                    <a:pt x="154" y="226"/>
                  </a:cubicBezTo>
                  <a:cubicBezTo>
                    <a:pt x="157" y="228"/>
                    <a:pt x="163" y="233"/>
                    <a:pt x="165" y="236"/>
                  </a:cubicBezTo>
                  <a:cubicBezTo>
                    <a:pt x="168" y="240"/>
                    <a:pt x="171" y="244"/>
                    <a:pt x="176" y="246"/>
                  </a:cubicBezTo>
                  <a:cubicBezTo>
                    <a:pt x="177" y="247"/>
                    <a:pt x="183" y="249"/>
                    <a:pt x="184" y="249"/>
                  </a:cubicBezTo>
                  <a:cubicBezTo>
                    <a:pt x="186" y="248"/>
                    <a:pt x="187" y="246"/>
                    <a:pt x="188" y="244"/>
                  </a:cubicBezTo>
                  <a:cubicBezTo>
                    <a:pt x="190" y="239"/>
                    <a:pt x="187" y="234"/>
                    <a:pt x="187" y="228"/>
                  </a:cubicBezTo>
                  <a:cubicBezTo>
                    <a:pt x="187" y="223"/>
                    <a:pt x="186" y="218"/>
                    <a:pt x="187" y="213"/>
                  </a:cubicBezTo>
                  <a:cubicBezTo>
                    <a:pt x="187" y="209"/>
                    <a:pt x="187" y="199"/>
                    <a:pt x="187" y="195"/>
                  </a:cubicBezTo>
                  <a:cubicBezTo>
                    <a:pt x="187" y="187"/>
                    <a:pt x="185" y="179"/>
                    <a:pt x="185" y="171"/>
                  </a:cubicBezTo>
                  <a:cubicBezTo>
                    <a:pt x="184" y="159"/>
                    <a:pt x="184" y="145"/>
                    <a:pt x="186" y="132"/>
                  </a:cubicBezTo>
                  <a:cubicBezTo>
                    <a:pt x="186" y="130"/>
                    <a:pt x="186" y="128"/>
                    <a:pt x="186" y="126"/>
                  </a:cubicBezTo>
                  <a:cubicBezTo>
                    <a:pt x="187" y="119"/>
                    <a:pt x="188" y="111"/>
                    <a:pt x="189" y="104"/>
                  </a:cubicBezTo>
                  <a:cubicBezTo>
                    <a:pt x="192" y="91"/>
                    <a:pt x="196" y="78"/>
                    <a:pt x="199" y="65"/>
                  </a:cubicBezTo>
                  <a:cubicBezTo>
                    <a:pt x="199" y="63"/>
                    <a:pt x="199" y="62"/>
                    <a:pt x="199" y="60"/>
                  </a:cubicBezTo>
                  <a:cubicBezTo>
                    <a:pt x="199" y="58"/>
                    <a:pt x="199" y="56"/>
                    <a:pt x="199" y="55"/>
                  </a:cubicBezTo>
                  <a:cubicBezTo>
                    <a:pt x="197" y="51"/>
                    <a:pt x="192" y="48"/>
                    <a:pt x="186" y="49"/>
                  </a:cubicBezTo>
                  <a:close/>
                  <a:moveTo>
                    <a:pt x="111" y="44"/>
                  </a:moveTo>
                  <a:cubicBezTo>
                    <a:pt x="110" y="47"/>
                    <a:pt x="112" y="53"/>
                    <a:pt x="111" y="57"/>
                  </a:cubicBezTo>
                  <a:cubicBezTo>
                    <a:pt x="111" y="61"/>
                    <a:pt x="110" y="63"/>
                    <a:pt x="110" y="66"/>
                  </a:cubicBezTo>
                  <a:cubicBezTo>
                    <a:pt x="109" y="69"/>
                    <a:pt x="108" y="70"/>
                    <a:pt x="108" y="73"/>
                  </a:cubicBezTo>
                  <a:cubicBezTo>
                    <a:pt x="108" y="74"/>
                    <a:pt x="108" y="75"/>
                    <a:pt x="108" y="76"/>
                  </a:cubicBezTo>
                  <a:cubicBezTo>
                    <a:pt x="111" y="76"/>
                    <a:pt x="113" y="72"/>
                    <a:pt x="115" y="71"/>
                  </a:cubicBezTo>
                  <a:cubicBezTo>
                    <a:pt x="117" y="69"/>
                    <a:pt x="120" y="68"/>
                    <a:pt x="121" y="66"/>
                  </a:cubicBezTo>
                  <a:cubicBezTo>
                    <a:pt x="123" y="62"/>
                    <a:pt x="119" y="54"/>
                    <a:pt x="118" y="51"/>
                  </a:cubicBezTo>
                  <a:cubicBezTo>
                    <a:pt x="117" y="48"/>
                    <a:pt x="117" y="49"/>
                    <a:pt x="116" y="46"/>
                  </a:cubicBezTo>
                  <a:cubicBezTo>
                    <a:pt x="115" y="45"/>
                    <a:pt x="111" y="41"/>
                    <a:pt x="111" y="44"/>
                  </a:cubicBezTo>
                  <a:close/>
                  <a:moveTo>
                    <a:pt x="103" y="20"/>
                  </a:moveTo>
                  <a:cubicBezTo>
                    <a:pt x="102" y="20"/>
                    <a:pt x="102" y="20"/>
                    <a:pt x="102" y="20"/>
                  </a:cubicBezTo>
                  <a:cubicBezTo>
                    <a:pt x="96" y="24"/>
                    <a:pt x="97" y="31"/>
                    <a:pt x="95" y="38"/>
                  </a:cubicBezTo>
                  <a:cubicBezTo>
                    <a:pt x="93" y="47"/>
                    <a:pt x="90" y="56"/>
                    <a:pt x="88" y="65"/>
                  </a:cubicBezTo>
                  <a:cubicBezTo>
                    <a:pt x="87" y="71"/>
                    <a:pt x="86" y="77"/>
                    <a:pt x="85" y="83"/>
                  </a:cubicBezTo>
                  <a:cubicBezTo>
                    <a:pt x="85" y="84"/>
                    <a:pt x="86" y="85"/>
                    <a:pt x="86" y="87"/>
                  </a:cubicBezTo>
                  <a:cubicBezTo>
                    <a:pt x="85" y="91"/>
                    <a:pt x="75" y="95"/>
                    <a:pt x="71" y="98"/>
                  </a:cubicBezTo>
                  <a:cubicBezTo>
                    <a:pt x="68" y="101"/>
                    <a:pt x="64" y="104"/>
                    <a:pt x="60" y="107"/>
                  </a:cubicBezTo>
                  <a:cubicBezTo>
                    <a:pt x="52" y="113"/>
                    <a:pt x="44" y="118"/>
                    <a:pt x="39" y="127"/>
                  </a:cubicBezTo>
                  <a:cubicBezTo>
                    <a:pt x="35" y="134"/>
                    <a:pt x="43" y="137"/>
                    <a:pt x="43" y="144"/>
                  </a:cubicBezTo>
                  <a:cubicBezTo>
                    <a:pt x="43" y="150"/>
                    <a:pt x="39" y="157"/>
                    <a:pt x="37" y="163"/>
                  </a:cubicBezTo>
                  <a:cubicBezTo>
                    <a:pt x="36" y="167"/>
                    <a:pt x="35" y="172"/>
                    <a:pt x="34" y="176"/>
                  </a:cubicBezTo>
                  <a:cubicBezTo>
                    <a:pt x="32" y="182"/>
                    <a:pt x="30" y="191"/>
                    <a:pt x="25" y="194"/>
                  </a:cubicBezTo>
                  <a:cubicBezTo>
                    <a:pt x="25" y="195"/>
                    <a:pt x="23" y="194"/>
                    <a:pt x="23" y="193"/>
                  </a:cubicBezTo>
                  <a:cubicBezTo>
                    <a:pt x="22" y="192"/>
                    <a:pt x="21" y="189"/>
                    <a:pt x="21" y="188"/>
                  </a:cubicBezTo>
                  <a:cubicBezTo>
                    <a:pt x="19" y="177"/>
                    <a:pt x="19" y="166"/>
                    <a:pt x="16" y="157"/>
                  </a:cubicBezTo>
                  <a:cubicBezTo>
                    <a:pt x="15" y="153"/>
                    <a:pt x="14" y="145"/>
                    <a:pt x="12" y="143"/>
                  </a:cubicBezTo>
                  <a:cubicBezTo>
                    <a:pt x="10" y="144"/>
                    <a:pt x="11" y="151"/>
                    <a:pt x="10" y="154"/>
                  </a:cubicBezTo>
                  <a:cubicBezTo>
                    <a:pt x="9" y="159"/>
                    <a:pt x="8" y="164"/>
                    <a:pt x="7" y="168"/>
                  </a:cubicBezTo>
                  <a:cubicBezTo>
                    <a:pt x="6" y="171"/>
                    <a:pt x="6" y="172"/>
                    <a:pt x="6" y="175"/>
                  </a:cubicBezTo>
                  <a:cubicBezTo>
                    <a:pt x="4" y="181"/>
                    <a:pt x="3" y="191"/>
                    <a:pt x="4" y="199"/>
                  </a:cubicBezTo>
                  <a:cubicBezTo>
                    <a:pt x="4" y="200"/>
                    <a:pt x="4" y="202"/>
                    <a:pt x="4" y="203"/>
                  </a:cubicBezTo>
                  <a:cubicBezTo>
                    <a:pt x="4" y="208"/>
                    <a:pt x="4" y="214"/>
                    <a:pt x="4" y="218"/>
                  </a:cubicBezTo>
                  <a:cubicBezTo>
                    <a:pt x="3" y="221"/>
                    <a:pt x="4" y="223"/>
                    <a:pt x="4" y="226"/>
                  </a:cubicBezTo>
                  <a:cubicBezTo>
                    <a:pt x="4" y="229"/>
                    <a:pt x="4" y="232"/>
                    <a:pt x="3" y="234"/>
                  </a:cubicBezTo>
                  <a:cubicBezTo>
                    <a:pt x="3" y="238"/>
                    <a:pt x="0" y="242"/>
                    <a:pt x="2" y="246"/>
                  </a:cubicBezTo>
                  <a:cubicBezTo>
                    <a:pt x="2" y="247"/>
                    <a:pt x="2" y="248"/>
                    <a:pt x="2" y="249"/>
                  </a:cubicBezTo>
                  <a:cubicBezTo>
                    <a:pt x="3" y="252"/>
                    <a:pt x="3" y="253"/>
                    <a:pt x="5" y="255"/>
                  </a:cubicBezTo>
                  <a:cubicBezTo>
                    <a:pt x="6" y="257"/>
                    <a:pt x="9" y="259"/>
                    <a:pt x="11" y="260"/>
                  </a:cubicBezTo>
                  <a:cubicBezTo>
                    <a:pt x="13" y="261"/>
                    <a:pt x="14" y="263"/>
                    <a:pt x="16" y="263"/>
                  </a:cubicBezTo>
                  <a:cubicBezTo>
                    <a:pt x="20" y="263"/>
                    <a:pt x="19" y="260"/>
                    <a:pt x="20" y="257"/>
                  </a:cubicBezTo>
                  <a:cubicBezTo>
                    <a:pt x="22" y="250"/>
                    <a:pt x="24" y="243"/>
                    <a:pt x="27" y="237"/>
                  </a:cubicBezTo>
                  <a:cubicBezTo>
                    <a:pt x="28" y="236"/>
                    <a:pt x="29" y="234"/>
                    <a:pt x="30" y="232"/>
                  </a:cubicBezTo>
                  <a:cubicBezTo>
                    <a:pt x="31" y="229"/>
                    <a:pt x="32" y="226"/>
                    <a:pt x="34" y="223"/>
                  </a:cubicBezTo>
                  <a:cubicBezTo>
                    <a:pt x="35" y="220"/>
                    <a:pt x="34" y="217"/>
                    <a:pt x="35" y="214"/>
                  </a:cubicBezTo>
                  <a:cubicBezTo>
                    <a:pt x="35" y="212"/>
                    <a:pt x="36" y="210"/>
                    <a:pt x="36" y="209"/>
                  </a:cubicBezTo>
                  <a:cubicBezTo>
                    <a:pt x="38" y="202"/>
                    <a:pt x="39" y="196"/>
                    <a:pt x="40" y="190"/>
                  </a:cubicBezTo>
                  <a:cubicBezTo>
                    <a:pt x="43" y="186"/>
                    <a:pt x="43" y="181"/>
                    <a:pt x="44" y="176"/>
                  </a:cubicBezTo>
                  <a:cubicBezTo>
                    <a:pt x="47" y="171"/>
                    <a:pt x="47" y="169"/>
                    <a:pt x="48" y="163"/>
                  </a:cubicBezTo>
                  <a:cubicBezTo>
                    <a:pt x="51" y="155"/>
                    <a:pt x="52" y="151"/>
                    <a:pt x="53" y="143"/>
                  </a:cubicBezTo>
                  <a:cubicBezTo>
                    <a:pt x="54" y="139"/>
                    <a:pt x="53" y="136"/>
                    <a:pt x="54" y="133"/>
                  </a:cubicBezTo>
                  <a:cubicBezTo>
                    <a:pt x="56" y="131"/>
                    <a:pt x="60" y="133"/>
                    <a:pt x="63" y="132"/>
                  </a:cubicBezTo>
                  <a:cubicBezTo>
                    <a:pt x="67" y="131"/>
                    <a:pt x="70" y="131"/>
                    <a:pt x="74" y="130"/>
                  </a:cubicBezTo>
                  <a:cubicBezTo>
                    <a:pt x="76" y="129"/>
                    <a:pt x="78" y="126"/>
                    <a:pt x="80" y="125"/>
                  </a:cubicBezTo>
                  <a:cubicBezTo>
                    <a:pt x="82" y="125"/>
                    <a:pt x="82" y="127"/>
                    <a:pt x="82" y="127"/>
                  </a:cubicBezTo>
                  <a:cubicBezTo>
                    <a:pt x="82" y="130"/>
                    <a:pt x="77" y="136"/>
                    <a:pt x="76" y="140"/>
                  </a:cubicBezTo>
                  <a:cubicBezTo>
                    <a:pt x="78" y="141"/>
                    <a:pt x="79" y="141"/>
                    <a:pt x="79" y="140"/>
                  </a:cubicBezTo>
                  <a:cubicBezTo>
                    <a:pt x="82" y="139"/>
                    <a:pt x="84" y="137"/>
                    <a:pt x="85" y="135"/>
                  </a:cubicBezTo>
                  <a:cubicBezTo>
                    <a:pt x="89" y="129"/>
                    <a:pt x="93" y="123"/>
                    <a:pt x="95" y="116"/>
                  </a:cubicBezTo>
                  <a:cubicBezTo>
                    <a:pt x="97" y="113"/>
                    <a:pt x="96" y="109"/>
                    <a:pt x="98" y="106"/>
                  </a:cubicBezTo>
                  <a:cubicBezTo>
                    <a:pt x="99" y="105"/>
                    <a:pt x="100" y="105"/>
                    <a:pt x="101" y="104"/>
                  </a:cubicBezTo>
                  <a:cubicBezTo>
                    <a:pt x="103" y="102"/>
                    <a:pt x="105" y="101"/>
                    <a:pt x="106" y="100"/>
                  </a:cubicBezTo>
                  <a:cubicBezTo>
                    <a:pt x="110" y="96"/>
                    <a:pt x="113" y="95"/>
                    <a:pt x="117" y="92"/>
                  </a:cubicBezTo>
                  <a:cubicBezTo>
                    <a:pt x="120" y="90"/>
                    <a:pt x="123" y="88"/>
                    <a:pt x="126" y="85"/>
                  </a:cubicBezTo>
                  <a:cubicBezTo>
                    <a:pt x="130" y="83"/>
                    <a:pt x="136" y="81"/>
                    <a:pt x="138" y="78"/>
                  </a:cubicBezTo>
                  <a:cubicBezTo>
                    <a:pt x="141" y="73"/>
                    <a:pt x="144" y="66"/>
                    <a:pt x="141" y="61"/>
                  </a:cubicBezTo>
                  <a:cubicBezTo>
                    <a:pt x="139" y="58"/>
                    <a:pt x="135" y="57"/>
                    <a:pt x="132" y="55"/>
                  </a:cubicBezTo>
                  <a:cubicBezTo>
                    <a:pt x="130" y="53"/>
                    <a:pt x="128" y="51"/>
                    <a:pt x="126" y="49"/>
                  </a:cubicBezTo>
                  <a:cubicBezTo>
                    <a:pt x="125" y="48"/>
                    <a:pt x="124" y="47"/>
                    <a:pt x="123" y="46"/>
                  </a:cubicBezTo>
                  <a:cubicBezTo>
                    <a:pt x="121" y="45"/>
                    <a:pt x="120" y="42"/>
                    <a:pt x="118" y="40"/>
                  </a:cubicBezTo>
                  <a:cubicBezTo>
                    <a:pt x="116" y="38"/>
                    <a:pt x="112" y="35"/>
                    <a:pt x="111" y="33"/>
                  </a:cubicBezTo>
                  <a:cubicBezTo>
                    <a:pt x="109" y="28"/>
                    <a:pt x="111" y="20"/>
                    <a:pt x="103" y="20"/>
                  </a:cubicBezTo>
                  <a:close/>
                  <a:moveTo>
                    <a:pt x="31" y="0"/>
                  </a:moveTo>
                  <a:cubicBezTo>
                    <a:pt x="35" y="0"/>
                    <a:pt x="43" y="8"/>
                    <a:pt x="45" y="11"/>
                  </a:cubicBezTo>
                  <a:cubicBezTo>
                    <a:pt x="45" y="12"/>
                    <a:pt x="45" y="13"/>
                    <a:pt x="46" y="14"/>
                  </a:cubicBezTo>
                  <a:cubicBezTo>
                    <a:pt x="47" y="17"/>
                    <a:pt x="49" y="18"/>
                    <a:pt x="50" y="21"/>
                  </a:cubicBezTo>
                  <a:cubicBezTo>
                    <a:pt x="57" y="44"/>
                    <a:pt x="47" y="62"/>
                    <a:pt x="34" y="72"/>
                  </a:cubicBezTo>
                  <a:cubicBezTo>
                    <a:pt x="34" y="73"/>
                    <a:pt x="33" y="73"/>
                    <a:pt x="31" y="74"/>
                  </a:cubicBezTo>
                  <a:cubicBezTo>
                    <a:pt x="32" y="73"/>
                    <a:pt x="32" y="72"/>
                    <a:pt x="32" y="71"/>
                  </a:cubicBezTo>
                  <a:cubicBezTo>
                    <a:pt x="33" y="69"/>
                    <a:pt x="34" y="67"/>
                    <a:pt x="35" y="65"/>
                  </a:cubicBezTo>
                  <a:cubicBezTo>
                    <a:pt x="37" y="62"/>
                    <a:pt x="38" y="57"/>
                    <a:pt x="39" y="53"/>
                  </a:cubicBezTo>
                  <a:cubicBezTo>
                    <a:pt x="40" y="48"/>
                    <a:pt x="39" y="41"/>
                    <a:pt x="38" y="37"/>
                  </a:cubicBezTo>
                  <a:cubicBezTo>
                    <a:pt x="37" y="32"/>
                    <a:pt x="36" y="28"/>
                    <a:pt x="35" y="24"/>
                  </a:cubicBezTo>
                  <a:cubicBezTo>
                    <a:pt x="33" y="17"/>
                    <a:pt x="30" y="9"/>
                    <a:pt x="30" y="1"/>
                  </a:cubicBezTo>
                  <a:cubicBezTo>
                    <a:pt x="30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4230785C-4A59-4FC3-AA6B-B6DFE439E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1826" y="2489200"/>
              <a:ext cx="412750" cy="628650"/>
            </a:xfrm>
            <a:custGeom>
              <a:avLst/>
              <a:gdLst>
                <a:gd name="T0" fmla="*/ 71 w 138"/>
                <a:gd name="T1" fmla="*/ 157 h 211"/>
                <a:gd name="T2" fmla="*/ 72 w 138"/>
                <a:gd name="T3" fmla="*/ 157 h 211"/>
                <a:gd name="T4" fmla="*/ 74 w 138"/>
                <a:gd name="T5" fmla="*/ 151 h 211"/>
                <a:gd name="T6" fmla="*/ 95 w 138"/>
                <a:gd name="T7" fmla="*/ 7 h 211"/>
                <a:gd name="T8" fmla="*/ 96 w 138"/>
                <a:gd name="T9" fmla="*/ 17 h 211"/>
                <a:gd name="T10" fmla="*/ 92 w 138"/>
                <a:gd name="T11" fmla="*/ 45 h 211"/>
                <a:gd name="T12" fmla="*/ 100 w 138"/>
                <a:gd name="T13" fmla="*/ 44 h 211"/>
                <a:gd name="T14" fmla="*/ 109 w 138"/>
                <a:gd name="T15" fmla="*/ 31 h 211"/>
                <a:gd name="T16" fmla="*/ 114 w 138"/>
                <a:gd name="T17" fmla="*/ 30 h 211"/>
                <a:gd name="T18" fmla="*/ 112 w 138"/>
                <a:gd name="T19" fmla="*/ 48 h 211"/>
                <a:gd name="T20" fmla="*/ 94 w 138"/>
                <a:gd name="T21" fmla="*/ 61 h 211"/>
                <a:gd name="T22" fmla="*/ 72 w 138"/>
                <a:gd name="T23" fmla="*/ 81 h 211"/>
                <a:gd name="T24" fmla="*/ 73 w 138"/>
                <a:gd name="T25" fmla="*/ 82 h 211"/>
                <a:gd name="T26" fmla="*/ 118 w 138"/>
                <a:gd name="T27" fmla="*/ 61 h 211"/>
                <a:gd name="T28" fmla="*/ 136 w 138"/>
                <a:gd name="T29" fmla="*/ 61 h 211"/>
                <a:gd name="T30" fmla="*/ 131 w 138"/>
                <a:gd name="T31" fmla="*/ 110 h 211"/>
                <a:gd name="T32" fmla="*/ 130 w 138"/>
                <a:gd name="T33" fmla="*/ 125 h 211"/>
                <a:gd name="T34" fmla="*/ 132 w 138"/>
                <a:gd name="T35" fmla="*/ 159 h 211"/>
                <a:gd name="T36" fmla="*/ 131 w 138"/>
                <a:gd name="T37" fmla="*/ 199 h 211"/>
                <a:gd name="T38" fmla="*/ 117 w 138"/>
                <a:gd name="T39" fmla="*/ 210 h 211"/>
                <a:gd name="T40" fmla="*/ 98 w 138"/>
                <a:gd name="T41" fmla="*/ 193 h 211"/>
                <a:gd name="T42" fmla="*/ 105 w 138"/>
                <a:gd name="T43" fmla="*/ 195 h 211"/>
                <a:gd name="T44" fmla="*/ 124 w 138"/>
                <a:gd name="T45" fmla="*/ 134 h 211"/>
                <a:gd name="T46" fmla="*/ 125 w 138"/>
                <a:gd name="T47" fmla="*/ 74 h 211"/>
                <a:gd name="T48" fmla="*/ 83 w 138"/>
                <a:gd name="T49" fmla="*/ 92 h 211"/>
                <a:gd name="T50" fmla="*/ 50 w 138"/>
                <a:gd name="T51" fmla="*/ 122 h 211"/>
                <a:gd name="T52" fmla="*/ 70 w 138"/>
                <a:gd name="T53" fmla="*/ 113 h 211"/>
                <a:gd name="T54" fmla="*/ 92 w 138"/>
                <a:gd name="T55" fmla="*/ 109 h 211"/>
                <a:gd name="T56" fmla="*/ 74 w 138"/>
                <a:gd name="T57" fmla="*/ 135 h 211"/>
                <a:gd name="T58" fmla="*/ 80 w 138"/>
                <a:gd name="T59" fmla="*/ 169 h 211"/>
                <a:gd name="T60" fmla="*/ 76 w 138"/>
                <a:gd name="T61" fmla="*/ 197 h 211"/>
                <a:gd name="T62" fmla="*/ 71 w 138"/>
                <a:gd name="T63" fmla="*/ 181 h 211"/>
                <a:gd name="T64" fmla="*/ 62 w 138"/>
                <a:gd name="T65" fmla="*/ 178 h 211"/>
                <a:gd name="T66" fmla="*/ 55 w 138"/>
                <a:gd name="T67" fmla="*/ 169 h 211"/>
                <a:gd name="T68" fmla="*/ 63 w 138"/>
                <a:gd name="T69" fmla="*/ 154 h 211"/>
                <a:gd name="T70" fmla="*/ 61 w 138"/>
                <a:gd name="T71" fmla="*/ 143 h 211"/>
                <a:gd name="T72" fmla="*/ 53 w 138"/>
                <a:gd name="T73" fmla="*/ 138 h 211"/>
                <a:gd name="T74" fmla="*/ 30 w 138"/>
                <a:gd name="T75" fmla="*/ 136 h 211"/>
                <a:gd name="T76" fmla="*/ 17 w 138"/>
                <a:gd name="T77" fmla="*/ 147 h 211"/>
                <a:gd name="T78" fmla="*/ 14 w 138"/>
                <a:gd name="T79" fmla="*/ 157 h 211"/>
                <a:gd name="T80" fmla="*/ 11 w 138"/>
                <a:gd name="T81" fmla="*/ 183 h 211"/>
                <a:gd name="T82" fmla="*/ 7 w 138"/>
                <a:gd name="T83" fmla="*/ 192 h 211"/>
                <a:gd name="T84" fmla="*/ 2 w 138"/>
                <a:gd name="T85" fmla="*/ 183 h 211"/>
                <a:gd name="T86" fmla="*/ 7 w 138"/>
                <a:gd name="T87" fmla="*/ 158 h 211"/>
                <a:gd name="T88" fmla="*/ 16 w 138"/>
                <a:gd name="T89" fmla="*/ 139 h 211"/>
                <a:gd name="T90" fmla="*/ 44 w 138"/>
                <a:gd name="T91" fmla="*/ 105 h 211"/>
                <a:gd name="T92" fmla="*/ 65 w 138"/>
                <a:gd name="T93" fmla="*/ 85 h 211"/>
                <a:gd name="T94" fmla="*/ 63 w 138"/>
                <a:gd name="T95" fmla="*/ 83 h 211"/>
                <a:gd name="T96" fmla="*/ 43 w 138"/>
                <a:gd name="T97" fmla="*/ 93 h 211"/>
                <a:gd name="T98" fmla="*/ 26 w 138"/>
                <a:gd name="T99" fmla="*/ 97 h 211"/>
                <a:gd name="T100" fmla="*/ 23 w 138"/>
                <a:gd name="T101" fmla="*/ 85 h 211"/>
                <a:gd name="T102" fmla="*/ 70 w 138"/>
                <a:gd name="T103" fmla="*/ 58 h 211"/>
                <a:gd name="T104" fmla="*/ 86 w 138"/>
                <a:gd name="T105" fmla="*/ 1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8" h="211">
                  <a:moveTo>
                    <a:pt x="74" y="151"/>
                  </a:moveTo>
                  <a:cubicBezTo>
                    <a:pt x="73" y="152"/>
                    <a:pt x="70" y="154"/>
                    <a:pt x="71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58"/>
                    <a:pt x="72" y="158"/>
                    <a:pt x="72" y="157"/>
                  </a:cubicBezTo>
                  <a:cubicBezTo>
                    <a:pt x="74" y="157"/>
                    <a:pt x="78" y="153"/>
                    <a:pt x="76" y="150"/>
                  </a:cubicBezTo>
                  <a:cubicBezTo>
                    <a:pt x="76" y="150"/>
                    <a:pt x="75" y="151"/>
                    <a:pt x="74" y="151"/>
                  </a:cubicBezTo>
                  <a:close/>
                  <a:moveTo>
                    <a:pt x="91" y="0"/>
                  </a:moveTo>
                  <a:cubicBezTo>
                    <a:pt x="92" y="0"/>
                    <a:pt x="94" y="5"/>
                    <a:pt x="95" y="7"/>
                  </a:cubicBezTo>
                  <a:cubicBezTo>
                    <a:pt x="95" y="9"/>
                    <a:pt x="97" y="10"/>
                    <a:pt x="97" y="11"/>
                  </a:cubicBezTo>
                  <a:cubicBezTo>
                    <a:pt x="97" y="13"/>
                    <a:pt x="96" y="15"/>
                    <a:pt x="96" y="17"/>
                  </a:cubicBezTo>
                  <a:cubicBezTo>
                    <a:pt x="95" y="23"/>
                    <a:pt x="96" y="30"/>
                    <a:pt x="95" y="36"/>
                  </a:cubicBezTo>
                  <a:cubicBezTo>
                    <a:pt x="94" y="39"/>
                    <a:pt x="93" y="42"/>
                    <a:pt x="92" y="45"/>
                  </a:cubicBezTo>
                  <a:cubicBezTo>
                    <a:pt x="92" y="45"/>
                    <a:pt x="92" y="46"/>
                    <a:pt x="93" y="46"/>
                  </a:cubicBezTo>
                  <a:cubicBezTo>
                    <a:pt x="96" y="47"/>
                    <a:pt x="98" y="45"/>
                    <a:pt x="100" y="44"/>
                  </a:cubicBezTo>
                  <a:cubicBezTo>
                    <a:pt x="106" y="40"/>
                    <a:pt x="108" y="39"/>
                    <a:pt x="109" y="35"/>
                  </a:cubicBezTo>
                  <a:cubicBezTo>
                    <a:pt x="109" y="34"/>
                    <a:pt x="109" y="33"/>
                    <a:pt x="109" y="31"/>
                  </a:cubicBezTo>
                  <a:cubicBezTo>
                    <a:pt x="109" y="30"/>
                    <a:pt x="107" y="28"/>
                    <a:pt x="107" y="27"/>
                  </a:cubicBezTo>
                  <a:cubicBezTo>
                    <a:pt x="108" y="25"/>
                    <a:pt x="112" y="29"/>
                    <a:pt x="114" y="30"/>
                  </a:cubicBezTo>
                  <a:cubicBezTo>
                    <a:pt x="118" y="33"/>
                    <a:pt x="125" y="36"/>
                    <a:pt x="119" y="43"/>
                  </a:cubicBezTo>
                  <a:cubicBezTo>
                    <a:pt x="117" y="45"/>
                    <a:pt x="115" y="46"/>
                    <a:pt x="112" y="48"/>
                  </a:cubicBezTo>
                  <a:cubicBezTo>
                    <a:pt x="108" y="51"/>
                    <a:pt x="105" y="55"/>
                    <a:pt x="100" y="58"/>
                  </a:cubicBezTo>
                  <a:cubicBezTo>
                    <a:pt x="98" y="59"/>
                    <a:pt x="96" y="60"/>
                    <a:pt x="94" y="61"/>
                  </a:cubicBezTo>
                  <a:cubicBezTo>
                    <a:pt x="90" y="64"/>
                    <a:pt x="88" y="67"/>
                    <a:pt x="84" y="69"/>
                  </a:cubicBezTo>
                  <a:cubicBezTo>
                    <a:pt x="81" y="72"/>
                    <a:pt x="72" y="77"/>
                    <a:pt x="72" y="81"/>
                  </a:cubicBezTo>
                  <a:cubicBezTo>
                    <a:pt x="72" y="81"/>
                    <a:pt x="72" y="82"/>
                    <a:pt x="72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6" y="83"/>
                    <a:pt x="83" y="77"/>
                    <a:pt x="85" y="76"/>
                  </a:cubicBezTo>
                  <a:cubicBezTo>
                    <a:pt x="95" y="70"/>
                    <a:pt x="106" y="65"/>
                    <a:pt x="118" y="61"/>
                  </a:cubicBezTo>
                  <a:cubicBezTo>
                    <a:pt x="120" y="61"/>
                    <a:pt x="121" y="60"/>
                    <a:pt x="123" y="59"/>
                  </a:cubicBezTo>
                  <a:cubicBezTo>
                    <a:pt x="127" y="57"/>
                    <a:pt x="135" y="58"/>
                    <a:pt x="136" y="61"/>
                  </a:cubicBezTo>
                  <a:cubicBezTo>
                    <a:pt x="138" y="65"/>
                    <a:pt x="138" y="72"/>
                    <a:pt x="136" y="77"/>
                  </a:cubicBezTo>
                  <a:cubicBezTo>
                    <a:pt x="133" y="86"/>
                    <a:pt x="132" y="100"/>
                    <a:pt x="131" y="110"/>
                  </a:cubicBezTo>
                  <a:cubicBezTo>
                    <a:pt x="131" y="112"/>
                    <a:pt x="131" y="114"/>
                    <a:pt x="131" y="117"/>
                  </a:cubicBezTo>
                  <a:cubicBezTo>
                    <a:pt x="130" y="120"/>
                    <a:pt x="130" y="123"/>
                    <a:pt x="130" y="125"/>
                  </a:cubicBezTo>
                  <a:cubicBezTo>
                    <a:pt x="131" y="133"/>
                    <a:pt x="131" y="141"/>
                    <a:pt x="131" y="149"/>
                  </a:cubicBezTo>
                  <a:cubicBezTo>
                    <a:pt x="131" y="152"/>
                    <a:pt x="132" y="155"/>
                    <a:pt x="132" y="159"/>
                  </a:cubicBezTo>
                  <a:cubicBezTo>
                    <a:pt x="132" y="165"/>
                    <a:pt x="133" y="175"/>
                    <a:pt x="133" y="182"/>
                  </a:cubicBezTo>
                  <a:cubicBezTo>
                    <a:pt x="133" y="187"/>
                    <a:pt x="132" y="194"/>
                    <a:pt x="131" y="199"/>
                  </a:cubicBezTo>
                  <a:cubicBezTo>
                    <a:pt x="130" y="202"/>
                    <a:pt x="129" y="206"/>
                    <a:pt x="127" y="208"/>
                  </a:cubicBezTo>
                  <a:cubicBezTo>
                    <a:pt x="125" y="210"/>
                    <a:pt x="121" y="211"/>
                    <a:pt x="117" y="210"/>
                  </a:cubicBezTo>
                  <a:cubicBezTo>
                    <a:pt x="112" y="207"/>
                    <a:pt x="108" y="203"/>
                    <a:pt x="103" y="199"/>
                  </a:cubicBezTo>
                  <a:cubicBezTo>
                    <a:pt x="102" y="198"/>
                    <a:pt x="98" y="194"/>
                    <a:pt x="98" y="193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101" y="192"/>
                    <a:pt x="103" y="195"/>
                    <a:pt x="105" y="195"/>
                  </a:cubicBezTo>
                  <a:cubicBezTo>
                    <a:pt x="109" y="197"/>
                    <a:pt x="117" y="198"/>
                    <a:pt x="120" y="195"/>
                  </a:cubicBezTo>
                  <a:cubicBezTo>
                    <a:pt x="126" y="186"/>
                    <a:pt x="122" y="143"/>
                    <a:pt x="124" y="134"/>
                  </a:cubicBezTo>
                  <a:cubicBezTo>
                    <a:pt x="124" y="120"/>
                    <a:pt x="124" y="106"/>
                    <a:pt x="125" y="92"/>
                  </a:cubicBezTo>
                  <a:cubicBezTo>
                    <a:pt x="125" y="87"/>
                    <a:pt x="127" y="78"/>
                    <a:pt x="125" y="74"/>
                  </a:cubicBezTo>
                  <a:cubicBezTo>
                    <a:pt x="121" y="70"/>
                    <a:pt x="107" y="79"/>
                    <a:pt x="104" y="81"/>
                  </a:cubicBezTo>
                  <a:cubicBezTo>
                    <a:pt x="97" y="85"/>
                    <a:pt x="90" y="88"/>
                    <a:pt x="83" y="92"/>
                  </a:cubicBezTo>
                  <a:cubicBezTo>
                    <a:pt x="75" y="97"/>
                    <a:pt x="68" y="104"/>
                    <a:pt x="62" y="111"/>
                  </a:cubicBezTo>
                  <a:cubicBezTo>
                    <a:pt x="59" y="113"/>
                    <a:pt x="51" y="119"/>
                    <a:pt x="50" y="122"/>
                  </a:cubicBezTo>
                  <a:cubicBezTo>
                    <a:pt x="50" y="122"/>
                    <a:pt x="51" y="123"/>
                    <a:pt x="51" y="123"/>
                  </a:cubicBezTo>
                  <a:cubicBezTo>
                    <a:pt x="57" y="123"/>
                    <a:pt x="67" y="115"/>
                    <a:pt x="70" y="113"/>
                  </a:cubicBezTo>
                  <a:cubicBezTo>
                    <a:pt x="73" y="111"/>
                    <a:pt x="72" y="106"/>
                    <a:pt x="74" y="105"/>
                  </a:cubicBezTo>
                  <a:cubicBezTo>
                    <a:pt x="79" y="102"/>
                    <a:pt x="94" y="102"/>
                    <a:pt x="92" y="109"/>
                  </a:cubicBezTo>
                  <a:cubicBezTo>
                    <a:pt x="91" y="115"/>
                    <a:pt x="83" y="123"/>
                    <a:pt x="79" y="127"/>
                  </a:cubicBezTo>
                  <a:cubicBezTo>
                    <a:pt x="78" y="129"/>
                    <a:pt x="73" y="132"/>
                    <a:pt x="74" y="135"/>
                  </a:cubicBezTo>
                  <a:cubicBezTo>
                    <a:pt x="76" y="139"/>
                    <a:pt x="84" y="140"/>
                    <a:pt x="85" y="144"/>
                  </a:cubicBezTo>
                  <a:cubicBezTo>
                    <a:pt x="91" y="157"/>
                    <a:pt x="82" y="160"/>
                    <a:pt x="80" y="169"/>
                  </a:cubicBezTo>
                  <a:cubicBezTo>
                    <a:pt x="79" y="172"/>
                    <a:pt x="80" y="178"/>
                    <a:pt x="79" y="181"/>
                  </a:cubicBezTo>
                  <a:cubicBezTo>
                    <a:pt x="78" y="186"/>
                    <a:pt x="79" y="194"/>
                    <a:pt x="76" y="197"/>
                  </a:cubicBezTo>
                  <a:cubicBezTo>
                    <a:pt x="76" y="197"/>
                    <a:pt x="75" y="197"/>
                    <a:pt x="75" y="196"/>
                  </a:cubicBezTo>
                  <a:cubicBezTo>
                    <a:pt x="72" y="193"/>
                    <a:pt x="72" y="186"/>
                    <a:pt x="71" y="181"/>
                  </a:cubicBezTo>
                  <a:cubicBezTo>
                    <a:pt x="70" y="178"/>
                    <a:pt x="71" y="174"/>
                    <a:pt x="70" y="174"/>
                  </a:cubicBezTo>
                  <a:cubicBezTo>
                    <a:pt x="68" y="173"/>
                    <a:pt x="64" y="177"/>
                    <a:pt x="62" y="178"/>
                  </a:cubicBezTo>
                  <a:cubicBezTo>
                    <a:pt x="61" y="179"/>
                    <a:pt x="60" y="181"/>
                    <a:pt x="58" y="181"/>
                  </a:cubicBezTo>
                  <a:cubicBezTo>
                    <a:pt x="54" y="180"/>
                    <a:pt x="53" y="172"/>
                    <a:pt x="55" y="169"/>
                  </a:cubicBezTo>
                  <a:cubicBezTo>
                    <a:pt x="55" y="167"/>
                    <a:pt x="56" y="166"/>
                    <a:pt x="57" y="165"/>
                  </a:cubicBezTo>
                  <a:cubicBezTo>
                    <a:pt x="59" y="162"/>
                    <a:pt x="61" y="158"/>
                    <a:pt x="63" y="154"/>
                  </a:cubicBezTo>
                  <a:cubicBezTo>
                    <a:pt x="64" y="153"/>
                    <a:pt x="67" y="150"/>
                    <a:pt x="66" y="147"/>
                  </a:cubicBezTo>
                  <a:cubicBezTo>
                    <a:pt x="65" y="145"/>
                    <a:pt x="62" y="145"/>
                    <a:pt x="61" y="143"/>
                  </a:cubicBezTo>
                  <a:cubicBezTo>
                    <a:pt x="60" y="140"/>
                    <a:pt x="63" y="135"/>
                    <a:pt x="61" y="134"/>
                  </a:cubicBezTo>
                  <a:cubicBezTo>
                    <a:pt x="57" y="133"/>
                    <a:pt x="57" y="138"/>
                    <a:pt x="53" y="138"/>
                  </a:cubicBezTo>
                  <a:cubicBezTo>
                    <a:pt x="49" y="138"/>
                    <a:pt x="47" y="132"/>
                    <a:pt x="44" y="130"/>
                  </a:cubicBezTo>
                  <a:cubicBezTo>
                    <a:pt x="40" y="129"/>
                    <a:pt x="34" y="134"/>
                    <a:pt x="30" y="136"/>
                  </a:cubicBezTo>
                  <a:cubicBezTo>
                    <a:pt x="28" y="136"/>
                    <a:pt x="26" y="138"/>
                    <a:pt x="25" y="139"/>
                  </a:cubicBezTo>
                  <a:cubicBezTo>
                    <a:pt x="21" y="142"/>
                    <a:pt x="19" y="143"/>
                    <a:pt x="17" y="147"/>
                  </a:cubicBezTo>
                  <a:cubicBezTo>
                    <a:pt x="17" y="149"/>
                    <a:pt x="16" y="151"/>
                    <a:pt x="15" y="152"/>
                  </a:cubicBezTo>
                  <a:cubicBezTo>
                    <a:pt x="15" y="154"/>
                    <a:pt x="14" y="156"/>
                    <a:pt x="14" y="157"/>
                  </a:cubicBezTo>
                  <a:cubicBezTo>
                    <a:pt x="13" y="160"/>
                    <a:pt x="13" y="164"/>
                    <a:pt x="12" y="168"/>
                  </a:cubicBezTo>
                  <a:cubicBezTo>
                    <a:pt x="11" y="173"/>
                    <a:pt x="11" y="178"/>
                    <a:pt x="11" y="183"/>
                  </a:cubicBezTo>
                  <a:cubicBezTo>
                    <a:pt x="10" y="187"/>
                    <a:pt x="11" y="191"/>
                    <a:pt x="9" y="192"/>
                  </a:cubicBezTo>
                  <a:cubicBezTo>
                    <a:pt x="8" y="192"/>
                    <a:pt x="7" y="193"/>
                    <a:pt x="7" y="192"/>
                  </a:cubicBezTo>
                  <a:cubicBezTo>
                    <a:pt x="6" y="192"/>
                    <a:pt x="6" y="190"/>
                    <a:pt x="5" y="189"/>
                  </a:cubicBezTo>
                  <a:cubicBezTo>
                    <a:pt x="4" y="187"/>
                    <a:pt x="3" y="185"/>
                    <a:pt x="2" y="183"/>
                  </a:cubicBezTo>
                  <a:cubicBezTo>
                    <a:pt x="0" y="180"/>
                    <a:pt x="2" y="168"/>
                    <a:pt x="3" y="164"/>
                  </a:cubicBezTo>
                  <a:cubicBezTo>
                    <a:pt x="4" y="162"/>
                    <a:pt x="5" y="160"/>
                    <a:pt x="7" y="158"/>
                  </a:cubicBezTo>
                  <a:cubicBezTo>
                    <a:pt x="10" y="154"/>
                    <a:pt x="10" y="153"/>
                    <a:pt x="13" y="148"/>
                  </a:cubicBezTo>
                  <a:cubicBezTo>
                    <a:pt x="14" y="146"/>
                    <a:pt x="15" y="141"/>
                    <a:pt x="16" y="139"/>
                  </a:cubicBezTo>
                  <a:cubicBezTo>
                    <a:pt x="23" y="128"/>
                    <a:pt x="29" y="120"/>
                    <a:pt x="38" y="111"/>
                  </a:cubicBezTo>
                  <a:cubicBezTo>
                    <a:pt x="40" y="110"/>
                    <a:pt x="43" y="107"/>
                    <a:pt x="44" y="105"/>
                  </a:cubicBezTo>
                  <a:cubicBezTo>
                    <a:pt x="50" y="100"/>
                    <a:pt x="57" y="96"/>
                    <a:pt x="61" y="90"/>
                  </a:cubicBezTo>
                  <a:cubicBezTo>
                    <a:pt x="63" y="89"/>
                    <a:pt x="65" y="87"/>
                    <a:pt x="65" y="85"/>
                  </a:cubicBezTo>
                  <a:cubicBezTo>
                    <a:pt x="65" y="84"/>
                    <a:pt x="64" y="84"/>
                    <a:pt x="64" y="83"/>
                  </a:cubicBezTo>
                  <a:cubicBezTo>
                    <a:pt x="64" y="83"/>
                    <a:pt x="63" y="83"/>
                    <a:pt x="63" y="83"/>
                  </a:cubicBezTo>
                  <a:cubicBezTo>
                    <a:pt x="59" y="85"/>
                    <a:pt x="55" y="87"/>
                    <a:pt x="51" y="89"/>
                  </a:cubicBezTo>
                  <a:cubicBezTo>
                    <a:pt x="48" y="91"/>
                    <a:pt x="46" y="91"/>
                    <a:pt x="43" y="93"/>
                  </a:cubicBezTo>
                  <a:cubicBezTo>
                    <a:pt x="41" y="94"/>
                    <a:pt x="38" y="96"/>
                    <a:pt x="35" y="96"/>
                  </a:cubicBezTo>
                  <a:cubicBezTo>
                    <a:pt x="31" y="97"/>
                    <a:pt x="30" y="96"/>
                    <a:pt x="26" y="97"/>
                  </a:cubicBezTo>
                  <a:cubicBezTo>
                    <a:pt x="21" y="98"/>
                    <a:pt x="5" y="96"/>
                    <a:pt x="6" y="92"/>
                  </a:cubicBezTo>
                  <a:cubicBezTo>
                    <a:pt x="7" y="91"/>
                    <a:pt x="21" y="86"/>
                    <a:pt x="23" y="85"/>
                  </a:cubicBezTo>
                  <a:cubicBezTo>
                    <a:pt x="35" y="80"/>
                    <a:pt x="45" y="72"/>
                    <a:pt x="56" y="66"/>
                  </a:cubicBezTo>
                  <a:cubicBezTo>
                    <a:pt x="61" y="63"/>
                    <a:pt x="68" y="63"/>
                    <a:pt x="70" y="58"/>
                  </a:cubicBezTo>
                  <a:cubicBezTo>
                    <a:pt x="73" y="55"/>
                    <a:pt x="73" y="45"/>
                    <a:pt x="74" y="41"/>
                  </a:cubicBezTo>
                  <a:cubicBezTo>
                    <a:pt x="76" y="31"/>
                    <a:pt x="81" y="17"/>
                    <a:pt x="86" y="10"/>
                  </a:cubicBezTo>
                  <a:cubicBezTo>
                    <a:pt x="88" y="7"/>
                    <a:pt x="87" y="2"/>
                    <a:pt x="9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id="{013CBE7A-F08E-4A25-B216-2F6636381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851" y="5754688"/>
              <a:ext cx="558800" cy="942975"/>
            </a:xfrm>
            <a:custGeom>
              <a:avLst/>
              <a:gdLst>
                <a:gd name="T0" fmla="*/ 133 w 187"/>
                <a:gd name="T1" fmla="*/ 25 h 316"/>
                <a:gd name="T2" fmla="*/ 103 w 187"/>
                <a:gd name="T3" fmla="*/ 73 h 316"/>
                <a:gd name="T4" fmla="*/ 138 w 187"/>
                <a:gd name="T5" fmla="*/ 72 h 316"/>
                <a:gd name="T6" fmla="*/ 187 w 187"/>
                <a:gd name="T7" fmla="*/ 74 h 316"/>
                <a:gd name="T8" fmla="*/ 144 w 187"/>
                <a:gd name="T9" fmla="*/ 133 h 316"/>
                <a:gd name="T10" fmla="*/ 142 w 187"/>
                <a:gd name="T11" fmla="*/ 142 h 316"/>
                <a:gd name="T12" fmla="*/ 142 w 187"/>
                <a:gd name="T13" fmla="*/ 170 h 316"/>
                <a:gd name="T14" fmla="*/ 97 w 187"/>
                <a:gd name="T15" fmla="*/ 204 h 316"/>
                <a:gd name="T16" fmla="*/ 99 w 187"/>
                <a:gd name="T17" fmla="*/ 212 h 316"/>
                <a:gd name="T18" fmla="*/ 138 w 187"/>
                <a:gd name="T19" fmla="*/ 227 h 316"/>
                <a:gd name="T20" fmla="*/ 111 w 187"/>
                <a:gd name="T21" fmla="*/ 242 h 316"/>
                <a:gd name="T22" fmla="*/ 116 w 187"/>
                <a:gd name="T23" fmla="*/ 227 h 316"/>
                <a:gd name="T24" fmla="*/ 94 w 187"/>
                <a:gd name="T25" fmla="*/ 230 h 316"/>
                <a:gd name="T26" fmla="*/ 97 w 187"/>
                <a:gd name="T27" fmla="*/ 281 h 316"/>
                <a:gd name="T28" fmla="*/ 82 w 187"/>
                <a:gd name="T29" fmla="*/ 316 h 316"/>
                <a:gd name="T30" fmla="*/ 34 w 187"/>
                <a:gd name="T31" fmla="*/ 297 h 316"/>
                <a:gd name="T32" fmla="*/ 44 w 187"/>
                <a:gd name="T33" fmla="*/ 297 h 316"/>
                <a:gd name="T34" fmla="*/ 86 w 187"/>
                <a:gd name="T35" fmla="*/ 289 h 316"/>
                <a:gd name="T36" fmla="*/ 84 w 187"/>
                <a:gd name="T37" fmla="*/ 236 h 316"/>
                <a:gd name="T38" fmla="*/ 64 w 187"/>
                <a:gd name="T39" fmla="*/ 242 h 316"/>
                <a:gd name="T40" fmla="*/ 37 w 187"/>
                <a:gd name="T41" fmla="*/ 254 h 316"/>
                <a:gd name="T42" fmla="*/ 6 w 187"/>
                <a:gd name="T43" fmla="*/ 265 h 316"/>
                <a:gd name="T44" fmla="*/ 9 w 187"/>
                <a:gd name="T45" fmla="*/ 250 h 316"/>
                <a:gd name="T46" fmla="*/ 60 w 187"/>
                <a:gd name="T47" fmla="*/ 224 h 316"/>
                <a:gd name="T48" fmla="*/ 80 w 187"/>
                <a:gd name="T49" fmla="*/ 217 h 316"/>
                <a:gd name="T50" fmla="*/ 114 w 187"/>
                <a:gd name="T51" fmla="*/ 172 h 316"/>
                <a:gd name="T52" fmla="*/ 43 w 187"/>
                <a:gd name="T53" fmla="*/ 190 h 316"/>
                <a:gd name="T54" fmla="*/ 41 w 187"/>
                <a:gd name="T55" fmla="*/ 183 h 316"/>
                <a:gd name="T56" fmla="*/ 88 w 187"/>
                <a:gd name="T57" fmla="*/ 161 h 316"/>
                <a:gd name="T58" fmla="*/ 108 w 187"/>
                <a:gd name="T59" fmla="*/ 146 h 316"/>
                <a:gd name="T60" fmla="*/ 94 w 187"/>
                <a:gd name="T61" fmla="*/ 147 h 316"/>
                <a:gd name="T62" fmla="*/ 112 w 187"/>
                <a:gd name="T63" fmla="*/ 120 h 316"/>
                <a:gd name="T64" fmla="*/ 120 w 187"/>
                <a:gd name="T65" fmla="*/ 98 h 316"/>
                <a:gd name="T66" fmla="*/ 128 w 187"/>
                <a:gd name="T67" fmla="*/ 124 h 316"/>
                <a:gd name="T68" fmla="*/ 127 w 187"/>
                <a:gd name="T69" fmla="*/ 134 h 316"/>
                <a:gd name="T70" fmla="*/ 157 w 187"/>
                <a:gd name="T71" fmla="*/ 89 h 316"/>
                <a:gd name="T72" fmla="*/ 149 w 187"/>
                <a:gd name="T73" fmla="*/ 81 h 316"/>
                <a:gd name="T74" fmla="*/ 108 w 187"/>
                <a:gd name="T75" fmla="*/ 106 h 316"/>
                <a:gd name="T76" fmla="*/ 104 w 187"/>
                <a:gd name="T77" fmla="*/ 132 h 316"/>
                <a:gd name="T78" fmla="*/ 91 w 187"/>
                <a:gd name="T79" fmla="*/ 129 h 316"/>
                <a:gd name="T80" fmla="*/ 61 w 187"/>
                <a:gd name="T81" fmla="*/ 147 h 316"/>
                <a:gd name="T82" fmla="*/ 80 w 187"/>
                <a:gd name="T83" fmla="*/ 125 h 316"/>
                <a:gd name="T84" fmla="*/ 69 w 187"/>
                <a:gd name="T85" fmla="*/ 130 h 316"/>
                <a:gd name="T86" fmla="*/ 40 w 187"/>
                <a:gd name="T87" fmla="*/ 161 h 316"/>
                <a:gd name="T88" fmla="*/ 27 w 187"/>
                <a:gd name="T89" fmla="*/ 127 h 316"/>
                <a:gd name="T90" fmla="*/ 38 w 187"/>
                <a:gd name="T91" fmla="*/ 122 h 316"/>
                <a:gd name="T92" fmla="*/ 50 w 187"/>
                <a:gd name="T93" fmla="*/ 132 h 316"/>
                <a:gd name="T94" fmla="*/ 47 w 187"/>
                <a:gd name="T95" fmla="*/ 113 h 316"/>
                <a:gd name="T96" fmla="*/ 30 w 187"/>
                <a:gd name="T97" fmla="*/ 70 h 316"/>
                <a:gd name="T98" fmla="*/ 28 w 187"/>
                <a:gd name="T99" fmla="*/ 64 h 316"/>
                <a:gd name="T100" fmla="*/ 64 w 187"/>
                <a:gd name="T101" fmla="*/ 120 h 316"/>
                <a:gd name="T102" fmla="*/ 79 w 187"/>
                <a:gd name="T103" fmla="*/ 106 h 316"/>
                <a:gd name="T104" fmla="*/ 100 w 187"/>
                <a:gd name="T105" fmla="*/ 92 h 316"/>
                <a:gd name="T106" fmla="*/ 75 w 187"/>
                <a:gd name="T107" fmla="*/ 94 h 316"/>
                <a:gd name="T108" fmla="*/ 64 w 187"/>
                <a:gd name="T109" fmla="*/ 92 h 316"/>
                <a:gd name="T110" fmla="*/ 58 w 187"/>
                <a:gd name="T111" fmla="*/ 82 h 316"/>
                <a:gd name="T112" fmla="*/ 79 w 187"/>
                <a:gd name="T113" fmla="*/ 76 h 316"/>
                <a:gd name="T114" fmla="*/ 118 w 187"/>
                <a:gd name="T115" fmla="*/ 2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7" h="316">
                  <a:moveTo>
                    <a:pt x="120" y="1"/>
                  </a:moveTo>
                  <a:cubicBezTo>
                    <a:pt x="120" y="1"/>
                    <a:pt x="122" y="2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4" y="3"/>
                    <a:pt x="124" y="3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7" y="6"/>
                    <a:pt x="129" y="9"/>
                    <a:pt x="130" y="12"/>
                  </a:cubicBezTo>
                  <a:cubicBezTo>
                    <a:pt x="132" y="15"/>
                    <a:pt x="132" y="19"/>
                    <a:pt x="133" y="25"/>
                  </a:cubicBezTo>
                  <a:cubicBezTo>
                    <a:pt x="133" y="26"/>
                    <a:pt x="133" y="27"/>
                    <a:pt x="132" y="29"/>
                  </a:cubicBezTo>
                  <a:cubicBezTo>
                    <a:pt x="132" y="31"/>
                    <a:pt x="131" y="33"/>
                    <a:pt x="131" y="34"/>
                  </a:cubicBezTo>
                  <a:cubicBezTo>
                    <a:pt x="128" y="40"/>
                    <a:pt x="121" y="46"/>
                    <a:pt x="115" y="52"/>
                  </a:cubicBezTo>
                  <a:cubicBezTo>
                    <a:pt x="111" y="55"/>
                    <a:pt x="107" y="58"/>
                    <a:pt x="105" y="62"/>
                  </a:cubicBezTo>
                  <a:cubicBezTo>
                    <a:pt x="104" y="62"/>
                    <a:pt x="103" y="63"/>
                    <a:pt x="103" y="64"/>
                  </a:cubicBezTo>
                  <a:cubicBezTo>
                    <a:pt x="100" y="67"/>
                    <a:pt x="96" y="70"/>
                    <a:pt x="97" y="73"/>
                  </a:cubicBezTo>
                  <a:cubicBezTo>
                    <a:pt x="97" y="73"/>
                    <a:pt x="100" y="73"/>
                    <a:pt x="103" y="73"/>
                  </a:cubicBezTo>
                  <a:cubicBezTo>
                    <a:pt x="105" y="73"/>
                    <a:pt x="107" y="73"/>
                    <a:pt x="108" y="73"/>
                  </a:cubicBezTo>
                  <a:cubicBezTo>
                    <a:pt x="109" y="74"/>
                    <a:pt x="111" y="75"/>
                    <a:pt x="112" y="76"/>
                  </a:cubicBezTo>
                  <a:cubicBezTo>
                    <a:pt x="114" y="77"/>
                    <a:pt x="115" y="78"/>
                    <a:pt x="116" y="79"/>
                  </a:cubicBezTo>
                  <a:cubicBezTo>
                    <a:pt x="117" y="80"/>
                    <a:pt x="117" y="80"/>
                    <a:pt x="118" y="81"/>
                  </a:cubicBezTo>
                  <a:cubicBezTo>
                    <a:pt x="119" y="81"/>
                    <a:pt x="120" y="81"/>
                    <a:pt x="121" y="80"/>
                  </a:cubicBezTo>
                  <a:cubicBezTo>
                    <a:pt x="125" y="79"/>
                    <a:pt x="127" y="77"/>
                    <a:pt x="130" y="76"/>
                  </a:cubicBezTo>
                  <a:cubicBezTo>
                    <a:pt x="133" y="74"/>
                    <a:pt x="135" y="73"/>
                    <a:pt x="138" y="72"/>
                  </a:cubicBezTo>
                  <a:cubicBezTo>
                    <a:pt x="142" y="70"/>
                    <a:pt x="146" y="68"/>
                    <a:pt x="150" y="67"/>
                  </a:cubicBezTo>
                  <a:cubicBezTo>
                    <a:pt x="154" y="66"/>
                    <a:pt x="158" y="64"/>
                    <a:pt x="163" y="63"/>
                  </a:cubicBezTo>
                  <a:cubicBezTo>
                    <a:pt x="166" y="62"/>
                    <a:pt x="170" y="61"/>
                    <a:pt x="175" y="61"/>
                  </a:cubicBezTo>
                  <a:cubicBezTo>
                    <a:pt x="178" y="61"/>
                    <a:pt x="181" y="62"/>
                    <a:pt x="183" y="63"/>
                  </a:cubicBezTo>
                  <a:cubicBezTo>
                    <a:pt x="184" y="64"/>
                    <a:pt x="186" y="65"/>
                    <a:pt x="186" y="68"/>
                  </a:cubicBezTo>
                  <a:cubicBezTo>
                    <a:pt x="187" y="70"/>
                    <a:pt x="187" y="72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7"/>
                    <a:pt x="184" y="80"/>
                    <a:pt x="181" y="83"/>
                  </a:cubicBezTo>
                  <a:cubicBezTo>
                    <a:pt x="181" y="84"/>
                    <a:pt x="180" y="85"/>
                    <a:pt x="179" y="86"/>
                  </a:cubicBezTo>
                  <a:cubicBezTo>
                    <a:pt x="177" y="89"/>
                    <a:pt x="175" y="92"/>
                    <a:pt x="173" y="95"/>
                  </a:cubicBezTo>
                  <a:cubicBezTo>
                    <a:pt x="171" y="98"/>
                    <a:pt x="169" y="101"/>
                    <a:pt x="167" y="104"/>
                  </a:cubicBezTo>
                  <a:cubicBezTo>
                    <a:pt x="167" y="104"/>
                    <a:pt x="165" y="106"/>
                    <a:pt x="164" y="108"/>
                  </a:cubicBezTo>
                  <a:cubicBezTo>
                    <a:pt x="157" y="117"/>
                    <a:pt x="152" y="124"/>
                    <a:pt x="144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3"/>
                    <a:pt x="143" y="134"/>
                    <a:pt x="142" y="134"/>
                  </a:cubicBezTo>
                  <a:cubicBezTo>
                    <a:pt x="141" y="136"/>
                    <a:pt x="139" y="138"/>
                    <a:pt x="138" y="138"/>
                  </a:cubicBezTo>
                  <a:cubicBezTo>
                    <a:pt x="138" y="138"/>
                    <a:pt x="138" y="139"/>
                    <a:pt x="138" y="139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8" y="139"/>
                    <a:pt x="138" y="139"/>
                    <a:pt x="138" y="140"/>
                  </a:cubicBezTo>
                  <a:cubicBezTo>
                    <a:pt x="138" y="140"/>
                    <a:pt x="138" y="140"/>
                    <a:pt x="139" y="141"/>
                  </a:cubicBezTo>
                  <a:cubicBezTo>
                    <a:pt x="139" y="141"/>
                    <a:pt x="141" y="142"/>
                    <a:pt x="142" y="142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2"/>
                    <a:pt x="146" y="142"/>
                    <a:pt x="147" y="143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9" y="144"/>
                    <a:pt x="151" y="146"/>
                    <a:pt x="151" y="148"/>
                  </a:cubicBezTo>
                  <a:cubicBezTo>
                    <a:pt x="152" y="151"/>
                    <a:pt x="152" y="154"/>
                    <a:pt x="151" y="156"/>
                  </a:cubicBezTo>
                  <a:cubicBezTo>
                    <a:pt x="150" y="159"/>
                    <a:pt x="148" y="162"/>
                    <a:pt x="145" y="166"/>
                  </a:cubicBezTo>
                  <a:cubicBezTo>
                    <a:pt x="144" y="167"/>
                    <a:pt x="143" y="169"/>
                    <a:pt x="142" y="170"/>
                  </a:cubicBezTo>
                  <a:cubicBezTo>
                    <a:pt x="140" y="173"/>
                    <a:pt x="137" y="176"/>
                    <a:pt x="134" y="179"/>
                  </a:cubicBezTo>
                  <a:cubicBezTo>
                    <a:pt x="132" y="180"/>
                    <a:pt x="131" y="181"/>
                    <a:pt x="130" y="182"/>
                  </a:cubicBezTo>
                  <a:cubicBezTo>
                    <a:pt x="129" y="183"/>
                    <a:pt x="128" y="184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4" y="186"/>
                    <a:pt x="123" y="188"/>
                    <a:pt x="121" y="189"/>
                  </a:cubicBezTo>
                  <a:cubicBezTo>
                    <a:pt x="115" y="193"/>
                    <a:pt x="109" y="197"/>
                    <a:pt x="103" y="201"/>
                  </a:cubicBezTo>
                  <a:cubicBezTo>
                    <a:pt x="101" y="202"/>
                    <a:pt x="99" y="203"/>
                    <a:pt x="97" y="204"/>
                  </a:cubicBezTo>
                  <a:cubicBezTo>
                    <a:pt x="96" y="205"/>
                    <a:pt x="94" y="206"/>
                    <a:pt x="93" y="207"/>
                  </a:cubicBezTo>
                  <a:cubicBezTo>
                    <a:pt x="91" y="208"/>
                    <a:pt x="89" y="209"/>
                    <a:pt x="88" y="211"/>
                  </a:cubicBezTo>
                  <a:cubicBezTo>
                    <a:pt x="87" y="212"/>
                    <a:pt x="86" y="214"/>
                    <a:pt x="87" y="216"/>
                  </a:cubicBezTo>
                  <a:cubicBezTo>
                    <a:pt x="87" y="216"/>
                    <a:pt x="88" y="215"/>
                    <a:pt x="89" y="215"/>
                  </a:cubicBezTo>
                  <a:cubicBezTo>
                    <a:pt x="91" y="215"/>
                    <a:pt x="93" y="214"/>
                    <a:pt x="95" y="213"/>
                  </a:cubicBezTo>
                  <a:cubicBezTo>
                    <a:pt x="96" y="213"/>
                    <a:pt x="97" y="212"/>
                    <a:pt x="98" y="212"/>
                  </a:cubicBezTo>
                  <a:cubicBezTo>
                    <a:pt x="98" y="212"/>
                    <a:pt x="98" y="212"/>
                    <a:pt x="99" y="212"/>
                  </a:cubicBezTo>
                  <a:cubicBezTo>
                    <a:pt x="103" y="211"/>
                    <a:pt x="108" y="210"/>
                    <a:pt x="113" y="210"/>
                  </a:cubicBezTo>
                  <a:cubicBezTo>
                    <a:pt x="118" y="210"/>
                    <a:pt x="123" y="210"/>
                    <a:pt x="128" y="210"/>
                  </a:cubicBezTo>
                  <a:cubicBezTo>
                    <a:pt x="129" y="210"/>
                    <a:pt x="131" y="211"/>
                    <a:pt x="134" y="211"/>
                  </a:cubicBezTo>
                  <a:cubicBezTo>
                    <a:pt x="135" y="212"/>
                    <a:pt x="137" y="212"/>
                    <a:pt x="137" y="213"/>
                  </a:cubicBezTo>
                  <a:cubicBezTo>
                    <a:pt x="138" y="213"/>
                    <a:pt x="140" y="215"/>
                    <a:pt x="142" y="217"/>
                  </a:cubicBezTo>
                  <a:cubicBezTo>
                    <a:pt x="143" y="219"/>
                    <a:pt x="144" y="221"/>
                    <a:pt x="143" y="223"/>
                  </a:cubicBezTo>
                  <a:cubicBezTo>
                    <a:pt x="142" y="225"/>
                    <a:pt x="140" y="226"/>
                    <a:pt x="138" y="227"/>
                  </a:cubicBezTo>
                  <a:cubicBezTo>
                    <a:pt x="137" y="227"/>
                    <a:pt x="136" y="227"/>
                    <a:pt x="136" y="228"/>
                  </a:cubicBezTo>
                  <a:cubicBezTo>
                    <a:pt x="135" y="229"/>
                    <a:pt x="134" y="230"/>
                    <a:pt x="132" y="231"/>
                  </a:cubicBezTo>
                  <a:cubicBezTo>
                    <a:pt x="131" y="231"/>
                    <a:pt x="130" y="232"/>
                    <a:pt x="129" y="233"/>
                  </a:cubicBezTo>
                  <a:cubicBezTo>
                    <a:pt x="128" y="234"/>
                    <a:pt x="126" y="235"/>
                    <a:pt x="125" y="236"/>
                  </a:cubicBezTo>
                  <a:cubicBezTo>
                    <a:pt x="125" y="236"/>
                    <a:pt x="124" y="236"/>
                    <a:pt x="124" y="236"/>
                  </a:cubicBezTo>
                  <a:cubicBezTo>
                    <a:pt x="122" y="238"/>
                    <a:pt x="119" y="239"/>
                    <a:pt x="117" y="240"/>
                  </a:cubicBezTo>
                  <a:cubicBezTo>
                    <a:pt x="115" y="240"/>
                    <a:pt x="113" y="241"/>
                    <a:pt x="111" y="242"/>
                  </a:cubicBezTo>
                  <a:cubicBezTo>
                    <a:pt x="109" y="243"/>
                    <a:pt x="103" y="244"/>
                    <a:pt x="100" y="243"/>
                  </a:cubicBezTo>
                  <a:cubicBezTo>
                    <a:pt x="100" y="242"/>
                    <a:pt x="100" y="242"/>
                    <a:pt x="100" y="242"/>
                  </a:cubicBezTo>
                  <a:cubicBezTo>
                    <a:pt x="99" y="241"/>
                    <a:pt x="101" y="240"/>
                    <a:pt x="102" y="239"/>
                  </a:cubicBezTo>
                  <a:cubicBezTo>
                    <a:pt x="103" y="239"/>
                    <a:pt x="103" y="238"/>
                    <a:pt x="104" y="238"/>
                  </a:cubicBezTo>
                  <a:cubicBezTo>
                    <a:pt x="106" y="236"/>
                    <a:pt x="108" y="235"/>
                    <a:pt x="110" y="233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2" y="231"/>
                    <a:pt x="114" y="229"/>
                    <a:pt x="116" y="227"/>
                  </a:cubicBezTo>
                  <a:cubicBezTo>
                    <a:pt x="116" y="227"/>
                    <a:pt x="117" y="226"/>
                    <a:pt x="118" y="225"/>
                  </a:cubicBezTo>
                  <a:cubicBezTo>
                    <a:pt x="118" y="225"/>
                    <a:pt x="119" y="225"/>
                    <a:pt x="119" y="225"/>
                  </a:cubicBezTo>
                  <a:cubicBezTo>
                    <a:pt x="119" y="225"/>
                    <a:pt x="119" y="225"/>
                    <a:pt x="119" y="225"/>
                  </a:cubicBezTo>
                  <a:cubicBezTo>
                    <a:pt x="120" y="224"/>
                    <a:pt x="120" y="223"/>
                    <a:pt x="120" y="223"/>
                  </a:cubicBezTo>
                  <a:cubicBezTo>
                    <a:pt x="117" y="219"/>
                    <a:pt x="102" y="226"/>
                    <a:pt x="97" y="228"/>
                  </a:cubicBezTo>
                  <a:cubicBezTo>
                    <a:pt x="97" y="229"/>
                    <a:pt x="96" y="229"/>
                    <a:pt x="96" y="229"/>
                  </a:cubicBezTo>
                  <a:cubicBezTo>
                    <a:pt x="95" y="229"/>
                    <a:pt x="95" y="229"/>
                    <a:pt x="94" y="230"/>
                  </a:cubicBezTo>
                  <a:cubicBezTo>
                    <a:pt x="93" y="230"/>
                    <a:pt x="91" y="231"/>
                    <a:pt x="91" y="232"/>
                  </a:cubicBezTo>
                  <a:cubicBezTo>
                    <a:pt x="90" y="233"/>
                    <a:pt x="91" y="236"/>
                    <a:pt x="92" y="239"/>
                  </a:cubicBezTo>
                  <a:cubicBezTo>
                    <a:pt x="93" y="243"/>
                    <a:pt x="94" y="246"/>
                    <a:pt x="94" y="250"/>
                  </a:cubicBezTo>
                  <a:cubicBezTo>
                    <a:pt x="94" y="252"/>
                    <a:pt x="95" y="255"/>
                    <a:pt x="95" y="257"/>
                  </a:cubicBezTo>
                  <a:cubicBezTo>
                    <a:pt x="95" y="258"/>
                    <a:pt x="95" y="259"/>
                    <a:pt x="95" y="260"/>
                  </a:cubicBezTo>
                  <a:cubicBezTo>
                    <a:pt x="96" y="261"/>
                    <a:pt x="96" y="263"/>
                    <a:pt x="96" y="263"/>
                  </a:cubicBezTo>
                  <a:cubicBezTo>
                    <a:pt x="96" y="268"/>
                    <a:pt x="97" y="276"/>
                    <a:pt x="97" y="281"/>
                  </a:cubicBezTo>
                  <a:cubicBezTo>
                    <a:pt x="97" y="282"/>
                    <a:pt x="97" y="282"/>
                    <a:pt x="97" y="283"/>
                  </a:cubicBezTo>
                  <a:cubicBezTo>
                    <a:pt x="97" y="284"/>
                    <a:pt x="97" y="286"/>
                    <a:pt x="98" y="289"/>
                  </a:cubicBezTo>
                  <a:cubicBezTo>
                    <a:pt x="98" y="292"/>
                    <a:pt x="98" y="296"/>
                    <a:pt x="98" y="297"/>
                  </a:cubicBezTo>
                  <a:cubicBezTo>
                    <a:pt x="98" y="299"/>
                    <a:pt x="98" y="301"/>
                    <a:pt x="98" y="302"/>
                  </a:cubicBezTo>
                  <a:cubicBezTo>
                    <a:pt x="98" y="305"/>
                    <a:pt x="98" y="306"/>
                    <a:pt x="97" y="309"/>
                  </a:cubicBezTo>
                  <a:cubicBezTo>
                    <a:pt x="96" y="313"/>
                    <a:pt x="94" y="315"/>
                    <a:pt x="91" y="315"/>
                  </a:cubicBezTo>
                  <a:cubicBezTo>
                    <a:pt x="89" y="316"/>
                    <a:pt x="86" y="316"/>
                    <a:pt x="82" y="316"/>
                  </a:cubicBezTo>
                  <a:cubicBezTo>
                    <a:pt x="81" y="316"/>
                    <a:pt x="78" y="315"/>
                    <a:pt x="76" y="315"/>
                  </a:cubicBezTo>
                  <a:cubicBezTo>
                    <a:pt x="75" y="315"/>
                    <a:pt x="75" y="315"/>
                    <a:pt x="75" y="315"/>
                  </a:cubicBezTo>
                  <a:cubicBezTo>
                    <a:pt x="71" y="314"/>
                    <a:pt x="66" y="313"/>
                    <a:pt x="62" y="312"/>
                  </a:cubicBezTo>
                  <a:cubicBezTo>
                    <a:pt x="58" y="310"/>
                    <a:pt x="55" y="309"/>
                    <a:pt x="51" y="307"/>
                  </a:cubicBezTo>
                  <a:cubicBezTo>
                    <a:pt x="49" y="306"/>
                    <a:pt x="44" y="303"/>
                    <a:pt x="40" y="301"/>
                  </a:cubicBezTo>
                  <a:cubicBezTo>
                    <a:pt x="37" y="299"/>
                    <a:pt x="35" y="298"/>
                    <a:pt x="34" y="297"/>
                  </a:cubicBezTo>
                  <a:cubicBezTo>
                    <a:pt x="34" y="297"/>
                    <a:pt x="34" y="297"/>
                    <a:pt x="34" y="297"/>
                  </a:cubicBezTo>
                  <a:cubicBezTo>
                    <a:pt x="34" y="297"/>
                    <a:pt x="34" y="297"/>
                    <a:pt x="34" y="297"/>
                  </a:cubicBezTo>
                  <a:cubicBezTo>
                    <a:pt x="34" y="296"/>
                    <a:pt x="33" y="296"/>
                    <a:pt x="34" y="295"/>
                  </a:cubicBezTo>
                  <a:cubicBezTo>
                    <a:pt x="34" y="295"/>
                    <a:pt x="34" y="295"/>
                    <a:pt x="34" y="295"/>
                  </a:cubicBezTo>
                  <a:cubicBezTo>
                    <a:pt x="34" y="294"/>
                    <a:pt x="35" y="294"/>
                    <a:pt x="35" y="294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7" y="295"/>
                    <a:pt x="40" y="296"/>
                    <a:pt x="42" y="296"/>
                  </a:cubicBezTo>
                  <a:cubicBezTo>
                    <a:pt x="43" y="297"/>
                    <a:pt x="44" y="297"/>
                    <a:pt x="44" y="297"/>
                  </a:cubicBezTo>
                  <a:cubicBezTo>
                    <a:pt x="44" y="297"/>
                    <a:pt x="44" y="297"/>
                    <a:pt x="44" y="297"/>
                  </a:cubicBezTo>
                  <a:cubicBezTo>
                    <a:pt x="49" y="299"/>
                    <a:pt x="59" y="301"/>
                    <a:pt x="67" y="302"/>
                  </a:cubicBezTo>
                  <a:cubicBezTo>
                    <a:pt x="73" y="302"/>
                    <a:pt x="78" y="302"/>
                    <a:pt x="81" y="300"/>
                  </a:cubicBezTo>
                  <a:cubicBezTo>
                    <a:pt x="81" y="300"/>
                    <a:pt x="81" y="300"/>
                    <a:pt x="81" y="300"/>
                  </a:cubicBezTo>
                  <a:cubicBezTo>
                    <a:pt x="83" y="299"/>
                    <a:pt x="85" y="298"/>
                    <a:pt x="85" y="296"/>
                  </a:cubicBezTo>
                  <a:cubicBezTo>
                    <a:pt x="86" y="294"/>
                    <a:pt x="86" y="292"/>
                    <a:pt x="86" y="289"/>
                  </a:cubicBezTo>
                  <a:cubicBezTo>
                    <a:pt x="86" y="289"/>
                    <a:pt x="86" y="289"/>
                    <a:pt x="86" y="289"/>
                  </a:cubicBezTo>
                  <a:cubicBezTo>
                    <a:pt x="86" y="287"/>
                    <a:pt x="86" y="285"/>
                    <a:pt x="86" y="283"/>
                  </a:cubicBezTo>
                  <a:cubicBezTo>
                    <a:pt x="86" y="280"/>
                    <a:pt x="86" y="277"/>
                    <a:pt x="86" y="274"/>
                  </a:cubicBezTo>
                  <a:cubicBezTo>
                    <a:pt x="86" y="274"/>
                    <a:pt x="86" y="274"/>
                    <a:pt x="86" y="274"/>
                  </a:cubicBezTo>
                  <a:cubicBezTo>
                    <a:pt x="86" y="272"/>
                    <a:pt x="86" y="270"/>
                    <a:pt x="86" y="268"/>
                  </a:cubicBezTo>
                  <a:cubicBezTo>
                    <a:pt x="86" y="262"/>
                    <a:pt x="86" y="256"/>
                    <a:pt x="85" y="251"/>
                  </a:cubicBezTo>
                  <a:cubicBezTo>
                    <a:pt x="85" y="250"/>
                    <a:pt x="85" y="249"/>
                    <a:pt x="85" y="247"/>
                  </a:cubicBezTo>
                  <a:cubicBezTo>
                    <a:pt x="85" y="244"/>
                    <a:pt x="84" y="239"/>
                    <a:pt x="84" y="236"/>
                  </a:cubicBezTo>
                  <a:cubicBezTo>
                    <a:pt x="84" y="236"/>
                    <a:pt x="83" y="236"/>
                    <a:pt x="83" y="236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3" y="236"/>
                    <a:pt x="83" y="236"/>
                    <a:pt x="83" y="236"/>
                  </a:cubicBezTo>
                  <a:cubicBezTo>
                    <a:pt x="82" y="235"/>
                    <a:pt x="69" y="240"/>
                    <a:pt x="64" y="242"/>
                  </a:cubicBezTo>
                  <a:cubicBezTo>
                    <a:pt x="64" y="242"/>
                    <a:pt x="64" y="242"/>
                    <a:pt x="64" y="242"/>
                  </a:cubicBezTo>
                  <a:cubicBezTo>
                    <a:pt x="64" y="242"/>
                    <a:pt x="64" y="242"/>
                    <a:pt x="64" y="242"/>
                  </a:cubicBezTo>
                  <a:cubicBezTo>
                    <a:pt x="64" y="242"/>
                    <a:pt x="64" y="243"/>
                    <a:pt x="63" y="243"/>
                  </a:cubicBezTo>
                  <a:cubicBezTo>
                    <a:pt x="61" y="244"/>
                    <a:pt x="58" y="245"/>
                    <a:pt x="55" y="246"/>
                  </a:cubicBezTo>
                  <a:cubicBezTo>
                    <a:pt x="54" y="246"/>
                    <a:pt x="52" y="247"/>
                    <a:pt x="51" y="248"/>
                  </a:cubicBezTo>
                  <a:cubicBezTo>
                    <a:pt x="49" y="248"/>
                    <a:pt x="48" y="249"/>
                    <a:pt x="47" y="250"/>
                  </a:cubicBezTo>
                  <a:cubicBezTo>
                    <a:pt x="46" y="250"/>
                    <a:pt x="44" y="251"/>
                    <a:pt x="43" y="251"/>
                  </a:cubicBezTo>
                  <a:cubicBezTo>
                    <a:pt x="43" y="251"/>
                    <a:pt x="43" y="251"/>
                    <a:pt x="43" y="251"/>
                  </a:cubicBezTo>
                  <a:cubicBezTo>
                    <a:pt x="42" y="252"/>
                    <a:pt x="39" y="253"/>
                    <a:pt x="37" y="254"/>
                  </a:cubicBezTo>
                  <a:cubicBezTo>
                    <a:pt x="36" y="254"/>
                    <a:pt x="35" y="255"/>
                    <a:pt x="34" y="256"/>
                  </a:cubicBezTo>
                  <a:cubicBezTo>
                    <a:pt x="33" y="256"/>
                    <a:pt x="31" y="257"/>
                    <a:pt x="30" y="258"/>
                  </a:cubicBezTo>
                  <a:cubicBezTo>
                    <a:pt x="26" y="260"/>
                    <a:pt x="24" y="262"/>
                    <a:pt x="20" y="264"/>
                  </a:cubicBezTo>
                  <a:cubicBezTo>
                    <a:pt x="19" y="264"/>
                    <a:pt x="17" y="264"/>
                    <a:pt x="16" y="265"/>
                  </a:cubicBezTo>
                  <a:cubicBezTo>
                    <a:pt x="15" y="265"/>
                    <a:pt x="14" y="265"/>
                    <a:pt x="12" y="265"/>
                  </a:cubicBezTo>
                  <a:cubicBezTo>
                    <a:pt x="12" y="265"/>
                    <a:pt x="12" y="265"/>
                    <a:pt x="12" y="265"/>
                  </a:cubicBezTo>
                  <a:cubicBezTo>
                    <a:pt x="12" y="266"/>
                    <a:pt x="8" y="265"/>
                    <a:pt x="6" y="265"/>
                  </a:cubicBezTo>
                  <a:cubicBezTo>
                    <a:pt x="4" y="265"/>
                    <a:pt x="2" y="264"/>
                    <a:pt x="2" y="263"/>
                  </a:cubicBezTo>
                  <a:cubicBezTo>
                    <a:pt x="1" y="262"/>
                    <a:pt x="1" y="261"/>
                    <a:pt x="1" y="261"/>
                  </a:cubicBezTo>
                  <a:cubicBezTo>
                    <a:pt x="0" y="260"/>
                    <a:pt x="0" y="259"/>
                    <a:pt x="0" y="258"/>
                  </a:cubicBezTo>
                  <a:cubicBezTo>
                    <a:pt x="0" y="258"/>
                    <a:pt x="0" y="258"/>
                    <a:pt x="0" y="257"/>
                  </a:cubicBezTo>
                  <a:cubicBezTo>
                    <a:pt x="0" y="256"/>
                    <a:pt x="0" y="255"/>
                    <a:pt x="1" y="254"/>
                  </a:cubicBezTo>
                  <a:cubicBezTo>
                    <a:pt x="2" y="253"/>
                    <a:pt x="4" y="252"/>
                    <a:pt x="6" y="251"/>
                  </a:cubicBezTo>
                  <a:cubicBezTo>
                    <a:pt x="7" y="251"/>
                    <a:pt x="8" y="251"/>
                    <a:pt x="9" y="250"/>
                  </a:cubicBezTo>
                  <a:cubicBezTo>
                    <a:pt x="11" y="249"/>
                    <a:pt x="12" y="248"/>
                    <a:pt x="14" y="247"/>
                  </a:cubicBezTo>
                  <a:cubicBezTo>
                    <a:pt x="16" y="245"/>
                    <a:pt x="18" y="244"/>
                    <a:pt x="21" y="242"/>
                  </a:cubicBezTo>
                  <a:cubicBezTo>
                    <a:pt x="21" y="242"/>
                    <a:pt x="22" y="241"/>
                    <a:pt x="24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33" y="235"/>
                    <a:pt x="36" y="234"/>
                    <a:pt x="47" y="230"/>
                  </a:cubicBezTo>
                  <a:cubicBezTo>
                    <a:pt x="48" y="229"/>
                    <a:pt x="51" y="228"/>
                    <a:pt x="53" y="227"/>
                  </a:cubicBezTo>
                  <a:cubicBezTo>
                    <a:pt x="56" y="226"/>
                    <a:pt x="59" y="225"/>
                    <a:pt x="60" y="224"/>
                  </a:cubicBezTo>
                  <a:cubicBezTo>
                    <a:pt x="61" y="224"/>
                    <a:pt x="61" y="224"/>
                    <a:pt x="62" y="224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6" y="222"/>
                    <a:pt x="70" y="221"/>
                    <a:pt x="74" y="219"/>
                  </a:cubicBezTo>
                  <a:cubicBezTo>
                    <a:pt x="75" y="219"/>
                    <a:pt x="76" y="219"/>
                    <a:pt x="77" y="218"/>
                  </a:cubicBezTo>
                  <a:cubicBezTo>
                    <a:pt x="77" y="218"/>
                    <a:pt x="78" y="218"/>
                    <a:pt x="78" y="218"/>
                  </a:cubicBezTo>
                  <a:cubicBezTo>
                    <a:pt x="79" y="218"/>
                    <a:pt x="79" y="217"/>
                    <a:pt x="80" y="217"/>
                  </a:cubicBezTo>
                  <a:cubicBezTo>
                    <a:pt x="80" y="217"/>
                    <a:pt x="80" y="217"/>
                    <a:pt x="80" y="217"/>
                  </a:cubicBezTo>
                  <a:cubicBezTo>
                    <a:pt x="80" y="217"/>
                    <a:pt x="80" y="217"/>
                    <a:pt x="80" y="217"/>
                  </a:cubicBezTo>
                  <a:cubicBezTo>
                    <a:pt x="80" y="215"/>
                    <a:pt x="80" y="214"/>
                    <a:pt x="81" y="213"/>
                  </a:cubicBezTo>
                  <a:cubicBezTo>
                    <a:pt x="81" y="210"/>
                    <a:pt x="81" y="208"/>
                    <a:pt x="83" y="205"/>
                  </a:cubicBezTo>
                  <a:cubicBezTo>
                    <a:pt x="85" y="203"/>
                    <a:pt x="87" y="201"/>
                    <a:pt x="89" y="198"/>
                  </a:cubicBezTo>
                  <a:cubicBezTo>
                    <a:pt x="92" y="195"/>
                    <a:pt x="95" y="191"/>
                    <a:pt x="99" y="187"/>
                  </a:cubicBezTo>
                  <a:cubicBezTo>
                    <a:pt x="102" y="185"/>
                    <a:pt x="105" y="181"/>
                    <a:pt x="108" y="179"/>
                  </a:cubicBezTo>
                  <a:cubicBezTo>
                    <a:pt x="110" y="176"/>
                    <a:pt x="112" y="174"/>
                    <a:pt x="114" y="172"/>
                  </a:cubicBezTo>
                  <a:cubicBezTo>
                    <a:pt x="117" y="170"/>
                    <a:pt x="120" y="166"/>
                    <a:pt x="119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164"/>
                    <a:pt x="114" y="167"/>
                    <a:pt x="111" y="169"/>
                  </a:cubicBezTo>
                  <a:cubicBezTo>
                    <a:pt x="109" y="170"/>
                    <a:pt x="107" y="171"/>
                    <a:pt x="106" y="171"/>
                  </a:cubicBezTo>
                  <a:cubicBezTo>
                    <a:pt x="103" y="172"/>
                    <a:pt x="101" y="173"/>
                    <a:pt x="99" y="174"/>
                  </a:cubicBezTo>
                  <a:cubicBezTo>
                    <a:pt x="86" y="179"/>
                    <a:pt x="73" y="184"/>
                    <a:pt x="59" y="188"/>
                  </a:cubicBezTo>
                  <a:cubicBezTo>
                    <a:pt x="57" y="188"/>
                    <a:pt x="49" y="190"/>
                    <a:pt x="43" y="190"/>
                  </a:cubicBezTo>
                  <a:cubicBezTo>
                    <a:pt x="40" y="190"/>
                    <a:pt x="37" y="190"/>
                    <a:pt x="36" y="188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36" y="187"/>
                    <a:pt x="35" y="187"/>
                    <a:pt x="36" y="186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37" y="184"/>
                    <a:pt x="39" y="184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2" y="183"/>
                    <a:pt x="42" y="183"/>
                    <a:pt x="43" y="183"/>
                  </a:cubicBezTo>
                  <a:cubicBezTo>
                    <a:pt x="45" y="182"/>
                    <a:pt x="47" y="181"/>
                    <a:pt x="49" y="179"/>
                  </a:cubicBezTo>
                  <a:cubicBezTo>
                    <a:pt x="51" y="178"/>
                    <a:pt x="53" y="177"/>
                    <a:pt x="56" y="176"/>
                  </a:cubicBezTo>
                  <a:cubicBezTo>
                    <a:pt x="62" y="173"/>
                    <a:pt x="70" y="170"/>
                    <a:pt x="76" y="167"/>
                  </a:cubicBezTo>
                  <a:cubicBezTo>
                    <a:pt x="76" y="167"/>
                    <a:pt x="77" y="166"/>
                    <a:pt x="78" y="166"/>
                  </a:cubicBezTo>
                  <a:cubicBezTo>
                    <a:pt x="81" y="164"/>
                    <a:pt x="85" y="163"/>
                    <a:pt x="88" y="161"/>
                  </a:cubicBezTo>
                  <a:cubicBezTo>
                    <a:pt x="92" y="159"/>
                    <a:pt x="95" y="158"/>
                    <a:pt x="99" y="156"/>
                  </a:cubicBezTo>
                  <a:cubicBezTo>
                    <a:pt x="99" y="156"/>
                    <a:pt x="100" y="155"/>
                    <a:pt x="102" y="155"/>
                  </a:cubicBezTo>
                  <a:cubicBezTo>
                    <a:pt x="107" y="152"/>
                    <a:pt x="113" y="149"/>
                    <a:pt x="113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145"/>
                    <a:pt x="113" y="144"/>
                    <a:pt x="112" y="144"/>
                  </a:cubicBezTo>
                  <a:cubicBezTo>
                    <a:pt x="111" y="144"/>
                    <a:pt x="110" y="144"/>
                    <a:pt x="109" y="145"/>
                  </a:cubicBezTo>
                  <a:cubicBezTo>
                    <a:pt x="109" y="145"/>
                    <a:pt x="108" y="146"/>
                    <a:pt x="108" y="146"/>
                  </a:cubicBezTo>
                  <a:cubicBezTo>
                    <a:pt x="106" y="147"/>
                    <a:pt x="104" y="147"/>
                    <a:pt x="103" y="148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101" y="148"/>
                    <a:pt x="99" y="149"/>
                    <a:pt x="97" y="149"/>
                  </a:cubicBezTo>
                  <a:cubicBezTo>
                    <a:pt x="97" y="149"/>
                    <a:pt x="96" y="149"/>
                    <a:pt x="95" y="149"/>
                  </a:cubicBezTo>
                  <a:cubicBezTo>
                    <a:pt x="95" y="149"/>
                    <a:pt x="95" y="148"/>
                    <a:pt x="94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48"/>
                    <a:pt x="94" y="147"/>
                    <a:pt x="94" y="147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4" y="146"/>
                    <a:pt x="95" y="146"/>
                    <a:pt x="95" y="145"/>
                  </a:cubicBezTo>
                  <a:cubicBezTo>
                    <a:pt x="96" y="145"/>
                    <a:pt x="97" y="144"/>
                    <a:pt x="98" y="143"/>
                  </a:cubicBezTo>
                  <a:cubicBezTo>
                    <a:pt x="100" y="141"/>
                    <a:pt x="103" y="138"/>
                    <a:pt x="104" y="136"/>
                  </a:cubicBezTo>
                  <a:cubicBezTo>
                    <a:pt x="106" y="134"/>
                    <a:pt x="107" y="132"/>
                    <a:pt x="108" y="129"/>
                  </a:cubicBezTo>
                  <a:cubicBezTo>
                    <a:pt x="109" y="128"/>
                    <a:pt x="109" y="127"/>
                    <a:pt x="110" y="125"/>
                  </a:cubicBezTo>
                  <a:cubicBezTo>
                    <a:pt x="111" y="124"/>
                    <a:pt x="111" y="122"/>
                    <a:pt x="112" y="120"/>
                  </a:cubicBezTo>
                  <a:cubicBezTo>
                    <a:pt x="113" y="118"/>
                    <a:pt x="113" y="116"/>
                    <a:pt x="114" y="114"/>
                  </a:cubicBezTo>
                  <a:cubicBezTo>
                    <a:pt x="115" y="113"/>
                    <a:pt x="115" y="112"/>
                    <a:pt x="115" y="110"/>
                  </a:cubicBezTo>
                  <a:cubicBezTo>
                    <a:pt x="115" y="109"/>
                    <a:pt x="115" y="107"/>
                    <a:pt x="115" y="105"/>
                  </a:cubicBezTo>
                  <a:cubicBezTo>
                    <a:pt x="115" y="104"/>
                    <a:pt x="115" y="103"/>
                    <a:pt x="116" y="102"/>
                  </a:cubicBezTo>
                  <a:cubicBezTo>
                    <a:pt x="116" y="101"/>
                    <a:pt x="116" y="100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8"/>
                    <a:pt x="119" y="98"/>
                    <a:pt x="120" y="98"/>
                  </a:cubicBezTo>
                  <a:cubicBezTo>
                    <a:pt x="120" y="98"/>
                    <a:pt x="121" y="98"/>
                    <a:pt x="121" y="98"/>
                  </a:cubicBezTo>
                  <a:cubicBezTo>
                    <a:pt x="124" y="99"/>
                    <a:pt x="126" y="100"/>
                    <a:pt x="127" y="102"/>
                  </a:cubicBezTo>
                  <a:cubicBezTo>
                    <a:pt x="129" y="104"/>
                    <a:pt x="130" y="106"/>
                    <a:pt x="131" y="108"/>
                  </a:cubicBezTo>
                  <a:cubicBezTo>
                    <a:pt x="131" y="109"/>
                    <a:pt x="132" y="110"/>
                    <a:pt x="132" y="112"/>
                  </a:cubicBezTo>
                  <a:cubicBezTo>
                    <a:pt x="132" y="113"/>
                    <a:pt x="132" y="114"/>
                    <a:pt x="131" y="115"/>
                  </a:cubicBezTo>
                  <a:cubicBezTo>
                    <a:pt x="131" y="116"/>
                    <a:pt x="131" y="117"/>
                    <a:pt x="130" y="118"/>
                  </a:cubicBezTo>
                  <a:cubicBezTo>
                    <a:pt x="130" y="120"/>
                    <a:pt x="128" y="122"/>
                    <a:pt x="128" y="124"/>
                  </a:cubicBezTo>
                  <a:cubicBezTo>
                    <a:pt x="127" y="126"/>
                    <a:pt x="125" y="127"/>
                    <a:pt x="124" y="129"/>
                  </a:cubicBezTo>
                  <a:cubicBezTo>
                    <a:pt x="123" y="130"/>
                    <a:pt x="122" y="131"/>
                    <a:pt x="121" y="132"/>
                  </a:cubicBezTo>
                  <a:cubicBezTo>
                    <a:pt x="120" y="133"/>
                    <a:pt x="119" y="134"/>
                    <a:pt x="118" y="135"/>
                  </a:cubicBezTo>
                  <a:cubicBezTo>
                    <a:pt x="117" y="137"/>
                    <a:pt x="115" y="139"/>
                    <a:pt x="115" y="140"/>
                  </a:cubicBezTo>
                  <a:cubicBezTo>
                    <a:pt x="115" y="140"/>
                    <a:pt x="116" y="140"/>
                    <a:pt x="117" y="140"/>
                  </a:cubicBezTo>
                  <a:cubicBezTo>
                    <a:pt x="118" y="139"/>
                    <a:pt x="119" y="139"/>
                    <a:pt x="120" y="139"/>
                  </a:cubicBezTo>
                  <a:cubicBezTo>
                    <a:pt x="123" y="139"/>
                    <a:pt x="125" y="136"/>
                    <a:pt x="127" y="134"/>
                  </a:cubicBezTo>
                  <a:cubicBezTo>
                    <a:pt x="128" y="133"/>
                    <a:pt x="128" y="132"/>
                    <a:pt x="128" y="132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31" y="128"/>
                    <a:pt x="134" y="125"/>
                    <a:pt x="136" y="121"/>
                  </a:cubicBezTo>
                  <a:cubicBezTo>
                    <a:pt x="139" y="118"/>
                    <a:pt x="141" y="114"/>
                    <a:pt x="144" y="110"/>
                  </a:cubicBezTo>
                  <a:cubicBezTo>
                    <a:pt x="145" y="109"/>
                    <a:pt x="145" y="108"/>
                    <a:pt x="146" y="107"/>
                  </a:cubicBezTo>
                  <a:cubicBezTo>
                    <a:pt x="149" y="101"/>
                    <a:pt x="153" y="95"/>
                    <a:pt x="157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89"/>
                    <a:pt x="157" y="88"/>
                    <a:pt x="158" y="87"/>
                  </a:cubicBezTo>
                  <a:cubicBezTo>
                    <a:pt x="159" y="85"/>
                    <a:pt x="161" y="82"/>
                    <a:pt x="162" y="79"/>
                  </a:cubicBezTo>
                  <a:cubicBezTo>
                    <a:pt x="163" y="77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5"/>
                    <a:pt x="162" y="75"/>
                    <a:pt x="162" y="75"/>
                  </a:cubicBezTo>
                  <a:cubicBezTo>
                    <a:pt x="162" y="75"/>
                    <a:pt x="161" y="75"/>
                    <a:pt x="161" y="75"/>
                  </a:cubicBezTo>
                  <a:cubicBezTo>
                    <a:pt x="157" y="76"/>
                    <a:pt x="153" y="79"/>
                    <a:pt x="149" y="81"/>
                  </a:cubicBezTo>
                  <a:cubicBezTo>
                    <a:pt x="147" y="81"/>
                    <a:pt x="146" y="82"/>
                    <a:pt x="145" y="83"/>
                  </a:cubicBezTo>
                  <a:cubicBezTo>
                    <a:pt x="141" y="84"/>
                    <a:pt x="138" y="86"/>
                    <a:pt x="135" y="88"/>
                  </a:cubicBezTo>
                  <a:cubicBezTo>
                    <a:pt x="132" y="90"/>
                    <a:pt x="129" y="92"/>
                    <a:pt x="126" y="93"/>
                  </a:cubicBezTo>
                  <a:cubicBezTo>
                    <a:pt x="124" y="93"/>
                    <a:pt x="123" y="94"/>
                    <a:pt x="121" y="95"/>
                  </a:cubicBezTo>
                  <a:cubicBezTo>
                    <a:pt x="119" y="95"/>
                    <a:pt x="116" y="96"/>
                    <a:pt x="113" y="98"/>
                  </a:cubicBezTo>
                  <a:cubicBezTo>
                    <a:pt x="112" y="98"/>
                    <a:pt x="111" y="101"/>
                    <a:pt x="110" y="103"/>
                  </a:cubicBezTo>
                  <a:cubicBezTo>
                    <a:pt x="109" y="104"/>
                    <a:pt x="109" y="105"/>
                    <a:pt x="108" y="106"/>
                  </a:cubicBezTo>
                  <a:cubicBezTo>
                    <a:pt x="107" y="108"/>
                    <a:pt x="106" y="109"/>
                    <a:pt x="105" y="111"/>
                  </a:cubicBezTo>
                  <a:cubicBezTo>
                    <a:pt x="104" y="112"/>
                    <a:pt x="103" y="113"/>
                    <a:pt x="102" y="115"/>
                  </a:cubicBezTo>
                  <a:cubicBezTo>
                    <a:pt x="101" y="115"/>
                    <a:pt x="101" y="116"/>
                    <a:pt x="101" y="116"/>
                  </a:cubicBezTo>
                  <a:cubicBezTo>
                    <a:pt x="100" y="117"/>
                    <a:pt x="100" y="117"/>
                    <a:pt x="100" y="118"/>
                  </a:cubicBezTo>
                  <a:cubicBezTo>
                    <a:pt x="99" y="119"/>
                    <a:pt x="100" y="121"/>
                    <a:pt x="102" y="124"/>
                  </a:cubicBezTo>
                  <a:cubicBezTo>
                    <a:pt x="103" y="126"/>
                    <a:pt x="105" y="129"/>
                    <a:pt x="104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4" y="133"/>
                    <a:pt x="104" y="133"/>
                    <a:pt x="103" y="133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34"/>
                    <a:pt x="98" y="132"/>
                    <a:pt x="96" y="131"/>
                  </a:cubicBezTo>
                  <a:cubicBezTo>
                    <a:pt x="94" y="129"/>
                    <a:pt x="93" y="128"/>
                    <a:pt x="9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9" y="130"/>
                    <a:pt x="88" y="132"/>
                    <a:pt x="86" y="134"/>
                  </a:cubicBezTo>
                  <a:cubicBezTo>
                    <a:pt x="85" y="135"/>
                    <a:pt x="85" y="136"/>
                    <a:pt x="84" y="137"/>
                  </a:cubicBezTo>
                  <a:cubicBezTo>
                    <a:pt x="82" y="139"/>
                    <a:pt x="78" y="144"/>
                    <a:pt x="73" y="146"/>
                  </a:cubicBezTo>
                  <a:cubicBezTo>
                    <a:pt x="70" y="148"/>
                    <a:pt x="67" y="150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3" y="149"/>
                    <a:pt x="61" y="148"/>
                    <a:pt x="61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ubicBezTo>
                    <a:pt x="62" y="145"/>
                    <a:pt x="64" y="144"/>
                    <a:pt x="65" y="143"/>
                  </a:cubicBezTo>
                  <a:cubicBezTo>
                    <a:pt x="66" y="142"/>
                    <a:pt x="67" y="141"/>
                    <a:pt x="68" y="140"/>
                  </a:cubicBezTo>
                  <a:cubicBezTo>
                    <a:pt x="68" y="139"/>
                    <a:pt x="68" y="139"/>
                    <a:pt x="69" y="139"/>
                  </a:cubicBezTo>
                  <a:cubicBezTo>
                    <a:pt x="72" y="135"/>
                    <a:pt x="76" y="131"/>
                    <a:pt x="79" y="126"/>
                  </a:cubicBezTo>
                  <a:cubicBezTo>
                    <a:pt x="80" y="126"/>
                    <a:pt x="80" y="125"/>
                    <a:pt x="80" y="125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1" y="124"/>
                    <a:pt x="83" y="122"/>
                    <a:pt x="83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0" y="121"/>
                    <a:pt x="78" y="122"/>
                    <a:pt x="76" y="124"/>
                  </a:cubicBezTo>
                  <a:cubicBezTo>
                    <a:pt x="74" y="125"/>
                    <a:pt x="72" y="127"/>
                    <a:pt x="70" y="129"/>
                  </a:cubicBezTo>
                  <a:cubicBezTo>
                    <a:pt x="70" y="129"/>
                    <a:pt x="70" y="129"/>
                    <a:pt x="69" y="130"/>
                  </a:cubicBezTo>
                  <a:cubicBezTo>
                    <a:pt x="69" y="130"/>
                    <a:pt x="69" y="131"/>
                    <a:pt x="68" y="131"/>
                  </a:cubicBezTo>
                  <a:cubicBezTo>
                    <a:pt x="66" y="132"/>
                    <a:pt x="64" y="134"/>
                    <a:pt x="63" y="135"/>
                  </a:cubicBezTo>
                  <a:cubicBezTo>
                    <a:pt x="58" y="138"/>
                    <a:pt x="54" y="141"/>
                    <a:pt x="49" y="147"/>
                  </a:cubicBezTo>
                  <a:cubicBezTo>
                    <a:pt x="48" y="149"/>
                    <a:pt x="47" y="151"/>
                    <a:pt x="47" y="154"/>
                  </a:cubicBezTo>
                  <a:cubicBezTo>
                    <a:pt x="46" y="156"/>
                    <a:pt x="45" y="159"/>
                    <a:pt x="44" y="161"/>
                  </a:cubicBezTo>
                  <a:cubicBezTo>
                    <a:pt x="43" y="162"/>
                    <a:pt x="43" y="162"/>
                    <a:pt x="42" y="162"/>
                  </a:cubicBezTo>
                  <a:cubicBezTo>
                    <a:pt x="41" y="162"/>
                    <a:pt x="40" y="162"/>
                    <a:pt x="40" y="161"/>
                  </a:cubicBezTo>
                  <a:cubicBezTo>
                    <a:pt x="38" y="160"/>
                    <a:pt x="38" y="159"/>
                    <a:pt x="37" y="157"/>
                  </a:cubicBezTo>
                  <a:cubicBezTo>
                    <a:pt x="37" y="156"/>
                    <a:pt x="36" y="155"/>
                    <a:pt x="36" y="155"/>
                  </a:cubicBezTo>
                  <a:cubicBezTo>
                    <a:pt x="35" y="154"/>
                    <a:pt x="35" y="154"/>
                    <a:pt x="34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52"/>
                    <a:pt x="33" y="152"/>
                    <a:pt x="32" y="151"/>
                  </a:cubicBezTo>
                  <a:cubicBezTo>
                    <a:pt x="29" y="146"/>
                    <a:pt x="28" y="139"/>
                    <a:pt x="27" y="132"/>
                  </a:cubicBezTo>
                  <a:cubicBezTo>
                    <a:pt x="27" y="130"/>
                    <a:pt x="27" y="128"/>
                    <a:pt x="27" y="127"/>
                  </a:cubicBezTo>
                  <a:cubicBezTo>
                    <a:pt x="26" y="126"/>
                    <a:pt x="26" y="125"/>
                    <a:pt x="26" y="124"/>
                  </a:cubicBezTo>
                  <a:cubicBezTo>
                    <a:pt x="25" y="119"/>
                    <a:pt x="24" y="113"/>
                    <a:pt x="24" y="111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0"/>
                    <a:pt x="33" y="116"/>
                    <a:pt x="34" y="117"/>
                  </a:cubicBezTo>
                  <a:cubicBezTo>
                    <a:pt x="35" y="118"/>
                    <a:pt x="37" y="120"/>
                    <a:pt x="38" y="122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9" y="124"/>
                    <a:pt x="40" y="125"/>
                    <a:pt x="40" y="127"/>
                  </a:cubicBezTo>
                  <a:cubicBezTo>
                    <a:pt x="41" y="128"/>
                    <a:pt x="41" y="129"/>
                    <a:pt x="41" y="130"/>
                  </a:cubicBezTo>
                  <a:cubicBezTo>
                    <a:pt x="42" y="132"/>
                    <a:pt x="43" y="135"/>
                    <a:pt x="44" y="136"/>
                  </a:cubicBezTo>
                  <a:cubicBezTo>
                    <a:pt x="44" y="136"/>
                    <a:pt x="45" y="136"/>
                    <a:pt x="46" y="136"/>
                  </a:cubicBezTo>
                  <a:cubicBezTo>
                    <a:pt x="46" y="136"/>
                    <a:pt x="46" y="136"/>
                    <a:pt x="46" y="136"/>
                  </a:cubicBezTo>
                  <a:cubicBezTo>
                    <a:pt x="47" y="136"/>
                    <a:pt x="48" y="135"/>
                    <a:pt x="48" y="135"/>
                  </a:cubicBezTo>
                  <a:cubicBezTo>
                    <a:pt x="49" y="134"/>
                    <a:pt x="49" y="133"/>
                    <a:pt x="50" y="132"/>
                  </a:cubicBezTo>
                  <a:cubicBezTo>
                    <a:pt x="50" y="130"/>
                    <a:pt x="50" y="129"/>
                    <a:pt x="50" y="128"/>
                  </a:cubicBezTo>
                  <a:cubicBezTo>
                    <a:pt x="50" y="127"/>
                    <a:pt x="50" y="126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49" y="122"/>
                    <a:pt x="49" y="120"/>
                    <a:pt x="48" y="116"/>
                  </a:cubicBezTo>
                  <a:cubicBezTo>
                    <a:pt x="48" y="115"/>
                    <a:pt x="47" y="114"/>
                    <a:pt x="47" y="113"/>
                  </a:cubicBezTo>
                  <a:cubicBezTo>
                    <a:pt x="46" y="109"/>
                    <a:pt x="45" y="106"/>
                    <a:pt x="44" y="103"/>
                  </a:cubicBezTo>
                  <a:cubicBezTo>
                    <a:pt x="43" y="98"/>
                    <a:pt x="41" y="94"/>
                    <a:pt x="39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88"/>
                    <a:pt x="38" y="87"/>
                    <a:pt x="38" y="86"/>
                  </a:cubicBezTo>
                  <a:cubicBezTo>
                    <a:pt x="37" y="83"/>
                    <a:pt x="35" y="81"/>
                    <a:pt x="34" y="78"/>
                  </a:cubicBezTo>
                  <a:cubicBezTo>
                    <a:pt x="33" y="76"/>
                    <a:pt x="32" y="74"/>
                    <a:pt x="31" y="73"/>
                  </a:cubicBezTo>
                  <a:cubicBezTo>
                    <a:pt x="30" y="72"/>
                    <a:pt x="30" y="71"/>
                    <a:pt x="30" y="70"/>
                  </a:cubicBezTo>
                  <a:cubicBezTo>
                    <a:pt x="29" y="69"/>
                    <a:pt x="28" y="68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6"/>
                    <a:pt x="28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6"/>
                    <a:pt x="27" y="65"/>
                    <a:pt x="28" y="65"/>
                  </a:cubicBezTo>
                  <a:cubicBezTo>
                    <a:pt x="28" y="65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9" y="64"/>
                    <a:pt x="29" y="64"/>
                  </a:cubicBezTo>
                  <a:cubicBezTo>
                    <a:pt x="30" y="64"/>
                    <a:pt x="34" y="66"/>
                    <a:pt x="37" y="70"/>
                  </a:cubicBezTo>
                  <a:cubicBezTo>
                    <a:pt x="41" y="73"/>
                    <a:pt x="45" y="78"/>
                    <a:pt x="47" y="81"/>
                  </a:cubicBezTo>
                  <a:cubicBezTo>
                    <a:pt x="49" y="84"/>
                    <a:pt x="51" y="88"/>
                    <a:pt x="53" y="92"/>
                  </a:cubicBezTo>
                  <a:cubicBezTo>
                    <a:pt x="55" y="96"/>
                    <a:pt x="57" y="100"/>
                    <a:pt x="59" y="104"/>
                  </a:cubicBezTo>
                  <a:cubicBezTo>
                    <a:pt x="59" y="105"/>
                    <a:pt x="60" y="107"/>
                    <a:pt x="60" y="110"/>
                  </a:cubicBezTo>
                  <a:cubicBezTo>
                    <a:pt x="61" y="114"/>
                    <a:pt x="62" y="119"/>
                    <a:pt x="64" y="120"/>
                  </a:cubicBezTo>
                  <a:cubicBezTo>
                    <a:pt x="65" y="121"/>
                    <a:pt x="67" y="120"/>
                    <a:pt x="68" y="119"/>
                  </a:cubicBezTo>
                  <a:cubicBezTo>
                    <a:pt x="71" y="117"/>
                    <a:pt x="73" y="114"/>
                    <a:pt x="74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2"/>
                    <a:pt x="73" y="111"/>
                    <a:pt x="73" y="110"/>
                  </a:cubicBezTo>
                  <a:cubicBezTo>
                    <a:pt x="72" y="108"/>
                    <a:pt x="72" y="107"/>
                    <a:pt x="73" y="106"/>
                  </a:cubicBezTo>
                  <a:cubicBezTo>
                    <a:pt x="75" y="105"/>
                    <a:pt x="76" y="105"/>
                    <a:pt x="77" y="106"/>
                  </a:cubicBezTo>
                  <a:cubicBezTo>
                    <a:pt x="78" y="106"/>
                    <a:pt x="79" y="106"/>
                    <a:pt x="79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85" y="106"/>
                    <a:pt x="87" y="104"/>
                    <a:pt x="89" y="101"/>
                  </a:cubicBezTo>
                  <a:cubicBezTo>
                    <a:pt x="90" y="100"/>
                    <a:pt x="92" y="98"/>
                    <a:pt x="94" y="97"/>
                  </a:cubicBezTo>
                  <a:cubicBezTo>
                    <a:pt x="95" y="96"/>
                    <a:pt x="96" y="96"/>
                    <a:pt x="97" y="96"/>
                  </a:cubicBezTo>
                  <a:cubicBezTo>
                    <a:pt x="97" y="96"/>
                    <a:pt x="98" y="95"/>
                    <a:pt x="99" y="95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99" y="95"/>
                    <a:pt x="100" y="93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1" y="91"/>
                    <a:pt x="101" y="90"/>
                    <a:pt x="100" y="89"/>
                  </a:cubicBezTo>
                  <a:cubicBezTo>
                    <a:pt x="100" y="88"/>
                    <a:pt x="98" y="89"/>
                    <a:pt x="96" y="89"/>
                  </a:cubicBezTo>
                  <a:cubicBezTo>
                    <a:pt x="95" y="90"/>
                    <a:pt x="94" y="90"/>
                    <a:pt x="93" y="90"/>
                  </a:cubicBezTo>
                  <a:cubicBezTo>
                    <a:pt x="91" y="90"/>
                    <a:pt x="90" y="90"/>
                    <a:pt x="88" y="90"/>
                  </a:cubicBezTo>
                  <a:cubicBezTo>
                    <a:pt x="84" y="91"/>
                    <a:pt x="81" y="91"/>
                    <a:pt x="78" y="92"/>
                  </a:cubicBezTo>
                  <a:cubicBezTo>
                    <a:pt x="77" y="93"/>
                    <a:pt x="76" y="93"/>
                    <a:pt x="75" y="94"/>
                  </a:cubicBezTo>
                  <a:cubicBezTo>
                    <a:pt x="74" y="95"/>
                    <a:pt x="73" y="95"/>
                    <a:pt x="71" y="96"/>
                  </a:cubicBezTo>
                  <a:cubicBezTo>
                    <a:pt x="70" y="97"/>
                    <a:pt x="68" y="97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5" y="96"/>
                    <a:pt x="64" y="94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1"/>
                    <a:pt x="66" y="90"/>
                    <a:pt x="67" y="90"/>
                  </a:cubicBezTo>
                  <a:cubicBezTo>
                    <a:pt x="68" y="89"/>
                    <a:pt x="69" y="89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69" y="87"/>
                    <a:pt x="67" y="86"/>
                    <a:pt x="65" y="86"/>
                  </a:cubicBezTo>
                  <a:cubicBezTo>
                    <a:pt x="61" y="85"/>
                    <a:pt x="58" y="84"/>
                    <a:pt x="58" y="82"/>
                  </a:cubicBezTo>
                  <a:cubicBezTo>
                    <a:pt x="59" y="81"/>
                    <a:pt x="59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8"/>
                    <a:pt x="61" y="78"/>
                  </a:cubicBezTo>
                  <a:cubicBezTo>
                    <a:pt x="62" y="78"/>
                    <a:pt x="64" y="78"/>
                    <a:pt x="65" y="78"/>
                  </a:cubicBezTo>
                  <a:cubicBezTo>
                    <a:pt x="67" y="78"/>
                    <a:pt x="69" y="78"/>
                    <a:pt x="70" y="78"/>
                  </a:cubicBezTo>
                  <a:cubicBezTo>
                    <a:pt x="71" y="78"/>
                    <a:pt x="72" y="77"/>
                    <a:pt x="74" y="77"/>
                  </a:cubicBezTo>
                  <a:cubicBezTo>
                    <a:pt x="75" y="77"/>
                    <a:pt x="77" y="76"/>
                    <a:pt x="79" y="76"/>
                  </a:cubicBezTo>
                  <a:cubicBezTo>
                    <a:pt x="80" y="75"/>
                    <a:pt x="80" y="75"/>
                    <a:pt x="81" y="75"/>
                  </a:cubicBezTo>
                  <a:cubicBezTo>
                    <a:pt x="85" y="73"/>
                    <a:pt x="88" y="68"/>
                    <a:pt x="90" y="64"/>
                  </a:cubicBezTo>
                  <a:cubicBezTo>
                    <a:pt x="92" y="62"/>
                    <a:pt x="93" y="60"/>
                    <a:pt x="94" y="59"/>
                  </a:cubicBezTo>
                  <a:cubicBezTo>
                    <a:pt x="98" y="55"/>
                    <a:pt x="101" y="51"/>
                    <a:pt x="104" y="46"/>
                  </a:cubicBezTo>
                  <a:cubicBezTo>
                    <a:pt x="107" y="42"/>
                    <a:pt x="109" y="39"/>
                    <a:pt x="111" y="36"/>
                  </a:cubicBezTo>
                  <a:cubicBezTo>
                    <a:pt x="113" y="33"/>
                    <a:pt x="114" y="31"/>
                    <a:pt x="115" y="28"/>
                  </a:cubicBezTo>
                  <a:cubicBezTo>
                    <a:pt x="116" y="26"/>
                    <a:pt x="117" y="23"/>
                    <a:pt x="118" y="20"/>
                  </a:cubicBezTo>
                  <a:cubicBezTo>
                    <a:pt x="119" y="15"/>
                    <a:pt x="118" y="11"/>
                    <a:pt x="117" y="7"/>
                  </a:cubicBezTo>
                  <a:cubicBezTo>
                    <a:pt x="116" y="6"/>
                    <a:pt x="115" y="2"/>
                    <a:pt x="115" y="1"/>
                  </a:cubicBezTo>
                  <a:cubicBezTo>
                    <a:pt x="116" y="1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8" y="0"/>
                  </a:cubicBezTo>
                  <a:cubicBezTo>
                    <a:pt x="118" y="0"/>
                    <a:pt x="119" y="0"/>
                    <a:pt x="120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278770D2-CC4D-408E-8E05-AF0A3E694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0"/>
              <a:ext cx="1301750" cy="1293813"/>
            </a:xfrm>
            <a:custGeom>
              <a:avLst/>
              <a:gdLst>
                <a:gd name="T0" fmla="*/ 217 w 435"/>
                <a:gd name="T1" fmla="*/ 0 h 434"/>
                <a:gd name="T2" fmla="*/ 371 w 435"/>
                <a:gd name="T3" fmla="*/ 63 h 434"/>
                <a:gd name="T4" fmla="*/ 435 w 435"/>
                <a:gd name="T5" fmla="*/ 217 h 434"/>
                <a:gd name="T6" fmla="*/ 371 w 435"/>
                <a:gd name="T7" fmla="*/ 371 h 434"/>
                <a:gd name="T8" fmla="*/ 217 w 435"/>
                <a:gd name="T9" fmla="*/ 434 h 434"/>
                <a:gd name="T10" fmla="*/ 63 w 435"/>
                <a:gd name="T11" fmla="*/ 371 h 434"/>
                <a:gd name="T12" fmla="*/ 0 w 435"/>
                <a:gd name="T13" fmla="*/ 217 h 434"/>
                <a:gd name="T14" fmla="*/ 63 w 435"/>
                <a:gd name="T15" fmla="*/ 63 h 434"/>
                <a:gd name="T16" fmla="*/ 217 w 435"/>
                <a:gd name="T17" fmla="*/ 0 h 434"/>
                <a:gd name="T18" fmla="*/ 370 w 435"/>
                <a:gd name="T19" fmla="*/ 64 h 434"/>
                <a:gd name="T20" fmla="*/ 217 w 435"/>
                <a:gd name="T21" fmla="*/ 1 h 434"/>
                <a:gd name="T22" fmla="*/ 65 w 435"/>
                <a:gd name="T23" fmla="*/ 64 h 434"/>
                <a:gd name="T24" fmla="*/ 1 w 435"/>
                <a:gd name="T25" fmla="*/ 217 h 434"/>
                <a:gd name="T26" fmla="*/ 65 w 435"/>
                <a:gd name="T27" fmla="*/ 370 h 434"/>
                <a:gd name="T28" fmla="*/ 217 w 435"/>
                <a:gd name="T29" fmla="*/ 433 h 434"/>
                <a:gd name="T30" fmla="*/ 370 w 435"/>
                <a:gd name="T31" fmla="*/ 370 h 434"/>
                <a:gd name="T32" fmla="*/ 433 w 435"/>
                <a:gd name="T33" fmla="*/ 217 h 434"/>
                <a:gd name="T34" fmla="*/ 370 w 435"/>
                <a:gd name="T35" fmla="*/ 6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5" h="434">
                  <a:moveTo>
                    <a:pt x="217" y="0"/>
                  </a:moveTo>
                  <a:cubicBezTo>
                    <a:pt x="277" y="0"/>
                    <a:pt x="332" y="24"/>
                    <a:pt x="371" y="63"/>
                  </a:cubicBezTo>
                  <a:cubicBezTo>
                    <a:pt x="410" y="103"/>
                    <a:pt x="435" y="157"/>
                    <a:pt x="435" y="217"/>
                  </a:cubicBezTo>
                  <a:cubicBezTo>
                    <a:pt x="435" y="277"/>
                    <a:pt x="410" y="331"/>
                    <a:pt x="371" y="371"/>
                  </a:cubicBezTo>
                  <a:cubicBezTo>
                    <a:pt x="332" y="410"/>
                    <a:pt x="277" y="434"/>
                    <a:pt x="217" y="434"/>
                  </a:cubicBezTo>
                  <a:cubicBezTo>
                    <a:pt x="157" y="434"/>
                    <a:pt x="103" y="410"/>
                    <a:pt x="63" y="371"/>
                  </a:cubicBezTo>
                  <a:cubicBezTo>
                    <a:pt x="24" y="331"/>
                    <a:pt x="0" y="277"/>
                    <a:pt x="0" y="217"/>
                  </a:cubicBezTo>
                  <a:cubicBezTo>
                    <a:pt x="0" y="157"/>
                    <a:pt x="24" y="103"/>
                    <a:pt x="63" y="63"/>
                  </a:cubicBezTo>
                  <a:cubicBezTo>
                    <a:pt x="103" y="24"/>
                    <a:pt x="157" y="0"/>
                    <a:pt x="217" y="0"/>
                  </a:cubicBezTo>
                  <a:close/>
                  <a:moveTo>
                    <a:pt x="370" y="64"/>
                  </a:moveTo>
                  <a:cubicBezTo>
                    <a:pt x="331" y="25"/>
                    <a:pt x="277" y="1"/>
                    <a:pt x="217" y="1"/>
                  </a:cubicBezTo>
                  <a:cubicBezTo>
                    <a:pt x="158" y="1"/>
                    <a:pt x="104" y="25"/>
                    <a:pt x="65" y="64"/>
                  </a:cubicBezTo>
                  <a:cubicBezTo>
                    <a:pt x="26" y="103"/>
                    <a:pt x="1" y="157"/>
                    <a:pt x="1" y="217"/>
                  </a:cubicBezTo>
                  <a:cubicBezTo>
                    <a:pt x="1" y="277"/>
                    <a:pt x="26" y="330"/>
                    <a:pt x="65" y="370"/>
                  </a:cubicBezTo>
                  <a:cubicBezTo>
                    <a:pt x="104" y="409"/>
                    <a:pt x="158" y="433"/>
                    <a:pt x="217" y="433"/>
                  </a:cubicBezTo>
                  <a:cubicBezTo>
                    <a:pt x="277" y="433"/>
                    <a:pt x="331" y="409"/>
                    <a:pt x="370" y="370"/>
                  </a:cubicBezTo>
                  <a:cubicBezTo>
                    <a:pt x="409" y="330"/>
                    <a:pt x="433" y="277"/>
                    <a:pt x="433" y="217"/>
                  </a:cubicBezTo>
                  <a:cubicBezTo>
                    <a:pt x="433" y="157"/>
                    <a:pt x="409" y="103"/>
                    <a:pt x="370" y="64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9F8A76DA-2BD2-4410-B78A-46B625527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1" y="26988"/>
              <a:ext cx="1244600" cy="1239838"/>
            </a:xfrm>
            <a:custGeom>
              <a:avLst/>
              <a:gdLst>
                <a:gd name="T0" fmla="*/ 40 w 416"/>
                <a:gd name="T1" fmla="*/ 217 h 416"/>
                <a:gd name="T2" fmla="*/ 28 w 416"/>
                <a:gd name="T3" fmla="*/ 192 h 416"/>
                <a:gd name="T4" fmla="*/ 28 w 416"/>
                <a:gd name="T5" fmla="*/ 182 h 416"/>
                <a:gd name="T6" fmla="*/ 35 w 416"/>
                <a:gd name="T7" fmla="*/ 177 h 416"/>
                <a:gd name="T8" fmla="*/ 54 w 416"/>
                <a:gd name="T9" fmla="*/ 140 h 416"/>
                <a:gd name="T10" fmla="*/ 53 w 416"/>
                <a:gd name="T11" fmla="*/ 111 h 416"/>
                <a:gd name="T12" fmla="*/ 60 w 416"/>
                <a:gd name="T13" fmla="*/ 99 h 416"/>
                <a:gd name="T14" fmla="*/ 97 w 416"/>
                <a:gd name="T15" fmla="*/ 81 h 416"/>
                <a:gd name="T16" fmla="*/ 95 w 416"/>
                <a:gd name="T17" fmla="*/ 64 h 416"/>
                <a:gd name="T18" fmla="*/ 108 w 416"/>
                <a:gd name="T19" fmla="*/ 50 h 416"/>
                <a:gd name="T20" fmla="*/ 124 w 416"/>
                <a:gd name="T21" fmla="*/ 59 h 416"/>
                <a:gd name="T22" fmla="*/ 157 w 416"/>
                <a:gd name="T23" fmla="*/ 33 h 416"/>
                <a:gd name="T24" fmla="*/ 169 w 416"/>
                <a:gd name="T25" fmla="*/ 22 h 416"/>
                <a:gd name="T26" fmla="*/ 181 w 416"/>
                <a:gd name="T27" fmla="*/ 23 h 416"/>
                <a:gd name="T28" fmla="*/ 208 w 416"/>
                <a:gd name="T29" fmla="*/ 39 h 416"/>
                <a:gd name="T30" fmla="*/ 221 w 416"/>
                <a:gd name="T31" fmla="*/ 40 h 416"/>
                <a:gd name="T32" fmla="*/ 245 w 416"/>
                <a:gd name="T33" fmla="*/ 28 h 416"/>
                <a:gd name="T34" fmla="*/ 266 w 416"/>
                <a:gd name="T35" fmla="*/ 34 h 416"/>
                <a:gd name="T36" fmla="*/ 278 w 416"/>
                <a:gd name="T37" fmla="*/ 51 h 416"/>
                <a:gd name="T38" fmla="*/ 301 w 416"/>
                <a:gd name="T39" fmla="*/ 54 h 416"/>
                <a:gd name="T40" fmla="*/ 311 w 416"/>
                <a:gd name="T41" fmla="*/ 74 h 416"/>
                <a:gd name="T42" fmla="*/ 334 w 416"/>
                <a:gd name="T43" fmla="*/ 75 h 416"/>
                <a:gd name="T44" fmla="*/ 342 w 416"/>
                <a:gd name="T45" fmla="*/ 105 h 416"/>
                <a:gd name="T46" fmla="*/ 362 w 416"/>
                <a:gd name="T47" fmla="*/ 137 h 416"/>
                <a:gd name="T48" fmla="*/ 376 w 416"/>
                <a:gd name="T49" fmla="*/ 147 h 416"/>
                <a:gd name="T50" fmla="*/ 384 w 416"/>
                <a:gd name="T51" fmla="*/ 160 h 416"/>
                <a:gd name="T52" fmla="*/ 397 w 416"/>
                <a:gd name="T53" fmla="*/ 190 h 416"/>
                <a:gd name="T54" fmla="*/ 373 w 416"/>
                <a:gd name="T55" fmla="*/ 219 h 416"/>
                <a:gd name="T56" fmla="*/ 388 w 416"/>
                <a:gd name="T57" fmla="*/ 226 h 416"/>
                <a:gd name="T58" fmla="*/ 144 w 416"/>
                <a:gd name="T59" fmla="*/ 358 h 416"/>
                <a:gd name="T60" fmla="*/ 140 w 416"/>
                <a:gd name="T61" fmla="*/ 380 h 416"/>
                <a:gd name="T62" fmla="*/ 133 w 416"/>
                <a:gd name="T63" fmla="*/ 374 h 416"/>
                <a:gd name="T64" fmla="*/ 122 w 416"/>
                <a:gd name="T65" fmla="*/ 373 h 416"/>
                <a:gd name="T66" fmla="*/ 131 w 416"/>
                <a:gd name="T67" fmla="*/ 377 h 416"/>
                <a:gd name="T68" fmla="*/ 187 w 416"/>
                <a:gd name="T69" fmla="*/ 397 h 416"/>
                <a:gd name="T70" fmla="*/ 184 w 416"/>
                <a:gd name="T71" fmla="*/ 384 h 416"/>
                <a:gd name="T72" fmla="*/ 193 w 416"/>
                <a:gd name="T73" fmla="*/ 374 h 416"/>
                <a:gd name="T74" fmla="*/ 169 w 416"/>
                <a:gd name="T75" fmla="*/ 378 h 416"/>
                <a:gd name="T76" fmla="*/ 177 w 416"/>
                <a:gd name="T77" fmla="*/ 383 h 416"/>
                <a:gd name="T78" fmla="*/ 225 w 416"/>
                <a:gd name="T79" fmla="*/ 382 h 416"/>
                <a:gd name="T80" fmla="*/ 238 w 416"/>
                <a:gd name="T81" fmla="*/ 380 h 416"/>
                <a:gd name="T82" fmla="*/ 243 w 416"/>
                <a:gd name="T83" fmla="*/ 390 h 416"/>
                <a:gd name="T84" fmla="*/ 225 w 416"/>
                <a:gd name="T85" fmla="*/ 396 h 416"/>
                <a:gd name="T86" fmla="*/ 224 w 416"/>
                <a:gd name="T87" fmla="*/ 378 h 416"/>
                <a:gd name="T88" fmla="*/ 242 w 416"/>
                <a:gd name="T89" fmla="*/ 387 h 416"/>
                <a:gd name="T90" fmla="*/ 288 w 416"/>
                <a:gd name="T91" fmla="*/ 363 h 416"/>
                <a:gd name="T92" fmla="*/ 294 w 416"/>
                <a:gd name="T93" fmla="*/ 381 h 416"/>
                <a:gd name="T94" fmla="*/ 277 w 416"/>
                <a:gd name="T95" fmla="*/ 376 h 416"/>
                <a:gd name="T96" fmla="*/ 322 w 416"/>
                <a:gd name="T97" fmla="*/ 326 h 416"/>
                <a:gd name="T98" fmla="*/ 337 w 416"/>
                <a:gd name="T99" fmla="*/ 345 h 416"/>
                <a:gd name="T100" fmla="*/ 333 w 416"/>
                <a:gd name="T101" fmla="*/ 352 h 416"/>
                <a:gd name="T102" fmla="*/ 327 w 416"/>
                <a:gd name="T103" fmla="*/ 339 h 416"/>
                <a:gd name="T104" fmla="*/ 323 w 416"/>
                <a:gd name="T105" fmla="*/ 337 h 416"/>
                <a:gd name="T106" fmla="*/ 308 w 416"/>
                <a:gd name="T107" fmla="*/ 338 h 416"/>
                <a:gd name="T108" fmla="*/ 315 w 416"/>
                <a:gd name="T109" fmla="*/ 325 h 416"/>
                <a:gd name="T110" fmla="*/ 103 w 416"/>
                <a:gd name="T111" fmla="*/ 332 h 416"/>
                <a:gd name="T112" fmla="*/ 72 w 416"/>
                <a:gd name="T113" fmla="*/ 346 h 416"/>
                <a:gd name="T114" fmla="*/ 100 w 416"/>
                <a:gd name="T115" fmla="*/ 329 h 416"/>
                <a:gd name="T116" fmla="*/ 88 w 416"/>
                <a:gd name="T117" fmla="*/ 357 h 416"/>
                <a:gd name="T118" fmla="*/ 97 w 416"/>
                <a:gd name="T119" fmla="*/ 348 h 416"/>
                <a:gd name="T120" fmla="*/ 92 w 416"/>
                <a:gd name="T121" fmla="*/ 346 h 416"/>
                <a:gd name="T122" fmla="*/ 89 w 416"/>
                <a:gd name="T123" fmla="*/ 346 h 416"/>
                <a:gd name="T124" fmla="*/ 350 w 416"/>
                <a:gd name="T125" fmla="*/ 24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350" y="249"/>
                  </a:moveTo>
                  <a:cubicBezTo>
                    <a:pt x="332" y="249"/>
                    <a:pt x="332" y="249"/>
                    <a:pt x="332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260" y="194"/>
                    <a:pt x="260" y="194"/>
                    <a:pt x="260" y="194"/>
                  </a:cubicBezTo>
                  <a:cubicBezTo>
                    <a:pt x="145" y="281"/>
                    <a:pt x="145" y="281"/>
                    <a:pt x="145" y="281"/>
                  </a:cubicBezTo>
                  <a:cubicBezTo>
                    <a:pt x="81" y="281"/>
                    <a:pt x="81" y="281"/>
                    <a:pt x="81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106" y="325"/>
                    <a:pt x="154" y="355"/>
                    <a:pt x="208" y="355"/>
                  </a:cubicBezTo>
                  <a:cubicBezTo>
                    <a:pt x="275" y="355"/>
                    <a:pt x="332" y="310"/>
                    <a:pt x="350" y="249"/>
                  </a:cubicBezTo>
                  <a:close/>
                  <a:moveTo>
                    <a:pt x="43" y="244"/>
                  </a:moveTo>
                  <a:cubicBezTo>
                    <a:pt x="22" y="247"/>
                    <a:pt x="22" y="247"/>
                    <a:pt x="22" y="247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31" y="243"/>
                    <a:pt x="31" y="243"/>
                    <a:pt x="31" y="243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20" y="231"/>
                    <a:pt x="20" y="231"/>
                    <a:pt x="20" y="231"/>
                  </a:cubicBezTo>
                  <a:cubicBezTo>
                    <a:pt x="41" y="228"/>
                    <a:pt x="41" y="228"/>
                    <a:pt x="41" y="228"/>
                  </a:cubicBezTo>
                  <a:cubicBezTo>
                    <a:pt x="41" y="230"/>
                    <a:pt x="41" y="230"/>
                    <a:pt x="41" y="230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3" y="244"/>
                    <a:pt x="43" y="244"/>
                    <a:pt x="43" y="244"/>
                  </a:cubicBezTo>
                  <a:close/>
                  <a:moveTo>
                    <a:pt x="40" y="212"/>
                  </a:moveTo>
                  <a:cubicBezTo>
                    <a:pt x="37" y="212"/>
                    <a:pt x="37" y="212"/>
                    <a:pt x="37" y="212"/>
                  </a:cubicBezTo>
                  <a:cubicBezTo>
                    <a:pt x="39" y="214"/>
                    <a:pt x="40" y="215"/>
                    <a:pt x="40" y="217"/>
                  </a:cubicBezTo>
                  <a:cubicBezTo>
                    <a:pt x="40" y="218"/>
                    <a:pt x="40" y="219"/>
                    <a:pt x="39" y="220"/>
                  </a:cubicBezTo>
                  <a:cubicBezTo>
                    <a:pt x="39" y="220"/>
                    <a:pt x="39" y="221"/>
                    <a:pt x="38" y="221"/>
                  </a:cubicBezTo>
                  <a:cubicBezTo>
                    <a:pt x="38" y="222"/>
                    <a:pt x="37" y="222"/>
                    <a:pt x="36" y="222"/>
                  </a:cubicBezTo>
                  <a:cubicBezTo>
                    <a:pt x="36" y="222"/>
                    <a:pt x="35" y="222"/>
                    <a:pt x="34" y="222"/>
                  </a:cubicBezTo>
                  <a:cubicBezTo>
                    <a:pt x="24" y="222"/>
                    <a:pt x="24" y="222"/>
                    <a:pt x="24" y="222"/>
                  </a:cubicBezTo>
                  <a:cubicBezTo>
                    <a:pt x="24" y="220"/>
                    <a:pt x="24" y="220"/>
                    <a:pt x="2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34" y="220"/>
                    <a:pt x="35" y="220"/>
                    <a:pt x="36" y="220"/>
                  </a:cubicBezTo>
                  <a:cubicBezTo>
                    <a:pt x="36" y="219"/>
                    <a:pt x="37" y="219"/>
                    <a:pt x="37" y="219"/>
                  </a:cubicBezTo>
                  <a:cubicBezTo>
                    <a:pt x="37" y="218"/>
                    <a:pt x="38" y="217"/>
                    <a:pt x="38" y="217"/>
                  </a:cubicBezTo>
                  <a:cubicBezTo>
                    <a:pt x="38" y="216"/>
                    <a:pt x="37" y="215"/>
                    <a:pt x="37" y="214"/>
                  </a:cubicBezTo>
                  <a:cubicBezTo>
                    <a:pt x="37" y="214"/>
                    <a:pt x="36" y="213"/>
                    <a:pt x="35" y="213"/>
                  </a:cubicBezTo>
                  <a:cubicBezTo>
                    <a:pt x="35" y="213"/>
                    <a:pt x="34" y="213"/>
                    <a:pt x="33" y="213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2"/>
                    <a:pt x="40" y="212"/>
                    <a:pt x="40" y="212"/>
                  </a:cubicBezTo>
                  <a:close/>
                  <a:moveTo>
                    <a:pt x="39" y="205"/>
                  </a:moveTo>
                  <a:cubicBezTo>
                    <a:pt x="24" y="204"/>
                    <a:pt x="24" y="204"/>
                    <a:pt x="24" y="204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25" y="200"/>
                    <a:pt x="24" y="199"/>
                    <a:pt x="24" y="196"/>
                  </a:cubicBezTo>
                  <a:cubicBezTo>
                    <a:pt x="24" y="196"/>
                    <a:pt x="25" y="195"/>
                    <a:pt x="25" y="194"/>
                  </a:cubicBezTo>
                  <a:cubicBezTo>
                    <a:pt x="25" y="193"/>
                    <a:pt x="26" y="193"/>
                    <a:pt x="26" y="192"/>
                  </a:cubicBezTo>
                  <a:cubicBezTo>
                    <a:pt x="27" y="192"/>
                    <a:pt x="28" y="192"/>
                    <a:pt x="28" y="192"/>
                  </a:cubicBezTo>
                  <a:cubicBezTo>
                    <a:pt x="29" y="192"/>
                    <a:pt x="30" y="192"/>
                    <a:pt x="31" y="192"/>
                  </a:cubicBezTo>
                  <a:cubicBezTo>
                    <a:pt x="40" y="193"/>
                    <a:pt x="40" y="193"/>
                    <a:pt x="40" y="193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0" y="194"/>
                    <a:pt x="29" y="194"/>
                    <a:pt x="28" y="195"/>
                  </a:cubicBezTo>
                  <a:cubicBezTo>
                    <a:pt x="28" y="195"/>
                    <a:pt x="27" y="195"/>
                    <a:pt x="27" y="195"/>
                  </a:cubicBezTo>
                  <a:cubicBezTo>
                    <a:pt x="27" y="196"/>
                    <a:pt x="26" y="197"/>
                    <a:pt x="26" y="197"/>
                  </a:cubicBezTo>
                  <a:cubicBezTo>
                    <a:pt x="26" y="198"/>
                    <a:pt x="27" y="199"/>
                    <a:pt x="27" y="200"/>
                  </a:cubicBezTo>
                  <a:cubicBezTo>
                    <a:pt x="28" y="201"/>
                    <a:pt x="29" y="202"/>
                    <a:pt x="31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9" y="205"/>
                    <a:pt x="39" y="205"/>
                    <a:pt x="39" y="205"/>
                  </a:cubicBezTo>
                  <a:close/>
                  <a:moveTo>
                    <a:pt x="40" y="178"/>
                  </a:moveTo>
                  <a:cubicBezTo>
                    <a:pt x="41" y="179"/>
                    <a:pt x="41" y="180"/>
                    <a:pt x="41" y="181"/>
                  </a:cubicBezTo>
                  <a:cubicBezTo>
                    <a:pt x="42" y="182"/>
                    <a:pt x="42" y="183"/>
                    <a:pt x="41" y="184"/>
                  </a:cubicBezTo>
                  <a:cubicBezTo>
                    <a:pt x="41" y="185"/>
                    <a:pt x="41" y="187"/>
                    <a:pt x="40" y="187"/>
                  </a:cubicBezTo>
                  <a:cubicBezTo>
                    <a:pt x="39" y="188"/>
                    <a:pt x="38" y="188"/>
                    <a:pt x="36" y="188"/>
                  </a:cubicBezTo>
                  <a:cubicBezTo>
                    <a:pt x="36" y="188"/>
                    <a:pt x="35" y="188"/>
                    <a:pt x="34" y="187"/>
                  </a:cubicBezTo>
                  <a:cubicBezTo>
                    <a:pt x="34" y="187"/>
                    <a:pt x="33" y="186"/>
                    <a:pt x="33" y="186"/>
                  </a:cubicBezTo>
                  <a:cubicBezTo>
                    <a:pt x="33" y="185"/>
                    <a:pt x="33" y="184"/>
                    <a:pt x="33" y="184"/>
                  </a:cubicBezTo>
                  <a:cubicBezTo>
                    <a:pt x="33" y="183"/>
                    <a:pt x="33" y="182"/>
                    <a:pt x="33" y="181"/>
                  </a:cubicBezTo>
                  <a:cubicBezTo>
                    <a:pt x="33" y="179"/>
                    <a:pt x="33" y="178"/>
                    <a:pt x="33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6"/>
                    <a:pt x="30" y="177"/>
                    <a:pt x="30" y="177"/>
                  </a:cubicBezTo>
                  <a:cubicBezTo>
                    <a:pt x="29" y="177"/>
                    <a:pt x="28" y="178"/>
                    <a:pt x="28" y="180"/>
                  </a:cubicBezTo>
                  <a:cubicBezTo>
                    <a:pt x="28" y="181"/>
                    <a:pt x="28" y="182"/>
                    <a:pt x="28" y="182"/>
                  </a:cubicBezTo>
                  <a:cubicBezTo>
                    <a:pt x="29" y="183"/>
                    <a:pt x="29" y="184"/>
                    <a:pt x="30" y="184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29" y="186"/>
                    <a:pt x="28" y="186"/>
                    <a:pt x="27" y="185"/>
                  </a:cubicBezTo>
                  <a:cubicBezTo>
                    <a:pt x="27" y="184"/>
                    <a:pt x="26" y="183"/>
                    <a:pt x="26" y="182"/>
                  </a:cubicBezTo>
                  <a:cubicBezTo>
                    <a:pt x="26" y="181"/>
                    <a:pt x="26" y="180"/>
                    <a:pt x="26" y="179"/>
                  </a:cubicBezTo>
                  <a:cubicBezTo>
                    <a:pt x="26" y="178"/>
                    <a:pt x="27" y="177"/>
                    <a:pt x="27" y="176"/>
                  </a:cubicBezTo>
                  <a:cubicBezTo>
                    <a:pt x="28" y="175"/>
                    <a:pt x="28" y="175"/>
                    <a:pt x="29" y="174"/>
                  </a:cubicBezTo>
                  <a:cubicBezTo>
                    <a:pt x="29" y="174"/>
                    <a:pt x="30" y="174"/>
                    <a:pt x="30" y="174"/>
                  </a:cubicBezTo>
                  <a:cubicBezTo>
                    <a:pt x="31" y="174"/>
                    <a:pt x="32" y="174"/>
                    <a:pt x="33" y="174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9" y="175"/>
                    <a:pt x="40" y="175"/>
                    <a:pt x="41" y="175"/>
                  </a:cubicBezTo>
                  <a:cubicBezTo>
                    <a:pt x="41" y="175"/>
                    <a:pt x="42" y="175"/>
                    <a:pt x="43" y="175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78"/>
                    <a:pt x="41" y="178"/>
                    <a:pt x="40" y="178"/>
                  </a:cubicBezTo>
                  <a:close/>
                  <a:moveTo>
                    <a:pt x="35" y="177"/>
                  </a:moveTo>
                  <a:cubicBezTo>
                    <a:pt x="35" y="178"/>
                    <a:pt x="35" y="180"/>
                    <a:pt x="35" y="181"/>
                  </a:cubicBezTo>
                  <a:cubicBezTo>
                    <a:pt x="35" y="182"/>
                    <a:pt x="35" y="183"/>
                    <a:pt x="35" y="184"/>
                  </a:cubicBezTo>
                  <a:cubicBezTo>
                    <a:pt x="35" y="184"/>
                    <a:pt x="35" y="185"/>
                    <a:pt x="36" y="185"/>
                  </a:cubicBezTo>
                  <a:cubicBezTo>
                    <a:pt x="36" y="185"/>
                    <a:pt x="36" y="185"/>
                    <a:pt x="37" y="185"/>
                  </a:cubicBezTo>
                  <a:cubicBezTo>
                    <a:pt x="37" y="186"/>
                    <a:pt x="38" y="185"/>
                    <a:pt x="38" y="185"/>
                  </a:cubicBezTo>
                  <a:cubicBezTo>
                    <a:pt x="39" y="185"/>
                    <a:pt x="39" y="184"/>
                    <a:pt x="40" y="183"/>
                  </a:cubicBezTo>
                  <a:cubicBezTo>
                    <a:pt x="40" y="182"/>
                    <a:pt x="40" y="181"/>
                    <a:pt x="39" y="180"/>
                  </a:cubicBezTo>
                  <a:cubicBezTo>
                    <a:pt x="39" y="179"/>
                    <a:pt x="39" y="179"/>
                    <a:pt x="38" y="178"/>
                  </a:cubicBezTo>
                  <a:cubicBezTo>
                    <a:pt x="37" y="178"/>
                    <a:pt x="37" y="177"/>
                    <a:pt x="35" y="177"/>
                  </a:cubicBezTo>
                  <a:cubicBezTo>
                    <a:pt x="35" y="177"/>
                    <a:pt x="35" y="177"/>
                    <a:pt x="35" y="177"/>
                  </a:cubicBezTo>
                  <a:close/>
                  <a:moveTo>
                    <a:pt x="43" y="171"/>
                  </a:moveTo>
                  <a:cubicBezTo>
                    <a:pt x="29" y="167"/>
                    <a:pt x="29" y="167"/>
                    <a:pt x="29" y="167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0" y="163"/>
                    <a:pt x="30" y="162"/>
                    <a:pt x="30" y="160"/>
                  </a:cubicBezTo>
                  <a:cubicBezTo>
                    <a:pt x="30" y="159"/>
                    <a:pt x="31" y="158"/>
                    <a:pt x="31" y="157"/>
                  </a:cubicBezTo>
                  <a:cubicBezTo>
                    <a:pt x="32" y="157"/>
                    <a:pt x="32" y="156"/>
                    <a:pt x="33" y="156"/>
                  </a:cubicBezTo>
                  <a:cubicBezTo>
                    <a:pt x="34" y="156"/>
                    <a:pt x="34" y="156"/>
                    <a:pt x="35" y="156"/>
                  </a:cubicBezTo>
                  <a:cubicBezTo>
                    <a:pt x="36" y="156"/>
                    <a:pt x="36" y="156"/>
                    <a:pt x="38" y="156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5" y="158"/>
                    <a:pt x="35" y="158"/>
                  </a:cubicBezTo>
                  <a:cubicBezTo>
                    <a:pt x="34" y="158"/>
                    <a:pt x="34" y="159"/>
                    <a:pt x="33" y="159"/>
                  </a:cubicBezTo>
                  <a:cubicBezTo>
                    <a:pt x="33" y="159"/>
                    <a:pt x="32" y="160"/>
                    <a:pt x="32" y="161"/>
                  </a:cubicBezTo>
                  <a:cubicBezTo>
                    <a:pt x="32" y="162"/>
                    <a:pt x="32" y="163"/>
                    <a:pt x="32" y="164"/>
                  </a:cubicBezTo>
                  <a:cubicBezTo>
                    <a:pt x="33" y="165"/>
                    <a:pt x="34" y="165"/>
                    <a:pt x="36" y="166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3" y="171"/>
                    <a:pt x="43" y="171"/>
                    <a:pt x="43" y="171"/>
                  </a:cubicBezTo>
                  <a:close/>
                  <a:moveTo>
                    <a:pt x="37" y="126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51" y="130"/>
                    <a:pt x="53" y="131"/>
                    <a:pt x="54" y="132"/>
                  </a:cubicBezTo>
                  <a:cubicBezTo>
                    <a:pt x="54" y="133"/>
                    <a:pt x="55" y="134"/>
                    <a:pt x="55" y="135"/>
                  </a:cubicBezTo>
                  <a:cubicBezTo>
                    <a:pt x="55" y="137"/>
                    <a:pt x="55" y="138"/>
                    <a:pt x="54" y="140"/>
                  </a:cubicBezTo>
                  <a:cubicBezTo>
                    <a:pt x="53" y="142"/>
                    <a:pt x="52" y="143"/>
                    <a:pt x="51" y="144"/>
                  </a:cubicBezTo>
                  <a:cubicBezTo>
                    <a:pt x="50" y="145"/>
                    <a:pt x="49" y="145"/>
                    <a:pt x="47" y="145"/>
                  </a:cubicBezTo>
                  <a:cubicBezTo>
                    <a:pt x="46" y="145"/>
                    <a:pt x="44" y="145"/>
                    <a:pt x="42" y="144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6" y="143"/>
                    <a:pt x="47" y="143"/>
                  </a:cubicBezTo>
                  <a:cubicBezTo>
                    <a:pt x="48" y="143"/>
                    <a:pt x="49" y="142"/>
                    <a:pt x="50" y="142"/>
                  </a:cubicBezTo>
                  <a:cubicBezTo>
                    <a:pt x="51" y="141"/>
                    <a:pt x="51" y="140"/>
                    <a:pt x="52" y="139"/>
                  </a:cubicBezTo>
                  <a:cubicBezTo>
                    <a:pt x="53" y="138"/>
                    <a:pt x="53" y="136"/>
                    <a:pt x="52" y="135"/>
                  </a:cubicBezTo>
                  <a:cubicBezTo>
                    <a:pt x="52" y="134"/>
                    <a:pt x="50" y="133"/>
                    <a:pt x="48" y="131"/>
                  </a:cubicBezTo>
                  <a:cubicBezTo>
                    <a:pt x="37" y="126"/>
                    <a:pt x="37" y="126"/>
                    <a:pt x="37" y="126"/>
                  </a:cubicBezTo>
                  <a:close/>
                  <a:moveTo>
                    <a:pt x="60" y="128"/>
                  </a:moveTo>
                  <a:cubicBezTo>
                    <a:pt x="61" y="126"/>
                    <a:pt x="61" y="126"/>
                    <a:pt x="61" y="126"/>
                  </a:cubicBezTo>
                  <a:cubicBezTo>
                    <a:pt x="54" y="122"/>
                    <a:pt x="54" y="122"/>
                    <a:pt x="54" y="122"/>
                  </a:cubicBezTo>
                  <a:cubicBezTo>
                    <a:pt x="52" y="121"/>
                    <a:pt x="51" y="120"/>
                    <a:pt x="51" y="119"/>
                  </a:cubicBezTo>
                  <a:cubicBezTo>
                    <a:pt x="51" y="118"/>
                    <a:pt x="51" y="117"/>
                    <a:pt x="51" y="116"/>
                  </a:cubicBezTo>
                  <a:cubicBezTo>
                    <a:pt x="52" y="115"/>
                    <a:pt x="52" y="115"/>
                    <a:pt x="53" y="114"/>
                  </a:cubicBezTo>
                  <a:cubicBezTo>
                    <a:pt x="53" y="114"/>
                    <a:pt x="54" y="114"/>
                    <a:pt x="54" y="114"/>
                  </a:cubicBezTo>
                  <a:cubicBezTo>
                    <a:pt x="55" y="114"/>
                    <a:pt x="56" y="114"/>
                    <a:pt x="56" y="115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7" y="112"/>
                    <a:pt x="56" y="112"/>
                    <a:pt x="55" y="112"/>
                  </a:cubicBezTo>
                  <a:cubicBezTo>
                    <a:pt x="55" y="111"/>
                    <a:pt x="54" y="111"/>
                    <a:pt x="53" y="111"/>
                  </a:cubicBezTo>
                  <a:cubicBezTo>
                    <a:pt x="53" y="111"/>
                    <a:pt x="52" y="112"/>
                    <a:pt x="51" y="112"/>
                  </a:cubicBezTo>
                  <a:cubicBezTo>
                    <a:pt x="51" y="113"/>
                    <a:pt x="50" y="113"/>
                    <a:pt x="50" y="114"/>
                  </a:cubicBezTo>
                  <a:cubicBezTo>
                    <a:pt x="49" y="116"/>
                    <a:pt x="49" y="118"/>
                    <a:pt x="50" y="120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60" y="128"/>
                    <a:pt x="60" y="128"/>
                    <a:pt x="60" y="128"/>
                  </a:cubicBezTo>
                  <a:close/>
                  <a:moveTo>
                    <a:pt x="54" y="103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103"/>
                    <a:pt x="54" y="103"/>
                    <a:pt x="54" y="103"/>
                  </a:cubicBezTo>
                  <a:close/>
                  <a:moveTo>
                    <a:pt x="69" y="113"/>
                  </a:moveTo>
                  <a:cubicBezTo>
                    <a:pt x="56" y="105"/>
                    <a:pt x="56" y="105"/>
                    <a:pt x="56" y="105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3"/>
                    <a:pt x="69" y="113"/>
                    <a:pt x="69" y="113"/>
                  </a:cubicBezTo>
                  <a:close/>
                  <a:moveTo>
                    <a:pt x="75" y="104"/>
                  </a:moveTo>
                  <a:cubicBezTo>
                    <a:pt x="77" y="102"/>
                    <a:pt x="77" y="102"/>
                    <a:pt x="77" y="102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3" y="99"/>
                    <a:pt x="73" y="100"/>
                    <a:pt x="74" y="101"/>
                  </a:cubicBezTo>
                  <a:cubicBezTo>
                    <a:pt x="73" y="101"/>
                    <a:pt x="72" y="100"/>
                    <a:pt x="71" y="100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75" y="104"/>
                    <a:pt x="75" y="104"/>
                    <a:pt x="75" y="104"/>
                  </a:cubicBezTo>
                  <a:close/>
                  <a:moveTo>
                    <a:pt x="86" y="84"/>
                  </a:moveTo>
                  <a:cubicBezTo>
                    <a:pt x="88" y="83"/>
                    <a:pt x="88" y="83"/>
                    <a:pt x="88" y="83"/>
                  </a:cubicBezTo>
                  <a:cubicBezTo>
                    <a:pt x="89" y="84"/>
                    <a:pt x="90" y="85"/>
                    <a:pt x="89" y="87"/>
                  </a:cubicBezTo>
                  <a:cubicBezTo>
                    <a:pt x="89" y="88"/>
                    <a:pt x="89" y="90"/>
                    <a:pt x="87" y="91"/>
                  </a:cubicBezTo>
                  <a:cubicBezTo>
                    <a:pt x="86" y="92"/>
                    <a:pt x="84" y="93"/>
                    <a:pt x="82" y="93"/>
                  </a:cubicBezTo>
                  <a:cubicBezTo>
                    <a:pt x="80" y="93"/>
                    <a:pt x="78" y="92"/>
                    <a:pt x="77" y="91"/>
                  </a:cubicBezTo>
                  <a:cubicBezTo>
                    <a:pt x="75" y="89"/>
                    <a:pt x="74" y="87"/>
                    <a:pt x="74" y="85"/>
                  </a:cubicBezTo>
                  <a:cubicBezTo>
                    <a:pt x="74" y="83"/>
                    <a:pt x="74" y="81"/>
                    <a:pt x="76" y="80"/>
                  </a:cubicBezTo>
                  <a:cubicBezTo>
                    <a:pt x="77" y="78"/>
                    <a:pt x="79" y="78"/>
                    <a:pt x="81" y="78"/>
                  </a:cubicBezTo>
                  <a:cubicBezTo>
                    <a:pt x="83" y="78"/>
                    <a:pt x="84" y="79"/>
                    <a:pt x="86" y="80"/>
                  </a:cubicBezTo>
                  <a:cubicBezTo>
                    <a:pt x="86" y="81"/>
                    <a:pt x="87" y="81"/>
                    <a:pt x="87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0"/>
                    <a:pt x="81" y="91"/>
                    <a:pt x="83" y="91"/>
                  </a:cubicBezTo>
                  <a:cubicBezTo>
                    <a:pt x="84" y="91"/>
                    <a:pt x="85" y="90"/>
                    <a:pt x="86" y="89"/>
                  </a:cubicBezTo>
                  <a:cubicBezTo>
                    <a:pt x="86" y="89"/>
                    <a:pt x="87" y="88"/>
                    <a:pt x="87" y="87"/>
                  </a:cubicBezTo>
                  <a:cubicBezTo>
                    <a:pt x="87" y="86"/>
                    <a:pt x="87" y="85"/>
                    <a:pt x="86" y="84"/>
                  </a:cubicBezTo>
                  <a:close/>
                  <a:moveTo>
                    <a:pt x="77" y="87"/>
                  </a:moveTo>
                  <a:cubicBezTo>
                    <a:pt x="83" y="81"/>
                    <a:pt x="83" y="81"/>
                    <a:pt x="83" y="81"/>
                  </a:cubicBezTo>
                  <a:cubicBezTo>
                    <a:pt x="82" y="81"/>
                    <a:pt x="81" y="80"/>
                    <a:pt x="81" y="80"/>
                  </a:cubicBezTo>
                  <a:cubicBezTo>
                    <a:pt x="79" y="80"/>
                    <a:pt x="78" y="80"/>
                    <a:pt x="77" y="81"/>
                  </a:cubicBezTo>
                  <a:cubicBezTo>
                    <a:pt x="76" y="82"/>
                    <a:pt x="76" y="83"/>
                    <a:pt x="76" y="84"/>
                  </a:cubicBezTo>
                  <a:cubicBezTo>
                    <a:pt x="76" y="85"/>
                    <a:pt x="77" y="87"/>
                    <a:pt x="77" y="87"/>
                  </a:cubicBezTo>
                  <a:close/>
                  <a:moveTo>
                    <a:pt x="95" y="83"/>
                  </a:moveTo>
                  <a:cubicBezTo>
                    <a:pt x="97" y="81"/>
                    <a:pt x="97" y="81"/>
                    <a:pt x="97" y="81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1" y="74"/>
                    <a:pt x="90" y="74"/>
                    <a:pt x="90" y="73"/>
                  </a:cubicBezTo>
                  <a:cubicBezTo>
                    <a:pt x="90" y="72"/>
                    <a:pt x="90" y="72"/>
                    <a:pt x="90" y="71"/>
                  </a:cubicBezTo>
                  <a:cubicBezTo>
                    <a:pt x="90" y="71"/>
                    <a:pt x="90" y="70"/>
                    <a:pt x="91" y="70"/>
                  </a:cubicBezTo>
                  <a:cubicBezTo>
                    <a:pt x="91" y="69"/>
                    <a:pt x="92" y="69"/>
                    <a:pt x="92" y="69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7"/>
                    <a:pt x="90" y="67"/>
                    <a:pt x="89" y="68"/>
                  </a:cubicBezTo>
                  <a:cubicBezTo>
                    <a:pt x="89" y="68"/>
                    <a:pt x="88" y="68"/>
                    <a:pt x="88" y="69"/>
                  </a:cubicBezTo>
                  <a:cubicBezTo>
                    <a:pt x="88" y="70"/>
                    <a:pt x="88" y="71"/>
                    <a:pt x="88" y="72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95" y="83"/>
                    <a:pt x="95" y="83"/>
                    <a:pt x="95" y="83"/>
                  </a:cubicBezTo>
                  <a:close/>
                  <a:moveTo>
                    <a:pt x="100" y="73"/>
                  </a:moveTo>
                  <a:cubicBezTo>
                    <a:pt x="101" y="71"/>
                    <a:pt x="101" y="71"/>
                    <a:pt x="101" y="71"/>
                  </a:cubicBezTo>
                  <a:cubicBezTo>
                    <a:pt x="102" y="72"/>
                    <a:pt x="103" y="72"/>
                    <a:pt x="104" y="72"/>
                  </a:cubicBezTo>
                  <a:cubicBezTo>
                    <a:pt x="105" y="72"/>
                    <a:pt x="105" y="72"/>
                    <a:pt x="106" y="71"/>
                  </a:cubicBezTo>
                  <a:cubicBezTo>
                    <a:pt x="107" y="71"/>
                    <a:pt x="108" y="70"/>
                    <a:pt x="108" y="69"/>
                  </a:cubicBezTo>
                  <a:cubicBezTo>
                    <a:pt x="108" y="68"/>
                    <a:pt x="108" y="68"/>
                    <a:pt x="108" y="67"/>
                  </a:cubicBezTo>
                  <a:cubicBezTo>
                    <a:pt x="107" y="67"/>
                    <a:pt x="107" y="67"/>
                    <a:pt x="106" y="67"/>
                  </a:cubicBezTo>
                  <a:cubicBezTo>
                    <a:pt x="106" y="67"/>
                    <a:pt x="105" y="67"/>
                    <a:pt x="104" y="68"/>
                  </a:cubicBezTo>
                  <a:cubicBezTo>
                    <a:pt x="102" y="68"/>
                    <a:pt x="101" y="69"/>
                    <a:pt x="100" y="69"/>
                  </a:cubicBezTo>
                  <a:cubicBezTo>
                    <a:pt x="99" y="69"/>
                    <a:pt x="98" y="69"/>
                    <a:pt x="98" y="69"/>
                  </a:cubicBezTo>
                  <a:cubicBezTo>
                    <a:pt x="97" y="69"/>
                    <a:pt x="96" y="68"/>
                    <a:pt x="96" y="67"/>
                  </a:cubicBezTo>
                  <a:cubicBezTo>
                    <a:pt x="96" y="67"/>
                    <a:pt x="95" y="66"/>
                    <a:pt x="95" y="66"/>
                  </a:cubicBezTo>
                  <a:cubicBezTo>
                    <a:pt x="95" y="65"/>
                    <a:pt x="95" y="64"/>
                    <a:pt x="95" y="64"/>
                  </a:cubicBezTo>
                  <a:cubicBezTo>
                    <a:pt x="95" y="63"/>
                    <a:pt x="96" y="63"/>
                    <a:pt x="96" y="62"/>
                  </a:cubicBezTo>
                  <a:cubicBezTo>
                    <a:pt x="97" y="62"/>
                    <a:pt x="97" y="61"/>
                    <a:pt x="98" y="61"/>
                  </a:cubicBezTo>
                  <a:cubicBezTo>
                    <a:pt x="99" y="60"/>
                    <a:pt x="100" y="59"/>
                    <a:pt x="101" y="59"/>
                  </a:cubicBezTo>
                  <a:cubicBezTo>
                    <a:pt x="102" y="59"/>
                    <a:pt x="102" y="59"/>
                    <a:pt x="103" y="59"/>
                  </a:cubicBezTo>
                  <a:cubicBezTo>
                    <a:pt x="104" y="59"/>
                    <a:pt x="104" y="60"/>
                    <a:pt x="105" y="60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3" y="62"/>
                    <a:pt x="102" y="61"/>
                    <a:pt x="101" y="61"/>
                  </a:cubicBezTo>
                  <a:cubicBezTo>
                    <a:pt x="101" y="61"/>
                    <a:pt x="100" y="62"/>
                    <a:pt x="99" y="62"/>
                  </a:cubicBezTo>
                  <a:cubicBezTo>
                    <a:pt x="98" y="63"/>
                    <a:pt x="98" y="64"/>
                    <a:pt x="98" y="64"/>
                  </a:cubicBezTo>
                  <a:cubicBezTo>
                    <a:pt x="97" y="65"/>
                    <a:pt x="97" y="65"/>
                    <a:pt x="98" y="66"/>
                  </a:cubicBezTo>
                  <a:cubicBezTo>
                    <a:pt x="98" y="66"/>
                    <a:pt x="98" y="66"/>
                    <a:pt x="99" y="66"/>
                  </a:cubicBezTo>
                  <a:cubicBezTo>
                    <a:pt x="99" y="66"/>
                    <a:pt x="99" y="66"/>
                    <a:pt x="100" y="66"/>
                  </a:cubicBezTo>
                  <a:cubicBezTo>
                    <a:pt x="100" y="66"/>
                    <a:pt x="101" y="66"/>
                    <a:pt x="102" y="65"/>
                  </a:cubicBezTo>
                  <a:cubicBezTo>
                    <a:pt x="104" y="65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9" y="64"/>
                    <a:pt x="109" y="65"/>
                    <a:pt x="110" y="65"/>
                  </a:cubicBezTo>
                  <a:cubicBezTo>
                    <a:pt x="110" y="66"/>
                    <a:pt x="111" y="67"/>
                    <a:pt x="111" y="68"/>
                  </a:cubicBezTo>
                  <a:cubicBezTo>
                    <a:pt x="111" y="69"/>
                    <a:pt x="110" y="70"/>
                    <a:pt x="110" y="71"/>
                  </a:cubicBezTo>
                  <a:cubicBezTo>
                    <a:pt x="109" y="71"/>
                    <a:pt x="109" y="72"/>
                    <a:pt x="108" y="73"/>
                  </a:cubicBezTo>
                  <a:cubicBezTo>
                    <a:pt x="106" y="74"/>
                    <a:pt x="105" y="75"/>
                    <a:pt x="103" y="75"/>
                  </a:cubicBezTo>
                  <a:cubicBezTo>
                    <a:pt x="102" y="75"/>
                    <a:pt x="101" y="74"/>
                    <a:pt x="100" y="73"/>
                  </a:cubicBezTo>
                  <a:close/>
                  <a:moveTo>
                    <a:pt x="106" y="51"/>
                  </a:moveTo>
                  <a:cubicBezTo>
                    <a:pt x="104" y="49"/>
                    <a:pt x="104" y="49"/>
                    <a:pt x="104" y="4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06" y="51"/>
                    <a:pt x="106" y="51"/>
                    <a:pt x="106" y="51"/>
                  </a:cubicBezTo>
                  <a:close/>
                  <a:moveTo>
                    <a:pt x="116" y="67"/>
                  </a:moveTo>
                  <a:cubicBezTo>
                    <a:pt x="118" y="65"/>
                    <a:pt x="118" y="65"/>
                    <a:pt x="118" y="65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16" y="67"/>
                    <a:pt x="116" y="67"/>
                    <a:pt x="116" y="67"/>
                  </a:cubicBezTo>
                  <a:close/>
                  <a:moveTo>
                    <a:pt x="126" y="58"/>
                  </a:moveTo>
                  <a:cubicBezTo>
                    <a:pt x="127" y="60"/>
                    <a:pt x="127" y="60"/>
                    <a:pt x="127" y="60"/>
                  </a:cubicBezTo>
                  <a:cubicBezTo>
                    <a:pt x="127" y="61"/>
                    <a:pt x="126" y="61"/>
                    <a:pt x="126" y="61"/>
                  </a:cubicBezTo>
                  <a:cubicBezTo>
                    <a:pt x="125" y="62"/>
                    <a:pt x="124" y="62"/>
                    <a:pt x="123" y="62"/>
                  </a:cubicBezTo>
                  <a:cubicBezTo>
                    <a:pt x="123" y="62"/>
                    <a:pt x="122" y="62"/>
                    <a:pt x="122" y="61"/>
                  </a:cubicBezTo>
                  <a:cubicBezTo>
                    <a:pt x="122" y="61"/>
                    <a:pt x="121" y="60"/>
                    <a:pt x="120" y="59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3" y="58"/>
                    <a:pt x="123" y="59"/>
                    <a:pt x="123" y="59"/>
                  </a:cubicBezTo>
                  <a:cubicBezTo>
                    <a:pt x="123" y="59"/>
                    <a:pt x="124" y="59"/>
                    <a:pt x="124" y="59"/>
                  </a:cubicBezTo>
                  <a:cubicBezTo>
                    <a:pt x="124" y="59"/>
                    <a:pt x="124" y="59"/>
                    <a:pt x="125" y="59"/>
                  </a:cubicBezTo>
                  <a:cubicBezTo>
                    <a:pt x="125" y="59"/>
                    <a:pt x="125" y="59"/>
                    <a:pt x="126" y="58"/>
                  </a:cubicBezTo>
                  <a:close/>
                  <a:moveTo>
                    <a:pt x="132" y="64"/>
                  </a:moveTo>
                  <a:cubicBezTo>
                    <a:pt x="133" y="64"/>
                    <a:pt x="134" y="63"/>
                    <a:pt x="134" y="63"/>
                  </a:cubicBezTo>
                  <a:cubicBezTo>
                    <a:pt x="135" y="63"/>
                    <a:pt x="135" y="62"/>
                    <a:pt x="136" y="62"/>
                  </a:cubicBezTo>
                  <a:cubicBezTo>
                    <a:pt x="136" y="61"/>
                    <a:pt x="136" y="60"/>
                    <a:pt x="136" y="59"/>
                  </a:cubicBezTo>
                  <a:cubicBezTo>
                    <a:pt x="136" y="59"/>
                    <a:pt x="136" y="57"/>
                    <a:pt x="136" y="56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51"/>
                    <a:pt x="133" y="52"/>
                    <a:pt x="134" y="53"/>
                  </a:cubicBezTo>
                  <a:cubicBezTo>
                    <a:pt x="133" y="52"/>
                    <a:pt x="132" y="52"/>
                    <a:pt x="131" y="51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2" y="46"/>
                    <a:pt x="122" y="46"/>
                    <a:pt x="122" y="46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4" y="58"/>
                    <a:pt x="134" y="59"/>
                    <a:pt x="134" y="59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33" y="61"/>
                    <a:pt x="133" y="61"/>
                    <a:pt x="132" y="61"/>
                  </a:cubicBezTo>
                  <a:cubicBezTo>
                    <a:pt x="132" y="61"/>
                    <a:pt x="132" y="62"/>
                    <a:pt x="131" y="62"/>
                  </a:cubicBezTo>
                  <a:cubicBezTo>
                    <a:pt x="132" y="64"/>
                    <a:pt x="132" y="64"/>
                    <a:pt x="132" y="64"/>
                  </a:cubicBezTo>
                  <a:close/>
                  <a:moveTo>
                    <a:pt x="147" y="42"/>
                  </a:moveTo>
                  <a:cubicBezTo>
                    <a:pt x="146" y="40"/>
                    <a:pt x="146" y="37"/>
                    <a:pt x="147" y="36"/>
                  </a:cubicBezTo>
                  <a:cubicBezTo>
                    <a:pt x="148" y="34"/>
                    <a:pt x="150" y="33"/>
                    <a:pt x="151" y="33"/>
                  </a:cubicBezTo>
                  <a:cubicBezTo>
                    <a:pt x="153" y="32"/>
                    <a:pt x="155" y="32"/>
                    <a:pt x="157" y="33"/>
                  </a:cubicBezTo>
                  <a:cubicBezTo>
                    <a:pt x="159" y="34"/>
                    <a:pt x="160" y="36"/>
                    <a:pt x="160" y="38"/>
                  </a:cubicBezTo>
                  <a:cubicBezTo>
                    <a:pt x="161" y="40"/>
                    <a:pt x="161" y="41"/>
                    <a:pt x="161" y="43"/>
                  </a:cubicBezTo>
                  <a:cubicBezTo>
                    <a:pt x="161" y="44"/>
                    <a:pt x="160" y="45"/>
                    <a:pt x="159" y="46"/>
                  </a:cubicBezTo>
                  <a:cubicBezTo>
                    <a:pt x="158" y="47"/>
                    <a:pt x="157" y="47"/>
                    <a:pt x="156" y="48"/>
                  </a:cubicBezTo>
                  <a:cubicBezTo>
                    <a:pt x="154" y="49"/>
                    <a:pt x="152" y="48"/>
                    <a:pt x="151" y="47"/>
                  </a:cubicBezTo>
                  <a:cubicBezTo>
                    <a:pt x="149" y="47"/>
                    <a:pt x="148" y="45"/>
                    <a:pt x="147" y="42"/>
                  </a:cubicBezTo>
                  <a:close/>
                  <a:moveTo>
                    <a:pt x="149" y="42"/>
                  </a:moveTo>
                  <a:cubicBezTo>
                    <a:pt x="150" y="43"/>
                    <a:pt x="151" y="45"/>
                    <a:pt x="152" y="45"/>
                  </a:cubicBezTo>
                  <a:cubicBezTo>
                    <a:pt x="153" y="46"/>
                    <a:pt x="154" y="46"/>
                    <a:pt x="155" y="46"/>
                  </a:cubicBezTo>
                  <a:cubicBezTo>
                    <a:pt x="157" y="45"/>
                    <a:pt x="158" y="45"/>
                    <a:pt x="158" y="44"/>
                  </a:cubicBezTo>
                  <a:cubicBezTo>
                    <a:pt x="159" y="42"/>
                    <a:pt x="159" y="41"/>
                    <a:pt x="158" y="39"/>
                  </a:cubicBezTo>
                  <a:cubicBezTo>
                    <a:pt x="157" y="37"/>
                    <a:pt x="157" y="36"/>
                    <a:pt x="156" y="35"/>
                  </a:cubicBezTo>
                  <a:cubicBezTo>
                    <a:pt x="154" y="34"/>
                    <a:pt x="153" y="34"/>
                    <a:pt x="152" y="35"/>
                  </a:cubicBezTo>
                  <a:cubicBezTo>
                    <a:pt x="151" y="35"/>
                    <a:pt x="150" y="36"/>
                    <a:pt x="149" y="37"/>
                  </a:cubicBezTo>
                  <a:cubicBezTo>
                    <a:pt x="149" y="38"/>
                    <a:pt x="149" y="40"/>
                    <a:pt x="149" y="42"/>
                  </a:cubicBezTo>
                  <a:close/>
                  <a:moveTo>
                    <a:pt x="167" y="44"/>
                  </a:moveTo>
                  <a:cubicBezTo>
                    <a:pt x="164" y="31"/>
                    <a:pt x="164" y="31"/>
                    <a:pt x="164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7"/>
                    <a:pt x="163" y="26"/>
                    <a:pt x="163" y="25"/>
                  </a:cubicBezTo>
                  <a:cubicBezTo>
                    <a:pt x="163" y="25"/>
                    <a:pt x="163" y="24"/>
                    <a:pt x="164" y="24"/>
                  </a:cubicBezTo>
                  <a:cubicBezTo>
                    <a:pt x="164" y="23"/>
                    <a:pt x="165" y="23"/>
                    <a:pt x="166" y="22"/>
                  </a:cubicBezTo>
                  <a:cubicBezTo>
                    <a:pt x="167" y="22"/>
                    <a:pt x="168" y="22"/>
                    <a:pt x="169" y="22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8" y="24"/>
                    <a:pt x="168" y="24"/>
                    <a:pt x="167" y="24"/>
                  </a:cubicBezTo>
                  <a:cubicBezTo>
                    <a:pt x="167" y="25"/>
                    <a:pt x="166" y="25"/>
                    <a:pt x="166" y="25"/>
                  </a:cubicBezTo>
                  <a:cubicBezTo>
                    <a:pt x="166" y="26"/>
                    <a:pt x="166" y="26"/>
                    <a:pt x="166" y="27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8"/>
                    <a:pt x="169" y="28"/>
                    <a:pt x="169" y="28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7" y="44"/>
                    <a:pt x="167" y="44"/>
                    <a:pt x="167" y="44"/>
                  </a:cubicBezTo>
                  <a:close/>
                  <a:moveTo>
                    <a:pt x="180" y="35"/>
                  </a:moveTo>
                  <a:cubicBezTo>
                    <a:pt x="183" y="34"/>
                    <a:pt x="183" y="34"/>
                    <a:pt x="183" y="34"/>
                  </a:cubicBezTo>
                  <a:cubicBezTo>
                    <a:pt x="183" y="35"/>
                    <a:pt x="184" y="36"/>
                    <a:pt x="184" y="36"/>
                  </a:cubicBezTo>
                  <a:cubicBezTo>
                    <a:pt x="185" y="37"/>
                    <a:pt x="185" y="38"/>
                    <a:pt x="186" y="38"/>
                  </a:cubicBezTo>
                  <a:cubicBezTo>
                    <a:pt x="187" y="38"/>
                    <a:pt x="189" y="38"/>
                    <a:pt x="190" y="38"/>
                  </a:cubicBezTo>
                  <a:cubicBezTo>
                    <a:pt x="191" y="38"/>
                    <a:pt x="192" y="38"/>
                    <a:pt x="192" y="37"/>
                  </a:cubicBezTo>
                  <a:cubicBezTo>
                    <a:pt x="193" y="37"/>
                    <a:pt x="194" y="36"/>
                    <a:pt x="194" y="36"/>
                  </a:cubicBezTo>
                  <a:cubicBezTo>
                    <a:pt x="194" y="35"/>
                    <a:pt x="195" y="35"/>
                    <a:pt x="194" y="34"/>
                  </a:cubicBezTo>
                  <a:cubicBezTo>
                    <a:pt x="194" y="33"/>
                    <a:pt x="194" y="33"/>
                    <a:pt x="194" y="32"/>
                  </a:cubicBezTo>
                  <a:cubicBezTo>
                    <a:pt x="193" y="32"/>
                    <a:pt x="193" y="31"/>
                    <a:pt x="192" y="31"/>
                  </a:cubicBezTo>
                  <a:cubicBezTo>
                    <a:pt x="191" y="31"/>
                    <a:pt x="190" y="31"/>
                    <a:pt x="188" y="31"/>
                  </a:cubicBezTo>
                  <a:cubicBezTo>
                    <a:pt x="186" y="30"/>
                    <a:pt x="184" y="30"/>
                    <a:pt x="184" y="30"/>
                  </a:cubicBezTo>
                  <a:cubicBezTo>
                    <a:pt x="183" y="29"/>
                    <a:pt x="182" y="29"/>
                    <a:pt x="181" y="28"/>
                  </a:cubicBezTo>
                  <a:cubicBezTo>
                    <a:pt x="181" y="27"/>
                    <a:pt x="180" y="27"/>
                    <a:pt x="180" y="26"/>
                  </a:cubicBezTo>
                  <a:cubicBezTo>
                    <a:pt x="180" y="25"/>
                    <a:pt x="180" y="24"/>
                    <a:pt x="181" y="23"/>
                  </a:cubicBezTo>
                  <a:cubicBezTo>
                    <a:pt x="181" y="22"/>
                    <a:pt x="182" y="21"/>
                    <a:pt x="183" y="20"/>
                  </a:cubicBezTo>
                  <a:cubicBezTo>
                    <a:pt x="184" y="20"/>
                    <a:pt x="185" y="19"/>
                    <a:pt x="187" y="19"/>
                  </a:cubicBezTo>
                  <a:cubicBezTo>
                    <a:pt x="188" y="19"/>
                    <a:pt x="190" y="19"/>
                    <a:pt x="191" y="19"/>
                  </a:cubicBezTo>
                  <a:cubicBezTo>
                    <a:pt x="192" y="20"/>
                    <a:pt x="193" y="20"/>
                    <a:pt x="194" y="21"/>
                  </a:cubicBezTo>
                  <a:cubicBezTo>
                    <a:pt x="195" y="22"/>
                    <a:pt x="195" y="23"/>
                    <a:pt x="195" y="24"/>
                  </a:cubicBezTo>
                  <a:cubicBezTo>
                    <a:pt x="193" y="25"/>
                    <a:pt x="193" y="25"/>
                    <a:pt x="193" y="25"/>
                  </a:cubicBezTo>
                  <a:cubicBezTo>
                    <a:pt x="192" y="24"/>
                    <a:pt x="192" y="23"/>
                    <a:pt x="191" y="22"/>
                  </a:cubicBezTo>
                  <a:cubicBezTo>
                    <a:pt x="190" y="21"/>
                    <a:pt x="189" y="21"/>
                    <a:pt x="187" y="21"/>
                  </a:cubicBezTo>
                  <a:cubicBezTo>
                    <a:pt x="185" y="22"/>
                    <a:pt x="184" y="22"/>
                    <a:pt x="184" y="23"/>
                  </a:cubicBezTo>
                  <a:cubicBezTo>
                    <a:pt x="183" y="24"/>
                    <a:pt x="183" y="24"/>
                    <a:pt x="183" y="25"/>
                  </a:cubicBezTo>
                  <a:cubicBezTo>
                    <a:pt x="183" y="26"/>
                    <a:pt x="183" y="27"/>
                    <a:pt x="184" y="27"/>
                  </a:cubicBezTo>
                  <a:cubicBezTo>
                    <a:pt x="184" y="27"/>
                    <a:pt x="186" y="28"/>
                    <a:pt x="188" y="28"/>
                  </a:cubicBezTo>
                  <a:cubicBezTo>
                    <a:pt x="190" y="28"/>
                    <a:pt x="192" y="28"/>
                    <a:pt x="193" y="29"/>
                  </a:cubicBezTo>
                  <a:cubicBezTo>
                    <a:pt x="194" y="29"/>
                    <a:pt x="195" y="30"/>
                    <a:pt x="196" y="30"/>
                  </a:cubicBezTo>
                  <a:cubicBezTo>
                    <a:pt x="197" y="31"/>
                    <a:pt x="197" y="32"/>
                    <a:pt x="197" y="33"/>
                  </a:cubicBezTo>
                  <a:cubicBezTo>
                    <a:pt x="197" y="34"/>
                    <a:pt x="197" y="36"/>
                    <a:pt x="197" y="37"/>
                  </a:cubicBezTo>
                  <a:cubicBezTo>
                    <a:pt x="196" y="38"/>
                    <a:pt x="195" y="39"/>
                    <a:pt x="194" y="39"/>
                  </a:cubicBezTo>
                  <a:cubicBezTo>
                    <a:pt x="193" y="40"/>
                    <a:pt x="192" y="40"/>
                    <a:pt x="190" y="41"/>
                  </a:cubicBezTo>
                  <a:cubicBezTo>
                    <a:pt x="188" y="41"/>
                    <a:pt x="187" y="41"/>
                    <a:pt x="185" y="40"/>
                  </a:cubicBezTo>
                  <a:cubicBezTo>
                    <a:pt x="184" y="40"/>
                    <a:pt x="183" y="39"/>
                    <a:pt x="182" y="38"/>
                  </a:cubicBezTo>
                  <a:cubicBezTo>
                    <a:pt x="181" y="37"/>
                    <a:pt x="181" y="36"/>
                    <a:pt x="180" y="35"/>
                  </a:cubicBezTo>
                  <a:close/>
                  <a:moveTo>
                    <a:pt x="212" y="33"/>
                  </a:moveTo>
                  <a:cubicBezTo>
                    <a:pt x="215" y="34"/>
                    <a:pt x="215" y="34"/>
                    <a:pt x="215" y="34"/>
                  </a:cubicBezTo>
                  <a:cubicBezTo>
                    <a:pt x="215" y="36"/>
                    <a:pt x="214" y="37"/>
                    <a:pt x="213" y="38"/>
                  </a:cubicBezTo>
                  <a:cubicBezTo>
                    <a:pt x="212" y="39"/>
                    <a:pt x="210" y="39"/>
                    <a:pt x="208" y="39"/>
                  </a:cubicBezTo>
                  <a:cubicBezTo>
                    <a:pt x="206" y="39"/>
                    <a:pt x="205" y="39"/>
                    <a:pt x="203" y="37"/>
                  </a:cubicBezTo>
                  <a:cubicBezTo>
                    <a:pt x="202" y="36"/>
                    <a:pt x="202" y="34"/>
                    <a:pt x="202" y="32"/>
                  </a:cubicBezTo>
                  <a:cubicBezTo>
                    <a:pt x="202" y="30"/>
                    <a:pt x="202" y="28"/>
                    <a:pt x="202" y="27"/>
                  </a:cubicBezTo>
                  <a:cubicBezTo>
                    <a:pt x="203" y="26"/>
                    <a:pt x="204" y="25"/>
                    <a:pt x="205" y="24"/>
                  </a:cubicBezTo>
                  <a:cubicBezTo>
                    <a:pt x="206" y="24"/>
                    <a:pt x="207" y="24"/>
                    <a:pt x="208" y="24"/>
                  </a:cubicBezTo>
                  <a:cubicBezTo>
                    <a:pt x="210" y="24"/>
                    <a:pt x="211" y="24"/>
                    <a:pt x="213" y="25"/>
                  </a:cubicBezTo>
                  <a:cubicBezTo>
                    <a:pt x="214" y="26"/>
                    <a:pt x="214" y="27"/>
                    <a:pt x="215" y="28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8"/>
                    <a:pt x="211" y="27"/>
                    <a:pt x="211" y="26"/>
                  </a:cubicBezTo>
                  <a:cubicBezTo>
                    <a:pt x="210" y="26"/>
                    <a:pt x="209" y="26"/>
                    <a:pt x="209" y="26"/>
                  </a:cubicBezTo>
                  <a:cubicBezTo>
                    <a:pt x="207" y="26"/>
                    <a:pt x="206" y="26"/>
                    <a:pt x="205" y="27"/>
                  </a:cubicBezTo>
                  <a:cubicBezTo>
                    <a:pt x="205" y="28"/>
                    <a:pt x="204" y="29"/>
                    <a:pt x="204" y="31"/>
                  </a:cubicBezTo>
                  <a:cubicBezTo>
                    <a:pt x="204" y="33"/>
                    <a:pt x="205" y="35"/>
                    <a:pt x="205" y="36"/>
                  </a:cubicBezTo>
                  <a:cubicBezTo>
                    <a:pt x="206" y="37"/>
                    <a:pt x="207" y="37"/>
                    <a:pt x="208" y="37"/>
                  </a:cubicBezTo>
                  <a:cubicBezTo>
                    <a:pt x="209" y="37"/>
                    <a:pt x="210" y="37"/>
                    <a:pt x="211" y="36"/>
                  </a:cubicBezTo>
                  <a:cubicBezTo>
                    <a:pt x="212" y="36"/>
                    <a:pt x="212" y="35"/>
                    <a:pt x="212" y="33"/>
                  </a:cubicBezTo>
                  <a:close/>
                  <a:moveTo>
                    <a:pt x="219" y="21"/>
                  </a:moveTo>
                  <a:cubicBezTo>
                    <a:pt x="219" y="19"/>
                    <a:pt x="219" y="19"/>
                    <a:pt x="219" y="19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9" y="21"/>
                    <a:pt x="219" y="21"/>
                    <a:pt x="219" y="21"/>
                  </a:cubicBezTo>
                  <a:close/>
                  <a:moveTo>
                    <a:pt x="218" y="39"/>
                  </a:moveTo>
                  <a:cubicBezTo>
                    <a:pt x="219" y="24"/>
                    <a:pt x="219" y="24"/>
                    <a:pt x="219" y="24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8" y="39"/>
                    <a:pt x="218" y="39"/>
                    <a:pt x="218" y="39"/>
                  </a:cubicBezTo>
                  <a:close/>
                  <a:moveTo>
                    <a:pt x="236" y="36"/>
                  </a:moveTo>
                  <a:cubicBezTo>
                    <a:pt x="239" y="37"/>
                    <a:pt x="239" y="37"/>
                    <a:pt x="239" y="37"/>
                  </a:cubicBezTo>
                  <a:cubicBezTo>
                    <a:pt x="238" y="38"/>
                    <a:pt x="237" y="40"/>
                    <a:pt x="236" y="40"/>
                  </a:cubicBezTo>
                  <a:cubicBezTo>
                    <a:pt x="235" y="41"/>
                    <a:pt x="233" y="41"/>
                    <a:pt x="232" y="41"/>
                  </a:cubicBezTo>
                  <a:cubicBezTo>
                    <a:pt x="229" y="41"/>
                    <a:pt x="228" y="40"/>
                    <a:pt x="227" y="38"/>
                  </a:cubicBezTo>
                  <a:cubicBezTo>
                    <a:pt x="226" y="37"/>
                    <a:pt x="225" y="35"/>
                    <a:pt x="225" y="32"/>
                  </a:cubicBezTo>
                  <a:cubicBezTo>
                    <a:pt x="226" y="30"/>
                    <a:pt x="227" y="28"/>
                    <a:pt x="228" y="27"/>
                  </a:cubicBezTo>
                  <a:cubicBezTo>
                    <a:pt x="230" y="25"/>
                    <a:pt x="231" y="25"/>
                    <a:pt x="233" y="25"/>
                  </a:cubicBezTo>
                  <a:cubicBezTo>
                    <a:pt x="235" y="25"/>
                    <a:pt x="237" y="26"/>
                    <a:pt x="238" y="28"/>
                  </a:cubicBezTo>
                  <a:cubicBezTo>
                    <a:pt x="239" y="29"/>
                    <a:pt x="240" y="31"/>
                    <a:pt x="239" y="34"/>
                  </a:cubicBezTo>
                  <a:cubicBezTo>
                    <a:pt x="239" y="34"/>
                    <a:pt x="239" y="34"/>
                    <a:pt x="239" y="35"/>
                  </a:cubicBezTo>
                  <a:cubicBezTo>
                    <a:pt x="228" y="33"/>
                    <a:pt x="228" y="33"/>
                    <a:pt x="228" y="33"/>
                  </a:cubicBezTo>
                  <a:cubicBezTo>
                    <a:pt x="228" y="35"/>
                    <a:pt x="228" y="36"/>
                    <a:pt x="229" y="37"/>
                  </a:cubicBezTo>
                  <a:cubicBezTo>
                    <a:pt x="230" y="38"/>
                    <a:pt x="231" y="39"/>
                    <a:pt x="232" y="39"/>
                  </a:cubicBezTo>
                  <a:cubicBezTo>
                    <a:pt x="233" y="39"/>
                    <a:pt x="234" y="39"/>
                    <a:pt x="234" y="38"/>
                  </a:cubicBezTo>
                  <a:cubicBezTo>
                    <a:pt x="235" y="38"/>
                    <a:pt x="236" y="37"/>
                    <a:pt x="236" y="36"/>
                  </a:cubicBezTo>
                  <a:close/>
                  <a:moveTo>
                    <a:pt x="228" y="31"/>
                  </a:moveTo>
                  <a:cubicBezTo>
                    <a:pt x="237" y="32"/>
                    <a:pt x="237" y="32"/>
                    <a:pt x="237" y="32"/>
                  </a:cubicBezTo>
                  <a:cubicBezTo>
                    <a:pt x="237" y="31"/>
                    <a:pt x="237" y="30"/>
                    <a:pt x="236" y="29"/>
                  </a:cubicBezTo>
                  <a:cubicBezTo>
                    <a:pt x="236" y="28"/>
                    <a:pt x="235" y="27"/>
                    <a:pt x="233" y="27"/>
                  </a:cubicBezTo>
                  <a:cubicBezTo>
                    <a:pt x="232" y="27"/>
                    <a:pt x="231" y="27"/>
                    <a:pt x="230" y="28"/>
                  </a:cubicBezTo>
                  <a:cubicBezTo>
                    <a:pt x="229" y="29"/>
                    <a:pt x="229" y="30"/>
                    <a:pt x="228" y="31"/>
                  </a:cubicBezTo>
                  <a:close/>
                  <a:moveTo>
                    <a:pt x="242" y="43"/>
                  </a:moveTo>
                  <a:cubicBezTo>
                    <a:pt x="245" y="28"/>
                    <a:pt x="245" y="28"/>
                    <a:pt x="245" y="28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9" y="29"/>
                    <a:pt x="250" y="29"/>
                    <a:pt x="253" y="29"/>
                  </a:cubicBezTo>
                  <a:cubicBezTo>
                    <a:pt x="253" y="29"/>
                    <a:pt x="254" y="29"/>
                    <a:pt x="255" y="30"/>
                  </a:cubicBezTo>
                  <a:cubicBezTo>
                    <a:pt x="256" y="30"/>
                    <a:pt x="256" y="31"/>
                    <a:pt x="256" y="32"/>
                  </a:cubicBezTo>
                  <a:cubicBezTo>
                    <a:pt x="257" y="32"/>
                    <a:pt x="257" y="33"/>
                    <a:pt x="257" y="34"/>
                  </a:cubicBezTo>
                  <a:cubicBezTo>
                    <a:pt x="257" y="34"/>
                    <a:pt x="257" y="35"/>
                    <a:pt x="256" y="36"/>
                  </a:cubicBezTo>
                  <a:cubicBezTo>
                    <a:pt x="254" y="45"/>
                    <a:pt x="254" y="45"/>
                    <a:pt x="254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4" y="36"/>
                    <a:pt x="254" y="36"/>
                    <a:pt x="254" y="36"/>
                  </a:cubicBezTo>
                  <a:cubicBezTo>
                    <a:pt x="254" y="35"/>
                    <a:pt x="254" y="34"/>
                    <a:pt x="254" y="33"/>
                  </a:cubicBezTo>
                  <a:cubicBezTo>
                    <a:pt x="254" y="33"/>
                    <a:pt x="254" y="32"/>
                    <a:pt x="253" y="32"/>
                  </a:cubicBezTo>
                  <a:cubicBezTo>
                    <a:pt x="253" y="31"/>
                    <a:pt x="252" y="31"/>
                    <a:pt x="252" y="31"/>
                  </a:cubicBezTo>
                  <a:cubicBezTo>
                    <a:pt x="250" y="31"/>
                    <a:pt x="249" y="31"/>
                    <a:pt x="249" y="31"/>
                  </a:cubicBezTo>
                  <a:cubicBezTo>
                    <a:pt x="248" y="32"/>
                    <a:pt x="247" y="33"/>
                    <a:pt x="247" y="35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2" y="43"/>
                    <a:pt x="242" y="43"/>
                    <a:pt x="242" y="43"/>
                  </a:cubicBezTo>
                  <a:close/>
                  <a:moveTo>
                    <a:pt x="270" y="45"/>
                  </a:move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0" y="49"/>
                    <a:pt x="269" y="49"/>
                  </a:cubicBezTo>
                  <a:cubicBezTo>
                    <a:pt x="268" y="50"/>
                    <a:pt x="266" y="50"/>
                    <a:pt x="265" y="49"/>
                  </a:cubicBezTo>
                  <a:cubicBezTo>
                    <a:pt x="263" y="49"/>
                    <a:pt x="261" y="47"/>
                    <a:pt x="261" y="46"/>
                  </a:cubicBezTo>
                  <a:cubicBezTo>
                    <a:pt x="260" y="44"/>
                    <a:pt x="260" y="42"/>
                    <a:pt x="261" y="40"/>
                  </a:cubicBezTo>
                  <a:cubicBezTo>
                    <a:pt x="261" y="38"/>
                    <a:pt x="262" y="37"/>
                    <a:pt x="263" y="36"/>
                  </a:cubicBezTo>
                  <a:cubicBezTo>
                    <a:pt x="264" y="35"/>
                    <a:pt x="265" y="34"/>
                    <a:pt x="266" y="34"/>
                  </a:cubicBezTo>
                  <a:cubicBezTo>
                    <a:pt x="267" y="34"/>
                    <a:pt x="268" y="34"/>
                    <a:pt x="270" y="34"/>
                  </a:cubicBezTo>
                  <a:cubicBezTo>
                    <a:pt x="271" y="35"/>
                    <a:pt x="272" y="35"/>
                    <a:pt x="273" y="37"/>
                  </a:cubicBezTo>
                  <a:cubicBezTo>
                    <a:pt x="274" y="38"/>
                    <a:pt x="274" y="39"/>
                    <a:pt x="274" y="41"/>
                  </a:cubicBezTo>
                  <a:cubicBezTo>
                    <a:pt x="271" y="40"/>
                    <a:pt x="271" y="40"/>
                    <a:pt x="271" y="40"/>
                  </a:cubicBezTo>
                  <a:cubicBezTo>
                    <a:pt x="271" y="39"/>
                    <a:pt x="271" y="38"/>
                    <a:pt x="271" y="38"/>
                  </a:cubicBezTo>
                  <a:cubicBezTo>
                    <a:pt x="270" y="37"/>
                    <a:pt x="270" y="36"/>
                    <a:pt x="269" y="36"/>
                  </a:cubicBezTo>
                  <a:cubicBezTo>
                    <a:pt x="268" y="36"/>
                    <a:pt x="267" y="36"/>
                    <a:pt x="266" y="36"/>
                  </a:cubicBezTo>
                  <a:cubicBezTo>
                    <a:pt x="265" y="37"/>
                    <a:pt x="264" y="38"/>
                    <a:pt x="263" y="40"/>
                  </a:cubicBezTo>
                  <a:cubicBezTo>
                    <a:pt x="262" y="42"/>
                    <a:pt x="262" y="44"/>
                    <a:pt x="263" y="45"/>
                  </a:cubicBezTo>
                  <a:cubicBezTo>
                    <a:pt x="263" y="46"/>
                    <a:pt x="264" y="47"/>
                    <a:pt x="265" y="47"/>
                  </a:cubicBezTo>
                  <a:cubicBezTo>
                    <a:pt x="266" y="48"/>
                    <a:pt x="267" y="47"/>
                    <a:pt x="268" y="47"/>
                  </a:cubicBezTo>
                  <a:cubicBezTo>
                    <a:pt x="269" y="47"/>
                    <a:pt x="270" y="46"/>
                    <a:pt x="270" y="45"/>
                  </a:cubicBezTo>
                  <a:close/>
                  <a:moveTo>
                    <a:pt x="285" y="52"/>
                  </a:moveTo>
                  <a:cubicBezTo>
                    <a:pt x="287" y="54"/>
                    <a:pt x="287" y="54"/>
                    <a:pt x="287" y="54"/>
                  </a:cubicBezTo>
                  <a:cubicBezTo>
                    <a:pt x="286" y="55"/>
                    <a:pt x="285" y="56"/>
                    <a:pt x="284" y="56"/>
                  </a:cubicBezTo>
                  <a:cubicBezTo>
                    <a:pt x="282" y="56"/>
                    <a:pt x="281" y="56"/>
                    <a:pt x="279" y="55"/>
                  </a:cubicBezTo>
                  <a:cubicBezTo>
                    <a:pt x="277" y="54"/>
                    <a:pt x="276" y="53"/>
                    <a:pt x="275" y="51"/>
                  </a:cubicBezTo>
                  <a:cubicBezTo>
                    <a:pt x="275" y="50"/>
                    <a:pt x="275" y="48"/>
                    <a:pt x="276" y="45"/>
                  </a:cubicBezTo>
                  <a:cubicBezTo>
                    <a:pt x="277" y="43"/>
                    <a:pt x="278" y="41"/>
                    <a:pt x="280" y="41"/>
                  </a:cubicBezTo>
                  <a:cubicBezTo>
                    <a:pt x="282" y="40"/>
                    <a:pt x="284" y="40"/>
                    <a:pt x="286" y="41"/>
                  </a:cubicBezTo>
                  <a:cubicBezTo>
                    <a:pt x="287" y="42"/>
                    <a:pt x="289" y="43"/>
                    <a:pt x="289" y="45"/>
                  </a:cubicBezTo>
                  <a:cubicBezTo>
                    <a:pt x="290" y="47"/>
                    <a:pt x="290" y="49"/>
                    <a:pt x="289" y="51"/>
                  </a:cubicBezTo>
                  <a:cubicBezTo>
                    <a:pt x="289" y="51"/>
                    <a:pt x="289" y="51"/>
                    <a:pt x="288" y="51"/>
                  </a:cubicBezTo>
                  <a:cubicBezTo>
                    <a:pt x="278" y="47"/>
                    <a:pt x="278" y="47"/>
                    <a:pt x="278" y="47"/>
                  </a:cubicBezTo>
                  <a:cubicBezTo>
                    <a:pt x="277" y="48"/>
                    <a:pt x="277" y="50"/>
                    <a:pt x="278" y="51"/>
                  </a:cubicBezTo>
                  <a:cubicBezTo>
                    <a:pt x="278" y="52"/>
                    <a:pt x="279" y="53"/>
                    <a:pt x="280" y="53"/>
                  </a:cubicBezTo>
                  <a:cubicBezTo>
                    <a:pt x="281" y="54"/>
                    <a:pt x="282" y="54"/>
                    <a:pt x="283" y="54"/>
                  </a:cubicBezTo>
                  <a:cubicBezTo>
                    <a:pt x="283" y="54"/>
                    <a:pt x="284" y="53"/>
                    <a:pt x="285" y="52"/>
                  </a:cubicBezTo>
                  <a:close/>
                  <a:moveTo>
                    <a:pt x="279" y="45"/>
                  </a:moveTo>
                  <a:cubicBezTo>
                    <a:pt x="287" y="48"/>
                    <a:pt x="287" y="48"/>
                    <a:pt x="287" y="48"/>
                  </a:cubicBezTo>
                  <a:cubicBezTo>
                    <a:pt x="287" y="47"/>
                    <a:pt x="287" y="46"/>
                    <a:pt x="287" y="45"/>
                  </a:cubicBezTo>
                  <a:cubicBezTo>
                    <a:pt x="287" y="44"/>
                    <a:pt x="286" y="43"/>
                    <a:pt x="285" y="43"/>
                  </a:cubicBezTo>
                  <a:cubicBezTo>
                    <a:pt x="284" y="42"/>
                    <a:pt x="283" y="42"/>
                    <a:pt x="282" y="43"/>
                  </a:cubicBezTo>
                  <a:cubicBezTo>
                    <a:pt x="280" y="43"/>
                    <a:pt x="280" y="44"/>
                    <a:pt x="279" y="45"/>
                  </a:cubicBezTo>
                  <a:close/>
                  <a:moveTo>
                    <a:pt x="304" y="67"/>
                  </a:moveTo>
                  <a:cubicBezTo>
                    <a:pt x="303" y="67"/>
                    <a:pt x="302" y="67"/>
                    <a:pt x="301" y="67"/>
                  </a:cubicBezTo>
                  <a:cubicBezTo>
                    <a:pt x="300" y="67"/>
                    <a:pt x="299" y="66"/>
                    <a:pt x="298" y="66"/>
                  </a:cubicBezTo>
                  <a:cubicBezTo>
                    <a:pt x="297" y="65"/>
                    <a:pt x="296" y="64"/>
                    <a:pt x="296" y="63"/>
                  </a:cubicBezTo>
                  <a:cubicBezTo>
                    <a:pt x="295" y="61"/>
                    <a:pt x="296" y="60"/>
                    <a:pt x="296" y="59"/>
                  </a:cubicBezTo>
                  <a:cubicBezTo>
                    <a:pt x="297" y="59"/>
                    <a:pt x="297" y="58"/>
                    <a:pt x="298" y="58"/>
                  </a:cubicBezTo>
                  <a:cubicBezTo>
                    <a:pt x="299" y="57"/>
                    <a:pt x="299" y="57"/>
                    <a:pt x="300" y="57"/>
                  </a:cubicBezTo>
                  <a:cubicBezTo>
                    <a:pt x="301" y="57"/>
                    <a:pt x="301" y="57"/>
                    <a:pt x="302" y="58"/>
                  </a:cubicBezTo>
                  <a:cubicBezTo>
                    <a:pt x="302" y="58"/>
                    <a:pt x="303" y="58"/>
                    <a:pt x="304" y="59"/>
                  </a:cubicBezTo>
                  <a:cubicBezTo>
                    <a:pt x="306" y="60"/>
                    <a:pt x="307" y="60"/>
                    <a:pt x="308" y="60"/>
                  </a:cubicBezTo>
                  <a:cubicBezTo>
                    <a:pt x="308" y="60"/>
                    <a:pt x="309" y="60"/>
                    <a:pt x="309" y="60"/>
                  </a:cubicBezTo>
                  <a:cubicBezTo>
                    <a:pt x="309" y="59"/>
                    <a:pt x="309" y="58"/>
                    <a:pt x="309" y="58"/>
                  </a:cubicBezTo>
                  <a:cubicBezTo>
                    <a:pt x="309" y="57"/>
                    <a:pt x="308" y="56"/>
                    <a:pt x="307" y="55"/>
                  </a:cubicBezTo>
                  <a:cubicBezTo>
                    <a:pt x="306" y="55"/>
                    <a:pt x="305" y="54"/>
                    <a:pt x="305" y="54"/>
                  </a:cubicBezTo>
                  <a:cubicBezTo>
                    <a:pt x="304" y="54"/>
                    <a:pt x="303" y="55"/>
                    <a:pt x="302" y="55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2" y="52"/>
                    <a:pt x="303" y="52"/>
                  </a:cubicBezTo>
                  <a:cubicBezTo>
                    <a:pt x="304" y="52"/>
                    <a:pt x="305" y="52"/>
                    <a:pt x="306" y="52"/>
                  </a:cubicBezTo>
                  <a:cubicBezTo>
                    <a:pt x="307" y="53"/>
                    <a:pt x="308" y="53"/>
                    <a:pt x="309" y="54"/>
                  </a:cubicBezTo>
                  <a:cubicBezTo>
                    <a:pt x="310" y="54"/>
                    <a:pt x="311" y="55"/>
                    <a:pt x="311" y="56"/>
                  </a:cubicBezTo>
                  <a:cubicBezTo>
                    <a:pt x="312" y="57"/>
                    <a:pt x="312" y="57"/>
                    <a:pt x="312" y="58"/>
                  </a:cubicBezTo>
                  <a:cubicBezTo>
                    <a:pt x="312" y="58"/>
                    <a:pt x="312" y="59"/>
                    <a:pt x="312" y="60"/>
                  </a:cubicBezTo>
                  <a:cubicBezTo>
                    <a:pt x="312" y="60"/>
                    <a:pt x="311" y="61"/>
                    <a:pt x="311" y="62"/>
                  </a:cubicBezTo>
                  <a:cubicBezTo>
                    <a:pt x="309" y="65"/>
                    <a:pt x="309" y="65"/>
                    <a:pt x="309" y="65"/>
                  </a:cubicBezTo>
                  <a:cubicBezTo>
                    <a:pt x="307" y="67"/>
                    <a:pt x="306" y="68"/>
                    <a:pt x="306" y="69"/>
                  </a:cubicBezTo>
                  <a:cubicBezTo>
                    <a:pt x="306" y="69"/>
                    <a:pt x="306" y="70"/>
                    <a:pt x="306" y="70"/>
                  </a:cubicBezTo>
                  <a:cubicBezTo>
                    <a:pt x="303" y="69"/>
                    <a:pt x="303" y="69"/>
                    <a:pt x="303" y="69"/>
                  </a:cubicBezTo>
                  <a:cubicBezTo>
                    <a:pt x="304" y="68"/>
                    <a:pt x="304" y="68"/>
                    <a:pt x="304" y="67"/>
                  </a:cubicBezTo>
                  <a:close/>
                  <a:moveTo>
                    <a:pt x="307" y="62"/>
                  </a:moveTo>
                  <a:cubicBezTo>
                    <a:pt x="306" y="62"/>
                    <a:pt x="305" y="61"/>
                    <a:pt x="303" y="61"/>
                  </a:cubicBezTo>
                  <a:cubicBezTo>
                    <a:pt x="302" y="60"/>
                    <a:pt x="301" y="60"/>
                    <a:pt x="301" y="60"/>
                  </a:cubicBezTo>
                  <a:cubicBezTo>
                    <a:pt x="300" y="60"/>
                    <a:pt x="300" y="60"/>
                    <a:pt x="300" y="60"/>
                  </a:cubicBezTo>
                  <a:cubicBezTo>
                    <a:pt x="299" y="60"/>
                    <a:pt x="299" y="60"/>
                    <a:pt x="299" y="61"/>
                  </a:cubicBezTo>
                  <a:cubicBezTo>
                    <a:pt x="298" y="61"/>
                    <a:pt x="298" y="62"/>
                    <a:pt x="298" y="63"/>
                  </a:cubicBezTo>
                  <a:cubicBezTo>
                    <a:pt x="299" y="63"/>
                    <a:pt x="299" y="64"/>
                    <a:pt x="300" y="64"/>
                  </a:cubicBezTo>
                  <a:cubicBezTo>
                    <a:pt x="301" y="65"/>
                    <a:pt x="302" y="65"/>
                    <a:pt x="302" y="65"/>
                  </a:cubicBezTo>
                  <a:cubicBezTo>
                    <a:pt x="303" y="65"/>
                    <a:pt x="304" y="65"/>
                    <a:pt x="305" y="65"/>
                  </a:cubicBezTo>
                  <a:cubicBezTo>
                    <a:pt x="305" y="64"/>
                    <a:pt x="306" y="64"/>
                    <a:pt x="307" y="63"/>
                  </a:cubicBezTo>
                  <a:cubicBezTo>
                    <a:pt x="307" y="62"/>
                    <a:pt x="307" y="62"/>
                    <a:pt x="307" y="62"/>
                  </a:cubicBezTo>
                  <a:close/>
                  <a:moveTo>
                    <a:pt x="309" y="73"/>
                  </a:moveTo>
                  <a:cubicBezTo>
                    <a:pt x="311" y="74"/>
                    <a:pt x="311" y="74"/>
                    <a:pt x="311" y="74"/>
                  </a:cubicBezTo>
                  <a:cubicBezTo>
                    <a:pt x="316" y="68"/>
                    <a:pt x="316" y="68"/>
                    <a:pt x="316" y="68"/>
                  </a:cubicBezTo>
                  <a:cubicBezTo>
                    <a:pt x="317" y="66"/>
                    <a:pt x="319" y="66"/>
                    <a:pt x="320" y="65"/>
                  </a:cubicBezTo>
                  <a:cubicBezTo>
                    <a:pt x="321" y="65"/>
                    <a:pt x="322" y="66"/>
                    <a:pt x="322" y="66"/>
                  </a:cubicBezTo>
                  <a:cubicBezTo>
                    <a:pt x="323" y="67"/>
                    <a:pt x="323" y="67"/>
                    <a:pt x="324" y="68"/>
                  </a:cubicBezTo>
                  <a:cubicBezTo>
                    <a:pt x="324" y="68"/>
                    <a:pt x="324" y="69"/>
                    <a:pt x="324" y="70"/>
                  </a:cubicBezTo>
                  <a:cubicBezTo>
                    <a:pt x="324" y="70"/>
                    <a:pt x="323" y="71"/>
                    <a:pt x="322" y="72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5" y="73"/>
                    <a:pt x="325" y="73"/>
                    <a:pt x="325" y="73"/>
                  </a:cubicBezTo>
                  <a:cubicBezTo>
                    <a:pt x="325" y="72"/>
                    <a:pt x="326" y="71"/>
                    <a:pt x="326" y="71"/>
                  </a:cubicBezTo>
                  <a:cubicBezTo>
                    <a:pt x="326" y="70"/>
                    <a:pt x="327" y="70"/>
                    <a:pt x="327" y="69"/>
                  </a:cubicBezTo>
                  <a:cubicBezTo>
                    <a:pt x="327" y="68"/>
                    <a:pt x="326" y="68"/>
                    <a:pt x="326" y="67"/>
                  </a:cubicBezTo>
                  <a:cubicBezTo>
                    <a:pt x="326" y="66"/>
                    <a:pt x="325" y="66"/>
                    <a:pt x="324" y="65"/>
                  </a:cubicBezTo>
                  <a:cubicBezTo>
                    <a:pt x="323" y="64"/>
                    <a:pt x="321" y="63"/>
                    <a:pt x="319" y="64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09" y="73"/>
                    <a:pt x="309" y="73"/>
                    <a:pt x="309" y="73"/>
                  </a:cubicBezTo>
                  <a:close/>
                  <a:moveTo>
                    <a:pt x="330" y="91"/>
                  </a:moveTo>
                  <a:cubicBezTo>
                    <a:pt x="331" y="89"/>
                    <a:pt x="331" y="89"/>
                    <a:pt x="331" y="89"/>
                  </a:cubicBezTo>
                  <a:cubicBezTo>
                    <a:pt x="329" y="90"/>
                    <a:pt x="328" y="89"/>
                    <a:pt x="326" y="88"/>
                  </a:cubicBezTo>
                  <a:cubicBezTo>
                    <a:pt x="325" y="87"/>
                    <a:pt x="325" y="86"/>
                    <a:pt x="325" y="85"/>
                  </a:cubicBezTo>
                  <a:cubicBezTo>
                    <a:pt x="324" y="84"/>
                    <a:pt x="324" y="82"/>
                    <a:pt x="325" y="81"/>
                  </a:cubicBezTo>
                  <a:cubicBezTo>
                    <a:pt x="325" y="80"/>
                    <a:pt x="326" y="79"/>
                    <a:pt x="327" y="78"/>
                  </a:cubicBezTo>
                  <a:cubicBezTo>
                    <a:pt x="328" y="77"/>
                    <a:pt x="329" y="76"/>
                    <a:pt x="330" y="75"/>
                  </a:cubicBezTo>
                  <a:cubicBezTo>
                    <a:pt x="331" y="75"/>
                    <a:pt x="333" y="74"/>
                    <a:pt x="334" y="75"/>
                  </a:cubicBezTo>
                  <a:cubicBezTo>
                    <a:pt x="335" y="75"/>
                    <a:pt x="336" y="75"/>
                    <a:pt x="337" y="76"/>
                  </a:cubicBezTo>
                  <a:cubicBezTo>
                    <a:pt x="338" y="77"/>
                    <a:pt x="338" y="78"/>
                    <a:pt x="338" y="78"/>
                  </a:cubicBezTo>
                  <a:cubicBezTo>
                    <a:pt x="339" y="79"/>
                    <a:pt x="339" y="80"/>
                    <a:pt x="339" y="81"/>
                  </a:cubicBezTo>
                  <a:cubicBezTo>
                    <a:pt x="344" y="75"/>
                    <a:pt x="344" y="75"/>
                    <a:pt x="344" y="75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31" y="92"/>
                    <a:pt x="331" y="92"/>
                    <a:pt x="331" y="92"/>
                  </a:cubicBezTo>
                  <a:cubicBezTo>
                    <a:pt x="330" y="91"/>
                    <a:pt x="330" y="91"/>
                    <a:pt x="330" y="91"/>
                  </a:cubicBezTo>
                  <a:close/>
                  <a:moveTo>
                    <a:pt x="329" y="79"/>
                  </a:moveTo>
                  <a:cubicBezTo>
                    <a:pt x="328" y="81"/>
                    <a:pt x="327" y="82"/>
                    <a:pt x="327" y="83"/>
                  </a:cubicBezTo>
                  <a:cubicBezTo>
                    <a:pt x="327" y="85"/>
                    <a:pt x="327" y="86"/>
                    <a:pt x="328" y="87"/>
                  </a:cubicBezTo>
                  <a:cubicBezTo>
                    <a:pt x="329" y="87"/>
                    <a:pt x="330" y="88"/>
                    <a:pt x="331" y="87"/>
                  </a:cubicBezTo>
                  <a:cubicBezTo>
                    <a:pt x="332" y="87"/>
                    <a:pt x="333" y="87"/>
                    <a:pt x="335" y="85"/>
                  </a:cubicBezTo>
                  <a:cubicBezTo>
                    <a:pt x="336" y="84"/>
                    <a:pt x="337" y="82"/>
                    <a:pt x="337" y="81"/>
                  </a:cubicBezTo>
                  <a:cubicBezTo>
                    <a:pt x="337" y="80"/>
                    <a:pt x="337" y="79"/>
                    <a:pt x="336" y="78"/>
                  </a:cubicBezTo>
                  <a:cubicBezTo>
                    <a:pt x="335" y="77"/>
                    <a:pt x="334" y="77"/>
                    <a:pt x="333" y="77"/>
                  </a:cubicBezTo>
                  <a:cubicBezTo>
                    <a:pt x="331" y="77"/>
                    <a:pt x="330" y="78"/>
                    <a:pt x="329" y="79"/>
                  </a:cubicBezTo>
                  <a:close/>
                  <a:moveTo>
                    <a:pt x="342" y="105"/>
                  </a:moveTo>
                  <a:cubicBezTo>
                    <a:pt x="344" y="107"/>
                    <a:pt x="344" y="107"/>
                    <a:pt x="344" y="107"/>
                  </a:cubicBezTo>
                  <a:cubicBezTo>
                    <a:pt x="358" y="96"/>
                    <a:pt x="358" y="96"/>
                    <a:pt x="358" y="96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4" y="99"/>
                    <a:pt x="364" y="99"/>
                    <a:pt x="364" y="99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6" y="93"/>
                    <a:pt x="356" y="93"/>
                    <a:pt x="356" y="93"/>
                  </a:cubicBezTo>
                  <a:cubicBezTo>
                    <a:pt x="342" y="105"/>
                    <a:pt x="342" y="105"/>
                    <a:pt x="342" y="105"/>
                  </a:cubicBezTo>
                  <a:close/>
                  <a:moveTo>
                    <a:pt x="357" y="119"/>
                  </a:move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6" y="122"/>
                    <a:pt x="354" y="122"/>
                  </a:cubicBezTo>
                  <a:cubicBezTo>
                    <a:pt x="353" y="121"/>
                    <a:pt x="352" y="120"/>
                    <a:pt x="351" y="119"/>
                  </a:cubicBezTo>
                  <a:cubicBezTo>
                    <a:pt x="350" y="117"/>
                    <a:pt x="349" y="115"/>
                    <a:pt x="350" y="113"/>
                  </a:cubicBezTo>
                  <a:cubicBezTo>
                    <a:pt x="350" y="111"/>
                    <a:pt x="351" y="110"/>
                    <a:pt x="353" y="108"/>
                  </a:cubicBezTo>
                  <a:cubicBezTo>
                    <a:pt x="356" y="107"/>
                    <a:pt x="358" y="106"/>
                    <a:pt x="360" y="107"/>
                  </a:cubicBezTo>
                  <a:cubicBezTo>
                    <a:pt x="361" y="107"/>
                    <a:pt x="363" y="108"/>
                    <a:pt x="364" y="110"/>
                  </a:cubicBezTo>
                  <a:cubicBezTo>
                    <a:pt x="365" y="112"/>
                    <a:pt x="366" y="113"/>
                    <a:pt x="365" y="115"/>
                  </a:cubicBezTo>
                  <a:cubicBezTo>
                    <a:pt x="365" y="117"/>
                    <a:pt x="363" y="119"/>
                    <a:pt x="361" y="120"/>
                  </a:cubicBezTo>
                  <a:cubicBezTo>
                    <a:pt x="361" y="120"/>
                    <a:pt x="361" y="120"/>
                    <a:pt x="361" y="120"/>
                  </a:cubicBezTo>
                  <a:cubicBezTo>
                    <a:pt x="354" y="111"/>
                    <a:pt x="354" y="111"/>
                    <a:pt x="354" y="111"/>
                  </a:cubicBezTo>
                  <a:cubicBezTo>
                    <a:pt x="353" y="112"/>
                    <a:pt x="352" y="113"/>
                    <a:pt x="352" y="114"/>
                  </a:cubicBezTo>
                  <a:cubicBezTo>
                    <a:pt x="352" y="115"/>
                    <a:pt x="352" y="117"/>
                    <a:pt x="353" y="118"/>
                  </a:cubicBezTo>
                  <a:cubicBezTo>
                    <a:pt x="353" y="118"/>
                    <a:pt x="354" y="119"/>
                    <a:pt x="355" y="119"/>
                  </a:cubicBezTo>
                  <a:cubicBezTo>
                    <a:pt x="355" y="119"/>
                    <a:pt x="356" y="119"/>
                    <a:pt x="357" y="119"/>
                  </a:cubicBezTo>
                  <a:close/>
                  <a:moveTo>
                    <a:pt x="356" y="110"/>
                  </a:moveTo>
                  <a:cubicBezTo>
                    <a:pt x="361" y="117"/>
                    <a:pt x="361" y="117"/>
                    <a:pt x="361" y="117"/>
                  </a:cubicBezTo>
                  <a:cubicBezTo>
                    <a:pt x="362" y="116"/>
                    <a:pt x="363" y="115"/>
                    <a:pt x="363" y="115"/>
                  </a:cubicBezTo>
                  <a:cubicBezTo>
                    <a:pt x="363" y="113"/>
                    <a:pt x="363" y="112"/>
                    <a:pt x="362" y="111"/>
                  </a:cubicBezTo>
                  <a:cubicBezTo>
                    <a:pt x="362" y="110"/>
                    <a:pt x="361" y="109"/>
                    <a:pt x="360" y="109"/>
                  </a:cubicBezTo>
                  <a:cubicBezTo>
                    <a:pt x="359" y="109"/>
                    <a:pt x="357" y="109"/>
                    <a:pt x="356" y="110"/>
                  </a:cubicBezTo>
                  <a:close/>
                  <a:moveTo>
                    <a:pt x="366" y="134"/>
                  </a:moveTo>
                  <a:cubicBezTo>
                    <a:pt x="367" y="136"/>
                    <a:pt x="367" y="136"/>
                    <a:pt x="367" y="136"/>
                  </a:cubicBezTo>
                  <a:cubicBezTo>
                    <a:pt x="365" y="137"/>
                    <a:pt x="364" y="137"/>
                    <a:pt x="362" y="137"/>
                  </a:cubicBezTo>
                  <a:cubicBezTo>
                    <a:pt x="361" y="136"/>
                    <a:pt x="360" y="135"/>
                    <a:pt x="359" y="133"/>
                  </a:cubicBezTo>
                  <a:cubicBezTo>
                    <a:pt x="358" y="132"/>
                    <a:pt x="358" y="130"/>
                    <a:pt x="359" y="128"/>
                  </a:cubicBezTo>
                  <a:cubicBezTo>
                    <a:pt x="359" y="126"/>
                    <a:pt x="361" y="125"/>
                    <a:pt x="363" y="124"/>
                  </a:cubicBezTo>
                  <a:cubicBezTo>
                    <a:pt x="364" y="123"/>
                    <a:pt x="366" y="122"/>
                    <a:pt x="367" y="122"/>
                  </a:cubicBezTo>
                  <a:cubicBezTo>
                    <a:pt x="368" y="122"/>
                    <a:pt x="370" y="123"/>
                    <a:pt x="371" y="123"/>
                  </a:cubicBezTo>
                  <a:cubicBezTo>
                    <a:pt x="372" y="124"/>
                    <a:pt x="373" y="125"/>
                    <a:pt x="373" y="126"/>
                  </a:cubicBezTo>
                  <a:cubicBezTo>
                    <a:pt x="374" y="128"/>
                    <a:pt x="374" y="129"/>
                    <a:pt x="374" y="130"/>
                  </a:cubicBezTo>
                  <a:cubicBezTo>
                    <a:pt x="374" y="132"/>
                    <a:pt x="373" y="133"/>
                    <a:pt x="372" y="134"/>
                  </a:cubicBezTo>
                  <a:cubicBezTo>
                    <a:pt x="370" y="132"/>
                    <a:pt x="370" y="132"/>
                    <a:pt x="370" y="132"/>
                  </a:cubicBezTo>
                  <a:cubicBezTo>
                    <a:pt x="371" y="131"/>
                    <a:pt x="372" y="130"/>
                    <a:pt x="372" y="129"/>
                  </a:cubicBezTo>
                  <a:cubicBezTo>
                    <a:pt x="372" y="129"/>
                    <a:pt x="372" y="128"/>
                    <a:pt x="371" y="127"/>
                  </a:cubicBezTo>
                  <a:cubicBezTo>
                    <a:pt x="371" y="126"/>
                    <a:pt x="370" y="125"/>
                    <a:pt x="369" y="125"/>
                  </a:cubicBezTo>
                  <a:cubicBezTo>
                    <a:pt x="367" y="125"/>
                    <a:pt x="366" y="125"/>
                    <a:pt x="364" y="126"/>
                  </a:cubicBezTo>
                  <a:cubicBezTo>
                    <a:pt x="362" y="127"/>
                    <a:pt x="361" y="128"/>
                    <a:pt x="361" y="129"/>
                  </a:cubicBezTo>
                  <a:cubicBezTo>
                    <a:pt x="360" y="130"/>
                    <a:pt x="360" y="131"/>
                    <a:pt x="361" y="132"/>
                  </a:cubicBezTo>
                  <a:cubicBezTo>
                    <a:pt x="361" y="133"/>
                    <a:pt x="362" y="134"/>
                    <a:pt x="363" y="134"/>
                  </a:cubicBezTo>
                  <a:cubicBezTo>
                    <a:pt x="364" y="135"/>
                    <a:pt x="365" y="135"/>
                    <a:pt x="366" y="134"/>
                  </a:cubicBezTo>
                  <a:close/>
                  <a:moveTo>
                    <a:pt x="364" y="142"/>
                  </a:moveTo>
                  <a:cubicBezTo>
                    <a:pt x="365" y="144"/>
                    <a:pt x="365" y="144"/>
                    <a:pt x="365" y="144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73" y="140"/>
                    <a:pt x="374" y="140"/>
                    <a:pt x="375" y="140"/>
                  </a:cubicBezTo>
                  <a:cubicBezTo>
                    <a:pt x="376" y="140"/>
                    <a:pt x="376" y="140"/>
                    <a:pt x="377" y="141"/>
                  </a:cubicBezTo>
                  <a:cubicBezTo>
                    <a:pt x="378" y="141"/>
                    <a:pt x="378" y="142"/>
                    <a:pt x="378" y="143"/>
                  </a:cubicBezTo>
                  <a:cubicBezTo>
                    <a:pt x="379" y="144"/>
                    <a:pt x="379" y="144"/>
                    <a:pt x="378" y="145"/>
                  </a:cubicBezTo>
                  <a:cubicBezTo>
                    <a:pt x="378" y="146"/>
                    <a:pt x="377" y="147"/>
                    <a:pt x="376" y="147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77" y="149"/>
                    <a:pt x="377" y="149"/>
                    <a:pt x="377" y="149"/>
                  </a:cubicBezTo>
                  <a:cubicBezTo>
                    <a:pt x="379" y="149"/>
                    <a:pt x="380" y="148"/>
                    <a:pt x="380" y="148"/>
                  </a:cubicBezTo>
                  <a:cubicBezTo>
                    <a:pt x="381" y="147"/>
                    <a:pt x="381" y="146"/>
                    <a:pt x="381" y="145"/>
                  </a:cubicBezTo>
                  <a:cubicBezTo>
                    <a:pt x="381" y="144"/>
                    <a:pt x="381" y="143"/>
                    <a:pt x="381" y="142"/>
                  </a:cubicBezTo>
                  <a:cubicBezTo>
                    <a:pt x="380" y="141"/>
                    <a:pt x="379" y="139"/>
                    <a:pt x="377" y="139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383" y="134"/>
                    <a:pt x="383" y="134"/>
                    <a:pt x="383" y="134"/>
                  </a:cubicBezTo>
                  <a:cubicBezTo>
                    <a:pt x="364" y="142"/>
                    <a:pt x="364" y="142"/>
                    <a:pt x="364" y="142"/>
                  </a:cubicBezTo>
                  <a:close/>
                  <a:moveTo>
                    <a:pt x="369" y="158"/>
                  </a:moveTo>
                  <a:cubicBezTo>
                    <a:pt x="384" y="154"/>
                    <a:pt x="384" y="154"/>
                    <a:pt x="384" y="154"/>
                  </a:cubicBezTo>
                  <a:cubicBezTo>
                    <a:pt x="385" y="156"/>
                    <a:pt x="385" y="156"/>
                    <a:pt x="385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4" y="157"/>
                    <a:pt x="386" y="158"/>
                    <a:pt x="386" y="160"/>
                  </a:cubicBezTo>
                  <a:cubicBezTo>
                    <a:pt x="387" y="161"/>
                    <a:pt x="387" y="162"/>
                    <a:pt x="387" y="163"/>
                  </a:cubicBezTo>
                  <a:cubicBezTo>
                    <a:pt x="387" y="164"/>
                    <a:pt x="386" y="164"/>
                    <a:pt x="386" y="165"/>
                  </a:cubicBezTo>
                  <a:cubicBezTo>
                    <a:pt x="386" y="165"/>
                    <a:pt x="385" y="166"/>
                    <a:pt x="384" y="166"/>
                  </a:cubicBezTo>
                  <a:cubicBezTo>
                    <a:pt x="384" y="166"/>
                    <a:pt x="383" y="167"/>
                    <a:pt x="382" y="167"/>
                  </a:cubicBezTo>
                  <a:cubicBezTo>
                    <a:pt x="373" y="170"/>
                    <a:pt x="373" y="170"/>
                    <a:pt x="373" y="170"/>
                  </a:cubicBezTo>
                  <a:cubicBezTo>
                    <a:pt x="372" y="167"/>
                    <a:pt x="372" y="167"/>
                    <a:pt x="372" y="167"/>
                  </a:cubicBezTo>
                  <a:cubicBezTo>
                    <a:pt x="381" y="165"/>
                    <a:pt x="381" y="165"/>
                    <a:pt x="381" y="165"/>
                  </a:cubicBezTo>
                  <a:cubicBezTo>
                    <a:pt x="382" y="164"/>
                    <a:pt x="383" y="164"/>
                    <a:pt x="383" y="164"/>
                  </a:cubicBezTo>
                  <a:cubicBezTo>
                    <a:pt x="384" y="163"/>
                    <a:pt x="384" y="163"/>
                    <a:pt x="384" y="162"/>
                  </a:cubicBezTo>
                  <a:cubicBezTo>
                    <a:pt x="384" y="162"/>
                    <a:pt x="384" y="161"/>
                    <a:pt x="384" y="160"/>
                  </a:cubicBezTo>
                  <a:cubicBezTo>
                    <a:pt x="384" y="159"/>
                    <a:pt x="383" y="159"/>
                    <a:pt x="382" y="158"/>
                  </a:cubicBezTo>
                  <a:cubicBezTo>
                    <a:pt x="381" y="157"/>
                    <a:pt x="380" y="157"/>
                    <a:pt x="378" y="158"/>
                  </a:cubicBezTo>
                  <a:cubicBezTo>
                    <a:pt x="370" y="160"/>
                    <a:pt x="370" y="160"/>
                    <a:pt x="370" y="160"/>
                  </a:cubicBezTo>
                  <a:cubicBezTo>
                    <a:pt x="369" y="158"/>
                    <a:pt x="369" y="158"/>
                    <a:pt x="369" y="158"/>
                  </a:cubicBezTo>
                  <a:close/>
                  <a:moveTo>
                    <a:pt x="381" y="173"/>
                  </a:moveTo>
                  <a:cubicBezTo>
                    <a:pt x="384" y="172"/>
                    <a:pt x="386" y="172"/>
                    <a:pt x="388" y="174"/>
                  </a:cubicBezTo>
                  <a:cubicBezTo>
                    <a:pt x="389" y="175"/>
                    <a:pt x="390" y="176"/>
                    <a:pt x="390" y="178"/>
                  </a:cubicBezTo>
                  <a:cubicBezTo>
                    <a:pt x="391" y="180"/>
                    <a:pt x="390" y="182"/>
                    <a:pt x="389" y="184"/>
                  </a:cubicBezTo>
                  <a:cubicBezTo>
                    <a:pt x="388" y="185"/>
                    <a:pt x="386" y="186"/>
                    <a:pt x="384" y="187"/>
                  </a:cubicBezTo>
                  <a:cubicBezTo>
                    <a:pt x="382" y="187"/>
                    <a:pt x="380" y="187"/>
                    <a:pt x="379" y="186"/>
                  </a:cubicBezTo>
                  <a:cubicBezTo>
                    <a:pt x="378" y="186"/>
                    <a:pt x="377" y="185"/>
                    <a:pt x="376" y="184"/>
                  </a:cubicBezTo>
                  <a:cubicBezTo>
                    <a:pt x="375" y="183"/>
                    <a:pt x="375" y="182"/>
                    <a:pt x="375" y="181"/>
                  </a:cubicBezTo>
                  <a:cubicBezTo>
                    <a:pt x="374" y="179"/>
                    <a:pt x="375" y="177"/>
                    <a:pt x="376" y="175"/>
                  </a:cubicBezTo>
                  <a:cubicBezTo>
                    <a:pt x="377" y="174"/>
                    <a:pt x="379" y="173"/>
                    <a:pt x="381" y="173"/>
                  </a:cubicBezTo>
                  <a:close/>
                  <a:moveTo>
                    <a:pt x="382" y="175"/>
                  </a:moveTo>
                  <a:cubicBezTo>
                    <a:pt x="380" y="175"/>
                    <a:pt x="378" y="176"/>
                    <a:pt x="378" y="177"/>
                  </a:cubicBezTo>
                  <a:cubicBezTo>
                    <a:pt x="377" y="178"/>
                    <a:pt x="376" y="179"/>
                    <a:pt x="377" y="181"/>
                  </a:cubicBezTo>
                  <a:cubicBezTo>
                    <a:pt x="377" y="182"/>
                    <a:pt x="378" y="183"/>
                    <a:pt x="379" y="183"/>
                  </a:cubicBezTo>
                  <a:cubicBezTo>
                    <a:pt x="380" y="184"/>
                    <a:pt x="381" y="184"/>
                    <a:pt x="383" y="184"/>
                  </a:cubicBezTo>
                  <a:cubicBezTo>
                    <a:pt x="385" y="184"/>
                    <a:pt x="386" y="183"/>
                    <a:pt x="387" y="182"/>
                  </a:cubicBezTo>
                  <a:cubicBezTo>
                    <a:pt x="388" y="181"/>
                    <a:pt x="388" y="180"/>
                    <a:pt x="388" y="179"/>
                  </a:cubicBezTo>
                  <a:cubicBezTo>
                    <a:pt x="388" y="177"/>
                    <a:pt x="387" y="176"/>
                    <a:pt x="386" y="176"/>
                  </a:cubicBezTo>
                  <a:cubicBezTo>
                    <a:pt x="385" y="175"/>
                    <a:pt x="384" y="175"/>
                    <a:pt x="382" y="175"/>
                  </a:cubicBezTo>
                  <a:close/>
                  <a:moveTo>
                    <a:pt x="376" y="192"/>
                  </a:moveTo>
                  <a:cubicBezTo>
                    <a:pt x="397" y="190"/>
                    <a:pt x="397" y="190"/>
                    <a:pt x="397" y="190"/>
                  </a:cubicBezTo>
                  <a:cubicBezTo>
                    <a:pt x="397" y="193"/>
                    <a:pt x="397" y="193"/>
                    <a:pt x="397" y="193"/>
                  </a:cubicBezTo>
                  <a:cubicBezTo>
                    <a:pt x="376" y="194"/>
                    <a:pt x="376" y="194"/>
                    <a:pt x="376" y="194"/>
                  </a:cubicBezTo>
                  <a:cubicBezTo>
                    <a:pt x="376" y="192"/>
                    <a:pt x="376" y="192"/>
                    <a:pt x="376" y="192"/>
                  </a:cubicBezTo>
                  <a:close/>
                  <a:moveTo>
                    <a:pt x="384" y="198"/>
                  </a:moveTo>
                  <a:cubicBezTo>
                    <a:pt x="387" y="198"/>
                    <a:pt x="389" y="199"/>
                    <a:pt x="391" y="200"/>
                  </a:cubicBezTo>
                  <a:cubicBezTo>
                    <a:pt x="392" y="202"/>
                    <a:pt x="392" y="203"/>
                    <a:pt x="392" y="205"/>
                  </a:cubicBezTo>
                  <a:cubicBezTo>
                    <a:pt x="392" y="207"/>
                    <a:pt x="392" y="209"/>
                    <a:pt x="390" y="210"/>
                  </a:cubicBezTo>
                  <a:cubicBezTo>
                    <a:pt x="389" y="212"/>
                    <a:pt x="387" y="212"/>
                    <a:pt x="385" y="212"/>
                  </a:cubicBezTo>
                  <a:cubicBezTo>
                    <a:pt x="383" y="212"/>
                    <a:pt x="381" y="212"/>
                    <a:pt x="380" y="212"/>
                  </a:cubicBezTo>
                  <a:cubicBezTo>
                    <a:pt x="379" y="211"/>
                    <a:pt x="378" y="210"/>
                    <a:pt x="378" y="209"/>
                  </a:cubicBezTo>
                  <a:cubicBezTo>
                    <a:pt x="377" y="208"/>
                    <a:pt x="377" y="207"/>
                    <a:pt x="377" y="205"/>
                  </a:cubicBezTo>
                  <a:cubicBezTo>
                    <a:pt x="377" y="203"/>
                    <a:pt x="377" y="201"/>
                    <a:pt x="379" y="200"/>
                  </a:cubicBezTo>
                  <a:cubicBezTo>
                    <a:pt x="380" y="199"/>
                    <a:pt x="382" y="198"/>
                    <a:pt x="384" y="198"/>
                  </a:cubicBezTo>
                  <a:close/>
                  <a:moveTo>
                    <a:pt x="384" y="201"/>
                  </a:moveTo>
                  <a:cubicBezTo>
                    <a:pt x="382" y="201"/>
                    <a:pt x="381" y="201"/>
                    <a:pt x="380" y="202"/>
                  </a:cubicBezTo>
                  <a:cubicBezTo>
                    <a:pt x="379" y="203"/>
                    <a:pt x="379" y="204"/>
                    <a:pt x="379" y="205"/>
                  </a:cubicBezTo>
                  <a:cubicBezTo>
                    <a:pt x="379" y="207"/>
                    <a:pt x="379" y="208"/>
                    <a:pt x="380" y="208"/>
                  </a:cubicBezTo>
                  <a:cubicBezTo>
                    <a:pt x="381" y="209"/>
                    <a:pt x="383" y="210"/>
                    <a:pt x="385" y="210"/>
                  </a:cubicBezTo>
                  <a:cubicBezTo>
                    <a:pt x="387" y="210"/>
                    <a:pt x="388" y="209"/>
                    <a:pt x="389" y="208"/>
                  </a:cubicBezTo>
                  <a:cubicBezTo>
                    <a:pt x="390" y="207"/>
                    <a:pt x="390" y="206"/>
                    <a:pt x="390" y="205"/>
                  </a:cubicBezTo>
                  <a:cubicBezTo>
                    <a:pt x="390" y="204"/>
                    <a:pt x="390" y="203"/>
                    <a:pt x="389" y="202"/>
                  </a:cubicBezTo>
                  <a:cubicBezTo>
                    <a:pt x="388" y="201"/>
                    <a:pt x="386" y="201"/>
                    <a:pt x="384" y="201"/>
                  </a:cubicBezTo>
                  <a:close/>
                  <a:moveTo>
                    <a:pt x="376" y="216"/>
                  </a:moveTo>
                  <a:cubicBezTo>
                    <a:pt x="375" y="218"/>
                    <a:pt x="375" y="218"/>
                    <a:pt x="375" y="218"/>
                  </a:cubicBezTo>
                  <a:cubicBezTo>
                    <a:pt x="374" y="218"/>
                    <a:pt x="374" y="219"/>
                    <a:pt x="373" y="219"/>
                  </a:cubicBezTo>
                  <a:cubicBezTo>
                    <a:pt x="373" y="220"/>
                    <a:pt x="373" y="221"/>
                    <a:pt x="372" y="222"/>
                  </a:cubicBezTo>
                  <a:cubicBezTo>
                    <a:pt x="372" y="223"/>
                    <a:pt x="373" y="224"/>
                    <a:pt x="373" y="225"/>
                  </a:cubicBezTo>
                  <a:cubicBezTo>
                    <a:pt x="373" y="225"/>
                    <a:pt x="374" y="226"/>
                    <a:pt x="375" y="226"/>
                  </a:cubicBezTo>
                  <a:cubicBezTo>
                    <a:pt x="375" y="226"/>
                    <a:pt x="376" y="226"/>
                    <a:pt x="378" y="226"/>
                  </a:cubicBezTo>
                  <a:cubicBezTo>
                    <a:pt x="377" y="225"/>
                    <a:pt x="376" y="224"/>
                    <a:pt x="376" y="222"/>
                  </a:cubicBezTo>
                  <a:cubicBezTo>
                    <a:pt x="377" y="220"/>
                    <a:pt x="377" y="218"/>
                    <a:pt x="379" y="217"/>
                  </a:cubicBezTo>
                  <a:cubicBezTo>
                    <a:pt x="381" y="216"/>
                    <a:pt x="383" y="216"/>
                    <a:pt x="385" y="216"/>
                  </a:cubicBezTo>
                  <a:cubicBezTo>
                    <a:pt x="386" y="216"/>
                    <a:pt x="387" y="216"/>
                    <a:pt x="389" y="217"/>
                  </a:cubicBezTo>
                  <a:cubicBezTo>
                    <a:pt x="390" y="218"/>
                    <a:pt x="391" y="219"/>
                    <a:pt x="391" y="220"/>
                  </a:cubicBezTo>
                  <a:cubicBezTo>
                    <a:pt x="392" y="221"/>
                    <a:pt x="392" y="222"/>
                    <a:pt x="392" y="223"/>
                  </a:cubicBezTo>
                  <a:cubicBezTo>
                    <a:pt x="392" y="225"/>
                    <a:pt x="391" y="226"/>
                    <a:pt x="390" y="227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91" y="230"/>
                    <a:pt x="391" y="230"/>
                    <a:pt x="391" y="230"/>
                  </a:cubicBezTo>
                  <a:cubicBezTo>
                    <a:pt x="378" y="229"/>
                    <a:pt x="378" y="229"/>
                    <a:pt x="378" y="229"/>
                  </a:cubicBezTo>
                  <a:cubicBezTo>
                    <a:pt x="376" y="229"/>
                    <a:pt x="374" y="228"/>
                    <a:pt x="373" y="228"/>
                  </a:cubicBezTo>
                  <a:cubicBezTo>
                    <a:pt x="372" y="227"/>
                    <a:pt x="371" y="227"/>
                    <a:pt x="371" y="225"/>
                  </a:cubicBezTo>
                  <a:cubicBezTo>
                    <a:pt x="370" y="224"/>
                    <a:pt x="370" y="223"/>
                    <a:pt x="370" y="222"/>
                  </a:cubicBezTo>
                  <a:cubicBezTo>
                    <a:pt x="370" y="220"/>
                    <a:pt x="371" y="218"/>
                    <a:pt x="372" y="217"/>
                  </a:cubicBezTo>
                  <a:cubicBezTo>
                    <a:pt x="373" y="216"/>
                    <a:pt x="374" y="216"/>
                    <a:pt x="376" y="216"/>
                  </a:cubicBezTo>
                  <a:close/>
                  <a:moveTo>
                    <a:pt x="385" y="219"/>
                  </a:moveTo>
                  <a:cubicBezTo>
                    <a:pt x="383" y="219"/>
                    <a:pt x="381" y="219"/>
                    <a:pt x="380" y="220"/>
                  </a:cubicBezTo>
                  <a:cubicBezTo>
                    <a:pt x="379" y="220"/>
                    <a:pt x="379" y="221"/>
                    <a:pt x="379" y="222"/>
                  </a:cubicBezTo>
                  <a:cubicBezTo>
                    <a:pt x="378" y="224"/>
                    <a:pt x="379" y="225"/>
                    <a:pt x="380" y="226"/>
                  </a:cubicBezTo>
                  <a:cubicBezTo>
                    <a:pt x="381" y="226"/>
                    <a:pt x="382" y="227"/>
                    <a:pt x="384" y="227"/>
                  </a:cubicBezTo>
                  <a:cubicBezTo>
                    <a:pt x="386" y="227"/>
                    <a:pt x="387" y="227"/>
                    <a:pt x="388" y="226"/>
                  </a:cubicBezTo>
                  <a:cubicBezTo>
                    <a:pt x="389" y="225"/>
                    <a:pt x="390" y="224"/>
                    <a:pt x="390" y="223"/>
                  </a:cubicBezTo>
                  <a:cubicBezTo>
                    <a:pt x="390" y="222"/>
                    <a:pt x="390" y="221"/>
                    <a:pt x="389" y="220"/>
                  </a:cubicBezTo>
                  <a:cubicBezTo>
                    <a:pt x="388" y="219"/>
                    <a:pt x="386" y="219"/>
                    <a:pt x="385" y="219"/>
                  </a:cubicBezTo>
                  <a:close/>
                  <a:moveTo>
                    <a:pt x="369" y="232"/>
                  </a:moveTo>
                  <a:cubicBezTo>
                    <a:pt x="372" y="233"/>
                    <a:pt x="372" y="233"/>
                    <a:pt x="372" y="233"/>
                  </a:cubicBezTo>
                  <a:cubicBezTo>
                    <a:pt x="372" y="233"/>
                    <a:pt x="371" y="234"/>
                    <a:pt x="371" y="234"/>
                  </a:cubicBezTo>
                  <a:cubicBezTo>
                    <a:pt x="371" y="235"/>
                    <a:pt x="371" y="235"/>
                    <a:pt x="371" y="235"/>
                  </a:cubicBezTo>
                  <a:cubicBezTo>
                    <a:pt x="372" y="236"/>
                    <a:pt x="372" y="236"/>
                    <a:pt x="372" y="236"/>
                  </a:cubicBezTo>
                  <a:cubicBezTo>
                    <a:pt x="372" y="237"/>
                    <a:pt x="373" y="237"/>
                    <a:pt x="374" y="237"/>
                  </a:cubicBezTo>
                  <a:cubicBezTo>
                    <a:pt x="374" y="237"/>
                    <a:pt x="374" y="238"/>
                    <a:pt x="374" y="238"/>
                  </a:cubicBezTo>
                  <a:cubicBezTo>
                    <a:pt x="390" y="234"/>
                    <a:pt x="390" y="234"/>
                    <a:pt x="390" y="234"/>
                  </a:cubicBezTo>
                  <a:cubicBezTo>
                    <a:pt x="390" y="237"/>
                    <a:pt x="390" y="237"/>
                    <a:pt x="390" y="237"/>
                  </a:cubicBezTo>
                  <a:cubicBezTo>
                    <a:pt x="381" y="239"/>
                    <a:pt x="381" y="239"/>
                    <a:pt x="381" y="239"/>
                  </a:cubicBezTo>
                  <a:cubicBezTo>
                    <a:pt x="380" y="239"/>
                    <a:pt x="378" y="239"/>
                    <a:pt x="377" y="239"/>
                  </a:cubicBezTo>
                  <a:cubicBezTo>
                    <a:pt x="378" y="240"/>
                    <a:pt x="379" y="240"/>
                    <a:pt x="380" y="241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74" y="240"/>
                    <a:pt x="374" y="240"/>
                    <a:pt x="374" y="240"/>
                  </a:cubicBezTo>
                  <a:cubicBezTo>
                    <a:pt x="372" y="239"/>
                    <a:pt x="371" y="239"/>
                    <a:pt x="371" y="238"/>
                  </a:cubicBezTo>
                  <a:cubicBezTo>
                    <a:pt x="370" y="237"/>
                    <a:pt x="369" y="237"/>
                    <a:pt x="369" y="236"/>
                  </a:cubicBezTo>
                  <a:cubicBezTo>
                    <a:pt x="369" y="236"/>
                    <a:pt x="369" y="235"/>
                    <a:pt x="369" y="234"/>
                  </a:cubicBezTo>
                  <a:cubicBezTo>
                    <a:pt x="369" y="234"/>
                    <a:pt x="369" y="233"/>
                    <a:pt x="369" y="232"/>
                  </a:cubicBezTo>
                  <a:close/>
                  <a:moveTo>
                    <a:pt x="144" y="356"/>
                  </a:moveTo>
                  <a:cubicBezTo>
                    <a:pt x="144" y="356"/>
                    <a:pt x="144" y="357"/>
                    <a:pt x="144" y="357"/>
                  </a:cubicBezTo>
                  <a:cubicBezTo>
                    <a:pt x="144" y="357"/>
                    <a:pt x="144" y="358"/>
                    <a:pt x="144" y="358"/>
                  </a:cubicBezTo>
                  <a:cubicBezTo>
                    <a:pt x="144" y="359"/>
                    <a:pt x="143" y="359"/>
                    <a:pt x="143" y="360"/>
                  </a:cubicBezTo>
                  <a:cubicBezTo>
                    <a:pt x="143" y="360"/>
                    <a:pt x="142" y="361"/>
                    <a:pt x="142" y="362"/>
                  </a:cubicBezTo>
                  <a:cubicBezTo>
                    <a:pt x="142" y="362"/>
                    <a:pt x="141" y="362"/>
                    <a:pt x="141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2" y="363"/>
                    <a:pt x="143" y="363"/>
                    <a:pt x="143" y="363"/>
                  </a:cubicBezTo>
                  <a:cubicBezTo>
                    <a:pt x="144" y="363"/>
                    <a:pt x="144" y="362"/>
                    <a:pt x="144" y="362"/>
                  </a:cubicBezTo>
                  <a:cubicBezTo>
                    <a:pt x="144" y="362"/>
                    <a:pt x="144" y="361"/>
                    <a:pt x="144" y="361"/>
                  </a:cubicBezTo>
                  <a:cubicBezTo>
                    <a:pt x="145" y="361"/>
                    <a:pt x="145" y="362"/>
                    <a:pt x="145" y="362"/>
                  </a:cubicBezTo>
                  <a:cubicBezTo>
                    <a:pt x="146" y="363"/>
                    <a:pt x="146" y="363"/>
                    <a:pt x="145" y="364"/>
                  </a:cubicBezTo>
                  <a:cubicBezTo>
                    <a:pt x="145" y="364"/>
                    <a:pt x="144" y="364"/>
                    <a:pt x="144" y="365"/>
                  </a:cubicBezTo>
                  <a:cubicBezTo>
                    <a:pt x="143" y="365"/>
                    <a:pt x="142" y="365"/>
                    <a:pt x="141" y="365"/>
                  </a:cubicBezTo>
                  <a:cubicBezTo>
                    <a:pt x="141" y="365"/>
                    <a:pt x="136" y="366"/>
                    <a:pt x="136" y="367"/>
                  </a:cubicBezTo>
                  <a:cubicBezTo>
                    <a:pt x="136" y="367"/>
                    <a:pt x="136" y="367"/>
                    <a:pt x="136" y="367"/>
                  </a:cubicBezTo>
                  <a:cubicBezTo>
                    <a:pt x="137" y="367"/>
                    <a:pt x="138" y="367"/>
                    <a:pt x="139" y="366"/>
                  </a:cubicBezTo>
                  <a:cubicBezTo>
                    <a:pt x="140" y="366"/>
                    <a:pt x="142" y="366"/>
                    <a:pt x="143" y="367"/>
                  </a:cubicBezTo>
                  <a:cubicBezTo>
                    <a:pt x="144" y="367"/>
                    <a:pt x="144" y="367"/>
                    <a:pt x="145" y="367"/>
                  </a:cubicBezTo>
                  <a:cubicBezTo>
                    <a:pt x="145" y="367"/>
                    <a:pt x="146" y="367"/>
                    <a:pt x="146" y="368"/>
                  </a:cubicBezTo>
                  <a:cubicBezTo>
                    <a:pt x="147" y="369"/>
                    <a:pt x="144" y="372"/>
                    <a:pt x="144" y="373"/>
                  </a:cubicBezTo>
                  <a:cubicBezTo>
                    <a:pt x="143" y="373"/>
                    <a:pt x="142" y="374"/>
                    <a:pt x="142" y="375"/>
                  </a:cubicBezTo>
                  <a:cubicBezTo>
                    <a:pt x="141" y="376"/>
                    <a:pt x="141" y="377"/>
                    <a:pt x="141" y="378"/>
                  </a:cubicBezTo>
                  <a:cubicBezTo>
                    <a:pt x="140" y="379"/>
                    <a:pt x="140" y="380"/>
                    <a:pt x="140" y="380"/>
                  </a:cubicBezTo>
                  <a:cubicBezTo>
                    <a:pt x="139" y="383"/>
                    <a:pt x="137" y="387"/>
                    <a:pt x="135" y="388"/>
                  </a:cubicBezTo>
                  <a:cubicBezTo>
                    <a:pt x="135" y="388"/>
                    <a:pt x="134" y="388"/>
                    <a:pt x="134" y="388"/>
                  </a:cubicBezTo>
                  <a:cubicBezTo>
                    <a:pt x="133" y="387"/>
                    <a:pt x="132" y="385"/>
                    <a:pt x="132" y="384"/>
                  </a:cubicBezTo>
                  <a:cubicBezTo>
                    <a:pt x="132" y="384"/>
                    <a:pt x="132" y="384"/>
                    <a:pt x="132" y="384"/>
                  </a:cubicBezTo>
                  <a:cubicBezTo>
                    <a:pt x="132" y="384"/>
                    <a:pt x="132" y="384"/>
                    <a:pt x="132" y="384"/>
                  </a:cubicBezTo>
                  <a:cubicBezTo>
                    <a:pt x="133" y="384"/>
                    <a:pt x="133" y="385"/>
                    <a:pt x="133" y="385"/>
                  </a:cubicBezTo>
                  <a:cubicBezTo>
                    <a:pt x="134" y="385"/>
                    <a:pt x="134" y="386"/>
                    <a:pt x="135" y="386"/>
                  </a:cubicBezTo>
                  <a:cubicBezTo>
                    <a:pt x="135" y="386"/>
                    <a:pt x="135" y="386"/>
                    <a:pt x="136" y="385"/>
                  </a:cubicBezTo>
                  <a:cubicBezTo>
                    <a:pt x="136" y="385"/>
                    <a:pt x="136" y="384"/>
                    <a:pt x="136" y="384"/>
                  </a:cubicBezTo>
                  <a:cubicBezTo>
                    <a:pt x="137" y="383"/>
                    <a:pt x="137" y="382"/>
                    <a:pt x="138" y="381"/>
                  </a:cubicBezTo>
                  <a:cubicBezTo>
                    <a:pt x="138" y="380"/>
                    <a:pt x="139" y="379"/>
                    <a:pt x="139" y="378"/>
                  </a:cubicBezTo>
                  <a:cubicBezTo>
                    <a:pt x="140" y="377"/>
                    <a:pt x="140" y="376"/>
                    <a:pt x="141" y="375"/>
                  </a:cubicBezTo>
                  <a:cubicBezTo>
                    <a:pt x="141" y="374"/>
                    <a:pt x="142" y="374"/>
                    <a:pt x="142" y="373"/>
                  </a:cubicBezTo>
                  <a:cubicBezTo>
                    <a:pt x="142" y="372"/>
                    <a:pt x="142" y="372"/>
                    <a:pt x="143" y="371"/>
                  </a:cubicBezTo>
                  <a:cubicBezTo>
                    <a:pt x="143" y="371"/>
                    <a:pt x="144" y="370"/>
                    <a:pt x="143" y="369"/>
                  </a:cubicBezTo>
                  <a:cubicBezTo>
                    <a:pt x="143" y="368"/>
                    <a:pt x="137" y="369"/>
                    <a:pt x="136" y="369"/>
                  </a:cubicBezTo>
                  <a:cubicBezTo>
                    <a:pt x="134" y="369"/>
                    <a:pt x="133" y="370"/>
                    <a:pt x="131" y="370"/>
                  </a:cubicBezTo>
                  <a:cubicBezTo>
                    <a:pt x="131" y="371"/>
                    <a:pt x="130" y="371"/>
                    <a:pt x="130" y="371"/>
                  </a:cubicBezTo>
                  <a:cubicBezTo>
                    <a:pt x="130" y="371"/>
                    <a:pt x="130" y="371"/>
                    <a:pt x="130" y="371"/>
                  </a:cubicBezTo>
                  <a:cubicBezTo>
                    <a:pt x="131" y="371"/>
                    <a:pt x="132" y="371"/>
                    <a:pt x="133" y="371"/>
                  </a:cubicBezTo>
                  <a:cubicBezTo>
                    <a:pt x="134" y="371"/>
                    <a:pt x="134" y="370"/>
                    <a:pt x="135" y="370"/>
                  </a:cubicBezTo>
                  <a:cubicBezTo>
                    <a:pt x="135" y="370"/>
                    <a:pt x="137" y="371"/>
                    <a:pt x="137" y="371"/>
                  </a:cubicBezTo>
                  <a:cubicBezTo>
                    <a:pt x="138" y="372"/>
                    <a:pt x="135" y="373"/>
                    <a:pt x="134" y="373"/>
                  </a:cubicBezTo>
                  <a:cubicBezTo>
                    <a:pt x="134" y="374"/>
                    <a:pt x="133" y="374"/>
                    <a:pt x="133" y="374"/>
                  </a:cubicBezTo>
                  <a:cubicBezTo>
                    <a:pt x="133" y="374"/>
                    <a:pt x="133" y="374"/>
                    <a:pt x="133" y="374"/>
                  </a:cubicBezTo>
                  <a:cubicBezTo>
                    <a:pt x="133" y="374"/>
                    <a:pt x="133" y="374"/>
                    <a:pt x="133" y="374"/>
                  </a:cubicBezTo>
                  <a:cubicBezTo>
                    <a:pt x="133" y="375"/>
                    <a:pt x="133" y="375"/>
                    <a:pt x="134" y="376"/>
                  </a:cubicBezTo>
                  <a:cubicBezTo>
                    <a:pt x="134" y="377"/>
                    <a:pt x="133" y="378"/>
                    <a:pt x="133" y="378"/>
                  </a:cubicBezTo>
                  <a:cubicBezTo>
                    <a:pt x="132" y="379"/>
                    <a:pt x="132" y="379"/>
                    <a:pt x="132" y="379"/>
                  </a:cubicBezTo>
                  <a:cubicBezTo>
                    <a:pt x="131" y="380"/>
                    <a:pt x="131" y="381"/>
                    <a:pt x="130" y="382"/>
                  </a:cubicBezTo>
                  <a:cubicBezTo>
                    <a:pt x="130" y="382"/>
                    <a:pt x="129" y="383"/>
                    <a:pt x="129" y="383"/>
                  </a:cubicBezTo>
                  <a:cubicBezTo>
                    <a:pt x="129" y="383"/>
                    <a:pt x="129" y="383"/>
                    <a:pt x="129" y="383"/>
                  </a:cubicBezTo>
                  <a:cubicBezTo>
                    <a:pt x="129" y="382"/>
                    <a:pt x="129" y="381"/>
                    <a:pt x="130" y="380"/>
                  </a:cubicBezTo>
                  <a:cubicBezTo>
                    <a:pt x="129" y="380"/>
                    <a:pt x="129" y="380"/>
                    <a:pt x="129" y="380"/>
                  </a:cubicBezTo>
                  <a:cubicBezTo>
                    <a:pt x="129" y="380"/>
                    <a:pt x="127" y="380"/>
                    <a:pt x="127" y="380"/>
                  </a:cubicBezTo>
                  <a:cubicBezTo>
                    <a:pt x="127" y="379"/>
                    <a:pt x="127" y="379"/>
                    <a:pt x="127" y="379"/>
                  </a:cubicBezTo>
                  <a:cubicBezTo>
                    <a:pt x="127" y="377"/>
                    <a:pt x="129" y="377"/>
                    <a:pt x="130" y="376"/>
                  </a:cubicBezTo>
                  <a:cubicBezTo>
                    <a:pt x="131" y="375"/>
                    <a:pt x="130" y="375"/>
                    <a:pt x="130" y="375"/>
                  </a:cubicBezTo>
                  <a:cubicBezTo>
                    <a:pt x="130" y="374"/>
                    <a:pt x="130" y="374"/>
                    <a:pt x="130" y="374"/>
                  </a:cubicBezTo>
                  <a:cubicBezTo>
                    <a:pt x="131" y="374"/>
                    <a:pt x="131" y="373"/>
                    <a:pt x="130" y="373"/>
                  </a:cubicBezTo>
                  <a:cubicBezTo>
                    <a:pt x="129" y="374"/>
                    <a:pt x="129" y="372"/>
                    <a:pt x="128" y="372"/>
                  </a:cubicBezTo>
                  <a:cubicBezTo>
                    <a:pt x="127" y="372"/>
                    <a:pt x="127" y="372"/>
                    <a:pt x="127" y="372"/>
                  </a:cubicBezTo>
                  <a:cubicBezTo>
                    <a:pt x="126" y="372"/>
                    <a:pt x="125" y="372"/>
                    <a:pt x="124" y="372"/>
                  </a:cubicBezTo>
                  <a:cubicBezTo>
                    <a:pt x="123" y="373"/>
                    <a:pt x="122" y="375"/>
                    <a:pt x="121" y="376"/>
                  </a:cubicBezTo>
                  <a:cubicBezTo>
                    <a:pt x="121" y="377"/>
                    <a:pt x="120" y="377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19" y="378"/>
                    <a:pt x="119" y="378"/>
                    <a:pt x="119" y="378"/>
                  </a:cubicBezTo>
                  <a:cubicBezTo>
                    <a:pt x="119" y="377"/>
                    <a:pt x="119" y="377"/>
                    <a:pt x="119" y="376"/>
                  </a:cubicBezTo>
                  <a:cubicBezTo>
                    <a:pt x="120" y="375"/>
                    <a:pt x="120" y="374"/>
                    <a:pt x="121" y="373"/>
                  </a:cubicBezTo>
                  <a:cubicBezTo>
                    <a:pt x="122" y="373"/>
                    <a:pt x="122" y="373"/>
                    <a:pt x="122" y="373"/>
                  </a:cubicBezTo>
                  <a:cubicBezTo>
                    <a:pt x="123" y="372"/>
                    <a:pt x="123" y="372"/>
                    <a:pt x="124" y="371"/>
                  </a:cubicBezTo>
                  <a:cubicBezTo>
                    <a:pt x="125" y="370"/>
                    <a:pt x="127" y="369"/>
                    <a:pt x="129" y="369"/>
                  </a:cubicBezTo>
                  <a:cubicBezTo>
                    <a:pt x="130" y="368"/>
                    <a:pt x="134" y="367"/>
                    <a:pt x="134" y="367"/>
                  </a:cubicBezTo>
                  <a:cubicBezTo>
                    <a:pt x="134" y="367"/>
                    <a:pt x="134" y="367"/>
                    <a:pt x="134" y="366"/>
                  </a:cubicBezTo>
                  <a:cubicBezTo>
                    <a:pt x="134" y="366"/>
                    <a:pt x="134" y="366"/>
                    <a:pt x="134" y="366"/>
                  </a:cubicBezTo>
                  <a:cubicBezTo>
                    <a:pt x="134" y="366"/>
                    <a:pt x="134" y="366"/>
                    <a:pt x="134" y="366"/>
                  </a:cubicBezTo>
                  <a:cubicBezTo>
                    <a:pt x="133" y="367"/>
                    <a:pt x="132" y="366"/>
                    <a:pt x="131" y="366"/>
                  </a:cubicBezTo>
                  <a:cubicBezTo>
                    <a:pt x="131" y="366"/>
                    <a:pt x="130" y="366"/>
                    <a:pt x="130" y="366"/>
                  </a:cubicBezTo>
                  <a:cubicBezTo>
                    <a:pt x="129" y="366"/>
                    <a:pt x="129" y="366"/>
                    <a:pt x="129" y="366"/>
                  </a:cubicBezTo>
                  <a:cubicBezTo>
                    <a:pt x="129" y="366"/>
                    <a:pt x="128" y="366"/>
                    <a:pt x="128" y="366"/>
                  </a:cubicBezTo>
                  <a:cubicBezTo>
                    <a:pt x="128" y="366"/>
                    <a:pt x="127" y="365"/>
                    <a:pt x="127" y="365"/>
                  </a:cubicBezTo>
                  <a:cubicBezTo>
                    <a:pt x="127" y="365"/>
                    <a:pt x="126" y="365"/>
                    <a:pt x="126" y="365"/>
                  </a:cubicBezTo>
                  <a:cubicBezTo>
                    <a:pt x="126" y="364"/>
                    <a:pt x="126" y="364"/>
                    <a:pt x="125" y="364"/>
                  </a:cubicBezTo>
                  <a:cubicBezTo>
                    <a:pt x="125" y="364"/>
                    <a:pt x="126" y="364"/>
                    <a:pt x="126" y="364"/>
                  </a:cubicBezTo>
                  <a:cubicBezTo>
                    <a:pt x="126" y="364"/>
                    <a:pt x="126" y="364"/>
                    <a:pt x="126" y="364"/>
                  </a:cubicBezTo>
                  <a:cubicBezTo>
                    <a:pt x="126" y="364"/>
                    <a:pt x="126" y="364"/>
                    <a:pt x="126" y="364"/>
                  </a:cubicBezTo>
                  <a:cubicBezTo>
                    <a:pt x="127" y="364"/>
                    <a:pt x="128" y="364"/>
                    <a:pt x="129" y="364"/>
                  </a:cubicBezTo>
                  <a:cubicBezTo>
                    <a:pt x="131" y="364"/>
                    <a:pt x="132" y="363"/>
                    <a:pt x="134" y="363"/>
                  </a:cubicBezTo>
                  <a:cubicBezTo>
                    <a:pt x="135" y="363"/>
                    <a:pt x="136" y="363"/>
                    <a:pt x="137" y="363"/>
                  </a:cubicBezTo>
                  <a:cubicBezTo>
                    <a:pt x="137" y="363"/>
                    <a:pt x="138" y="362"/>
                    <a:pt x="138" y="361"/>
                  </a:cubicBezTo>
                  <a:cubicBezTo>
                    <a:pt x="139" y="361"/>
                    <a:pt x="139" y="360"/>
                    <a:pt x="139" y="360"/>
                  </a:cubicBezTo>
                  <a:cubicBezTo>
                    <a:pt x="140" y="359"/>
                    <a:pt x="141" y="358"/>
                    <a:pt x="142" y="357"/>
                  </a:cubicBezTo>
                  <a:cubicBezTo>
                    <a:pt x="143" y="357"/>
                    <a:pt x="143" y="356"/>
                    <a:pt x="144" y="356"/>
                  </a:cubicBezTo>
                  <a:close/>
                  <a:moveTo>
                    <a:pt x="131" y="377"/>
                  </a:moveTo>
                  <a:cubicBezTo>
                    <a:pt x="131" y="377"/>
                    <a:pt x="131" y="377"/>
                    <a:pt x="131" y="377"/>
                  </a:cubicBezTo>
                  <a:cubicBezTo>
                    <a:pt x="131" y="377"/>
                    <a:pt x="131" y="377"/>
                    <a:pt x="131" y="377"/>
                  </a:cubicBezTo>
                  <a:cubicBezTo>
                    <a:pt x="131" y="377"/>
                    <a:pt x="131" y="377"/>
                    <a:pt x="132" y="377"/>
                  </a:cubicBezTo>
                  <a:cubicBezTo>
                    <a:pt x="132" y="377"/>
                    <a:pt x="131" y="377"/>
                    <a:pt x="131" y="377"/>
                  </a:cubicBezTo>
                  <a:close/>
                  <a:moveTo>
                    <a:pt x="196" y="362"/>
                  </a:moveTo>
                  <a:cubicBezTo>
                    <a:pt x="196" y="362"/>
                    <a:pt x="197" y="362"/>
                    <a:pt x="197" y="362"/>
                  </a:cubicBezTo>
                  <a:cubicBezTo>
                    <a:pt x="198" y="363"/>
                    <a:pt x="198" y="365"/>
                    <a:pt x="198" y="366"/>
                  </a:cubicBezTo>
                  <a:cubicBezTo>
                    <a:pt x="198" y="367"/>
                    <a:pt x="199" y="368"/>
                    <a:pt x="199" y="368"/>
                  </a:cubicBezTo>
                  <a:cubicBezTo>
                    <a:pt x="199" y="368"/>
                    <a:pt x="199" y="369"/>
                    <a:pt x="199" y="369"/>
                  </a:cubicBezTo>
                  <a:cubicBezTo>
                    <a:pt x="198" y="370"/>
                    <a:pt x="198" y="371"/>
                    <a:pt x="198" y="371"/>
                  </a:cubicBezTo>
                  <a:cubicBezTo>
                    <a:pt x="198" y="372"/>
                    <a:pt x="198" y="372"/>
                    <a:pt x="198" y="373"/>
                  </a:cubicBezTo>
                  <a:cubicBezTo>
                    <a:pt x="197" y="373"/>
                    <a:pt x="197" y="373"/>
                    <a:pt x="197" y="374"/>
                  </a:cubicBezTo>
                  <a:cubicBezTo>
                    <a:pt x="196" y="375"/>
                    <a:pt x="196" y="376"/>
                    <a:pt x="195" y="377"/>
                  </a:cubicBezTo>
                  <a:cubicBezTo>
                    <a:pt x="195" y="377"/>
                    <a:pt x="195" y="377"/>
                    <a:pt x="194" y="378"/>
                  </a:cubicBezTo>
                  <a:cubicBezTo>
                    <a:pt x="194" y="379"/>
                    <a:pt x="193" y="380"/>
                    <a:pt x="192" y="381"/>
                  </a:cubicBezTo>
                  <a:cubicBezTo>
                    <a:pt x="192" y="383"/>
                    <a:pt x="192" y="385"/>
                    <a:pt x="191" y="387"/>
                  </a:cubicBezTo>
                  <a:cubicBezTo>
                    <a:pt x="191" y="390"/>
                    <a:pt x="191" y="392"/>
                    <a:pt x="190" y="395"/>
                  </a:cubicBezTo>
                  <a:cubicBezTo>
                    <a:pt x="190" y="397"/>
                    <a:pt x="189" y="398"/>
                    <a:pt x="189" y="400"/>
                  </a:cubicBezTo>
                  <a:cubicBezTo>
                    <a:pt x="188" y="401"/>
                    <a:pt x="188" y="403"/>
                    <a:pt x="188" y="404"/>
                  </a:cubicBezTo>
                  <a:cubicBezTo>
                    <a:pt x="188" y="404"/>
                    <a:pt x="188" y="405"/>
                    <a:pt x="188" y="405"/>
                  </a:cubicBezTo>
                  <a:cubicBezTo>
                    <a:pt x="187" y="406"/>
                    <a:pt x="187" y="407"/>
                    <a:pt x="187" y="409"/>
                  </a:cubicBezTo>
                  <a:cubicBezTo>
                    <a:pt x="187" y="409"/>
                    <a:pt x="186" y="409"/>
                    <a:pt x="186" y="409"/>
                  </a:cubicBezTo>
                  <a:cubicBezTo>
                    <a:pt x="186" y="409"/>
                    <a:pt x="186" y="409"/>
                    <a:pt x="186" y="409"/>
                  </a:cubicBezTo>
                  <a:cubicBezTo>
                    <a:pt x="186" y="407"/>
                    <a:pt x="186" y="404"/>
                    <a:pt x="187" y="402"/>
                  </a:cubicBezTo>
                  <a:cubicBezTo>
                    <a:pt x="187" y="401"/>
                    <a:pt x="187" y="400"/>
                    <a:pt x="187" y="399"/>
                  </a:cubicBezTo>
                  <a:cubicBezTo>
                    <a:pt x="187" y="399"/>
                    <a:pt x="187" y="398"/>
                    <a:pt x="187" y="397"/>
                  </a:cubicBezTo>
                  <a:cubicBezTo>
                    <a:pt x="188" y="396"/>
                    <a:pt x="188" y="395"/>
                    <a:pt x="188" y="394"/>
                  </a:cubicBezTo>
                  <a:cubicBezTo>
                    <a:pt x="188" y="394"/>
                    <a:pt x="188" y="393"/>
                    <a:pt x="188" y="393"/>
                  </a:cubicBezTo>
                  <a:cubicBezTo>
                    <a:pt x="188" y="392"/>
                    <a:pt x="189" y="390"/>
                    <a:pt x="189" y="389"/>
                  </a:cubicBezTo>
                  <a:cubicBezTo>
                    <a:pt x="189" y="387"/>
                    <a:pt x="189" y="385"/>
                    <a:pt x="190" y="383"/>
                  </a:cubicBezTo>
                  <a:cubicBezTo>
                    <a:pt x="190" y="383"/>
                    <a:pt x="190" y="383"/>
                    <a:pt x="190" y="383"/>
                  </a:cubicBezTo>
                  <a:cubicBezTo>
                    <a:pt x="190" y="383"/>
                    <a:pt x="190" y="383"/>
                    <a:pt x="190" y="383"/>
                  </a:cubicBezTo>
                  <a:cubicBezTo>
                    <a:pt x="190" y="383"/>
                    <a:pt x="190" y="383"/>
                    <a:pt x="190" y="383"/>
                  </a:cubicBezTo>
                  <a:cubicBezTo>
                    <a:pt x="190" y="383"/>
                    <a:pt x="190" y="383"/>
                    <a:pt x="190" y="383"/>
                  </a:cubicBezTo>
                  <a:cubicBezTo>
                    <a:pt x="189" y="383"/>
                    <a:pt x="189" y="383"/>
                    <a:pt x="188" y="384"/>
                  </a:cubicBezTo>
                  <a:cubicBezTo>
                    <a:pt x="187" y="385"/>
                    <a:pt x="186" y="386"/>
                    <a:pt x="185" y="387"/>
                  </a:cubicBezTo>
                  <a:cubicBezTo>
                    <a:pt x="184" y="387"/>
                    <a:pt x="184" y="388"/>
                    <a:pt x="184" y="388"/>
                  </a:cubicBezTo>
                  <a:cubicBezTo>
                    <a:pt x="183" y="388"/>
                    <a:pt x="182" y="388"/>
                    <a:pt x="181" y="387"/>
                  </a:cubicBezTo>
                  <a:cubicBezTo>
                    <a:pt x="180" y="385"/>
                    <a:pt x="183" y="382"/>
                    <a:pt x="184" y="380"/>
                  </a:cubicBezTo>
                  <a:cubicBezTo>
                    <a:pt x="185" y="380"/>
                    <a:pt x="185" y="379"/>
                    <a:pt x="185" y="378"/>
                  </a:cubicBezTo>
                  <a:cubicBezTo>
                    <a:pt x="185" y="378"/>
                    <a:pt x="185" y="378"/>
                    <a:pt x="185" y="378"/>
                  </a:cubicBezTo>
                  <a:cubicBezTo>
                    <a:pt x="185" y="378"/>
                    <a:pt x="184" y="377"/>
                    <a:pt x="184" y="376"/>
                  </a:cubicBezTo>
                  <a:cubicBezTo>
                    <a:pt x="184" y="376"/>
                    <a:pt x="184" y="376"/>
                    <a:pt x="184" y="375"/>
                  </a:cubicBezTo>
                  <a:cubicBezTo>
                    <a:pt x="184" y="375"/>
                    <a:pt x="184" y="375"/>
                    <a:pt x="184" y="375"/>
                  </a:cubicBezTo>
                  <a:cubicBezTo>
                    <a:pt x="184" y="375"/>
                    <a:pt x="184" y="374"/>
                    <a:pt x="185" y="374"/>
                  </a:cubicBezTo>
                  <a:cubicBezTo>
                    <a:pt x="185" y="374"/>
                    <a:pt x="188" y="375"/>
                    <a:pt x="188" y="375"/>
                  </a:cubicBezTo>
                  <a:cubicBezTo>
                    <a:pt x="188" y="376"/>
                    <a:pt x="189" y="376"/>
                    <a:pt x="189" y="377"/>
                  </a:cubicBezTo>
                  <a:cubicBezTo>
                    <a:pt x="189" y="377"/>
                    <a:pt x="189" y="378"/>
                    <a:pt x="188" y="378"/>
                  </a:cubicBezTo>
                  <a:cubicBezTo>
                    <a:pt x="188" y="378"/>
                    <a:pt x="187" y="379"/>
                    <a:pt x="187" y="379"/>
                  </a:cubicBezTo>
                  <a:cubicBezTo>
                    <a:pt x="186" y="380"/>
                    <a:pt x="184" y="382"/>
                    <a:pt x="184" y="383"/>
                  </a:cubicBezTo>
                  <a:cubicBezTo>
                    <a:pt x="184" y="384"/>
                    <a:pt x="184" y="384"/>
                    <a:pt x="184" y="384"/>
                  </a:cubicBezTo>
                  <a:cubicBezTo>
                    <a:pt x="184" y="384"/>
                    <a:pt x="184" y="384"/>
                    <a:pt x="184" y="384"/>
                  </a:cubicBezTo>
                  <a:cubicBezTo>
                    <a:pt x="185" y="383"/>
                    <a:pt x="186" y="383"/>
                    <a:pt x="187" y="382"/>
                  </a:cubicBezTo>
                  <a:cubicBezTo>
                    <a:pt x="188" y="381"/>
                    <a:pt x="188" y="380"/>
                    <a:pt x="189" y="379"/>
                  </a:cubicBezTo>
                  <a:cubicBezTo>
                    <a:pt x="190" y="379"/>
                    <a:pt x="190" y="378"/>
                    <a:pt x="190" y="378"/>
                  </a:cubicBezTo>
                  <a:cubicBezTo>
                    <a:pt x="190" y="378"/>
                    <a:pt x="191" y="377"/>
                    <a:pt x="191" y="377"/>
                  </a:cubicBezTo>
                  <a:cubicBezTo>
                    <a:pt x="191" y="376"/>
                    <a:pt x="191" y="374"/>
                    <a:pt x="192" y="373"/>
                  </a:cubicBezTo>
                  <a:cubicBezTo>
                    <a:pt x="192" y="371"/>
                    <a:pt x="193" y="370"/>
                    <a:pt x="194" y="368"/>
                  </a:cubicBezTo>
                  <a:cubicBezTo>
                    <a:pt x="194" y="367"/>
                    <a:pt x="194" y="366"/>
                    <a:pt x="194" y="365"/>
                  </a:cubicBezTo>
                  <a:cubicBezTo>
                    <a:pt x="194" y="364"/>
                    <a:pt x="194" y="363"/>
                    <a:pt x="195" y="363"/>
                  </a:cubicBezTo>
                  <a:cubicBezTo>
                    <a:pt x="195" y="362"/>
                    <a:pt x="196" y="362"/>
                    <a:pt x="196" y="362"/>
                  </a:cubicBezTo>
                  <a:close/>
                  <a:moveTo>
                    <a:pt x="184" y="360"/>
                  </a:moveTo>
                  <a:cubicBezTo>
                    <a:pt x="184" y="360"/>
                    <a:pt x="184" y="361"/>
                    <a:pt x="183" y="362"/>
                  </a:cubicBezTo>
                  <a:cubicBezTo>
                    <a:pt x="182" y="363"/>
                    <a:pt x="181" y="363"/>
                    <a:pt x="180" y="364"/>
                  </a:cubicBezTo>
                  <a:cubicBezTo>
                    <a:pt x="180" y="365"/>
                    <a:pt x="179" y="365"/>
                    <a:pt x="179" y="365"/>
                  </a:cubicBezTo>
                  <a:cubicBezTo>
                    <a:pt x="179" y="365"/>
                    <a:pt x="179" y="366"/>
                    <a:pt x="179" y="366"/>
                  </a:cubicBezTo>
                  <a:cubicBezTo>
                    <a:pt x="180" y="366"/>
                    <a:pt x="180" y="366"/>
                    <a:pt x="180" y="366"/>
                  </a:cubicBezTo>
                  <a:cubicBezTo>
                    <a:pt x="181" y="366"/>
                    <a:pt x="181" y="365"/>
                    <a:pt x="182" y="365"/>
                  </a:cubicBezTo>
                  <a:cubicBezTo>
                    <a:pt x="183" y="364"/>
                    <a:pt x="186" y="364"/>
                    <a:pt x="186" y="362"/>
                  </a:cubicBezTo>
                  <a:cubicBezTo>
                    <a:pt x="186" y="361"/>
                    <a:pt x="185" y="360"/>
                    <a:pt x="184" y="360"/>
                  </a:cubicBezTo>
                  <a:close/>
                  <a:moveTo>
                    <a:pt x="196" y="362"/>
                  </a:moveTo>
                  <a:cubicBezTo>
                    <a:pt x="196" y="363"/>
                    <a:pt x="196" y="363"/>
                    <a:pt x="196" y="363"/>
                  </a:cubicBezTo>
                  <a:cubicBezTo>
                    <a:pt x="196" y="364"/>
                    <a:pt x="196" y="364"/>
                    <a:pt x="196" y="365"/>
                  </a:cubicBezTo>
                  <a:cubicBezTo>
                    <a:pt x="196" y="365"/>
                    <a:pt x="195" y="366"/>
                    <a:pt x="195" y="367"/>
                  </a:cubicBezTo>
                  <a:cubicBezTo>
                    <a:pt x="194" y="369"/>
                    <a:pt x="194" y="370"/>
                    <a:pt x="194" y="372"/>
                  </a:cubicBezTo>
                  <a:cubicBezTo>
                    <a:pt x="194" y="373"/>
                    <a:pt x="193" y="373"/>
                    <a:pt x="193" y="374"/>
                  </a:cubicBezTo>
                  <a:cubicBezTo>
                    <a:pt x="193" y="374"/>
                    <a:pt x="193" y="376"/>
                    <a:pt x="193" y="376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3" y="376"/>
                    <a:pt x="193" y="376"/>
                    <a:pt x="193" y="376"/>
                  </a:cubicBezTo>
                  <a:cubicBezTo>
                    <a:pt x="194" y="374"/>
                    <a:pt x="196" y="372"/>
                    <a:pt x="196" y="370"/>
                  </a:cubicBezTo>
                  <a:cubicBezTo>
                    <a:pt x="196" y="370"/>
                    <a:pt x="197" y="370"/>
                    <a:pt x="197" y="370"/>
                  </a:cubicBezTo>
                  <a:cubicBezTo>
                    <a:pt x="197" y="368"/>
                    <a:pt x="197" y="364"/>
                    <a:pt x="196" y="362"/>
                  </a:cubicBezTo>
                  <a:close/>
                  <a:moveTo>
                    <a:pt x="186" y="369"/>
                  </a:moveTo>
                  <a:cubicBezTo>
                    <a:pt x="186" y="369"/>
                    <a:pt x="185" y="369"/>
                    <a:pt x="186" y="370"/>
                  </a:cubicBezTo>
                  <a:cubicBezTo>
                    <a:pt x="186" y="370"/>
                    <a:pt x="186" y="371"/>
                    <a:pt x="186" y="371"/>
                  </a:cubicBezTo>
                  <a:cubicBezTo>
                    <a:pt x="187" y="371"/>
                    <a:pt x="186" y="372"/>
                    <a:pt x="186" y="372"/>
                  </a:cubicBezTo>
                  <a:cubicBezTo>
                    <a:pt x="186" y="372"/>
                    <a:pt x="186" y="372"/>
                    <a:pt x="186" y="372"/>
                  </a:cubicBezTo>
                  <a:cubicBezTo>
                    <a:pt x="186" y="372"/>
                    <a:pt x="187" y="372"/>
                    <a:pt x="187" y="372"/>
                  </a:cubicBezTo>
                  <a:cubicBezTo>
                    <a:pt x="188" y="372"/>
                    <a:pt x="189" y="371"/>
                    <a:pt x="189" y="370"/>
                  </a:cubicBezTo>
                  <a:cubicBezTo>
                    <a:pt x="189" y="370"/>
                    <a:pt x="189" y="369"/>
                    <a:pt x="188" y="369"/>
                  </a:cubicBezTo>
                  <a:cubicBezTo>
                    <a:pt x="188" y="369"/>
                    <a:pt x="187" y="369"/>
                    <a:pt x="186" y="369"/>
                  </a:cubicBezTo>
                  <a:close/>
                  <a:moveTo>
                    <a:pt x="179" y="369"/>
                  </a:moveTo>
                  <a:cubicBezTo>
                    <a:pt x="179" y="369"/>
                    <a:pt x="179" y="370"/>
                    <a:pt x="178" y="371"/>
                  </a:cubicBezTo>
                  <a:cubicBezTo>
                    <a:pt x="178" y="371"/>
                    <a:pt x="178" y="373"/>
                    <a:pt x="178" y="373"/>
                  </a:cubicBezTo>
                  <a:cubicBezTo>
                    <a:pt x="178" y="373"/>
                    <a:pt x="177" y="373"/>
                    <a:pt x="177" y="373"/>
                  </a:cubicBezTo>
                  <a:cubicBezTo>
                    <a:pt x="177" y="373"/>
                    <a:pt x="176" y="374"/>
                    <a:pt x="176" y="374"/>
                  </a:cubicBezTo>
                  <a:cubicBezTo>
                    <a:pt x="175" y="374"/>
                    <a:pt x="174" y="374"/>
                    <a:pt x="173" y="375"/>
                  </a:cubicBezTo>
                  <a:cubicBezTo>
                    <a:pt x="172" y="376"/>
                    <a:pt x="171" y="376"/>
                    <a:pt x="170" y="377"/>
                  </a:cubicBezTo>
                  <a:cubicBezTo>
                    <a:pt x="170" y="377"/>
                    <a:pt x="169" y="378"/>
                    <a:pt x="169" y="378"/>
                  </a:cubicBezTo>
                  <a:cubicBezTo>
                    <a:pt x="169" y="378"/>
                    <a:pt x="169" y="378"/>
                    <a:pt x="169" y="378"/>
                  </a:cubicBezTo>
                  <a:cubicBezTo>
                    <a:pt x="169" y="378"/>
                    <a:pt x="169" y="378"/>
                    <a:pt x="169" y="378"/>
                  </a:cubicBezTo>
                  <a:cubicBezTo>
                    <a:pt x="170" y="378"/>
                    <a:pt x="170" y="378"/>
                    <a:pt x="170" y="378"/>
                  </a:cubicBezTo>
                  <a:cubicBezTo>
                    <a:pt x="171" y="378"/>
                    <a:pt x="172" y="378"/>
                    <a:pt x="172" y="378"/>
                  </a:cubicBezTo>
                  <a:cubicBezTo>
                    <a:pt x="173" y="377"/>
                    <a:pt x="175" y="377"/>
                    <a:pt x="176" y="376"/>
                  </a:cubicBezTo>
                  <a:cubicBezTo>
                    <a:pt x="176" y="376"/>
                    <a:pt x="176" y="376"/>
                    <a:pt x="176" y="376"/>
                  </a:cubicBezTo>
                  <a:cubicBezTo>
                    <a:pt x="176" y="376"/>
                    <a:pt x="176" y="376"/>
                    <a:pt x="176" y="376"/>
                  </a:cubicBezTo>
                  <a:cubicBezTo>
                    <a:pt x="176" y="376"/>
                    <a:pt x="176" y="377"/>
                    <a:pt x="175" y="377"/>
                  </a:cubicBezTo>
                  <a:cubicBezTo>
                    <a:pt x="175" y="378"/>
                    <a:pt x="175" y="378"/>
                    <a:pt x="175" y="379"/>
                  </a:cubicBezTo>
                  <a:cubicBezTo>
                    <a:pt x="174" y="380"/>
                    <a:pt x="172" y="382"/>
                    <a:pt x="172" y="384"/>
                  </a:cubicBezTo>
                  <a:cubicBezTo>
                    <a:pt x="171" y="385"/>
                    <a:pt x="171" y="385"/>
                    <a:pt x="171" y="386"/>
                  </a:cubicBezTo>
                  <a:cubicBezTo>
                    <a:pt x="171" y="387"/>
                    <a:pt x="170" y="387"/>
                    <a:pt x="170" y="388"/>
                  </a:cubicBezTo>
                  <a:cubicBezTo>
                    <a:pt x="170" y="388"/>
                    <a:pt x="170" y="388"/>
                    <a:pt x="170" y="389"/>
                  </a:cubicBezTo>
                  <a:cubicBezTo>
                    <a:pt x="170" y="390"/>
                    <a:pt x="171" y="392"/>
                    <a:pt x="173" y="391"/>
                  </a:cubicBezTo>
                  <a:cubicBezTo>
                    <a:pt x="173" y="391"/>
                    <a:pt x="174" y="391"/>
                    <a:pt x="174" y="391"/>
                  </a:cubicBezTo>
                  <a:cubicBezTo>
                    <a:pt x="174" y="391"/>
                    <a:pt x="174" y="391"/>
                    <a:pt x="174" y="391"/>
                  </a:cubicBezTo>
                  <a:cubicBezTo>
                    <a:pt x="174" y="392"/>
                    <a:pt x="174" y="393"/>
                    <a:pt x="174" y="394"/>
                  </a:cubicBezTo>
                  <a:cubicBezTo>
                    <a:pt x="173" y="395"/>
                    <a:pt x="173" y="395"/>
                    <a:pt x="173" y="396"/>
                  </a:cubicBezTo>
                  <a:cubicBezTo>
                    <a:pt x="173" y="396"/>
                    <a:pt x="172" y="396"/>
                    <a:pt x="172" y="397"/>
                  </a:cubicBezTo>
                  <a:cubicBezTo>
                    <a:pt x="172" y="398"/>
                    <a:pt x="173" y="399"/>
                    <a:pt x="174" y="399"/>
                  </a:cubicBezTo>
                  <a:cubicBezTo>
                    <a:pt x="175" y="398"/>
                    <a:pt x="175" y="394"/>
                    <a:pt x="176" y="393"/>
                  </a:cubicBezTo>
                  <a:cubicBezTo>
                    <a:pt x="176" y="392"/>
                    <a:pt x="176" y="392"/>
                    <a:pt x="176" y="391"/>
                  </a:cubicBezTo>
                  <a:cubicBezTo>
                    <a:pt x="176" y="390"/>
                    <a:pt x="176" y="389"/>
                    <a:pt x="176" y="387"/>
                  </a:cubicBezTo>
                  <a:cubicBezTo>
                    <a:pt x="176" y="386"/>
                    <a:pt x="176" y="385"/>
                    <a:pt x="177" y="384"/>
                  </a:cubicBezTo>
                  <a:cubicBezTo>
                    <a:pt x="177" y="384"/>
                    <a:pt x="177" y="384"/>
                    <a:pt x="177" y="383"/>
                  </a:cubicBezTo>
                  <a:cubicBezTo>
                    <a:pt x="177" y="383"/>
                    <a:pt x="177" y="382"/>
                    <a:pt x="177" y="381"/>
                  </a:cubicBezTo>
                  <a:cubicBezTo>
                    <a:pt x="178" y="380"/>
                    <a:pt x="178" y="378"/>
                    <a:pt x="179" y="377"/>
                  </a:cubicBezTo>
                  <a:cubicBezTo>
                    <a:pt x="179" y="377"/>
                    <a:pt x="179" y="376"/>
                    <a:pt x="180" y="376"/>
                  </a:cubicBezTo>
                  <a:cubicBezTo>
                    <a:pt x="180" y="375"/>
                    <a:pt x="180" y="375"/>
                    <a:pt x="180" y="375"/>
                  </a:cubicBezTo>
                  <a:cubicBezTo>
                    <a:pt x="180" y="374"/>
                    <a:pt x="180" y="374"/>
                    <a:pt x="180" y="373"/>
                  </a:cubicBezTo>
                  <a:cubicBezTo>
                    <a:pt x="180" y="373"/>
                    <a:pt x="180" y="372"/>
                    <a:pt x="180" y="372"/>
                  </a:cubicBezTo>
                  <a:cubicBezTo>
                    <a:pt x="180" y="371"/>
                    <a:pt x="180" y="369"/>
                    <a:pt x="179" y="369"/>
                  </a:cubicBezTo>
                  <a:close/>
                  <a:moveTo>
                    <a:pt x="176" y="380"/>
                  </a:moveTo>
                  <a:cubicBezTo>
                    <a:pt x="176" y="381"/>
                    <a:pt x="175" y="382"/>
                    <a:pt x="175" y="383"/>
                  </a:cubicBezTo>
                  <a:cubicBezTo>
                    <a:pt x="175" y="384"/>
                    <a:pt x="175" y="385"/>
                    <a:pt x="174" y="386"/>
                  </a:cubicBezTo>
                  <a:cubicBezTo>
                    <a:pt x="174" y="387"/>
                    <a:pt x="174" y="387"/>
                    <a:pt x="174" y="387"/>
                  </a:cubicBezTo>
                  <a:cubicBezTo>
                    <a:pt x="174" y="387"/>
                    <a:pt x="173" y="387"/>
                    <a:pt x="173" y="387"/>
                  </a:cubicBezTo>
                  <a:cubicBezTo>
                    <a:pt x="174" y="384"/>
                    <a:pt x="174" y="382"/>
                    <a:pt x="176" y="380"/>
                  </a:cubicBezTo>
                  <a:close/>
                  <a:moveTo>
                    <a:pt x="225" y="369"/>
                  </a:moveTo>
                  <a:cubicBezTo>
                    <a:pt x="227" y="369"/>
                    <a:pt x="227" y="370"/>
                    <a:pt x="227" y="371"/>
                  </a:cubicBezTo>
                  <a:cubicBezTo>
                    <a:pt x="227" y="371"/>
                    <a:pt x="228" y="371"/>
                    <a:pt x="228" y="372"/>
                  </a:cubicBezTo>
                  <a:cubicBezTo>
                    <a:pt x="229" y="373"/>
                    <a:pt x="230" y="373"/>
                    <a:pt x="231" y="374"/>
                  </a:cubicBezTo>
                  <a:cubicBezTo>
                    <a:pt x="231" y="374"/>
                    <a:pt x="231" y="375"/>
                    <a:pt x="231" y="375"/>
                  </a:cubicBezTo>
                  <a:cubicBezTo>
                    <a:pt x="230" y="375"/>
                    <a:pt x="230" y="376"/>
                    <a:pt x="229" y="376"/>
                  </a:cubicBezTo>
                  <a:cubicBezTo>
                    <a:pt x="229" y="377"/>
                    <a:pt x="229" y="377"/>
                    <a:pt x="229" y="377"/>
                  </a:cubicBezTo>
                  <a:cubicBezTo>
                    <a:pt x="229" y="378"/>
                    <a:pt x="228" y="378"/>
                    <a:pt x="228" y="379"/>
                  </a:cubicBezTo>
                  <a:cubicBezTo>
                    <a:pt x="228" y="379"/>
                    <a:pt x="227" y="379"/>
                    <a:pt x="227" y="379"/>
                  </a:cubicBezTo>
                  <a:cubicBezTo>
                    <a:pt x="227" y="380"/>
                    <a:pt x="227" y="380"/>
                    <a:pt x="227" y="380"/>
                  </a:cubicBezTo>
                  <a:cubicBezTo>
                    <a:pt x="226" y="380"/>
                    <a:pt x="226" y="381"/>
                    <a:pt x="226" y="381"/>
                  </a:cubicBezTo>
                  <a:cubicBezTo>
                    <a:pt x="226" y="381"/>
                    <a:pt x="226" y="381"/>
                    <a:pt x="225" y="382"/>
                  </a:cubicBezTo>
                  <a:cubicBezTo>
                    <a:pt x="225" y="382"/>
                    <a:pt x="225" y="383"/>
                    <a:pt x="225" y="384"/>
                  </a:cubicBezTo>
                  <a:cubicBezTo>
                    <a:pt x="225" y="385"/>
                    <a:pt x="225" y="385"/>
                    <a:pt x="225" y="386"/>
                  </a:cubicBezTo>
                  <a:cubicBezTo>
                    <a:pt x="225" y="386"/>
                    <a:pt x="225" y="386"/>
                    <a:pt x="225" y="386"/>
                  </a:cubicBezTo>
                  <a:cubicBezTo>
                    <a:pt x="225" y="386"/>
                    <a:pt x="225" y="386"/>
                    <a:pt x="225" y="386"/>
                  </a:cubicBezTo>
                  <a:cubicBezTo>
                    <a:pt x="226" y="386"/>
                    <a:pt x="227" y="385"/>
                    <a:pt x="227" y="384"/>
                  </a:cubicBezTo>
                  <a:cubicBezTo>
                    <a:pt x="228" y="384"/>
                    <a:pt x="229" y="383"/>
                    <a:pt x="229" y="383"/>
                  </a:cubicBezTo>
                  <a:cubicBezTo>
                    <a:pt x="230" y="382"/>
                    <a:pt x="231" y="381"/>
                    <a:pt x="231" y="381"/>
                  </a:cubicBezTo>
                  <a:cubicBezTo>
                    <a:pt x="232" y="380"/>
                    <a:pt x="233" y="379"/>
                    <a:pt x="234" y="378"/>
                  </a:cubicBezTo>
                  <a:cubicBezTo>
                    <a:pt x="235" y="378"/>
                    <a:pt x="235" y="377"/>
                    <a:pt x="235" y="377"/>
                  </a:cubicBezTo>
                  <a:cubicBezTo>
                    <a:pt x="236" y="375"/>
                    <a:pt x="236" y="373"/>
                    <a:pt x="236" y="371"/>
                  </a:cubicBezTo>
                  <a:cubicBezTo>
                    <a:pt x="235" y="370"/>
                    <a:pt x="235" y="369"/>
                    <a:pt x="235" y="369"/>
                  </a:cubicBezTo>
                  <a:cubicBezTo>
                    <a:pt x="235" y="368"/>
                    <a:pt x="236" y="368"/>
                    <a:pt x="236" y="368"/>
                  </a:cubicBezTo>
                  <a:cubicBezTo>
                    <a:pt x="237" y="368"/>
                    <a:pt x="237" y="368"/>
                    <a:pt x="237" y="368"/>
                  </a:cubicBezTo>
                  <a:cubicBezTo>
                    <a:pt x="238" y="369"/>
                    <a:pt x="238" y="369"/>
                    <a:pt x="238" y="370"/>
                  </a:cubicBezTo>
                  <a:cubicBezTo>
                    <a:pt x="239" y="371"/>
                    <a:pt x="237" y="374"/>
                    <a:pt x="239" y="374"/>
                  </a:cubicBezTo>
                  <a:cubicBezTo>
                    <a:pt x="239" y="374"/>
                    <a:pt x="239" y="374"/>
                    <a:pt x="239" y="374"/>
                  </a:cubicBezTo>
                  <a:cubicBezTo>
                    <a:pt x="240" y="373"/>
                    <a:pt x="241" y="372"/>
                    <a:pt x="241" y="371"/>
                  </a:cubicBezTo>
                  <a:cubicBezTo>
                    <a:pt x="241" y="371"/>
                    <a:pt x="241" y="371"/>
                    <a:pt x="241" y="371"/>
                  </a:cubicBezTo>
                  <a:cubicBezTo>
                    <a:pt x="242" y="371"/>
                    <a:pt x="242" y="372"/>
                    <a:pt x="242" y="372"/>
                  </a:cubicBezTo>
                  <a:cubicBezTo>
                    <a:pt x="242" y="372"/>
                    <a:pt x="242" y="372"/>
                    <a:pt x="242" y="373"/>
                  </a:cubicBezTo>
                  <a:cubicBezTo>
                    <a:pt x="241" y="373"/>
                    <a:pt x="241" y="375"/>
                    <a:pt x="241" y="375"/>
                  </a:cubicBezTo>
                  <a:cubicBezTo>
                    <a:pt x="241" y="376"/>
                    <a:pt x="240" y="377"/>
                    <a:pt x="239" y="377"/>
                  </a:cubicBezTo>
                  <a:cubicBezTo>
                    <a:pt x="239" y="377"/>
                    <a:pt x="239" y="377"/>
                    <a:pt x="239" y="377"/>
                  </a:cubicBezTo>
                  <a:cubicBezTo>
                    <a:pt x="238" y="378"/>
                    <a:pt x="238" y="378"/>
                    <a:pt x="238" y="379"/>
                  </a:cubicBezTo>
                  <a:cubicBezTo>
                    <a:pt x="238" y="379"/>
                    <a:pt x="238" y="379"/>
                    <a:pt x="238" y="380"/>
                  </a:cubicBezTo>
                  <a:cubicBezTo>
                    <a:pt x="238" y="380"/>
                    <a:pt x="237" y="380"/>
                    <a:pt x="237" y="380"/>
                  </a:cubicBezTo>
                  <a:cubicBezTo>
                    <a:pt x="237" y="380"/>
                    <a:pt x="237" y="381"/>
                    <a:pt x="237" y="381"/>
                  </a:cubicBezTo>
                  <a:cubicBezTo>
                    <a:pt x="237" y="382"/>
                    <a:pt x="235" y="384"/>
                    <a:pt x="235" y="385"/>
                  </a:cubicBezTo>
                  <a:cubicBezTo>
                    <a:pt x="236" y="385"/>
                    <a:pt x="236" y="385"/>
                    <a:pt x="236" y="385"/>
                  </a:cubicBezTo>
                  <a:cubicBezTo>
                    <a:pt x="237" y="385"/>
                    <a:pt x="238" y="384"/>
                    <a:pt x="238" y="383"/>
                  </a:cubicBezTo>
                  <a:cubicBezTo>
                    <a:pt x="239" y="383"/>
                    <a:pt x="239" y="383"/>
                    <a:pt x="240" y="382"/>
                  </a:cubicBezTo>
                  <a:cubicBezTo>
                    <a:pt x="240" y="382"/>
                    <a:pt x="240" y="382"/>
                    <a:pt x="240" y="382"/>
                  </a:cubicBezTo>
                  <a:cubicBezTo>
                    <a:pt x="241" y="382"/>
                    <a:pt x="241" y="381"/>
                    <a:pt x="242" y="381"/>
                  </a:cubicBezTo>
                  <a:cubicBezTo>
                    <a:pt x="242" y="381"/>
                    <a:pt x="243" y="381"/>
                    <a:pt x="243" y="381"/>
                  </a:cubicBezTo>
                  <a:cubicBezTo>
                    <a:pt x="244" y="381"/>
                    <a:pt x="245" y="381"/>
                    <a:pt x="245" y="382"/>
                  </a:cubicBezTo>
                  <a:cubicBezTo>
                    <a:pt x="246" y="383"/>
                    <a:pt x="245" y="386"/>
                    <a:pt x="244" y="387"/>
                  </a:cubicBezTo>
                  <a:cubicBezTo>
                    <a:pt x="244" y="387"/>
                    <a:pt x="244" y="388"/>
                    <a:pt x="244" y="388"/>
                  </a:cubicBezTo>
                  <a:cubicBezTo>
                    <a:pt x="244" y="388"/>
                    <a:pt x="244" y="388"/>
                    <a:pt x="244" y="388"/>
                  </a:cubicBezTo>
                  <a:cubicBezTo>
                    <a:pt x="246" y="389"/>
                    <a:pt x="248" y="391"/>
                    <a:pt x="250" y="392"/>
                  </a:cubicBezTo>
                  <a:cubicBezTo>
                    <a:pt x="250" y="392"/>
                    <a:pt x="250" y="392"/>
                    <a:pt x="250" y="392"/>
                  </a:cubicBezTo>
                  <a:cubicBezTo>
                    <a:pt x="251" y="392"/>
                    <a:pt x="251" y="393"/>
                    <a:pt x="252" y="393"/>
                  </a:cubicBezTo>
                  <a:cubicBezTo>
                    <a:pt x="252" y="393"/>
                    <a:pt x="252" y="393"/>
                    <a:pt x="252" y="393"/>
                  </a:cubicBezTo>
                  <a:cubicBezTo>
                    <a:pt x="253" y="394"/>
                    <a:pt x="255" y="396"/>
                    <a:pt x="254" y="397"/>
                  </a:cubicBezTo>
                  <a:cubicBezTo>
                    <a:pt x="254" y="398"/>
                    <a:pt x="253" y="398"/>
                    <a:pt x="252" y="398"/>
                  </a:cubicBezTo>
                  <a:cubicBezTo>
                    <a:pt x="251" y="397"/>
                    <a:pt x="250" y="396"/>
                    <a:pt x="250" y="396"/>
                  </a:cubicBezTo>
                  <a:cubicBezTo>
                    <a:pt x="249" y="396"/>
                    <a:pt x="249" y="395"/>
                    <a:pt x="249" y="395"/>
                  </a:cubicBezTo>
                  <a:cubicBezTo>
                    <a:pt x="249" y="395"/>
                    <a:pt x="249" y="395"/>
                    <a:pt x="249" y="395"/>
                  </a:cubicBezTo>
                  <a:cubicBezTo>
                    <a:pt x="247" y="393"/>
                    <a:pt x="246" y="392"/>
                    <a:pt x="244" y="391"/>
                  </a:cubicBezTo>
                  <a:cubicBezTo>
                    <a:pt x="244" y="391"/>
                    <a:pt x="244" y="391"/>
                    <a:pt x="243" y="390"/>
                  </a:cubicBezTo>
                  <a:cubicBezTo>
                    <a:pt x="243" y="390"/>
                    <a:pt x="243" y="390"/>
                    <a:pt x="243" y="390"/>
                  </a:cubicBezTo>
                  <a:cubicBezTo>
                    <a:pt x="242" y="391"/>
                    <a:pt x="242" y="391"/>
                    <a:pt x="241" y="392"/>
                  </a:cubicBezTo>
                  <a:cubicBezTo>
                    <a:pt x="241" y="392"/>
                    <a:pt x="240" y="393"/>
                    <a:pt x="240" y="393"/>
                  </a:cubicBezTo>
                  <a:cubicBezTo>
                    <a:pt x="240" y="394"/>
                    <a:pt x="239" y="394"/>
                    <a:pt x="239" y="395"/>
                  </a:cubicBezTo>
                  <a:cubicBezTo>
                    <a:pt x="238" y="395"/>
                    <a:pt x="237" y="396"/>
                    <a:pt x="237" y="397"/>
                  </a:cubicBezTo>
                  <a:cubicBezTo>
                    <a:pt x="236" y="397"/>
                    <a:pt x="235" y="397"/>
                    <a:pt x="235" y="397"/>
                  </a:cubicBezTo>
                  <a:cubicBezTo>
                    <a:pt x="234" y="397"/>
                    <a:pt x="233" y="395"/>
                    <a:pt x="232" y="394"/>
                  </a:cubicBezTo>
                  <a:cubicBezTo>
                    <a:pt x="232" y="393"/>
                    <a:pt x="232" y="393"/>
                    <a:pt x="231" y="392"/>
                  </a:cubicBezTo>
                  <a:cubicBezTo>
                    <a:pt x="231" y="392"/>
                    <a:pt x="231" y="392"/>
                    <a:pt x="231" y="391"/>
                  </a:cubicBezTo>
                  <a:cubicBezTo>
                    <a:pt x="231" y="391"/>
                    <a:pt x="231" y="391"/>
                    <a:pt x="231" y="391"/>
                  </a:cubicBezTo>
                  <a:cubicBezTo>
                    <a:pt x="231" y="391"/>
                    <a:pt x="231" y="391"/>
                    <a:pt x="231" y="390"/>
                  </a:cubicBezTo>
                  <a:cubicBezTo>
                    <a:pt x="233" y="391"/>
                    <a:pt x="234" y="394"/>
                    <a:pt x="236" y="394"/>
                  </a:cubicBezTo>
                  <a:cubicBezTo>
                    <a:pt x="237" y="394"/>
                    <a:pt x="238" y="393"/>
                    <a:pt x="239" y="392"/>
                  </a:cubicBezTo>
                  <a:cubicBezTo>
                    <a:pt x="239" y="391"/>
                    <a:pt x="240" y="391"/>
                    <a:pt x="241" y="390"/>
                  </a:cubicBezTo>
                  <a:cubicBezTo>
                    <a:pt x="241" y="390"/>
                    <a:pt x="241" y="389"/>
                    <a:pt x="241" y="389"/>
                  </a:cubicBezTo>
                  <a:cubicBezTo>
                    <a:pt x="240" y="388"/>
                    <a:pt x="238" y="388"/>
                    <a:pt x="236" y="388"/>
                  </a:cubicBezTo>
                  <a:cubicBezTo>
                    <a:pt x="236" y="387"/>
                    <a:pt x="234" y="388"/>
                    <a:pt x="234" y="387"/>
                  </a:cubicBezTo>
                  <a:cubicBezTo>
                    <a:pt x="233" y="387"/>
                    <a:pt x="233" y="387"/>
                    <a:pt x="233" y="387"/>
                  </a:cubicBezTo>
                  <a:cubicBezTo>
                    <a:pt x="234" y="386"/>
                    <a:pt x="235" y="383"/>
                    <a:pt x="235" y="382"/>
                  </a:cubicBezTo>
                  <a:cubicBezTo>
                    <a:pt x="235" y="382"/>
                    <a:pt x="235" y="382"/>
                    <a:pt x="235" y="381"/>
                  </a:cubicBezTo>
                  <a:cubicBezTo>
                    <a:pt x="233" y="382"/>
                    <a:pt x="232" y="384"/>
                    <a:pt x="230" y="385"/>
                  </a:cubicBezTo>
                  <a:cubicBezTo>
                    <a:pt x="229" y="386"/>
                    <a:pt x="228" y="386"/>
                    <a:pt x="228" y="387"/>
                  </a:cubicBezTo>
                  <a:cubicBezTo>
                    <a:pt x="227" y="387"/>
                    <a:pt x="227" y="388"/>
                    <a:pt x="226" y="388"/>
                  </a:cubicBezTo>
                  <a:cubicBezTo>
                    <a:pt x="226" y="388"/>
                    <a:pt x="225" y="389"/>
                    <a:pt x="225" y="389"/>
                  </a:cubicBezTo>
                  <a:cubicBezTo>
                    <a:pt x="225" y="390"/>
                    <a:pt x="225" y="390"/>
                    <a:pt x="225" y="391"/>
                  </a:cubicBezTo>
                  <a:cubicBezTo>
                    <a:pt x="225" y="392"/>
                    <a:pt x="225" y="394"/>
                    <a:pt x="225" y="396"/>
                  </a:cubicBezTo>
                  <a:cubicBezTo>
                    <a:pt x="225" y="397"/>
                    <a:pt x="226" y="400"/>
                    <a:pt x="225" y="401"/>
                  </a:cubicBezTo>
                  <a:cubicBezTo>
                    <a:pt x="225" y="402"/>
                    <a:pt x="225" y="402"/>
                    <a:pt x="224" y="402"/>
                  </a:cubicBezTo>
                  <a:cubicBezTo>
                    <a:pt x="222" y="403"/>
                    <a:pt x="222" y="400"/>
                    <a:pt x="221" y="399"/>
                  </a:cubicBezTo>
                  <a:cubicBezTo>
                    <a:pt x="221" y="398"/>
                    <a:pt x="220" y="397"/>
                    <a:pt x="220" y="396"/>
                  </a:cubicBezTo>
                  <a:cubicBezTo>
                    <a:pt x="220" y="396"/>
                    <a:pt x="222" y="397"/>
                    <a:pt x="222" y="397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23" y="397"/>
                    <a:pt x="223" y="397"/>
                    <a:pt x="223" y="397"/>
                  </a:cubicBezTo>
                  <a:cubicBezTo>
                    <a:pt x="223" y="397"/>
                    <a:pt x="223" y="397"/>
                    <a:pt x="223" y="397"/>
                  </a:cubicBezTo>
                  <a:cubicBezTo>
                    <a:pt x="223" y="395"/>
                    <a:pt x="223" y="393"/>
                    <a:pt x="223" y="392"/>
                  </a:cubicBezTo>
                  <a:cubicBezTo>
                    <a:pt x="223" y="392"/>
                    <a:pt x="223" y="392"/>
                    <a:pt x="223" y="392"/>
                  </a:cubicBezTo>
                  <a:cubicBezTo>
                    <a:pt x="221" y="393"/>
                    <a:pt x="220" y="395"/>
                    <a:pt x="218" y="396"/>
                  </a:cubicBezTo>
                  <a:cubicBezTo>
                    <a:pt x="217" y="396"/>
                    <a:pt x="217" y="397"/>
                    <a:pt x="216" y="396"/>
                  </a:cubicBezTo>
                  <a:cubicBezTo>
                    <a:pt x="216" y="396"/>
                    <a:pt x="216" y="395"/>
                    <a:pt x="216" y="395"/>
                  </a:cubicBezTo>
                  <a:cubicBezTo>
                    <a:pt x="216" y="395"/>
                    <a:pt x="217" y="393"/>
                    <a:pt x="217" y="393"/>
                  </a:cubicBezTo>
                  <a:cubicBezTo>
                    <a:pt x="218" y="393"/>
                    <a:pt x="218" y="392"/>
                    <a:pt x="219" y="392"/>
                  </a:cubicBezTo>
                  <a:cubicBezTo>
                    <a:pt x="220" y="391"/>
                    <a:pt x="220" y="390"/>
                    <a:pt x="221" y="389"/>
                  </a:cubicBezTo>
                  <a:cubicBezTo>
                    <a:pt x="222" y="389"/>
                    <a:pt x="223" y="388"/>
                    <a:pt x="223" y="387"/>
                  </a:cubicBezTo>
                  <a:cubicBezTo>
                    <a:pt x="223" y="387"/>
                    <a:pt x="223" y="387"/>
                    <a:pt x="223" y="387"/>
                  </a:cubicBezTo>
                  <a:cubicBezTo>
                    <a:pt x="223" y="386"/>
                    <a:pt x="223" y="386"/>
                    <a:pt x="223" y="385"/>
                  </a:cubicBezTo>
                  <a:cubicBezTo>
                    <a:pt x="223" y="385"/>
                    <a:pt x="223" y="384"/>
                    <a:pt x="223" y="383"/>
                  </a:cubicBezTo>
                  <a:cubicBezTo>
                    <a:pt x="222" y="383"/>
                    <a:pt x="218" y="387"/>
                    <a:pt x="218" y="384"/>
                  </a:cubicBezTo>
                  <a:cubicBezTo>
                    <a:pt x="218" y="384"/>
                    <a:pt x="218" y="383"/>
                    <a:pt x="218" y="383"/>
                  </a:cubicBezTo>
                  <a:cubicBezTo>
                    <a:pt x="219" y="382"/>
                    <a:pt x="219" y="382"/>
                    <a:pt x="220" y="381"/>
                  </a:cubicBezTo>
                  <a:cubicBezTo>
                    <a:pt x="221" y="381"/>
                    <a:pt x="222" y="380"/>
                    <a:pt x="222" y="380"/>
                  </a:cubicBezTo>
                  <a:cubicBezTo>
                    <a:pt x="223" y="379"/>
                    <a:pt x="223" y="379"/>
                    <a:pt x="224" y="378"/>
                  </a:cubicBezTo>
                  <a:cubicBezTo>
                    <a:pt x="224" y="378"/>
                    <a:pt x="224" y="377"/>
                    <a:pt x="224" y="377"/>
                  </a:cubicBezTo>
                  <a:cubicBezTo>
                    <a:pt x="224" y="376"/>
                    <a:pt x="224" y="376"/>
                    <a:pt x="224" y="376"/>
                  </a:cubicBezTo>
                  <a:cubicBezTo>
                    <a:pt x="224" y="375"/>
                    <a:pt x="224" y="374"/>
                    <a:pt x="224" y="373"/>
                  </a:cubicBezTo>
                  <a:cubicBezTo>
                    <a:pt x="224" y="373"/>
                    <a:pt x="225" y="372"/>
                    <a:pt x="225" y="371"/>
                  </a:cubicBezTo>
                  <a:cubicBezTo>
                    <a:pt x="225" y="370"/>
                    <a:pt x="225" y="370"/>
                    <a:pt x="225" y="369"/>
                  </a:cubicBezTo>
                  <a:close/>
                  <a:moveTo>
                    <a:pt x="226" y="372"/>
                  </a:moveTo>
                  <a:cubicBezTo>
                    <a:pt x="226" y="374"/>
                    <a:pt x="226" y="375"/>
                    <a:pt x="226" y="377"/>
                  </a:cubicBezTo>
                  <a:cubicBezTo>
                    <a:pt x="226" y="377"/>
                    <a:pt x="226" y="377"/>
                    <a:pt x="226" y="377"/>
                  </a:cubicBezTo>
                  <a:cubicBezTo>
                    <a:pt x="226" y="377"/>
                    <a:pt x="226" y="377"/>
                    <a:pt x="226" y="377"/>
                  </a:cubicBezTo>
                  <a:cubicBezTo>
                    <a:pt x="226" y="377"/>
                    <a:pt x="226" y="377"/>
                    <a:pt x="226" y="377"/>
                  </a:cubicBezTo>
                  <a:cubicBezTo>
                    <a:pt x="226" y="377"/>
                    <a:pt x="226" y="376"/>
                    <a:pt x="227" y="376"/>
                  </a:cubicBezTo>
                  <a:cubicBezTo>
                    <a:pt x="227" y="376"/>
                    <a:pt x="228" y="375"/>
                    <a:pt x="228" y="374"/>
                  </a:cubicBezTo>
                  <a:cubicBezTo>
                    <a:pt x="227" y="374"/>
                    <a:pt x="227" y="374"/>
                    <a:pt x="227" y="374"/>
                  </a:cubicBezTo>
                  <a:cubicBezTo>
                    <a:pt x="227" y="373"/>
                    <a:pt x="227" y="373"/>
                    <a:pt x="226" y="372"/>
                  </a:cubicBezTo>
                  <a:close/>
                  <a:moveTo>
                    <a:pt x="239" y="374"/>
                  </a:moveTo>
                  <a:cubicBezTo>
                    <a:pt x="239" y="374"/>
                    <a:pt x="239" y="374"/>
                    <a:pt x="239" y="374"/>
                  </a:cubicBezTo>
                  <a:cubicBezTo>
                    <a:pt x="239" y="374"/>
                    <a:pt x="239" y="374"/>
                    <a:pt x="239" y="374"/>
                  </a:cubicBezTo>
                  <a:cubicBezTo>
                    <a:pt x="239" y="374"/>
                    <a:pt x="239" y="374"/>
                    <a:pt x="239" y="374"/>
                  </a:cubicBezTo>
                  <a:close/>
                  <a:moveTo>
                    <a:pt x="241" y="383"/>
                  </a:moveTo>
                  <a:cubicBezTo>
                    <a:pt x="241" y="383"/>
                    <a:pt x="240" y="384"/>
                    <a:pt x="240" y="384"/>
                  </a:cubicBezTo>
                  <a:cubicBezTo>
                    <a:pt x="240" y="384"/>
                    <a:pt x="240" y="384"/>
                    <a:pt x="239" y="384"/>
                  </a:cubicBezTo>
                  <a:cubicBezTo>
                    <a:pt x="239" y="385"/>
                    <a:pt x="238" y="385"/>
                    <a:pt x="238" y="386"/>
                  </a:cubicBezTo>
                  <a:cubicBezTo>
                    <a:pt x="239" y="386"/>
                    <a:pt x="239" y="386"/>
                    <a:pt x="240" y="386"/>
                  </a:cubicBezTo>
                  <a:cubicBezTo>
                    <a:pt x="240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2" y="387"/>
                  </a:cubicBezTo>
                  <a:cubicBezTo>
                    <a:pt x="242" y="387"/>
                    <a:pt x="242" y="387"/>
                    <a:pt x="242" y="387"/>
                  </a:cubicBezTo>
                  <a:cubicBezTo>
                    <a:pt x="242" y="387"/>
                    <a:pt x="243" y="386"/>
                    <a:pt x="243" y="386"/>
                  </a:cubicBezTo>
                  <a:cubicBezTo>
                    <a:pt x="243" y="386"/>
                    <a:pt x="243" y="384"/>
                    <a:pt x="243" y="384"/>
                  </a:cubicBezTo>
                  <a:cubicBezTo>
                    <a:pt x="243" y="383"/>
                    <a:pt x="243" y="383"/>
                    <a:pt x="243" y="383"/>
                  </a:cubicBezTo>
                  <a:cubicBezTo>
                    <a:pt x="242" y="383"/>
                    <a:pt x="242" y="383"/>
                    <a:pt x="241" y="383"/>
                  </a:cubicBezTo>
                  <a:close/>
                  <a:moveTo>
                    <a:pt x="279" y="355"/>
                  </a:moveTo>
                  <a:cubicBezTo>
                    <a:pt x="281" y="354"/>
                    <a:pt x="282" y="357"/>
                    <a:pt x="283" y="358"/>
                  </a:cubicBezTo>
                  <a:cubicBezTo>
                    <a:pt x="283" y="358"/>
                    <a:pt x="283" y="358"/>
                    <a:pt x="283" y="358"/>
                  </a:cubicBezTo>
                  <a:cubicBezTo>
                    <a:pt x="283" y="359"/>
                    <a:pt x="283" y="360"/>
                    <a:pt x="284" y="360"/>
                  </a:cubicBezTo>
                  <a:cubicBezTo>
                    <a:pt x="284" y="361"/>
                    <a:pt x="284" y="361"/>
                    <a:pt x="284" y="362"/>
                  </a:cubicBezTo>
                  <a:cubicBezTo>
                    <a:pt x="284" y="362"/>
                    <a:pt x="285" y="362"/>
                    <a:pt x="285" y="363"/>
                  </a:cubicBezTo>
                  <a:cubicBezTo>
                    <a:pt x="285" y="363"/>
                    <a:pt x="285" y="364"/>
                    <a:pt x="285" y="365"/>
                  </a:cubicBezTo>
                  <a:cubicBezTo>
                    <a:pt x="285" y="365"/>
                    <a:pt x="285" y="365"/>
                    <a:pt x="285" y="365"/>
                  </a:cubicBezTo>
                  <a:cubicBezTo>
                    <a:pt x="285" y="365"/>
                    <a:pt x="285" y="365"/>
                    <a:pt x="285" y="364"/>
                  </a:cubicBezTo>
                  <a:cubicBezTo>
                    <a:pt x="286" y="364"/>
                    <a:pt x="287" y="362"/>
                    <a:pt x="287" y="361"/>
                  </a:cubicBezTo>
                  <a:cubicBezTo>
                    <a:pt x="287" y="361"/>
                    <a:pt x="287" y="360"/>
                    <a:pt x="287" y="360"/>
                  </a:cubicBezTo>
                  <a:cubicBezTo>
                    <a:pt x="287" y="360"/>
                    <a:pt x="287" y="359"/>
                    <a:pt x="287" y="359"/>
                  </a:cubicBezTo>
                  <a:cubicBezTo>
                    <a:pt x="287" y="358"/>
                    <a:pt x="287" y="358"/>
                    <a:pt x="287" y="357"/>
                  </a:cubicBezTo>
                  <a:cubicBezTo>
                    <a:pt x="287" y="357"/>
                    <a:pt x="286" y="356"/>
                    <a:pt x="286" y="356"/>
                  </a:cubicBezTo>
                  <a:cubicBezTo>
                    <a:pt x="286" y="356"/>
                    <a:pt x="286" y="356"/>
                    <a:pt x="286" y="355"/>
                  </a:cubicBezTo>
                  <a:cubicBezTo>
                    <a:pt x="286" y="355"/>
                    <a:pt x="286" y="355"/>
                    <a:pt x="286" y="355"/>
                  </a:cubicBezTo>
                  <a:cubicBezTo>
                    <a:pt x="286" y="355"/>
                    <a:pt x="287" y="356"/>
                    <a:pt x="287" y="356"/>
                  </a:cubicBezTo>
                  <a:cubicBezTo>
                    <a:pt x="289" y="357"/>
                    <a:pt x="289" y="359"/>
                    <a:pt x="289" y="361"/>
                  </a:cubicBezTo>
                  <a:cubicBezTo>
                    <a:pt x="289" y="361"/>
                    <a:pt x="288" y="362"/>
                    <a:pt x="288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8" y="363"/>
                    <a:pt x="288" y="364"/>
                    <a:pt x="288" y="364"/>
                  </a:cubicBezTo>
                  <a:cubicBezTo>
                    <a:pt x="288" y="364"/>
                    <a:pt x="288" y="364"/>
                    <a:pt x="288" y="365"/>
                  </a:cubicBezTo>
                  <a:cubicBezTo>
                    <a:pt x="288" y="365"/>
                    <a:pt x="288" y="365"/>
                    <a:pt x="288" y="365"/>
                  </a:cubicBezTo>
                  <a:cubicBezTo>
                    <a:pt x="288" y="366"/>
                    <a:pt x="288" y="366"/>
                    <a:pt x="288" y="367"/>
                  </a:cubicBezTo>
                  <a:cubicBezTo>
                    <a:pt x="288" y="368"/>
                    <a:pt x="288" y="369"/>
                    <a:pt x="288" y="369"/>
                  </a:cubicBezTo>
                  <a:cubicBezTo>
                    <a:pt x="288" y="370"/>
                    <a:pt x="288" y="370"/>
                    <a:pt x="288" y="371"/>
                  </a:cubicBezTo>
                  <a:cubicBezTo>
                    <a:pt x="287" y="371"/>
                    <a:pt x="287" y="372"/>
                    <a:pt x="287" y="373"/>
                  </a:cubicBezTo>
                  <a:cubicBezTo>
                    <a:pt x="287" y="373"/>
                    <a:pt x="287" y="373"/>
                    <a:pt x="287" y="373"/>
                  </a:cubicBezTo>
                  <a:cubicBezTo>
                    <a:pt x="287" y="374"/>
                    <a:pt x="287" y="375"/>
                    <a:pt x="287" y="375"/>
                  </a:cubicBezTo>
                  <a:cubicBezTo>
                    <a:pt x="287" y="376"/>
                    <a:pt x="287" y="377"/>
                    <a:pt x="287" y="378"/>
                  </a:cubicBezTo>
                  <a:cubicBezTo>
                    <a:pt x="287" y="378"/>
                    <a:pt x="287" y="378"/>
                    <a:pt x="287" y="379"/>
                  </a:cubicBezTo>
                  <a:cubicBezTo>
                    <a:pt x="287" y="379"/>
                    <a:pt x="287" y="379"/>
                    <a:pt x="287" y="379"/>
                  </a:cubicBezTo>
                  <a:cubicBezTo>
                    <a:pt x="287" y="379"/>
                    <a:pt x="288" y="379"/>
                    <a:pt x="288" y="378"/>
                  </a:cubicBezTo>
                  <a:cubicBezTo>
                    <a:pt x="288" y="378"/>
                    <a:pt x="289" y="378"/>
                    <a:pt x="289" y="378"/>
                  </a:cubicBezTo>
                  <a:cubicBezTo>
                    <a:pt x="289" y="377"/>
                    <a:pt x="290" y="377"/>
                    <a:pt x="290" y="377"/>
                  </a:cubicBezTo>
                  <a:cubicBezTo>
                    <a:pt x="290" y="377"/>
                    <a:pt x="290" y="377"/>
                    <a:pt x="291" y="377"/>
                  </a:cubicBezTo>
                  <a:cubicBezTo>
                    <a:pt x="291" y="376"/>
                    <a:pt x="292" y="376"/>
                    <a:pt x="293" y="376"/>
                  </a:cubicBezTo>
                  <a:cubicBezTo>
                    <a:pt x="293" y="375"/>
                    <a:pt x="295" y="375"/>
                    <a:pt x="296" y="375"/>
                  </a:cubicBezTo>
                  <a:cubicBezTo>
                    <a:pt x="296" y="375"/>
                    <a:pt x="297" y="376"/>
                    <a:pt x="297" y="376"/>
                  </a:cubicBezTo>
                  <a:cubicBezTo>
                    <a:pt x="297" y="376"/>
                    <a:pt x="297" y="376"/>
                    <a:pt x="297" y="376"/>
                  </a:cubicBezTo>
                  <a:cubicBezTo>
                    <a:pt x="297" y="377"/>
                    <a:pt x="297" y="377"/>
                    <a:pt x="297" y="377"/>
                  </a:cubicBezTo>
                  <a:cubicBezTo>
                    <a:pt x="297" y="377"/>
                    <a:pt x="297" y="377"/>
                    <a:pt x="296" y="378"/>
                  </a:cubicBezTo>
                  <a:cubicBezTo>
                    <a:pt x="296" y="378"/>
                    <a:pt x="295" y="379"/>
                    <a:pt x="295" y="380"/>
                  </a:cubicBezTo>
                  <a:cubicBezTo>
                    <a:pt x="295" y="380"/>
                    <a:pt x="294" y="381"/>
                    <a:pt x="294" y="381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3" y="381"/>
                    <a:pt x="293" y="381"/>
                    <a:pt x="293" y="381"/>
                  </a:cubicBezTo>
                  <a:cubicBezTo>
                    <a:pt x="293" y="380"/>
                    <a:pt x="294" y="379"/>
                    <a:pt x="294" y="378"/>
                  </a:cubicBezTo>
                  <a:cubicBezTo>
                    <a:pt x="294" y="378"/>
                    <a:pt x="294" y="378"/>
                    <a:pt x="294" y="378"/>
                  </a:cubicBezTo>
                  <a:cubicBezTo>
                    <a:pt x="293" y="378"/>
                    <a:pt x="292" y="378"/>
                    <a:pt x="292" y="378"/>
                  </a:cubicBezTo>
                  <a:cubicBezTo>
                    <a:pt x="291" y="378"/>
                    <a:pt x="291" y="378"/>
                    <a:pt x="290" y="378"/>
                  </a:cubicBezTo>
                  <a:cubicBezTo>
                    <a:pt x="289" y="379"/>
                    <a:pt x="288" y="379"/>
                    <a:pt x="287" y="380"/>
                  </a:cubicBezTo>
                  <a:cubicBezTo>
                    <a:pt x="287" y="380"/>
                    <a:pt x="287" y="380"/>
                    <a:pt x="287" y="380"/>
                  </a:cubicBezTo>
                  <a:cubicBezTo>
                    <a:pt x="286" y="381"/>
                    <a:pt x="286" y="382"/>
                    <a:pt x="286" y="383"/>
                  </a:cubicBezTo>
                  <a:cubicBezTo>
                    <a:pt x="286" y="383"/>
                    <a:pt x="286" y="383"/>
                    <a:pt x="286" y="384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85" y="385"/>
                    <a:pt x="285" y="385"/>
                    <a:pt x="285" y="385"/>
                  </a:cubicBezTo>
                  <a:cubicBezTo>
                    <a:pt x="284" y="386"/>
                    <a:pt x="283" y="386"/>
                    <a:pt x="283" y="386"/>
                  </a:cubicBezTo>
                  <a:cubicBezTo>
                    <a:pt x="282" y="385"/>
                    <a:pt x="283" y="383"/>
                    <a:pt x="283" y="382"/>
                  </a:cubicBezTo>
                  <a:cubicBezTo>
                    <a:pt x="283" y="382"/>
                    <a:pt x="283" y="381"/>
                    <a:pt x="283" y="381"/>
                  </a:cubicBezTo>
                  <a:cubicBezTo>
                    <a:pt x="283" y="381"/>
                    <a:pt x="283" y="381"/>
                    <a:pt x="283" y="380"/>
                  </a:cubicBezTo>
                  <a:cubicBezTo>
                    <a:pt x="283" y="380"/>
                    <a:pt x="283" y="380"/>
                    <a:pt x="283" y="380"/>
                  </a:cubicBezTo>
                  <a:cubicBezTo>
                    <a:pt x="283" y="379"/>
                    <a:pt x="283" y="379"/>
                    <a:pt x="283" y="379"/>
                  </a:cubicBezTo>
                  <a:cubicBezTo>
                    <a:pt x="283" y="378"/>
                    <a:pt x="283" y="378"/>
                    <a:pt x="282" y="378"/>
                  </a:cubicBezTo>
                  <a:cubicBezTo>
                    <a:pt x="282" y="377"/>
                    <a:pt x="283" y="377"/>
                    <a:pt x="282" y="376"/>
                  </a:cubicBezTo>
                  <a:cubicBezTo>
                    <a:pt x="282" y="376"/>
                    <a:pt x="282" y="376"/>
                    <a:pt x="282" y="376"/>
                  </a:cubicBezTo>
                  <a:cubicBezTo>
                    <a:pt x="280" y="377"/>
                    <a:pt x="277" y="380"/>
                    <a:pt x="275" y="379"/>
                  </a:cubicBezTo>
                  <a:cubicBezTo>
                    <a:pt x="274" y="379"/>
                    <a:pt x="274" y="378"/>
                    <a:pt x="274" y="378"/>
                  </a:cubicBezTo>
                  <a:cubicBezTo>
                    <a:pt x="275" y="378"/>
                    <a:pt x="275" y="377"/>
                    <a:pt x="275" y="377"/>
                  </a:cubicBezTo>
                  <a:cubicBezTo>
                    <a:pt x="275" y="377"/>
                    <a:pt x="276" y="376"/>
                    <a:pt x="276" y="376"/>
                  </a:cubicBezTo>
                  <a:cubicBezTo>
                    <a:pt x="276" y="376"/>
                    <a:pt x="276" y="376"/>
                    <a:pt x="277" y="376"/>
                  </a:cubicBezTo>
                  <a:cubicBezTo>
                    <a:pt x="277" y="375"/>
                    <a:pt x="277" y="375"/>
                    <a:pt x="278" y="375"/>
                  </a:cubicBezTo>
                  <a:cubicBezTo>
                    <a:pt x="278" y="375"/>
                    <a:pt x="278" y="375"/>
                    <a:pt x="278" y="375"/>
                  </a:cubicBezTo>
                  <a:cubicBezTo>
                    <a:pt x="279" y="374"/>
                    <a:pt x="280" y="373"/>
                    <a:pt x="281" y="371"/>
                  </a:cubicBezTo>
                  <a:cubicBezTo>
                    <a:pt x="281" y="371"/>
                    <a:pt x="281" y="371"/>
                    <a:pt x="281" y="370"/>
                  </a:cubicBezTo>
                  <a:cubicBezTo>
                    <a:pt x="282" y="370"/>
                    <a:pt x="282" y="369"/>
                    <a:pt x="281" y="368"/>
                  </a:cubicBezTo>
                  <a:cubicBezTo>
                    <a:pt x="281" y="368"/>
                    <a:pt x="281" y="368"/>
                    <a:pt x="281" y="367"/>
                  </a:cubicBezTo>
                  <a:cubicBezTo>
                    <a:pt x="281" y="367"/>
                    <a:pt x="281" y="367"/>
                    <a:pt x="281" y="366"/>
                  </a:cubicBezTo>
                  <a:cubicBezTo>
                    <a:pt x="281" y="366"/>
                    <a:pt x="281" y="365"/>
                    <a:pt x="281" y="365"/>
                  </a:cubicBezTo>
                  <a:cubicBezTo>
                    <a:pt x="281" y="365"/>
                    <a:pt x="280" y="364"/>
                    <a:pt x="280" y="364"/>
                  </a:cubicBezTo>
                  <a:cubicBezTo>
                    <a:pt x="280" y="363"/>
                    <a:pt x="280" y="363"/>
                    <a:pt x="280" y="362"/>
                  </a:cubicBezTo>
                  <a:cubicBezTo>
                    <a:pt x="280" y="362"/>
                    <a:pt x="280" y="361"/>
                    <a:pt x="280" y="361"/>
                  </a:cubicBezTo>
                  <a:cubicBezTo>
                    <a:pt x="280" y="360"/>
                    <a:pt x="279" y="359"/>
                    <a:pt x="279" y="358"/>
                  </a:cubicBezTo>
                  <a:cubicBezTo>
                    <a:pt x="279" y="357"/>
                    <a:pt x="279" y="357"/>
                    <a:pt x="279" y="356"/>
                  </a:cubicBezTo>
                  <a:cubicBezTo>
                    <a:pt x="279" y="356"/>
                    <a:pt x="279" y="356"/>
                    <a:pt x="279" y="356"/>
                  </a:cubicBezTo>
                  <a:cubicBezTo>
                    <a:pt x="279" y="355"/>
                    <a:pt x="279" y="355"/>
                    <a:pt x="279" y="355"/>
                  </a:cubicBezTo>
                  <a:close/>
                  <a:moveTo>
                    <a:pt x="312" y="321"/>
                  </a:moveTo>
                  <a:cubicBezTo>
                    <a:pt x="313" y="321"/>
                    <a:pt x="314" y="321"/>
                    <a:pt x="315" y="321"/>
                  </a:cubicBezTo>
                  <a:cubicBezTo>
                    <a:pt x="319" y="323"/>
                    <a:pt x="316" y="327"/>
                    <a:pt x="317" y="330"/>
                  </a:cubicBezTo>
                  <a:cubicBezTo>
                    <a:pt x="317" y="331"/>
                    <a:pt x="316" y="331"/>
                    <a:pt x="317" y="332"/>
                  </a:cubicBezTo>
                  <a:cubicBezTo>
                    <a:pt x="317" y="332"/>
                    <a:pt x="317" y="332"/>
                    <a:pt x="317" y="332"/>
                  </a:cubicBezTo>
                  <a:cubicBezTo>
                    <a:pt x="317" y="332"/>
                    <a:pt x="317" y="332"/>
                    <a:pt x="317" y="332"/>
                  </a:cubicBezTo>
                  <a:cubicBezTo>
                    <a:pt x="317" y="331"/>
                    <a:pt x="318" y="331"/>
                    <a:pt x="318" y="331"/>
                  </a:cubicBezTo>
                  <a:cubicBezTo>
                    <a:pt x="319" y="331"/>
                    <a:pt x="320" y="331"/>
                    <a:pt x="320" y="330"/>
                  </a:cubicBezTo>
                  <a:cubicBezTo>
                    <a:pt x="321" y="330"/>
                    <a:pt x="321" y="329"/>
                    <a:pt x="321" y="329"/>
                  </a:cubicBezTo>
                  <a:cubicBezTo>
                    <a:pt x="321" y="328"/>
                    <a:pt x="322" y="327"/>
                    <a:pt x="322" y="326"/>
                  </a:cubicBezTo>
                  <a:cubicBezTo>
                    <a:pt x="323" y="325"/>
                    <a:pt x="325" y="322"/>
                    <a:pt x="326" y="322"/>
                  </a:cubicBezTo>
                  <a:cubicBezTo>
                    <a:pt x="327" y="322"/>
                    <a:pt x="327" y="322"/>
                    <a:pt x="328" y="323"/>
                  </a:cubicBezTo>
                  <a:cubicBezTo>
                    <a:pt x="328" y="324"/>
                    <a:pt x="328" y="324"/>
                    <a:pt x="328" y="325"/>
                  </a:cubicBezTo>
                  <a:cubicBezTo>
                    <a:pt x="328" y="326"/>
                    <a:pt x="328" y="326"/>
                    <a:pt x="328" y="327"/>
                  </a:cubicBezTo>
                  <a:cubicBezTo>
                    <a:pt x="328" y="329"/>
                    <a:pt x="328" y="331"/>
                    <a:pt x="329" y="333"/>
                  </a:cubicBezTo>
                  <a:cubicBezTo>
                    <a:pt x="329" y="334"/>
                    <a:pt x="328" y="335"/>
                    <a:pt x="328" y="335"/>
                  </a:cubicBezTo>
                  <a:cubicBezTo>
                    <a:pt x="328" y="335"/>
                    <a:pt x="328" y="335"/>
                    <a:pt x="328" y="335"/>
                  </a:cubicBezTo>
                  <a:cubicBezTo>
                    <a:pt x="328" y="336"/>
                    <a:pt x="328" y="336"/>
                    <a:pt x="328" y="335"/>
                  </a:cubicBezTo>
                  <a:cubicBezTo>
                    <a:pt x="329" y="335"/>
                    <a:pt x="330" y="335"/>
                    <a:pt x="331" y="335"/>
                  </a:cubicBezTo>
                  <a:cubicBezTo>
                    <a:pt x="332" y="336"/>
                    <a:pt x="332" y="339"/>
                    <a:pt x="332" y="340"/>
                  </a:cubicBezTo>
                  <a:cubicBezTo>
                    <a:pt x="332" y="340"/>
                    <a:pt x="332" y="340"/>
                    <a:pt x="332" y="341"/>
                  </a:cubicBezTo>
                  <a:cubicBezTo>
                    <a:pt x="332" y="341"/>
                    <a:pt x="332" y="341"/>
                    <a:pt x="332" y="342"/>
                  </a:cubicBezTo>
                  <a:cubicBezTo>
                    <a:pt x="332" y="342"/>
                    <a:pt x="332" y="343"/>
                    <a:pt x="332" y="343"/>
                  </a:cubicBezTo>
                  <a:cubicBezTo>
                    <a:pt x="331" y="344"/>
                    <a:pt x="331" y="344"/>
                    <a:pt x="331" y="345"/>
                  </a:cubicBezTo>
                  <a:cubicBezTo>
                    <a:pt x="331" y="346"/>
                    <a:pt x="330" y="347"/>
                    <a:pt x="330" y="348"/>
                  </a:cubicBezTo>
                  <a:cubicBezTo>
                    <a:pt x="330" y="348"/>
                    <a:pt x="330" y="348"/>
                    <a:pt x="330" y="349"/>
                  </a:cubicBezTo>
                  <a:cubicBezTo>
                    <a:pt x="330" y="349"/>
                    <a:pt x="330" y="349"/>
                    <a:pt x="330" y="349"/>
                  </a:cubicBezTo>
                  <a:cubicBezTo>
                    <a:pt x="330" y="349"/>
                    <a:pt x="330" y="349"/>
                    <a:pt x="330" y="349"/>
                  </a:cubicBezTo>
                  <a:cubicBezTo>
                    <a:pt x="330" y="349"/>
                    <a:pt x="330" y="349"/>
                    <a:pt x="330" y="349"/>
                  </a:cubicBezTo>
                  <a:cubicBezTo>
                    <a:pt x="330" y="349"/>
                    <a:pt x="331" y="349"/>
                    <a:pt x="331" y="349"/>
                  </a:cubicBezTo>
                  <a:cubicBezTo>
                    <a:pt x="331" y="349"/>
                    <a:pt x="331" y="348"/>
                    <a:pt x="331" y="348"/>
                  </a:cubicBezTo>
                  <a:cubicBezTo>
                    <a:pt x="332" y="348"/>
                    <a:pt x="332" y="347"/>
                    <a:pt x="332" y="347"/>
                  </a:cubicBezTo>
                  <a:cubicBezTo>
                    <a:pt x="332" y="347"/>
                    <a:pt x="333" y="346"/>
                    <a:pt x="333" y="346"/>
                  </a:cubicBezTo>
                  <a:cubicBezTo>
                    <a:pt x="334" y="345"/>
                    <a:pt x="337" y="343"/>
                    <a:pt x="337" y="344"/>
                  </a:cubicBezTo>
                  <a:cubicBezTo>
                    <a:pt x="338" y="345"/>
                    <a:pt x="337" y="345"/>
                    <a:pt x="337" y="345"/>
                  </a:cubicBezTo>
                  <a:cubicBezTo>
                    <a:pt x="337" y="346"/>
                    <a:pt x="337" y="346"/>
                    <a:pt x="337" y="347"/>
                  </a:cubicBezTo>
                  <a:cubicBezTo>
                    <a:pt x="337" y="347"/>
                    <a:pt x="337" y="347"/>
                    <a:pt x="337" y="348"/>
                  </a:cubicBezTo>
                  <a:cubicBezTo>
                    <a:pt x="337" y="348"/>
                    <a:pt x="336" y="350"/>
                    <a:pt x="336" y="350"/>
                  </a:cubicBezTo>
                  <a:cubicBezTo>
                    <a:pt x="335" y="351"/>
                    <a:pt x="335" y="351"/>
                    <a:pt x="335" y="351"/>
                  </a:cubicBezTo>
                  <a:cubicBezTo>
                    <a:pt x="335" y="351"/>
                    <a:pt x="335" y="351"/>
                    <a:pt x="334" y="351"/>
                  </a:cubicBezTo>
                  <a:cubicBezTo>
                    <a:pt x="335" y="350"/>
                    <a:pt x="335" y="348"/>
                    <a:pt x="335" y="347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34" y="347"/>
                    <a:pt x="332" y="350"/>
                    <a:pt x="332" y="351"/>
                  </a:cubicBezTo>
                  <a:cubicBezTo>
                    <a:pt x="332" y="351"/>
                    <a:pt x="334" y="352"/>
                    <a:pt x="334" y="352"/>
                  </a:cubicBezTo>
                  <a:cubicBezTo>
                    <a:pt x="334" y="353"/>
                    <a:pt x="335" y="353"/>
                    <a:pt x="335" y="353"/>
                  </a:cubicBezTo>
                  <a:cubicBezTo>
                    <a:pt x="337" y="354"/>
                    <a:pt x="338" y="356"/>
                    <a:pt x="339" y="357"/>
                  </a:cubicBezTo>
                  <a:cubicBezTo>
                    <a:pt x="339" y="358"/>
                    <a:pt x="340" y="358"/>
                    <a:pt x="340" y="359"/>
                  </a:cubicBezTo>
                  <a:cubicBezTo>
                    <a:pt x="341" y="359"/>
                    <a:pt x="341" y="360"/>
                    <a:pt x="341" y="360"/>
                  </a:cubicBezTo>
                  <a:cubicBezTo>
                    <a:pt x="341" y="361"/>
                    <a:pt x="340" y="361"/>
                    <a:pt x="340" y="361"/>
                  </a:cubicBezTo>
                  <a:cubicBezTo>
                    <a:pt x="339" y="362"/>
                    <a:pt x="337" y="363"/>
                    <a:pt x="336" y="363"/>
                  </a:cubicBezTo>
                  <a:cubicBezTo>
                    <a:pt x="336" y="364"/>
                    <a:pt x="335" y="364"/>
                    <a:pt x="335" y="364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3" y="364"/>
                    <a:pt x="333" y="364"/>
                    <a:pt x="333" y="364"/>
                  </a:cubicBezTo>
                  <a:cubicBezTo>
                    <a:pt x="333" y="364"/>
                    <a:pt x="333" y="364"/>
                    <a:pt x="333" y="364"/>
                  </a:cubicBezTo>
                  <a:cubicBezTo>
                    <a:pt x="333" y="364"/>
                    <a:pt x="333" y="364"/>
                    <a:pt x="333" y="364"/>
                  </a:cubicBezTo>
                  <a:cubicBezTo>
                    <a:pt x="333" y="364"/>
                    <a:pt x="334" y="363"/>
                    <a:pt x="334" y="363"/>
                  </a:cubicBezTo>
                  <a:cubicBezTo>
                    <a:pt x="336" y="362"/>
                    <a:pt x="337" y="362"/>
                    <a:pt x="338" y="361"/>
                  </a:cubicBezTo>
                  <a:cubicBezTo>
                    <a:pt x="338" y="360"/>
                    <a:pt x="339" y="360"/>
                    <a:pt x="338" y="359"/>
                  </a:cubicBezTo>
                  <a:cubicBezTo>
                    <a:pt x="338" y="358"/>
                    <a:pt x="337" y="357"/>
                    <a:pt x="336" y="356"/>
                  </a:cubicBezTo>
                  <a:cubicBezTo>
                    <a:pt x="335" y="355"/>
                    <a:pt x="334" y="353"/>
                    <a:pt x="333" y="352"/>
                  </a:cubicBezTo>
                  <a:cubicBezTo>
                    <a:pt x="332" y="352"/>
                    <a:pt x="332" y="352"/>
                    <a:pt x="332" y="352"/>
                  </a:cubicBezTo>
                  <a:cubicBezTo>
                    <a:pt x="332" y="352"/>
                    <a:pt x="331" y="354"/>
                    <a:pt x="331" y="354"/>
                  </a:cubicBezTo>
                  <a:cubicBezTo>
                    <a:pt x="330" y="355"/>
                    <a:pt x="330" y="356"/>
                    <a:pt x="329" y="357"/>
                  </a:cubicBezTo>
                  <a:cubicBezTo>
                    <a:pt x="329" y="358"/>
                    <a:pt x="328" y="359"/>
                    <a:pt x="328" y="360"/>
                  </a:cubicBezTo>
                  <a:cubicBezTo>
                    <a:pt x="328" y="361"/>
                    <a:pt x="327" y="362"/>
                    <a:pt x="326" y="363"/>
                  </a:cubicBezTo>
                  <a:cubicBezTo>
                    <a:pt x="326" y="363"/>
                    <a:pt x="325" y="364"/>
                    <a:pt x="325" y="363"/>
                  </a:cubicBezTo>
                  <a:cubicBezTo>
                    <a:pt x="325" y="363"/>
                    <a:pt x="324" y="363"/>
                    <a:pt x="324" y="363"/>
                  </a:cubicBezTo>
                  <a:cubicBezTo>
                    <a:pt x="325" y="362"/>
                    <a:pt x="325" y="362"/>
                    <a:pt x="325" y="361"/>
                  </a:cubicBezTo>
                  <a:cubicBezTo>
                    <a:pt x="325" y="359"/>
                    <a:pt x="327" y="356"/>
                    <a:pt x="328" y="354"/>
                  </a:cubicBezTo>
                  <a:cubicBezTo>
                    <a:pt x="328" y="353"/>
                    <a:pt x="329" y="352"/>
                    <a:pt x="330" y="351"/>
                  </a:cubicBezTo>
                  <a:cubicBezTo>
                    <a:pt x="330" y="351"/>
                    <a:pt x="330" y="350"/>
                    <a:pt x="330" y="350"/>
                  </a:cubicBezTo>
                  <a:cubicBezTo>
                    <a:pt x="329" y="349"/>
                    <a:pt x="329" y="349"/>
                    <a:pt x="329" y="348"/>
                  </a:cubicBezTo>
                  <a:cubicBezTo>
                    <a:pt x="328" y="345"/>
                    <a:pt x="329" y="343"/>
                    <a:pt x="329" y="340"/>
                  </a:cubicBezTo>
                  <a:cubicBezTo>
                    <a:pt x="329" y="340"/>
                    <a:pt x="329" y="340"/>
                    <a:pt x="329" y="340"/>
                  </a:cubicBezTo>
                  <a:cubicBezTo>
                    <a:pt x="329" y="340"/>
                    <a:pt x="329" y="340"/>
                    <a:pt x="329" y="340"/>
                  </a:cubicBezTo>
                  <a:cubicBezTo>
                    <a:pt x="329" y="340"/>
                    <a:pt x="328" y="341"/>
                    <a:pt x="328" y="342"/>
                  </a:cubicBezTo>
                  <a:cubicBezTo>
                    <a:pt x="328" y="342"/>
                    <a:pt x="328" y="342"/>
                    <a:pt x="328" y="343"/>
                  </a:cubicBezTo>
                  <a:cubicBezTo>
                    <a:pt x="327" y="344"/>
                    <a:pt x="326" y="345"/>
                    <a:pt x="326" y="346"/>
                  </a:cubicBezTo>
                  <a:cubicBezTo>
                    <a:pt x="325" y="348"/>
                    <a:pt x="324" y="349"/>
                    <a:pt x="323" y="351"/>
                  </a:cubicBezTo>
                  <a:cubicBezTo>
                    <a:pt x="322" y="351"/>
                    <a:pt x="322" y="351"/>
                    <a:pt x="322" y="351"/>
                  </a:cubicBezTo>
                  <a:cubicBezTo>
                    <a:pt x="322" y="351"/>
                    <a:pt x="322" y="351"/>
                    <a:pt x="321" y="351"/>
                  </a:cubicBezTo>
                  <a:cubicBezTo>
                    <a:pt x="322" y="351"/>
                    <a:pt x="322" y="351"/>
                    <a:pt x="322" y="351"/>
                  </a:cubicBezTo>
                  <a:cubicBezTo>
                    <a:pt x="322" y="350"/>
                    <a:pt x="323" y="348"/>
                    <a:pt x="323" y="347"/>
                  </a:cubicBezTo>
                  <a:cubicBezTo>
                    <a:pt x="324" y="345"/>
                    <a:pt x="324" y="344"/>
                    <a:pt x="325" y="342"/>
                  </a:cubicBezTo>
                  <a:cubicBezTo>
                    <a:pt x="326" y="341"/>
                    <a:pt x="327" y="340"/>
                    <a:pt x="327" y="339"/>
                  </a:cubicBezTo>
                  <a:cubicBezTo>
                    <a:pt x="327" y="339"/>
                    <a:pt x="326" y="338"/>
                    <a:pt x="326" y="338"/>
                  </a:cubicBezTo>
                  <a:cubicBezTo>
                    <a:pt x="326" y="338"/>
                    <a:pt x="326" y="338"/>
                    <a:pt x="326" y="338"/>
                  </a:cubicBezTo>
                  <a:cubicBezTo>
                    <a:pt x="326" y="338"/>
                    <a:pt x="326" y="339"/>
                    <a:pt x="326" y="339"/>
                  </a:cubicBezTo>
                  <a:cubicBezTo>
                    <a:pt x="326" y="339"/>
                    <a:pt x="325" y="341"/>
                    <a:pt x="324" y="340"/>
                  </a:cubicBezTo>
                  <a:cubicBezTo>
                    <a:pt x="324" y="339"/>
                    <a:pt x="324" y="339"/>
                    <a:pt x="324" y="338"/>
                  </a:cubicBezTo>
                  <a:cubicBezTo>
                    <a:pt x="324" y="337"/>
                    <a:pt x="324" y="337"/>
                    <a:pt x="324" y="336"/>
                  </a:cubicBezTo>
                  <a:cubicBezTo>
                    <a:pt x="324" y="336"/>
                    <a:pt x="323" y="335"/>
                    <a:pt x="323" y="334"/>
                  </a:cubicBezTo>
                  <a:cubicBezTo>
                    <a:pt x="323" y="334"/>
                    <a:pt x="322" y="333"/>
                    <a:pt x="322" y="333"/>
                  </a:cubicBezTo>
                  <a:cubicBezTo>
                    <a:pt x="322" y="331"/>
                    <a:pt x="325" y="332"/>
                    <a:pt x="325" y="333"/>
                  </a:cubicBezTo>
                  <a:cubicBezTo>
                    <a:pt x="325" y="333"/>
                    <a:pt x="325" y="333"/>
                    <a:pt x="325" y="333"/>
                  </a:cubicBezTo>
                  <a:cubicBezTo>
                    <a:pt x="325" y="334"/>
                    <a:pt x="326" y="334"/>
                    <a:pt x="326" y="335"/>
                  </a:cubicBezTo>
                  <a:cubicBezTo>
                    <a:pt x="326" y="336"/>
                    <a:pt x="326" y="337"/>
                    <a:pt x="326" y="338"/>
                  </a:cubicBezTo>
                  <a:cubicBezTo>
                    <a:pt x="326" y="337"/>
                    <a:pt x="326" y="337"/>
                    <a:pt x="326" y="337"/>
                  </a:cubicBezTo>
                  <a:cubicBezTo>
                    <a:pt x="326" y="337"/>
                    <a:pt x="327" y="337"/>
                    <a:pt x="327" y="337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35"/>
                    <a:pt x="327" y="335"/>
                    <a:pt x="327" y="335"/>
                  </a:cubicBezTo>
                  <a:cubicBezTo>
                    <a:pt x="326" y="334"/>
                    <a:pt x="326" y="334"/>
                    <a:pt x="326" y="333"/>
                  </a:cubicBezTo>
                  <a:cubicBezTo>
                    <a:pt x="326" y="332"/>
                    <a:pt x="326" y="330"/>
                    <a:pt x="326" y="329"/>
                  </a:cubicBezTo>
                  <a:cubicBezTo>
                    <a:pt x="326" y="329"/>
                    <a:pt x="326" y="328"/>
                    <a:pt x="326" y="328"/>
                  </a:cubicBezTo>
                  <a:cubicBezTo>
                    <a:pt x="326" y="327"/>
                    <a:pt x="326" y="326"/>
                    <a:pt x="325" y="325"/>
                  </a:cubicBezTo>
                  <a:cubicBezTo>
                    <a:pt x="324" y="327"/>
                    <a:pt x="323" y="329"/>
                    <a:pt x="322" y="331"/>
                  </a:cubicBezTo>
                  <a:cubicBezTo>
                    <a:pt x="322" y="332"/>
                    <a:pt x="321" y="333"/>
                    <a:pt x="321" y="334"/>
                  </a:cubicBezTo>
                  <a:cubicBezTo>
                    <a:pt x="321" y="334"/>
                    <a:pt x="321" y="334"/>
                    <a:pt x="322" y="334"/>
                  </a:cubicBezTo>
                  <a:cubicBezTo>
                    <a:pt x="322" y="335"/>
                    <a:pt x="322" y="336"/>
                    <a:pt x="322" y="337"/>
                  </a:cubicBezTo>
                  <a:cubicBezTo>
                    <a:pt x="322" y="337"/>
                    <a:pt x="323" y="337"/>
                    <a:pt x="323" y="337"/>
                  </a:cubicBezTo>
                  <a:cubicBezTo>
                    <a:pt x="323" y="338"/>
                    <a:pt x="324" y="338"/>
                    <a:pt x="324" y="338"/>
                  </a:cubicBezTo>
                  <a:cubicBezTo>
                    <a:pt x="324" y="338"/>
                    <a:pt x="323" y="338"/>
                    <a:pt x="323" y="338"/>
                  </a:cubicBezTo>
                  <a:cubicBezTo>
                    <a:pt x="323" y="338"/>
                    <a:pt x="322" y="338"/>
                    <a:pt x="322" y="339"/>
                  </a:cubicBezTo>
                  <a:cubicBezTo>
                    <a:pt x="322" y="339"/>
                    <a:pt x="322" y="340"/>
                    <a:pt x="322" y="340"/>
                  </a:cubicBezTo>
                  <a:cubicBezTo>
                    <a:pt x="322" y="341"/>
                    <a:pt x="322" y="343"/>
                    <a:pt x="321" y="344"/>
                  </a:cubicBezTo>
                  <a:cubicBezTo>
                    <a:pt x="321" y="344"/>
                    <a:pt x="321" y="344"/>
                    <a:pt x="320" y="344"/>
                  </a:cubicBezTo>
                  <a:cubicBezTo>
                    <a:pt x="321" y="343"/>
                    <a:pt x="320" y="339"/>
                    <a:pt x="320" y="339"/>
                  </a:cubicBezTo>
                  <a:cubicBezTo>
                    <a:pt x="320" y="339"/>
                    <a:pt x="320" y="339"/>
                    <a:pt x="320" y="338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20" y="339"/>
                    <a:pt x="320" y="340"/>
                    <a:pt x="319" y="341"/>
                  </a:cubicBezTo>
                  <a:cubicBezTo>
                    <a:pt x="319" y="341"/>
                    <a:pt x="319" y="341"/>
                    <a:pt x="319" y="342"/>
                  </a:cubicBezTo>
                  <a:cubicBezTo>
                    <a:pt x="319" y="343"/>
                    <a:pt x="319" y="345"/>
                    <a:pt x="319" y="347"/>
                  </a:cubicBezTo>
                  <a:cubicBezTo>
                    <a:pt x="319" y="347"/>
                    <a:pt x="319" y="347"/>
                    <a:pt x="320" y="347"/>
                  </a:cubicBezTo>
                  <a:cubicBezTo>
                    <a:pt x="320" y="348"/>
                    <a:pt x="320" y="347"/>
                    <a:pt x="320" y="348"/>
                  </a:cubicBezTo>
                  <a:cubicBezTo>
                    <a:pt x="320" y="348"/>
                    <a:pt x="320" y="348"/>
                    <a:pt x="319" y="348"/>
                  </a:cubicBezTo>
                  <a:cubicBezTo>
                    <a:pt x="319" y="348"/>
                    <a:pt x="319" y="348"/>
                    <a:pt x="318" y="347"/>
                  </a:cubicBezTo>
                  <a:cubicBezTo>
                    <a:pt x="318" y="347"/>
                    <a:pt x="318" y="347"/>
                    <a:pt x="317" y="347"/>
                  </a:cubicBezTo>
                  <a:cubicBezTo>
                    <a:pt x="316" y="347"/>
                    <a:pt x="315" y="346"/>
                    <a:pt x="313" y="344"/>
                  </a:cubicBezTo>
                  <a:cubicBezTo>
                    <a:pt x="313" y="344"/>
                    <a:pt x="313" y="344"/>
                    <a:pt x="313" y="344"/>
                  </a:cubicBezTo>
                  <a:cubicBezTo>
                    <a:pt x="313" y="344"/>
                    <a:pt x="313" y="344"/>
                    <a:pt x="313" y="344"/>
                  </a:cubicBezTo>
                  <a:cubicBezTo>
                    <a:pt x="314" y="343"/>
                    <a:pt x="315" y="344"/>
                    <a:pt x="316" y="344"/>
                  </a:cubicBezTo>
                  <a:cubicBezTo>
                    <a:pt x="316" y="344"/>
                    <a:pt x="317" y="344"/>
                    <a:pt x="317" y="344"/>
                  </a:cubicBezTo>
                  <a:cubicBezTo>
                    <a:pt x="317" y="344"/>
                    <a:pt x="318" y="344"/>
                    <a:pt x="318" y="344"/>
                  </a:cubicBezTo>
                  <a:cubicBezTo>
                    <a:pt x="318" y="342"/>
                    <a:pt x="310" y="339"/>
                    <a:pt x="309" y="338"/>
                  </a:cubicBezTo>
                  <a:cubicBezTo>
                    <a:pt x="309" y="338"/>
                    <a:pt x="309" y="338"/>
                    <a:pt x="308" y="338"/>
                  </a:cubicBezTo>
                  <a:cubicBezTo>
                    <a:pt x="308" y="338"/>
                    <a:pt x="308" y="338"/>
                    <a:pt x="308" y="338"/>
                  </a:cubicBezTo>
                  <a:cubicBezTo>
                    <a:pt x="308" y="338"/>
                    <a:pt x="308" y="338"/>
                    <a:pt x="308" y="338"/>
                  </a:cubicBezTo>
                  <a:cubicBezTo>
                    <a:pt x="310" y="337"/>
                    <a:pt x="317" y="339"/>
                    <a:pt x="318" y="341"/>
                  </a:cubicBezTo>
                  <a:cubicBezTo>
                    <a:pt x="318" y="341"/>
                    <a:pt x="318" y="341"/>
                    <a:pt x="318" y="341"/>
                  </a:cubicBezTo>
                  <a:cubicBezTo>
                    <a:pt x="318" y="341"/>
                    <a:pt x="318" y="341"/>
                    <a:pt x="318" y="341"/>
                  </a:cubicBezTo>
                  <a:cubicBezTo>
                    <a:pt x="318" y="340"/>
                    <a:pt x="318" y="339"/>
                    <a:pt x="318" y="339"/>
                  </a:cubicBezTo>
                  <a:cubicBezTo>
                    <a:pt x="318" y="339"/>
                    <a:pt x="318" y="338"/>
                    <a:pt x="318" y="338"/>
                  </a:cubicBezTo>
                  <a:cubicBezTo>
                    <a:pt x="318" y="338"/>
                    <a:pt x="318" y="337"/>
                    <a:pt x="318" y="337"/>
                  </a:cubicBezTo>
                  <a:cubicBezTo>
                    <a:pt x="318" y="337"/>
                    <a:pt x="319" y="337"/>
                    <a:pt x="319" y="336"/>
                  </a:cubicBezTo>
                  <a:cubicBezTo>
                    <a:pt x="319" y="336"/>
                    <a:pt x="319" y="335"/>
                    <a:pt x="319" y="335"/>
                  </a:cubicBezTo>
                  <a:cubicBezTo>
                    <a:pt x="319" y="335"/>
                    <a:pt x="319" y="334"/>
                    <a:pt x="319" y="334"/>
                  </a:cubicBezTo>
                  <a:cubicBezTo>
                    <a:pt x="319" y="334"/>
                    <a:pt x="319" y="333"/>
                    <a:pt x="319" y="333"/>
                  </a:cubicBezTo>
                  <a:cubicBezTo>
                    <a:pt x="318" y="333"/>
                    <a:pt x="317" y="335"/>
                    <a:pt x="317" y="336"/>
                  </a:cubicBezTo>
                  <a:cubicBezTo>
                    <a:pt x="316" y="336"/>
                    <a:pt x="316" y="337"/>
                    <a:pt x="316" y="337"/>
                  </a:cubicBezTo>
                  <a:cubicBezTo>
                    <a:pt x="316" y="337"/>
                    <a:pt x="315" y="338"/>
                    <a:pt x="315" y="337"/>
                  </a:cubicBezTo>
                  <a:cubicBezTo>
                    <a:pt x="315" y="337"/>
                    <a:pt x="315" y="336"/>
                    <a:pt x="315" y="336"/>
                  </a:cubicBezTo>
                  <a:cubicBezTo>
                    <a:pt x="315" y="336"/>
                    <a:pt x="315" y="336"/>
                    <a:pt x="315" y="336"/>
                  </a:cubicBezTo>
                  <a:cubicBezTo>
                    <a:pt x="315" y="336"/>
                    <a:pt x="314" y="337"/>
                    <a:pt x="313" y="336"/>
                  </a:cubicBezTo>
                  <a:cubicBezTo>
                    <a:pt x="313" y="336"/>
                    <a:pt x="313" y="336"/>
                    <a:pt x="313" y="336"/>
                  </a:cubicBezTo>
                  <a:cubicBezTo>
                    <a:pt x="313" y="336"/>
                    <a:pt x="313" y="336"/>
                    <a:pt x="313" y="336"/>
                  </a:cubicBezTo>
                  <a:cubicBezTo>
                    <a:pt x="313" y="336"/>
                    <a:pt x="314" y="336"/>
                    <a:pt x="314" y="336"/>
                  </a:cubicBezTo>
                  <a:cubicBezTo>
                    <a:pt x="314" y="335"/>
                    <a:pt x="314" y="335"/>
                    <a:pt x="314" y="335"/>
                  </a:cubicBezTo>
                  <a:cubicBezTo>
                    <a:pt x="315" y="334"/>
                    <a:pt x="315" y="334"/>
                    <a:pt x="315" y="333"/>
                  </a:cubicBezTo>
                  <a:cubicBezTo>
                    <a:pt x="316" y="333"/>
                    <a:pt x="315" y="332"/>
                    <a:pt x="315" y="331"/>
                  </a:cubicBezTo>
                  <a:cubicBezTo>
                    <a:pt x="315" y="329"/>
                    <a:pt x="315" y="327"/>
                    <a:pt x="315" y="325"/>
                  </a:cubicBezTo>
                  <a:cubicBezTo>
                    <a:pt x="314" y="325"/>
                    <a:pt x="314" y="324"/>
                    <a:pt x="314" y="323"/>
                  </a:cubicBezTo>
                  <a:cubicBezTo>
                    <a:pt x="313" y="322"/>
                    <a:pt x="312" y="322"/>
                    <a:pt x="312" y="321"/>
                  </a:cubicBezTo>
                  <a:close/>
                  <a:moveTo>
                    <a:pt x="323" y="328"/>
                  </a:moveTo>
                  <a:cubicBezTo>
                    <a:pt x="323" y="328"/>
                    <a:pt x="323" y="328"/>
                    <a:pt x="324" y="328"/>
                  </a:cubicBezTo>
                  <a:cubicBezTo>
                    <a:pt x="324" y="328"/>
                    <a:pt x="324" y="328"/>
                    <a:pt x="324" y="328"/>
                  </a:cubicBezTo>
                  <a:cubicBezTo>
                    <a:pt x="324" y="328"/>
                    <a:pt x="324" y="328"/>
                    <a:pt x="324" y="328"/>
                  </a:cubicBezTo>
                  <a:cubicBezTo>
                    <a:pt x="324" y="328"/>
                    <a:pt x="323" y="328"/>
                    <a:pt x="323" y="328"/>
                  </a:cubicBezTo>
                  <a:close/>
                  <a:moveTo>
                    <a:pt x="338" y="363"/>
                  </a:moveTo>
                  <a:cubicBezTo>
                    <a:pt x="338" y="363"/>
                    <a:pt x="338" y="363"/>
                    <a:pt x="338" y="363"/>
                  </a:cubicBezTo>
                  <a:cubicBezTo>
                    <a:pt x="338" y="363"/>
                    <a:pt x="338" y="363"/>
                    <a:pt x="338" y="363"/>
                  </a:cubicBezTo>
                  <a:cubicBezTo>
                    <a:pt x="338" y="363"/>
                    <a:pt x="338" y="363"/>
                    <a:pt x="338" y="363"/>
                  </a:cubicBezTo>
                  <a:close/>
                  <a:moveTo>
                    <a:pt x="97" y="318"/>
                  </a:moveTo>
                  <a:cubicBezTo>
                    <a:pt x="98" y="320"/>
                    <a:pt x="97" y="324"/>
                    <a:pt x="95" y="325"/>
                  </a:cubicBezTo>
                  <a:cubicBezTo>
                    <a:pt x="95" y="326"/>
                    <a:pt x="94" y="327"/>
                    <a:pt x="93" y="327"/>
                  </a:cubicBezTo>
                  <a:cubicBezTo>
                    <a:pt x="92" y="327"/>
                    <a:pt x="90" y="328"/>
                    <a:pt x="89" y="327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89" y="327"/>
                    <a:pt x="89" y="327"/>
                    <a:pt x="89" y="327"/>
                  </a:cubicBezTo>
                  <a:cubicBezTo>
                    <a:pt x="92" y="326"/>
                    <a:pt x="94" y="324"/>
                    <a:pt x="95" y="321"/>
                  </a:cubicBezTo>
                  <a:cubicBezTo>
                    <a:pt x="95" y="321"/>
                    <a:pt x="96" y="319"/>
                    <a:pt x="97" y="318"/>
                  </a:cubicBezTo>
                  <a:close/>
                  <a:moveTo>
                    <a:pt x="103" y="328"/>
                  </a:moveTo>
                  <a:cubicBezTo>
                    <a:pt x="104" y="329"/>
                    <a:pt x="103" y="330"/>
                    <a:pt x="103" y="331"/>
                  </a:cubicBezTo>
                  <a:cubicBezTo>
                    <a:pt x="103" y="331"/>
                    <a:pt x="103" y="331"/>
                    <a:pt x="103" y="332"/>
                  </a:cubicBezTo>
                  <a:cubicBezTo>
                    <a:pt x="103" y="332"/>
                    <a:pt x="103" y="332"/>
                    <a:pt x="103" y="333"/>
                  </a:cubicBezTo>
                  <a:cubicBezTo>
                    <a:pt x="103" y="334"/>
                    <a:pt x="103" y="335"/>
                    <a:pt x="103" y="335"/>
                  </a:cubicBezTo>
                  <a:cubicBezTo>
                    <a:pt x="103" y="336"/>
                    <a:pt x="103" y="336"/>
                    <a:pt x="103" y="337"/>
                  </a:cubicBezTo>
                  <a:cubicBezTo>
                    <a:pt x="103" y="338"/>
                    <a:pt x="102" y="339"/>
                    <a:pt x="101" y="339"/>
                  </a:cubicBezTo>
                  <a:cubicBezTo>
                    <a:pt x="100" y="339"/>
                    <a:pt x="100" y="339"/>
                    <a:pt x="99" y="339"/>
                  </a:cubicBezTo>
                  <a:cubicBezTo>
                    <a:pt x="98" y="338"/>
                    <a:pt x="97" y="338"/>
                    <a:pt x="96" y="338"/>
                  </a:cubicBezTo>
                  <a:cubicBezTo>
                    <a:pt x="95" y="338"/>
                    <a:pt x="94" y="338"/>
                    <a:pt x="93" y="338"/>
                  </a:cubicBezTo>
                  <a:cubicBezTo>
                    <a:pt x="93" y="338"/>
                    <a:pt x="93" y="339"/>
                    <a:pt x="92" y="339"/>
                  </a:cubicBezTo>
                  <a:cubicBezTo>
                    <a:pt x="91" y="340"/>
                    <a:pt x="89" y="340"/>
                    <a:pt x="88" y="340"/>
                  </a:cubicBezTo>
                  <a:cubicBezTo>
                    <a:pt x="88" y="340"/>
                    <a:pt x="87" y="340"/>
                    <a:pt x="88" y="340"/>
                  </a:cubicBezTo>
                  <a:cubicBezTo>
                    <a:pt x="88" y="340"/>
                    <a:pt x="88" y="340"/>
                    <a:pt x="88" y="340"/>
                  </a:cubicBezTo>
                  <a:cubicBezTo>
                    <a:pt x="88" y="339"/>
                    <a:pt x="89" y="339"/>
                    <a:pt x="89" y="339"/>
                  </a:cubicBezTo>
                  <a:cubicBezTo>
                    <a:pt x="89" y="339"/>
                    <a:pt x="89" y="339"/>
                    <a:pt x="89" y="339"/>
                  </a:cubicBezTo>
                  <a:cubicBezTo>
                    <a:pt x="88" y="339"/>
                    <a:pt x="87" y="338"/>
                    <a:pt x="86" y="337"/>
                  </a:cubicBezTo>
                  <a:cubicBezTo>
                    <a:pt x="86" y="337"/>
                    <a:pt x="86" y="337"/>
                    <a:pt x="86" y="337"/>
                  </a:cubicBezTo>
                  <a:cubicBezTo>
                    <a:pt x="85" y="337"/>
                    <a:pt x="85" y="338"/>
                    <a:pt x="85" y="338"/>
                  </a:cubicBezTo>
                  <a:cubicBezTo>
                    <a:pt x="84" y="338"/>
                    <a:pt x="83" y="339"/>
                    <a:pt x="83" y="339"/>
                  </a:cubicBezTo>
                  <a:cubicBezTo>
                    <a:pt x="82" y="340"/>
                    <a:pt x="82" y="340"/>
                    <a:pt x="82" y="340"/>
                  </a:cubicBezTo>
                  <a:cubicBezTo>
                    <a:pt x="82" y="340"/>
                    <a:pt x="81" y="340"/>
                    <a:pt x="81" y="340"/>
                  </a:cubicBezTo>
                  <a:cubicBezTo>
                    <a:pt x="81" y="341"/>
                    <a:pt x="80" y="341"/>
                    <a:pt x="80" y="341"/>
                  </a:cubicBezTo>
                  <a:cubicBezTo>
                    <a:pt x="79" y="342"/>
                    <a:pt x="78" y="342"/>
                    <a:pt x="77" y="343"/>
                  </a:cubicBezTo>
                  <a:cubicBezTo>
                    <a:pt x="76" y="343"/>
                    <a:pt x="76" y="344"/>
                    <a:pt x="75" y="344"/>
                  </a:cubicBezTo>
                  <a:cubicBezTo>
                    <a:pt x="75" y="344"/>
                    <a:pt x="74" y="345"/>
                    <a:pt x="74" y="345"/>
                  </a:cubicBezTo>
                  <a:cubicBezTo>
                    <a:pt x="73" y="346"/>
                    <a:pt x="73" y="346"/>
                    <a:pt x="72" y="346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1" y="347"/>
                    <a:pt x="70" y="347"/>
                    <a:pt x="69" y="348"/>
                  </a:cubicBezTo>
                  <a:cubicBezTo>
                    <a:pt x="69" y="348"/>
                    <a:pt x="68" y="348"/>
                    <a:pt x="68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67" y="348"/>
                    <a:pt x="67" y="346"/>
                    <a:pt x="67" y="346"/>
                  </a:cubicBezTo>
                  <a:cubicBezTo>
                    <a:pt x="67" y="346"/>
                    <a:pt x="67" y="346"/>
                    <a:pt x="67" y="345"/>
                  </a:cubicBezTo>
                  <a:cubicBezTo>
                    <a:pt x="68" y="344"/>
                    <a:pt x="69" y="343"/>
                    <a:pt x="70" y="342"/>
                  </a:cubicBezTo>
                  <a:cubicBezTo>
                    <a:pt x="72" y="340"/>
                    <a:pt x="74" y="338"/>
                    <a:pt x="76" y="336"/>
                  </a:cubicBezTo>
                  <a:cubicBezTo>
                    <a:pt x="77" y="335"/>
                    <a:pt x="78" y="335"/>
                    <a:pt x="79" y="334"/>
                  </a:cubicBezTo>
                  <a:cubicBezTo>
                    <a:pt x="79" y="334"/>
                    <a:pt x="79" y="334"/>
                    <a:pt x="79" y="334"/>
                  </a:cubicBezTo>
                  <a:cubicBezTo>
                    <a:pt x="79" y="334"/>
                    <a:pt x="79" y="334"/>
                    <a:pt x="79" y="334"/>
                  </a:cubicBezTo>
                  <a:cubicBezTo>
                    <a:pt x="79" y="334"/>
                    <a:pt x="79" y="334"/>
                    <a:pt x="79" y="334"/>
                  </a:cubicBezTo>
                  <a:cubicBezTo>
                    <a:pt x="79" y="334"/>
                    <a:pt x="79" y="335"/>
                    <a:pt x="79" y="335"/>
                  </a:cubicBezTo>
                  <a:cubicBezTo>
                    <a:pt x="78" y="337"/>
                    <a:pt x="77" y="338"/>
                    <a:pt x="77" y="339"/>
                  </a:cubicBezTo>
                  <a:cubicBezTo>
                    <a:pt x="76" y="340"/>
                    <a:pt x="76" y="340"/>
                    <a:pt x="76" y="341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77" y="341"/>
                    <a:pt x="78" y="340"/>
                    <a:pt x="79" y="339"/>
                  </a:cubicBezTo>
                  <a:cubicBezTo>
                    <a:pt x="80" y="339"/>
                    <a:pt x="80" y="338"/>
                    <a:pt x="81" y="338"/>
                  </a:cubicBezTo>
                  <a:cubicBezTo>
                    <a:pt x="82" y="337"/>
                    <a:pt x="82" y="337"/>
                    <a:pt x="83" y="337"/>
                  </a:cubicBezTo>
                  <a:cubicBezTo>
                    <a:pt x="83" y="336"/>
                    <a:pt x="83" y="335"/>
                    <a:pt x="84" y="334"/>
                  </a:cubicBezTo>
                  <a:cubicBezTo>
                    <a:pt x="86" y="334"/>
                    <a:pt x="87" y="334"/>
                    <a:pt x="89" y="334"/>
                  </a:cubicBezTo>
                  <a:cubicBezTo>
                    <a:pt x="90" y="334"/>
                    <a:pt x="91" y="334"/>
                    <a:pt x="92" y="334"/>
                  </a:cubicBezTo>
                  <a:cubicBezTo>
                    <a:pt x="92" y="334"/>
                    <a:pt x="93" y="335"/>
                    <a:pt x="94" y="334"/>
                  </a:cubicBezTo>
                  <a:cubicBezTo>
                    <a:pt x="95" y="334"/>
                    <a:pt x="96" y="333"/>
                    <a:pt x="97" y="332"/>
                  </a:cubicBezTo>
                  <a:cubicBezTo>
                    <a:pt x="98" y="331"/>
                    <a:pt x="99" y="330"/>
                    <a:pt x="100" y="329"/>
                  </a:cubicBezTo>
                  <a:cubicBezTo>
                    <a:pt x="101" y="329"/>
                    <a:pt x="102" y="328"/>
                    <a:pt x="103" y="328"/>
                  </a:cubicBezTo>
                  <a:close/>
                  <a:moveTo>
                    <a:pt x="102" y="332"/>
                  </a:moveTo>
                  <a:cubicBezTo>
                    <a:pt x="102" y="333"/>
                    <a:pt x="101" y="335"/>
                    <a:pt x="100" y="336"/>
                  </a:cubicBezTo>
                  <a:cubicBezTo>
                    <a:pt x="100" y="336"/>
                    <a:pt x="99" y="336"/>
                    <a:pt x="98" y="336"/>
                  </a:cubicBezTo>
                  <a:cubicBezTo>
                    <a:pt x="98" y="335"/>
                    <a:pt x="98" y="335"/>
                    <a:pt x="98" y="335"/>
                  </a:cubicBezTo>
                  <a:cubicBezTo>
                    <a:pt x="99" y="335"/>
                    <a:pt x="100" y="335"/>
                    <a:pt x="100" y="334"/>
                  </a:cubicBezTo>
                  <a:cubicBezTo>
                    <a:pt x="101" y="333"/>
                    <a:pt x="101" y="333"/>
                    <a:pt x="102" y="332"/>
                  </a:cubicBezTo>
                  <a:close/>
                  <a:moveTo>
                    <a:pt x="110" y="340"/>
                  </a:moveTo>
                  <a:cubicBezTo>
                    <a:pt x="110" y="341"/>
                    <a:pt x="111" y="342"/>
                    <a:pt x="111" y="343"/>
                  </a:cubicBezTo>
                  <a:cubicBezTo>
                    <a:pt x="111" y="343"/>
                    <a:pt x="110" y="344"/>
                    <a:pt x="109" y="345"/>
                  </a:cubicBezTo>
                  <a:cubicBezTo>
                    <a:pt x="108" y="346"/>
                    <a:pt x="106" y="346"/>
                    <a:pt x="105" y="347"/>
                  </a:cubicBezTo>
                  <a:cubicBezTo>
                    <a:pt x="104" y="348"/>
                    <a:pt x="104" y="348"/>
                    <a:pt x="103" y="349"/>
                  </a:cubicBezTo>
                  <a:cubicBezTo>
                    <a:pt x="102" y="350"/>
                    <a:pt x="101" y="350"/>
                    <a:pt x="101" y="351"/>
                  </a:cubicBezTo>
                  <a:cubicBezTo>
                    <a:pt x="99" y="353"/>
                    <a:pt x="98" y="354"/>
                    <a:pt x="97" y="356"/>
                  </a:cubicBezTo>
                  <a:cubicBezTo>
                    <a:pt x="97" y="356"/>
                    <a:pt x="96" y="356"/>
                    <a:pt x="96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6"/>
                    <a:pt x="95" y="358"/>
                    <a:pt x="95" y="358"/>
                  </a:cubicBezTo>
                  <a:cubicBezTo>
                    <a:pt x="94" y="359"/>
                    <a:pt x="93" y="361"/>
                    <a:pt x="91" y="362"/>
                  </a:cubicBezTo>
                  <a:cubicBezTo>
                    <a:pt x="91" y="362"/>
                    <a:pt x="91" y="363"/>
                    <a:pt x="90" y="364"/>
                  </a:cubicBezTo>
                  <a:cubicBezTo>
                    <a:pt x="90" y="364"/>
                    <a:pt x="89" y="364"/>
                    <a:pt x="89" y="364"/>
                  </a:cubicBezTo>
                  <a:cubicBezTo>
                    <a:pt x="89" y="364"/>
                    <a:pt x="89" y="364"/>
                    <a:pt x="89" y="364"/>
                  </a:cubicBezTo>
                  <a:cubicBezTo>
                    <a:pt x="88" y="363"/>
                    <a:pt x="88" y="363"/>
                    <a:pt x="88" y="362"/>
                  </a:cubicBezTo>
                  <a:cubicBezTo>
                    <a:pt x="88" y="362"/>
                    <a:pt x="88" y="361"/>
                    <a:pt x="88" y="360"/>
                  </a:cubicBezTo>
                  <a:cubicBezTo>
                    <a:pt x="88" y="360"/>
                    <a:pt x="88" y="359"/>
                    <a:pt x="88" y="358"/>
                  </a:cubicBezTo>
                  <a:cubicBezTo>
                    <a:pt x="88" y="358"/>
                    <a:pt x="88" y="358"/>
                    <a:pt x="88" y="357"/>
                  </a:cubicBezTo>
                  <a:cubicBezTo>
                    <a:pt x="88" y="357"/>
                    <a:pt x="88" y="356"/>
                    <a:pt x="88" y="355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9" y="356"/>
                    <a:pt x="89" y="357"/>
                    <a:pt x="90" y="359"/>
                  </a:cubicBezTo>
                  <a:cubicBezTo>
                    <a:pt x="90" y="359"/>
                    <a:pt x="90" y="359"/>
                    <a:pt x="90" y="359"/>
                  </a:cubicBezTo>
                  <a:cubicBezTo>
                    <a:pt x="91" y="358"/>
                    <a:pt x="92" y="357"/>
                    <a:pt x="92" y="357"/>
                  </a:cubicBezTo>
                  <a:cubicBezTo>
                    <a:pt x="93" y="356"/>
                    <a:pt x="94" y="355"/>
                    <a:pt x="94" y="354"/>
                  </a:cubicBezTo>
                  <a:cubicBezTo>
                    <a:pt x="97" y="351"/>
                    <a:pt x="100" y="348"/>
                    <a:pt x="102" y="346"/>
                  </a:cubicBezTo>
                  <a:cubicBezTo>
                    <a:pt x="104" y="345"/>
                    <a:pt x="105" y="343"/>
                    <a:pt x="106" y="342"/>
                  </a:cubicBezTo>
                  <a:cubicBezTo>
                    <a:pt x="106" y="342"/>
                    <a:pt x="107" y="342"/>
                    <a:pt x="107" y="342"/>
                  </a:cubicBezTo>
                  <a:cubicBezTo>
                    <a:pt x="107" y="342"/>
                    <a:pt x="107" y="342"/>
                    <a:pt x="107" y="342"/>
                  </a:cubicBezTo>
                  <a:cubicBezTo>
                    <a:pt x="106" y="342"/>
                    <a:pt x="106" y="342"/>
                    <a:pt x="106" y="342"/>
                  </a:cubicBezTo>
                  <a:cubicBezTo>
                    <a:pt x="103" y="342"/>
                    <a:pt x="101" y="342"/>
                    <a:pt x="99" y="340"/>
                  </a:cubicBezTo>
                  <a:cubicBezTo>
                    <a:pt x="99" y="340"/>
                    <a:pt x="98" y="340"/>
                    <a:pt x="98" y="339"/>
                  </a:cubicBezTo>
                  <a:cubicBezTo>
                    <a:pt x="98" y="339"/>
                    <a:pt x="98" y="339"/>
                    <a:pt x="98" y="339"/>
                  </a:cubicBezTo>
                  <a:cubicBezTo>
                    <a:pt x="99" y="339"/>
                    <a:pt x="100" y="340"/>
                    <a:pt x="101" y="340"/>
                  </a:cubicBezTo>
                  <a:cubicBezTo>
                    <a:pt x="102" y="340"/>
                    <a:pt x="103" y="340"/>
                    <a:pt x="103" y="340"/>
                  </a:cubicBezTo>
                  <a:cubicBezTo>
                    <a:pt x="104" y="339"/>
                    <a:pt x="105" y="340"/>
                    <a:pt x="106" y="340"/>
                  </a:cubicBezTo>
                  <a:cubicBezTo>
                    <a:pt x="107" y="340"/>
                    <a:pt x="108" y="340"/>
                    <a:pt x="110" y="340"/>
                  </a:cubicBezTo>
                  <a:close/>
                  <a:moveTo>
                    <a:pt x="98" y="341"/>
                  </a:moveTo>
                  <a:cubicBezTo>
                    <a:pt x="100" y="342"/>
                    <a:pt x="100" y="346"/>
                    <a:pt x="98" y="348"/>
                  </a:cubicBezTo>
                  <a:cubicBezTo>
                    <a:pt x="98" y="348"/>
                    <a:pt x="97" y="348"/>
                    <a:pt x="97" y="348"/>
                  </a:cubicBezTo>
                  <a:cubicBezTo>
                    <a:pt x="96" y="349"/>
                    <a:pt x="95" y="349"/>
                    <a:pt x="94" y="349"/>
                  </a:cubicBezTo>
                  <a:cubicBezTo>
                    <a:pt x="94" y="350"/>
                    <a:pt x="94" y="353"/>
                    <a:pt x="93" y="352"/>
                  </a:cubicBezTo>
                  <a:cubicBezTo>
                    <a:pt x="93" y="352"/>
                    <a:pt x="93" y="352"/>
                    <a:pt x="92" y="352"/>
                  </a:cubicBezTo>
                  <a:cubicBezTo>
                    <a:pt x="92" y="350"/>
                    <a:pt x="93" y="349"/>
                    <a:pt x="94" y="348"/>
                  </a:cubicBezTo>
                  <a:cubicBezTo>
                    <a:pt x="94" y="347"/>
                    <a:pt x="95" y="347"/>
                    <a:pt x="96" y="346"/>
                  </a:cubicBezTo>
                  <a:cubicBezTo>
                    <a:pt x="96" y="346"/>
                    <a:pt x="96" y="346"/>
                    <a:pt x="97" y="345"/>
                  </a:cubicBezTo>
                  <a:cubicBezTo>
                    <a:pt x="97" y="345"/>
                    <a:pt x="97" y="345"/>
                    <a:pt x="97" y="345"/>
                  </a:cubicBezTo>
                  <a:cubicBezTo>
                    <a:pt x="97" y="345"/>
                    <a:pt x="97" y="345"/>
                    <a:pt x="97" y="345"/>
                  </a:cubicBezTo>
                  <a:cubicBezTo>
                    <a:pt x="96" y="346"/>
                    <a:pt x="94" y="347"/>
                    <a:pt x="94" y="348"/>
                  </a:cubicBezTo>
                  <a:cubicBezTo>
                    <a:pt x="92" y="349"/>
                    <a:pt x="90" y="351"/>
                    <a:pt x="88" y="353"/>
                  </a:cubicBezTo>
                  <a:cubicBezTo>
                    <a:pt x="87" y="353"/>
                    <a:pt x="87" y="354"/>
                    <a:pt x="86" y="355"/>
                  </a:cubicBezTo>
                  <a:cubicBezTo>
                    <a:pt x="85" y="356"/>
                    <a:pt x="84" y="357"/>
                    <a:pt x="82" y="358"/>
                  </a:cubicBezTo>
                  <a:cubicBezTo>
                    <a:pt x="82" y="358"/>
                    <a:pt x="82" y="358"/>
                    <a:pt x="81" y="358"/>
                  </a:cubicBezTo>
                  <a:cubicBezTo>
                    <a:pt x="80" y="359"/>
                    <a:pt x="79" y="360"/>
                    <a:pt x="78" y="359"/>
                  </a:cubicBezTo>
                  <a:cubicBezTo>
                    <a:pt x="77" y="359"/>
                    <a:pt x="78" y="357"/>
                    <a:pt x="78" y="356"/>
                  </a:cubicBezTo>
                  <a:cubicBezTo>
                    <a:pt x="78" y="356"/>
                    <a:pt x="78" y="355"/>
                    <a:pt x="78" y="355"/>
                  </a:cubicBezTo>
                  <a:cubicBezTo>
                    <a:pt x="78" y="355"/>
                    <a:pt x="78" y="355"/>
                    <a:pt x="78" y="355"/>
                  </a:cubicBezTo>
                  <a:cubicBezTo>
                    <a:pt x="78" y="355"/>
                    <a:pt x="78" y="355"/>
                    <a:pt x="78" y="355"/>
                  </a:cubicBezTo>
                  <a:cubicBezTo>
                    <a:pt x="79" y="355"/>
                    <a:pt x="79" y="356"/>
                    <a:pt x="80" y="356"/>
                  </a:cubicBezTo>
                  <a:cubicBezTo>
                    <a:pt x="80" y="356"/>
                    <a:pt x="81" y="356"/>
                    <a:pt x="82" y="355"/>
                  </a:cubicBezTo>
                  <a:cubicBezTo>
                    <a:pt x="82" y="355"/>
                    <a:pt x="83" y="354"/>
                    <a:pt x="83" y="354"/>
                  </a:cubicBezTo>
                  <a:cubicBezTo>
                    <a:pt x="84" y="354"/>
                    <a:pt x="84" y="353"/>
                    <a:pt x="85" y="353"/>
                  </a:cubicBezTo>
                  <a:cubicBezTo>
                    <a:pt x="86" y="352"/>
                    <a:pt x="87" y="350"/>
                    <a:pt x="89" y="349"/>
                  </a:cubicBezTo>
                  <a:cubicBezTo>
                    <a:pt x="90" y="348"/>
                    <a:pt x="91" y="347"/>
                    <a:pt x="92" y="346"/>
                  </a:cubicBezTo>
                  <a:cubicBezTo>
                    <a:pt x="92" y="346"/>
                    <a:pt x="92" y="346"/>
                    <a:pt x="92" y="346"/>
                  </a:cubicBezTo>
                  <a:cubicBezTo>
                    <a:pt x="92" y="346"/>
                    <a:pt x="92" y="346"/>
                    <a:pt x="92" y="346"/>
                  </a:cubicBezTo>
                  <a:cubicBezTo>
                    <a:pt x="91" y="347"/>
                    <a:pt x="90" y="347"/>
                    <a:pt x="89" y="348"/>
                  </a:cubicBezTo>
                  <a:cubicBezTo>
                    <a:pt x="88" y="348"/>
                    <a:pt x="88" y="348"/>
                    <a:pt x="88" y="348"/>
                  </a:cubicBezTo>
                  <a:cubicBezTo>
                    <a:pt x="87" y="348"/>
                    <a:pt x="86" y="348"/>
                    <a:pt x="86" y="349"/>
                  </a:cubicBezTo>
                  <a:cubicBezTo>
                    <a:pt x="85" y="349"/>
                    <a:pt x="84" y="350"/>
                    <a:pt x="83" y="350"/>
                  </a:cubicBezTo>
                  <a:cubicBezTo>
                    <a:pt x="83" y="350"/>
                    <a:pt x="83" y="350"/>
                    <a:pt x="83" y="350"/>
                  </a:cubicBezTo>
                  <a:cubicBezTo>
                    <a:pt x="82" y="349"/>
                    <a:pt x="82" y="348"/>
                    <a:pt x="83" y="347"/>
                  </a:cubicBezTo>
                  <a:cubicBezTo>
                    <a:pt x="83" y="347"/>
                    <a:pt x="84" y="346"/>
                    <a:pt x="85" y="346"/>
                  </a:cubicBezTo>
                  <a:cubicBezTo>
                    <a:pt x="86" y="346"/>
                    <a:pt x="87" y="345"/>
                    <a:pt x="88" y="344"/>
                  </a:cubicBezTo>
                  <a:cubicBezTo>
                    <a:pt x="88" y="344"/>
                    <a:pt x="89" y="344"/>
                    <a:pt x="88" y="343"/>
                  </a:cubicBezTo>
                  <a:cubicBezTo>
                    <a:pt x="88" y="343"/>
                    <a:pt x="88" y="343"/>
                    <a:pt x="88" y="343"/>
                  </a:cubicBezTo>
                  <a:cubicBezTo>
                    <a:pt x="88" y="343"/>
                    <a:pt x="88" y="343"/>
                    <a:pt x="87" y="344"/>
                  </a:cubicBezTo>
                  <a:cubicBezTo>
                    <a:pt x="86" y="344"/>
                    <a:pt x="86" y="344"/>
                    <a:pt x="85" y="345"/>
                  </a:cubicBezTo>
                  <a:cubicBezTo>
                    <a:pt x="85" y="345"/>
                    <a:pt x="84" y="345"/>
                    <a:pt x="84" y="345"/>
                  </a:cubicBezTo>
                  <a:cubicBezTo>
                    <a:pt x="84" y="345"/>
                    <a:pt x="82" y="346"/>
                    <a:pt x="82" y="346"/>
                  </a:cubicBezTo>
                  <a:cubicBezTo>
                    <a:pt x="81" y="346"/>
                    <a:pt x="81" y="346"/>
                    <a:pt x="81" y="345"/>
                  </a:cubicBezTo>
                  <a:cubicBezTo>
                    <a:pt x="80" y="345"/>
                    <a:pt x="81" y="344"/>
                    <a:pt x="82" y="343"/>
                  </a:cubicBezTo>
                  <a:cubicBezTo>
                    <a:pt x="82" y="343"/>
                    <a:pt x="83" y="343"/>
                    <a:pt x="83" y="343"/>
                  </a:cubicBezTo>
                  <a:cubicBezTo>
                    <a:pt x="84" y="343"/>
                    <a:pt x="84" y="343"/>
                    <a:pt x="85" y="343"/>
                  </a:cubicBezTo>
                  <a:cubicBezTo>
                    <a:pt x="86" y="343"/>
                    <a:pt x="87" y="343"/>
                    <a:pt x="88" y="342"/>
                  </a:cubicBezTo>
                  <a:cubicBezTo>
                    <a:pt x="88" y="342"/>
                    <a:pt x="89" y="342"/>
                    <a:pt x="89" y="342"/>
                  </a:cubicBezTo>
                  <a:cubicBezTo>
                    <a:pt x="90" y="342"/>
                    <a:pt x="90" y="342"/>
                    <a:pt x="90" y="343"/>
                  </a:cubicBezTo>
                  <a:cubicBezTo>
                    <a:pt x="92" y="344"/>
                    <a:pt x="90" y="345"/>
                    <a:pt x="89" y="345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89" y="346"/>
                    <a:pt x="89" y="346"/>
                    <a:pt x="89" y="346"/>
                  </a:cubicBezTo>
                  <a:cubicBezTo>
                    <a:pt x="90" y="346"/>
                    <a:pt x="91" y="346"/>
                    <a:pt x="91" y="345"/>
                  </a:cubicBezTo>
                  <a:cubicBezTo>
                    <a:pt x="92" y="345"/>
                    <a:pt x="93" y="345"/>
                    <a:pt x="94" y="344"/>
                  </a:cubicBezTo>
                  <a:cubicBezTo>
                    <a:pt x="94" y="344"/>
                    <a:pt x="95" y="343"/>
                    <a:pt x="95" y="343"/>
                  </a:cubicBezTo>
                  <a:cubicBezTo>
                    <a:pt x="95" y="343"/>
                    <a:pt x="96" y="343"/>
                    <a:pt x="96" y="343"/>
                  </a:cubicBezTo>
                  <a:cubicBezTo>
                    <a:pt x="96" y="343"/>
                    <a:pt x="97" y="344"/>
                    <a:pt x="97" y="344"/>
                  </a:cubicBezTo>
                  <a:cubicBezTo>
                    <a:pt x="98" y="343"/>
                    <a:pt x="97" y="341"/>
                    <a:pt x="98" y="341"/>
                  </a:cubicBezTo>
                  <a:close/>
                  <a:moveTo>
                    <a:pt x="58" y="288"/>
                  </a:moveTo>
                  <a:cubicBezTo>
                    <a:pt x="60" y="291"/>
                    <a:pt x="59" y="296"/>
                    <a:pt x="55" y="298"/>
                  </a:cubicBezTo>
                  <a:cubicBezTo>
                    <a:pt x="51" y="300"/>
                    <a:pt x="46" y="299"/>
                    <a:pt x="44" y="295"/>
                  </a:cubicBezTo>
                  <a:cubicBezTo>
                    <a:pt x="42" y="291"/>
                    <a:pt x="44" y="286"/>
                    <a:pt x="48" y="284"/>
                  </a:cubicBezTo>
                  <a:cubicBezTo>
                    <a:pt x="51" y="282"/>
                    <a:pt x="56" y="284"/>
                    <a:pt x="58" y="288"/>
                  </a:cubicBezTo>
                  <a:close/>
                  <a:moveTo>
                    <a:pt x="358" y="288"/>
                  </a:moveTo>
                  <a:cubicBezTo>
                    <a:pt x="360" y="284"/>
                    <a:pt x="365" y="282"/>
                    <a:pt x="369" y="284"/>
                  </a:cubicBezTo>
                  <a:cubicBezTo>
                    <a:pt x="373" y="286"/>
                    <a:pt x="374" y="291"/>
                    <a:pt x="372" y="295"/>
                  </a:cubicBezTo>
                  <a:cubicBezTo>
                    <a:pt x="370" y="299"/>
                    <a:pt x="365" y="300"/>
                    <a:pt x="362" y="298"/>
                  </a:cubicBezTo>
                  <a:cubicBezTo>
                    <a:pt x="358" y="296"/>
                    <a:pt x="356" y="291"/>
                    <a:pt x="358" y="288"/>
                  </a:cubicBezTo>
                  <a:close/>
                  <a:moveTo>
                    <a:pt x="253" y="126"/>
                  </a:moveTo>
                  <a:cubicBezTo>
                    <a:pt x="80" y="281"/>
                    <a:pt x="80" y="281"/>
                    <a:pt x="80" y="281"/>
                  </a:cubicBezTo>
                  <a:cubicBezTo>
                    <a:pt x="68" y="260"/>
                    <a:pt x="61" y="235"/>
                    <a:pt x="61" y="208"/>
                  </a:cubicBezTo>
                  <a:cubicBezTo>
                    <a:pt x="61" y="127"/>
                    <a:pt x="127" y="61"/>
                    <a:pt x="208" y="61"/>
                  </a:cubicBezTo>
                  <a:cubicBezTo>
                    <a:pt x="289" y="61"/>
                    <a:pt x="355" y="127"/>
                    <a:pt x="355" y="208"/>
                  </a:cubicBezTo>
                  <a:cubicBezTo>
                    <a:pt x="355" y="222"/>
                    <a:pt x="353" y="236"/>
                    <a:pt x="350" y="249"/>
                  </a:cubicBezTo>
                  <a:cubicBezTo>
                    <a:pt x="350" y="249"/>
                    <a:pt x="350" y="249"/>
                    <a:pt x="350" y="249"/>
                  </a:cubicBezTo>
                  <a:cubicBezTo>
                    <a:pt x="253" y="125"/>
                    <a:pt x="253" y="125"/>
                    <a:pt x="253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lose/>
                  <a:moveTo>
                    <a:pt x="210" y="115"/>
                  </a:moveTo>
                  <a:cubicBezTo>
                    <a:pt x="231" y="137"/>
                    <a:pt x="231" y="137"/>
                    <a:pt x="231" y="137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2" y="249"/>
                    <a:pt x="82" y="249"/>
                    <a:pt x="82" y="249"/>
                  </a:cubicBezTo>
                  <a:cubicBezTo>
                    <a:pt x="80" y="250"/>
                    <a:pt x="80" y="250"/>
                    <a:pt x="80" y="250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210" y="115"/>
                    <a:pt x="210" y="115"/>
                    <a:pt x="210" y="115"/>
                  </a:cubicBezTo>
                  <a:close/>
                  <a:moveTo>
                    <a:pt x="80" y="219"/>
                  </a:moveTo>
                  <a:cubicBezTo>
                    <a:pt x="165" y="122"/>
                    <a:pt x="165" y="122"/>
                    <a:pt x="165" y="122"/>
                  </a:cubicBezTo>
                  <a:cubicBezTo>
                    <a:pt x="182" y="135"/>
                    <a:pt x="182" y="135"/>
                    <a:pt x="182" y="135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19"/>
                    <a:pt x="80" y="219"/>
                    <a:pt x="80" y="219"/>
                  </a:cubicBezTo>
                  <a:close/>
                  <a:moveTo>
                    <a:pt x="208" y="0"/>
                  </a:moveTo>
                  <a:cubicBezTo>
                    <a:pt x="323" y="0"/>
                    <a:pt x="416" y="93"/>
                    <a:pt x="416" y="208"/>
                  </a:cubicBezTo>
                  <a:cubicBezTo>
                    <a:pt x="416" y="322"/>
                    <a:pt x="323" y="416"/>
                    <a:pt x="208" y="416"/>
                  </a:cubicBezTo>
                  <a:cubicBezTo>
                    <a:pt x="94" y="416"/>
                    <a:pt x="0" y="322"/>
                    <a:pt x="0" y="208"/>
                  </a:cubicBezTo>
                  <a:cubicBezTo>
                    <a:pt x="0" y="93"/>
                    <a:pt x="94" y="0"/>
                    <a:pt x="208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4095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5">
            <a:extLst>
              <a:ext uri="{FF2B5EF4-FFF2-40B4-BE49-F238E27FC236}">
                <a16:creationId xmlns:a16="http://schemas.microsoft.com/office/drawing/2014/main" id="{F5C5C86F-6DB3-4D4A-935E-80F2BC854E3D}"/>
              </a:ext>
            </a:extLst>
          </p:cNvPr>
          <p:cNvSpPr>
            <a:spLocks noEditPoints="1"/>
          </p:cNvSpPr>
          <p:nvPr/>
        </p:nvSpPr>
        <p:spPr bwMode="auto">
          <a:xfrm>
            <a:off x="-1588" y="3663950"/>
            <a:ext cx="12193588" cy="201613"/>
          </a:xfrm>
          <a:custGeom>
            <a:avLst/>
            <a:gdLst>
              <a:gd name="T0" fmla="*/ 0 w 7681"/>
              <a:gd name="T1" fmla="*/ 0 h 127"/>
              <a:gd name="T2" fmla="*/ 7681 w 7681"/>
              <a:gd name="T3" fmla="*/ 0 h 127"/>
              <a:gd name="T4" fmla="*/ 7681 w 7681"/>
              <a:gd name="T5" fmla="*/ 127 h 127"/>
              <a:gd name="T6" fmla="*/ 0 w 7681"/>
              <a:gd name="T7" fmla="*/ 127 h 127"/>
              <a:gd name="T8" fmla="*/ 0 w 7681"/>
              <a:gd name="T9" fmla="*/ 0 h 127"/>
              <a:gd name="T10" fmla="*/ 0 w 7681"/>
              <a:gd name="T11" fmla="*/ 0 h 127"/>
              <a:gd name="T12" fmla="*/ 1944 w 7681"/>
              <a:gd name="T13" fmla="*/ 7 h 127"/>
              <a:gd name="T14" fmla="*/ 1915 w 7681"/>
              <a:gd name="T15" fmla="*/ 66 h 127"/>
              <a:gd name="T16" fmla="*/ 1915 w 7681"/>
              <a:gd name="T17" fmla="*/ 97 h 127"/>
              <a:gd name="T18" fmla="*/ 2650 w 7681"/>
              <a:gd name="T19" fmla="*/ 97 h 127"/>
              <a:gd name="T20" fmla="*/ 2650 w 7681"/>
              <a:gd name="T21" fmla="*/ 68 h 127"/>
              <a:gd name="T22" fmla="*/ 2621 w 7681"/>
              <a:gd name="T23" fmla="*/ 7 h 127"/>
              <a:gd name="T24" fmla="*/ 1944 w 7681"/>
              <a:gd name="T25" fmla="*/ 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81" h="127">
                <a:moveTo>
                  <a:pt x="0" y="0"/>
                </a:moveTo>
                <a:lnTo>
                  <a:pt x="7681" y="0"/>
                </a:lnTo>
                <a:lnTo>
                  <a:pt x="7681" y="127"/>
                </a:lnTo>
                <a:lnTo>
                  <a:pt x="0" y="127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944" y="7"/>
                </a:moveTo>
                <a:lnTo>
                  <a:pt x="1915" y="66"/>
                </a:lnTo>
                <a:lnTo>
                  <a:pt x="1915" y="97"/>
                </a:lnTo>
                <a:lnTo>
                  <a:pt x="2650" y="97"/>
                </a:lnTo>
                <a:lnTo>
                  <a:pt x="2650" y="68"/>
                </a:lnTo>
                <a:lnTo>
                  <a:pt x="2621" y="7"/>
                </a:lnTo>
                <a:lnTo>
                  <a:pt x="1944" y="7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6">
            <a:extLst>
              <a:ext uri="{FF2B5EF4-FFF2-40B4-BE49-F238E27FC236}">
                <a16:creationId xmlns:a16="http://schemas.microsoft.com/office/drawing/2014/main" id="{8D6DF9A3-41E8-4A6F-933D-F068C69C7259}"/>
              </a:ext>
            </a:extLst>
          </p:cNvPr>
          <p:cNvSpPr>
            <a:spLocks noEditPoints="1"/>
          </p:cNvSpPr>
          <p:nvPr/>
        </p:nvSpPr>
        <p:spPr bwMode="auto">
          <a:xfrm>
            <a:off x="9536113" y="3251200"/>
            <a:ext cx="1825625" cy="428625"/>
          </a:xfrm>
          <a:custGeom>
            <a:avLst/>
            <a:gdLst>
              <a:gd name="T0" fmla="*/ 471 w 942"/>
              <a:gd name="T1" fmla="*/ 88 h 220"/>
              <a:gd name="T2" fmla="*/ 467 w 942"/>
              <a:gd name="T3" fmla="*/ 110 h 220"/>
              <a:gd name="T4" fmla="*/ 471 w 942"/>
              <a:gd name="T5" fmla="*/ 109 h 220"/>
              <a:gd name="T6" fmla="*/ 471 w 942"/>
              <a:gd name="T7" fmla="*/ 109 h 220"/>
              <a:gd name="T8" fmla="*/ 470 w 942"/>
              <a:gd name="T9" fmla="*/ 109 h 220"/>
              <a:gd name="T10" fmla="*/ 473 w 942"/>
              <a:gd name="T11" fmla="*/ 110 h 220"/>
              <a:gd name="T12" fmla="*/ 472 w 942"/>
              <a:gd name="T13" fmla="*/ 110 h 220"/>
              <a:gd name="T14" fmla="*/ 476 w 942"/>
              <a:gd name="T15" fmla="*/ 109 h 220"/>
              <a:gd name="T16" fmla="*/ 476 w 942"/>
              <a:gd name="T17" fmla="*/ 108 h 220"/>
              <a:gd name="T18" fmla="*/ 479 w 942"/>
              <a:gd name="T19" fmla="*/ 109 h 220"/>
              <a:gd name="T20" fmla="*/ 478 w 942"/>
              <a:gd name="T21" fmla="*/ 107 h 220"/>
              <a:gd name="T22" fmla="*/ 479 w 942"/>
              <a:gd name="T23" fmla="*/ 109 h 220"/>
              <a:gd name="T24" fmla="*/ 464 w 942"/>
              <a:gd name="T25" fmla="*/ 107 h 220"/>
              <a:gd name="T26" fmla="*/ 465 w 942"/>
              <a:gd name="T27" fmla="*/ 108 h 220"/>
              <a:gd name="T28" fmla="*/ 462 w 942"/>
              <a:gd name="T29" fmla="*/ 102 h 220"/>
              <a:gd name="T30" fmla="*/ 461 w 942"/>
              <a:gd name="T31" fmla="*/ 98 h 220"/>
              <a:gd name="T32" fmla="*/ 462 w 942"/>
              <a:gd name="T33" fmla="*/ 96 h 220"/>
              <a:gd name="T34" fmla="*/ 464 w 942"/>
              <a:gd name="T35" fmla="*/ 92 h 220"/>
              <a:gd name="T36" fmla="*/ 466 w 942"/>
              <a:gd name="T37" fmla="*/ 92 h 220"/>
              <a:gd name="T38" fmla="*/ 468 w 942"/>
              <a:gd name="T39" fmla="*/ 90 h 220"/>
              <a:gd name="T40" fmla="*/ 470 w 942"/>
              <a:gd name="T41" fmla="*/ 89 h 220"/>
              <a:gd name="T42" fmla="*/ 473 w 942"/>
              <a:gd name="T43" fmla="*/ 90 h 220"/>
              <a:gd name="T44" fmla="*/ 475 w 942"/>
              <a:gd name="T45" fmla="*/ 90 h 220"/>
              <a:gd name="T46" fmla="*/ 478 w 942"/>
              <a:gd name="T47" fmla="*/ 92 h 220"/>
              <a:gd name="T48" fmla="*/ 480 w 942"/>
              <a:gd name="T49" fmla="*/ 95 h 220"/>
              <a:gd name="T50" fmla="*/ 481 w 942"/>
              <a:gd name="T51" fmla="*/ 97 h 220"/>
              <a:gd name="T52" fmla="*/ 481 w 942"/>
              <a:gd name="T53" fmla="*/ 100 h 220"/>
              <a:gd name="T54" fmla="*/ 778 w 942"/>
              <a:gd name="T55" fmla="*/ 30 h 220"/>
              <a:gd name="T56" fmla="*/ 473 w 942"/>
              <a:gd name="T57" fmla="*/ 66 h 220"/>
              <a:gd name="T58" fmla="*/ 625 w 942"/>
              <a:gd name="T59" fmla="*/ 18 h 220"/>
              <a:gd name="T60" fmla="*/ 605 w 942"/>
              <a:gd name="T61" fmla="*/ 22 h 220"/>
              <a:gd name="T62" fmla="*/ 590 w 942"/>
              <a:gd name="T63" fmla="*/ 61 h 220"/>
              <a:gd name="T64" fmla="*/ 598 w 942"/>
              <a:gd name="T65" fmla="*/ 66 h 220"/>
              <a:gd name="T66" fmla="*/ 629 w 942"/>
              <a:gd name="T67" fmla="*/ 89 h 220"/>
              <a:gd name="T68" fmla="*/ 585 w 942"/>
              <a:gd name="T69" fmla="*/ 153 h 220"/>
              <a:gd name="T70" fmla="*/ 564 w 942"/>
              <a:gd name="T71" fmla="*/ 159 h 220"/>
              <a:gd name="T72" fmla="*/ 462 w 942"/>
              <a:gd name="T73" fmla="*/ 89 h 220"/>
              <a:gd name="T74" fmla="*/ 796 w 942"/>
              <a:gd name="T75" fmla="*/ 64 h 220"/>
              <a:gd name="T76" fmla="*/ 760 w 942"/>
              <a:gd name="T77" fmla="*/ 92 h 220"/>
              <a:gd name="T78" fmla="*/ 707 w 942"/>
              <a:gd name="T79" fmla="*/ 74 h 220"/>
              <a:gd name="T80" fmla="*/ 689 w 942"/>
              <a:gd name="T81" fmla="*/ 194 h 220"/>
              <a:gd name="T82" fmla="*/ 876 w 942"/>
              <a:gd name="T83" fmla="*/ 152 h 220"/>
              <a:gd name="T84" fmla="*/ 916 w 942"/>
              <a:gd name="T85" fmla="*/ 123 h 220"/>
              <a:gd name="T86" fmla="*/ 933 w 942"/>
              <a:gd name="T87" fmla="*/ 152 h 220"/>
              <a:gd name="T88" fmla="*/ 121 w 942"/>
              <a:gd name="T89" fmla="*/ 30 h 220"/>
              <a:gd name="T90" fmla="*/ 457 w 942"/>
              <a:gd name="T91" fmla="*/ 18 h 220"/>
              <a:gd name="T92" fmla="*/ 305 w 942"/>
              <a:gd name="T93" fmla="*/ 14 h 220"/>
              <a:gd name="T94" fmla="*/ 336 w 942"/>
              <a:gd name="T95" fmla="*/ 22 h 220"/>
              <a:gd name="T96" fmla="*/ 331 w 942"/>
              <a:gd name="T97" fmla="*/ 61 h 220"/>
              <a:gd name="T98" fmla="*/ 338 w 942"/>
              <a:gd name="T99" fmla="*/ 66 h 220"/>
              <a:gd name="T100" fmla="*/ 404 w 942"/>
              <a:gd name="T101" fmla="*/ 130 h 220"/>
              <a:gd name="T102" fmla="*/ 344 w 942"/>
              <a:gd name="T103" fmla="*/ 135 h 220"/>
              <a:gd name="T104" fmla="*/ 377 w 942"/>
              <a:gd name="T105" fmla="*/ 159 h 220"/>
              <a:gd name="T106" fmla="*/ 445 w 942"/>
              <a:gd name="T107" fmla="*/ 111 h 220"/>
              <a:gd name="T108" fmla="*/ 156 w 942"/>
              <a:gd name="T109" fmla="*/ 120 h 220"/>
              <a:gd name="T110" fmla="*/ 193 w 942"/>
              <a:gd name="T111" fmla="*/ 97 h 220"/>
              <a:gd name="T112" fmla="*/ 246 w 942"/>
              <a:gd name="T113" fmla="*/ 128 h 220"/>
              <a:gd name="T114" fmla="*/ 142 w 942"/>
              <a:gd name="T115" fmla="*/ 180 h 220"/>
              <a:gd name="T116" fmla="*/ 116 w 942"/>
              <a:gd name="T117" fmla="*/ 183 h 220"/>
              <a:gd name="T118" fmla="*/ 35 w 942"/>
              <a:gd name="T119" fmla="*/ 152 h 220"/>
              <a:gd name="T120" fmla="*/ 20 w 942"/>
              <a:gd name="T121" fmla="*/ 42 h 220"/>
              <a:gd name="T122" fmla="*/ 530 w 942"/>
              <a:gd name="T123" fmla="*/ 187 h 220"/>
              <a:gd name="T124" fmla="*/ 599 w 942"/>
              <a:gd name="T125" fmla="*/ 207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2" h="220">
                <a:moveTo>
                  <a:pt x="705" y="42"/>
                </a:moveTo>
                <a:cubicBezTo>
                  <a:pt x="686" y="45"/>
                  <a:pt x="686" y="45"/>
                  <a:pt x="686" y="45"/>
                </a:cubicBezTo>
                <a:cubicBezTo>
                  <a:pt x="686" y="51"/>
                  <a:pt x="686" y="51"/>
                  <a:pt x="686" y="51"/>
                </a:cubicBezTo>
                <a:cubicBezTo>
                  <a:pt x="705" y="48"/>
                  <a:pt x="705" y="48"/>
                  <a:pt x="705" y="48"/>
                </a:cubicBezTo>
                <a:cubicBezTo>
                  <a:pt x="705" y="42"/>
                  <a:pt x="705" y="42"/>
                  <a:pt x="705" y="42"/>
                </a:cubicBezTo>
                <a:close/>
                <a:moveTo>
                  <a:pt x="463" y="104"/>
                </a:moveTo>
                <a:cubicBezTo>
                  <a:pt x="463" y="104"/>
                  <a:pt x="463" y="105"/>
                  <a:pt x="463" y="105"/>
                </a:cubicBezTo>
                <a:cubicBezTo>
                  <a:pt x="462" y="105"/>
                  <a:pt x="462" y="105"/>
                  <a:pt x="462" y="105"/>
                </a:cubicBezTo>
                <a:cubicBezTo>
                  <a:pt x="462" y="104"/>
                  <a:pt x="462" y="104"/>
                  <a:pt x="462" y="104"/>
                </a:cubicBezTo>
                <a:cubicBezTo>
                  <a:pt x="462" y="104"/>
                  <a:pt x="463" y="104"/>
                  <a:pt x="463" y="104"/>
                </a:cubicBezTo>
                <a:close/>
                <a:moveTo>
                  <a:pt x="480" y="104"/>
                </a:moveTo>
                <a:cubicBezTo>
                  <a:pt x="480" y="104"/>
                  <a:pt x="480" y="104"/>
                  <a:pt x="481" y="104"/>
                </a:cubicBezTo>
                <a:cubicBezTo>
                  <a:pt x="481" y="104"/>
                  <a:pt x="481" y="104"/>
                  <a:pt x="481" y="105"/>
                </a:cubicBezTo>
                <a:cubicBezTo>
                  <a:pt x="481" y="105"/>
                  <a:pt x="480" y="105"/>
                  <a:pt x="480" y="105"/>
                </a:cubicBezTo>
                <a:cubicBezTo>
                  <a:pt x="480" y="105"/>
                  <a:pt x="480" y="104"/>
                  <a:pt x="480" y="104"/>
                </a:cubicBezTo>
                <a:close/>
                <a:moveTo>
                  <a:pt x="464" y="100"/>
                </a:moveTo>
                <a:cubicBezTo>
                  <a:pt x="469" y="95"/>
                  <a:pt x="469" y="95"/>
                  <a:pt x="469" y="95"/>
                </a:cubicBezTo>
                <a:cubicBezTo>
                  <a:pt x="470" y="96"/>
                  <a:pt x="470" y="96"/>
                  <a:pt x="470" y="96"/>
                </a:cubicBezTo>
                <a:cubicBezTo>
                  <a:pt x="464" y="100"/>
                  <a:pt x="464" y="100"/>
                  <a:pt x="464" y="100"/>
                </a:cubicBezTo>
                <a:cubicBezTo>
                  <a:pt x="464" y="100"/>
                  <a:pt x="464" y="100"/>
                  <a:pt x="464" y="100"/>
                </a:cubicBezTo>
                <a:close/>
                <a:moveTo>
                  <a:pt x="471" y="91"/>
                </a:moveTo>
                <a:cubicBezTo>
                  <a:pt x="467" y="91"/>
                  <a:pt x="463" y="95"/>
                  <a:pt x="463" y="100"/>
                </a:cubicBezTo>
                <a:cubicBezTo>
                  <a:pt x="463" y="101"/>
                  <a:pt x="463" y="103"/>
                  <a:pt x="464" y="104"/>
                </a:cubicBezTo>
                <a:cubicBezTo>
                  <a:pt x="474" y="95"/>
                  <a:pt x="474" y="95"/>
                  <a:pt x="474" y="95"/>
                </a:cubicBezTo>
                <a:cubicBezTo>
                  <a:pt x="474" y="95"/>
                  <a:pt x="474" y="95"/>
                  <a:pt x="474" y="95"/>
                </a:cubicBezTo>
                <a:cubicBezTo>
                  <a:pt x="474" y="95"/>
                  <a:pt x="474" y="95"/>
                  <a:pt x="474" y="95"/>
                </a:cubicBezTo>
                <a:cubicBezTo>
                  <a:pt x="480" y="102"/>
                  <a:pt x="480" y="102"/>
                  <a:pt x="480" y="102"/>
                </a:cubicBezTo>
                <a:cubicBezTo>
                  <a:pt x="480" y="102"/>
                  <a:pt x="480" y="102"/>
                  <a:pt x="480" y="102"/>
                </a:cubicBezTo>
                <a:cubicBezTo>
                  <a:pt x="479" y="102"/>
                  <a:pt x="479" y="102"/>
                  <a:pt x="479" y="102"/>
                </a:cubicBezTo>
                <a:cubicBezTo>
                  <a:pt x="479" y="102"/>
                  <a:pt x="479" y="102"/>
                  <a:pt x="479" y="102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68" y="104"/>
                  <a:pt x="468" y="104"/>
                  <a:pt x="468" y="104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5" y="106"/>
                  <a:pt x="468" y="108"/>
                  <a:pt x="471" y="108"/>
                </a:cubicBezTo>
                <a:cubicBezTo>
                  <a:pt x="476" y="108"/>
                  <a:pt x="480" y="104"/>
                  <a:pt x="480" y="100"/>
                </a:cubicBezTo>
                <a:cubicBezTo>
                  <a:pt x="480" y="95"/>
                  <a:pt x="476" y="91"/>
                  <a:pt x="471" y="91"/>
                </a:cubicBezTo>
                <a:close/>
                <a:moveTo>
                  <a:pt x="471" y="94"/>
                </a:move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64" y="102"/>
                  <a:pt x="464" y="102"/>
                  <a:pt x="464" y="102"/>
                </a:cubicBezTo>
                <a:cubicBezTo>
                  <a:pt x="473" y="96"/>
                  <a:pt x="473" y="96"/>
                  <a:pt x="473" y="96"/>
                </a:cubicBezTo>
                <a:cubicBezTo>
                  <a:pt x="471" y="94"/>
                  <a:pt x="471" y="94"/>
                  <a:pt x="471" y="94"/>
                </a:cubicBezTo>
                <a:close/>
                <a:moveTo>
                  <a:pt x="471" y="87"/>
                </a:moveTo>
                <a:cubicBezTo>
                  <a:pt x="465" y="87"/>
                  <a:pt x="459" y="93"/>
                  <a:pt x="459" y="100"/>
                </a:cubicBezTo>
                <a:cubicBezTo>
                  <a:pt x="459" y="107"/>
                  <a:pt x="465" y="112"/>
                  <a:pt x="471" y="112"/>
                </a:cubicBezTo>
                <a:cubicBezTo>
                  <a:pt x="478" y="112"/>
                  <a:pt x="484" y="107"/>
                  <a:pt x="484" y="100"/>
                </a:cubicBezTo>
                <a:cubicBezTo>
                  <a:pt x="484" y="93"/>
                  <a:pt x="478" y="87"/>
                  <a:pt x="471" y="87"/>
                </a:cubicBezTo>
                <a:close/>
                <a:moveTo>
                  <a:pt x="471" y="88"/>
                </a:moveTo>
                <a:cubicBezTo>
                  <a:pt x="465" y="88"/>
                  <a:pt x="459" y="93"/>
                  <a:pt x="459" y="100"/>
                </a:cubicBezTo>
                <a:cubicBezTo>
                  <a:pt x="459" y="106"/>
                  <a:pt x="465" y="112"/>
                  <a:pt x="471" y="112"/>
                </a:cubicBezTo>
                <a:cubicBezTo>
                  <a:pt x="478" y="112"/>
                  <a:pt x="483" y="106"/>
                  <a:pt x="483" y="100"/>
                </a:cubicBezTo>
                <a:cubicBezTo>
                  <a:pt x="483" y="93"/>
                  <a:pt x="478" y="88"/>
                  <a:pt x="471" y="88"/>
                </a:cubicBezTo>
                <a:close/>
                <a:moveTo>
                  <a:pt x="468" y="108"/>
                </a:moveTo>
                <a:cubicBezTo>
                  <a:pt x="468" y="108"/>
                  <a:pt x="468" y="108"/>
                  <a:pt x="468" y="108"/>
                </a:cubicBezTo>
                <a:cubicBezTo>
                  <a:pt x="468" y="108"/>
                  <a:pt x="468" y="108"/>
                  <a:pt x="468" y="108"/>
                </a:cubicBezTo>
                <a:cubicBezTo>
                  <a:pt x="468" y="108"/>
                  <a:pt x="468" y="108"/>
                  <a:pt x="468" y="108"/>
                </a:cubicBezTo>
                <a:cubicBezTo>
                  <a:pt x="468" y="108"/>
                  <a:pt x="468" y="108"/>
                  <a:pt x="468" y="108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8"/>
                  <a:pt x="468" y="108"/>
                  <a:pt x="468" y="108"/>
                </a:cubicBezTo>
                <a:cubicBezTo>
                  <a:pt x="468" y="108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7" y="109"/>
                </a:cubicBezTo>
                <a:cubicBezTo>
                  <a:pt x="467" y="109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09"/>
                  <a:pt x="467" y="109"/>
                </a:cubicBezTo>
                <a:cubicBezTo>
                  <a:pt x="467" y="109"/>
                  <a:pt x="467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8" y="109"/>
                  <a:pt x="468" y="109"/>
                </a:cubicBezTo>
                <a:cubicBezTo>
                  <a:pt x="468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10"/>
                  <a:pt x="467" y="110"/>
                </a:cubicBezTo>
                <a:cubicBezTo>
                  <a:pt x="467" y="110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6" y="109"/>
                  <a:pt x="466" y="109"/>
                </a:cubicBezTo>
                <a:cubicBezTo>
                  <a:pt x="466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8"/>
                  <a:pt x="467" y="108"/>
                </a:cubicBezTo>
                <a:cubicBezTo>
                  <a:pt x="467" y="108"/>
                  <a:pt x="467" y="108"/>
                  <a:pt x="467" y="108"/>
                </a:cubicBezTo>
                <a:cubicBezTo>
                  <a:pt x="467" y="108"/>
                  <a:pt x="468" y="108"/>
                  <a:pt x="468" y="108"/>
                </a:cubicBezTo>
                <a:cubicBezTo>
                  <a:pt x="468" y="108"/>
                  <a:pt x="468" y="108"/>
                  <a:pt x="468" y="108"/>
                </a:cubicBezTo>
                <a:close/>
                <a:moveTo>
                  <a:pt x="467" y="109"/>
                </a:move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ubicBezTo>
                  <a:pt x="467" y="109"/>
                  <a:pt x="467" y="109"/>
                  <a:pt x="467" y="109"/>
                </a:cubicBezTo>
                <a:close/>
                <a:moveTo>
                  <a:pt x="471" y="108"/>
                </a:moveTo>
                <a:cubicBezTo>
                  <a:pt x="471" y="108"/>
                  <a:pt x="471" y="108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1"/>
                  <a:pt x="470" y="111"/>
                  <a:pt x="470" y="111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8"/>
                  <a:pt x="471" y="108"/>
                </a:cubicBezTo>
                <a:close/>
                <a:moveTo>
                  <a:pt x="470" y="108"/>
                </a:moveTo>
                <a:cubicBezTo>
                  <a:pt x="470" y="108"/>
                  <a:pt x="470" y="108"/>
                  <a:pt x="470" y="108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8"/>
                </a:cubicBezTo>
                <a:cubicBezTo>
                  <a:pt x="470" y="108"/>
                  <a:pt x="470" y="108"/>
                  <a:pt x="470" y="108"/>
                </a:cubicBezTo>
                <a:close/>
                <a:moveTo>
                  <a:pt x="471" y="109"/>
                </a:move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0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0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ubicBezTo>
                  <a:pt x="471" y="109"/>
                  <a:pt x="471" y="109"/>
                  <a:pt x="471" y="109"/>
                </a:cubicBezTo>
                <a:close/>
                <a:moveTo>
                  <a:pt x="470" y="109"/>
                </a:move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lose/>
                <a:moveTo>
                  <a:pt x="470" y="109"/>
                </a:move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70" y="110"/>
                  <a:pt x="470" y="110"/>
                </a:cubicBezTo>
                <a:cubicBezTo>
                  <a:pt x="470" y="110"/>
                  <a:pt x="469" y="111"/>
                  <a:pt x="469" y="111"/>
                </a:cubicBezTo>
                <a:cubicBezTo>
                  <a:pt x="469" y="111"/>
                  <a:pt x="469" y="111"/>
                  <a:pt x="469" y="111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09"/>
                </a:cubicBezTo>
                <a:cubicBezTo>
                  <a:pt x="469" y="109"/>
                  <a:pt x="469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69" y="109"/>
                </a:cubicBezTo>
                <a:cubicBezTo>
                  <a:pt x="469" y="109"/>
                  <a:pt x="469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ubicBezTo>
                  <a:pt x="470" y="109"/>
                  <a:pt x="470" y="109"/>
                  <a:pt x="470" y="109"/>
                </a:cubicBezTo>
                <a:close/>
                <a:moveTo>
                  <a:pt x="470" y="110"/>
                </a:moveTo>
                <a:cubicBezTo>
                  <a:pt x="470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69" y="110"/>
                </a:cubicBezTo>
                <a:cubicBezTo>
                  <a:pt x="469" y="110"/>
                  <a:pt x="469" y="110"/>
                  <a:pt x="470" y="110"/>
                </a:cubicBezTo>
                <a:close/>
                <a:moveTo>
                  <a:pt x="472" y="109"/>
                </a:move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4" y="110"/>
                  <a:pt x="474" y="110"/>
                </a:cubicBezTo>
                <a:cubicBezTo>
                  <a:pt x="474" y="110"/>
                  <a:pt x="474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4" y="111"/>
                </a:cubicBezTo>
                <a:cubicBezTo>
                  <a:pt x="474" y="111"/>
                  <a:pt x="474" y="111"/>
                  <a:pt x="474" y="111"/>
                </a:cubicBezTo>
                <a:cubicBezTo>
                  <a:pt x="474" y="111"/>
                  <a:pt x="474" y="110"/>
                  <a:pt x="474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4" y="110"/>
                </a:cubicBezTo>
                <a:cubicBezTo>
                  <a:pt x="474" y="110"/>
                  <a:pt x="474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1"/>
                </a:cubicBezTo>
                <a:cubicBezTo>
                  <a:pt x="473" y="111"/>
                  <a:pt x="473" y="111"/>
                  <a:pt x="473" y="111"/>
                </a:cubicBezTo>
                <a:cubicBezTo>
                  <a:pt x="473" y="111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1"/>
                  <a:pt x="472" y="111"/>
                  <a:pt x="472" y="110"/>
                </a:cubicBezTo>
                <a:cubicBezTo>
                  <a:pt x="472" y="110"/>
                  <a:pt x="472" y="111"/>
                  <a:pt x="472" y="111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1"/>
                  <a:pt x="472" y="111"/>
                  <a:pt x="472" y="111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1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10"/>
                  <a:pt x="472" y="110"/>
                </a:cubicBezTo>
                <a:cubicBezTo>
                  <a:pt x="472" y="110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lose/>
                <a:moveTo>
                  <a:pt x="472" y="109"/>
                </a:move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3" y="109"/>
                  <a:pt x="473" y="109"/>
                </a:cubicBezTo>
                <a:cubicBezTo>
                  <a:pt x="473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ubicBezTo>
                  <a:pt x="472" y="109"/>
                  <a:pt x="472" y="109"/>
                  <a:pt x="472" y="109"/>
                </a:cubicBezTo>
                <a:close/>
                <a:moveTo>
                  <a:pt x="473" y="109"/>
                </a:move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ubicBezTo>
                  <a:pt x="473" y="109"/>
                  <a:pt x="473" y="109"/>
                  <a:pt x="473" y="109"/>
                </a:cubicBezTo>
                <a:close/>
                <a:moveTo>
                  <a:pt x="473" y="110"/>
                </a:move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ubicBezTo>
                  <a:pt x="473" y="110"/>
                  <a:pt x="473" y="110"/>
                  <a:pt x="473" y="110"/>
                </a:cubicBezTo>
                <a:close/>
                <a:moveTo>
                  <a:pt x="475" y="108"/>
                </a:move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6" y="108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7" y="109"/>
                  <a:pt x="477" y="109"/>
                </a:cubicBezTo>
                <a:cubicBezTo>
                  <a:pt x="477" y="109"/>
                  <a:pt x="477" y="109"/>
                  <a:pt x="477" y="109"/>
                </a:cubicBezTo>
                <a:cubicBezTo>
                  <a:pt x="477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10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5" y="110"/>
                  <a:pt x="475" y="110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5" y="109"/>
                  <a:pt x="475" y="109"/>
                </a:cubicBezTo>
                <a:cubicBezTo>
                  <a:pt x="475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9"/>
                  <a:pt x="476" y="109"/>
                  <a:pt x="476" y="109"/>
                </a:cubicBezTo>
                <a:cubicBezTo>
                  <a:pt x="476" y="108"/>
                  <a:pt x="476" y="108"/>
                  <a:pt x="476" y="108"/>
                </a:cubicBezTo>
                <a:cubicBezTo>
                  <a:pt x="476" y="108"/>
                  <a:pt x="475" y="108"/>
                  <a:pt x="475" y="108"/>
                </a:cubicBezTo>
                <a:cubicBezTo>
                  <a:pt x="475" y="108"/>
                  <a:pt x="475" y="108"/>
                  <a:pt x="475" y="108"/>
                </a:cubicBezTo>
                <a:cubicBezTo>
                  <a:pt x="475" y="108"/>
                  <a:pt x="475" y="108"/>
                  <a:pt x="475" y="108"/>
                </a:cubicBezTo>
                <a:cubicBezTo>
                  <a:pt x="475" y="108"/>
                  <a:pt x="475" y="108"/>
                  <a:pt x="475" y="108"/>
                </a:cubicBezTo>
                <a:close/>
                <a:moveTo>
                  <a:pt x="477" y="106"/>
                </a:moveTo>
                <a:cubicBezTo>
                  <a:pt x="477" y="106"/>
                  <a:pt x="477" y="106"/>
                  <a:pt x="478" y="106"/>
                </a:cubicBezTo>
                <a:cubicBezTo>
                  <a:pt x="478" y="106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6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9" y="107"/>
                  <a:pt x="479" y="107"/>
                  <a:pt x="479" y="107"/>
                </a:cubicBezTo>
                <a:cubicBezTo>
                  <a:pt x="479" y="107"/>
                  <a:pt x="479" y="107"/>
                  <a:pt x="479" y="107"/>
                </a:cubicBezTo>
                <a:cubicBezTo>
                  <a:pt x="479" y="107"/>
                  <a:pt x="479" y="107"/>
                  <a:pt x="479" y="107"/>
                </a:cubicBezTo>
                <a:cubicBezTo>
                  <a:pt x="479" y="107"/>
                  <a:pt x="479" y="107"/>
                  <a:pt x="478" y="107"/>
                </a:cubicBezTo>
                <a:cubicBezTo>
                  <a:pt x="478" y="107"/>
                  <a:pt x="478" y="107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7"/>
                  <a:pt x="479" y="107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9" y="108"/>
                  <a:pt x="479" y="108"/>
                  <a:pt x="479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9"/>
                  <a:pt x="478" y="109"/>
                </a:cubicBezTo>
                <a:cubicBezTo>
                  <a:pt x="478" y="109"/>
                  <a:pt x="478" y="109"/>
                  <a:pt x="478" y="109"/>
                </a:cubicBezTo>
                <a:cubicBezTo>
                  <a:pt x="478" y="109"/>
                  <a:pt x="478" y="109"/>
                  <a:pt x="478" y="109"/>
                </a:cubicBezTo>
                <a:cubicBezTo>
                  <a:pt x="478" y="109"/>
                  <a:pt x="478" y="109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78" y="106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8" y="108"/>
                </a:cubicBezTo>
                <a:cubicBezTo>
                  <a:pt x="478" y="108"/>
                  <a:pt x="478" y="108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7" y="107"/>
                </a:cubicBezTo>
                <a:cubicBezTo>
                  <a:pt x="477" y="107"/>
                  <a:pt x="477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6"/>
                </a:cubicBezTo>
                <a:cubicBezTo>
                  <a:pt x="478" y="106"/>
                  <a:pt x="478" y="106"/>
                  <a:pt x="477" y="106"/>
                </a:cubicBezTo>
                <a:cubicBezTo>
                  <a:pt x="477" y="106"/>
                  <a:pt x="477" y="106"/>
                  <a:pt x="477" y="106"/>
                </a:cubicBezTo>
                <a:close/>
                <a:moveTo>
                  <a:pt x="478" y="107"/>
                </a:move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ubicBezTo>
                  <a:pt x="478" y="107"/>
                  <a:pt x="478" y="107"/>
                  <a:pt x="478" y="107"/>
                </a:cubicBezTo>
                <a:close/>
                <a:moveTo>
                  <a:pt x="479" y="109"/>
                </a:move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ubicBezTo>
                  <a:pt x="479" y="109"/>
                  <a:pt x="479" y="109"/>
                  <a:pt x="479" y="109"/>
                </a:cubicBezTo>
                <a:close/>
                <a:moveTo>
                  <a:pt x="465" y="106"/>
                </a:moveTo>
                <a:cubicBezTo>
                  <a:pt x="465" y="106"/>
                  <a:pt x="465" y="106"/>
                  <a:pt x="465" y="106"/>
                </a:cubicBezTo>
                <a:cubicBezTo>
                  <a:pt x="465" y="106"/>
                  <a:pt x="465" y="106"/>
                  <a:pt x="465" y="106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6"/>
                  <a:pt x="465" y="107"/>
                  <a:pt x="465" y="106"/>
                </a:cubicBezTo>
                <a:cubicBezTo>
                  <a:pt x="465" y="106"/>
                  <a:pt x="465" y="106"/>
                  <a:pt x="465" y="106"/>
                </a:cubicBezTo>
                <a:cubicBezTo>
                  <a:pt x="465" y="106"/>
                  <a:pt x="465" y="106"/>
                  <a:pt x="465" y="106"/>
                </a:cubicBezTo>
                <a:cubicBezTo>
                  <a:pt x="465" y="106"/>
                  <a:pt x="465" y="106"/>
                  <a:pt x="465" y="106"/>
                </a:cubicBezTo>
                <a:close/>
                <a:moveTo>
                  <a:pt x="465" y="107"/>
                </a:move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3" y="108"/>
                  <a:pt x="463" y="108"/>
                  <a:pt x="463" y="108"/>
                </a:cubicBezTo>
                <a:cubicBezTo>
                  <a:pt x="463" y="108"/>
                  <a:pt x="463" y="108"/>
                  <a:pt x="463" y="108"/>
                </a:cubicBezTo>
                <a:cubicBezTo>
                  <a:pt x="463" y="108"/>
                  <a:pt x="463" y="108"/>
                  <a:pt x="463" y="108"/>
                </a:cubicBezTo>
                <a:cubicBezTo>
                  <a:pt x="463" y="108"/>
                  <a:pt x="463" y="108"/>
                  <a:pt x="463" y="108"/>
                </a:cubicBezTo>
                <a:cubicBezTo>
                  <a:pt x="463" y="108"/>
                  <a:pt x="463" y="108"/>
                  <a:pt x="463" y="108"/>
                </a:cubicBezTo>
                <a:cubicBezTo>
                  <a:pt x="463" y="107"/>
                  <a:pt x="463" y="107"/>
                  <a:pt x="463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lose/>
                <a:moveTo>
                  <a:pt x="465" y="107"/>
                </a:move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lose/>
                <a:moveTo>
                  <a:pt x="466" y="107"/>
                </a:moveTo>
                <a:cubicBezTo>
                  <a:pt x="466" y="107"/>
                  <a:pt x="466" y="107"/>
                  <a:pt x="466" y="107"/>
                </a:cubicBezTo>
                <a:cubicBezTo>
                  <a:pt x="466" y="107"/>
                  <a:pt x="466" y="107"/>
                  <a:pt x="466" y="108"/>
                </a:cubicBezTo>
                <a:cubicBezTo>
                  <a:pt x="466" y="108"/>
                  <a:pt x="466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9"/>
                  <a:pt x="465" y="109"/>
                  <a:pt x="465" y="109"/>
                </a:cubicBezTo>
                <a:cubicBezTo>
                  <a:pt x="465" y="109"/>
                  <a:pt x="465" y="109"/>
                  <a:pt x="465" y="109"/>
                </a:cubicBezTo>
                <a:cubicBezTo>
                  <a:pt x="465" y="109"/>
                  <a:pt x="465" y="109"/>
                  <a:pt x="465" y="109"/>
                </a:cubicBezTo>
                <a:cubicBezTo>
                  <a:pt x="464" y="109"/>
                  <a:pt x="464" y="109"/>
                  <a:pt x="464" y="109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7"/>
                  <a:pt x="466" y="107"/>
                </a:cubicBezTo>
                <a:cubicBezTo>
                  <a:pt x="466" y="107"/>
                  <a:pt x="466" y="107"/>
                  <a:pt x="466" y="107"/>
                </a:cubicBezTo>
                <a:cubicBezTo>
                  <a:pt x="466" y="107"/>
                  <a:pt x="466" y="107"/>
                  <a:pt x="466" y="107"/>
                </a:cubicBezTo>
                <a:cubicBezTo>
                  <a:pt x="466" y="107"/>
                  <a:pt x="466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6" y="107"/>
                  <a:pt x="466" y="107"/>
                  <a:pt x="466" y="107"/>
                </a:cubicBezTo>
                <a:close/>
                <a:moveTo>
                  <a:pt x="465" y="107"/>
                </a:moveTo>
                <a:cubicBezTo>
                  <a:pt x="465" y="107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7"/>
                </a:cubicBezTo>
                <a:cubicBezTo>
                  <a:pt x="464" y="107"/>
                  <a:pt x="465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8"/>
                  <a:pt x="464" y="108"/>
                </a:cubicBezTo>
                <a:cubicBezTo>
                  <a:pt x="464" y="108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4" y="107"/>
                  <a:pt x="464" y="107"/>
                </a:cubicBezTo>
                <a:cubicBezTo>
                  <a:pt x="464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8"/>
                </a:cubicBezTo>
                <a:cubicBezTo>
                  <a:pt x="465" y="108"/>
                  <a:pt x="465" y="108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ubicBezTo>
                  <a:pt x="465" y="107"/>
                  <a:pt x="465" y="107"/>
                  <a:pt x="465" y="107"/>
                </a:cubicBezTo>
                <a:close/>
                <a:moveTo>
                  <a:pt x="462" y="102"/>
                </a:moveTo>
                <a:cubicBezTo>
                  <a:pt x="461" y="102"/>
                  <a:pt x="461" y="102"/>
                  <a:pt x="461" y="102"/>
                </a:cubicBezTo>
                <a:cubicBezTo>
                  <a:pt x="461" y="102"/>
                  <a:pt x="461" y="102"/>
                  <a:pt x="461" y="102"/>
                </a:cubicBezTo>
                <a:cubicBezTo>
                  <a:pt x="461" y="102"/>
                  <a:pt x="461" y="102"/>
                  <a:pt x="461" y="102"/>
                </a:cubicBezTo>
                <a:cubicBezTo>
                  <a:pt x="461" y="101"/>
                  <a:pt x="461" y="101"/>
                  <a:pt x="461" y="101"/>
                </a:cubicBezTo>
                <a:cubicBezTo>
                  <a:pt x="461" y="101"/>
                  <a:pt x="461" y="101"/>
                  <a:pt x="461" y="101"/>
                </a:cubicBezTo>
                <a:cubicBezTo>
                  <a:pt x="461" y="101"/>
                  <a:pt x="461" y="101"/>
                  <a:pt x="461" y="101"/>
                </a:cubicBezTo>
                <a:cubicBezTo>
                  <a:pt x="462" y="101"/>
                  <a:pt x="462" y="101"/>
                  <a:pt x="462" y="101"/>
                </a:cubicBezTo>
                <a:cubicBezTo>
                  <a:pt x="462" y="101"/>
                  <a:pt x="462" y="101"/>
                  <a:pt x="462" y="101"/>
                </a:cubicBezTo>
                <a:cubicBezTo>
                  <a:pt x="461" y="101"/>
                  <a:pt x="461" y="101"/>
                  <a:pt x="461" y="101"/>
                </a:cubicBezTo>
                <a:cubicBezTo>
                  <a:pt x="461" y="102"/>
                  <a:pt x="461" y="102"/>
                  <a:pt x="461" y="102"/>
                </a:cubicBezTo>
                <a:cubicBezTo>
                  <a:pt x="462" y="102"/>
                  <a:pt x="462" y="102"/>
                  <a:pt x="462" y="102"/>
                </a:cubicBezTo>
                <a:cubicBezTo>
                  <a:pt x="462" y="102"/>
                  <a:pt x="462" y="102"/>
                  <a:pt x="462" y="102"/>
                </a:cubicBezTo>
                <a:close/>
                <a:moveTo>
                  <a:pt x="462" y="100"/>
                </a:move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1" y="100"/>
                  <a:pt x="461" y="100"/>
                  <a:pt x="461" y="100"/>
                </a:cubicBezTo>
                <a:cubicBezTo>
                  <a:pt x="462" y="100"/>
                  <a:pt x="462" y="100"/>
                  <a:pt x="462" y="100"/>
                </a:cubicBezTo>
                <a:cubicBezTo>
                  <a:pt x="462" y="100"/>
                  <a:pt x="462" y="100"/>
                  <a:pt x="462" y="100"/>
                </a:cubicBezTo>
                <a:close/>
                <a:moveTo>
                  <a:pt x="462" y="99"/>
                </a:move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2" y="99"/>
                  <a:pt x="462" y="99"/>
                  <a:pt x="462" y="99"/>
                </a:cubicBezTo>
                <a:cubicBezTo>
                  <a:pt x="462" y="99"/>
                  <a:pt x="462" y="99"/>
                  <a:pt x="462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1" y="99"/>
                  <a:pt x="461" y="99"/>
                  <a:pt x="461" y="99"/>
                </a:cubicBezTo>
                <a:cubicBezTo>
                  <a:pt x="462" y="99"/>
                  <a:pt x="462" y="99"/>
                  <a:pt x="462" y="99"/>
                </a:cubicBezTo>
                <a:cubicBezTo>
                  <a:pt x="462" y="99"/>
                  <a:pt x="462" y="99"/>
                  <a:pt x="462" y="99"/>
                </a:cubicBezTo>
                <a:close/>
                <a:moveTo>
                  <a:pt x="462" y="98"/>
                </a:move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9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lose/>
                <a:moveTo>
                  <a:pt x="461" y="98"/>
                </a:moveTo>
                <a:cubicBezTo>
                  <a:pt x="461" y="98"/>
                  <a:pt x="461" y="98"/>
                  <a:pt x="461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2" y="98"/>
                  <a:pt x="462" y="98"/>
                  <a:pt x="462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ubicBezTo>
                  <a:pt x="461" y="98"/>
                  <a:pt x="461" y="98"/>
                  <a:pt x="461" y="98"/>
                </a:cubicBezTo>
                <a:close/>
                <a:moveTo>
                  <a:pt x="462" y="97"/>
                </a:move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2" y="97"/>
                </a:cubicBezTo>
                <a:cubicBezTo>
                  <a:pt x="462" y="97"/>
                  <a:pt x="462" y="97"/>
                  <a:pt x="462" y="97"/>
                </a:cubicBezTo>
                <a:cubicBezTo>
                  <a:pt x="462" y="97"/>
                  <a:pt x="462" y="97"/>
                  <a:pt x="462" y="97"/>
                </a:cubicBezTo>
                <a:cubicBezTo>
                  <a:pt x="462" y="97"/>
                  <a:pt x="462" y="97"/>
                  <a:pt x="462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62" y="97"/>
                  <a:pt x="462" y="97"/>
                  <a:pt x="462" y="97"/>
                </a:cubicBezTo>
                <a:cubicBezTo>
                  <a:pt x="462" y="97"/>
                  <a:pt x="462" y="97"/>
                  <a:pt x="462" y="97"/>
                </a:cubicBezTo>
                <a:close/>
                <a:moveTo>
                  <a:pt x="462" y="95"/>
                </a:moveTo>
                <a:cubicBezTo>
                  <a:pt x="462" y="95"/>
                  <a:pt x="462" y="95"/>
                  <a:pt x="462" y="95"/>
                </a:cubicBezTo>
                <a:cubicBezTo>
                  <a:pt x="462" y="95"/>
                  <a:pt x="462" y="95"/>
                  <a:pt x="462" y="95"/>
                </a:cubicBezTo>
                <a:cubicBezTo>
                  <a:pt x="462" y="95"/>
                  <a:pt x="462" y="95"/>
                  <a:pt x="462" y="95"/>
                </a:cubicBezTo>
                <a:cubicBezTo>
                  <a:pt x="463" y="95"/>
                  <a:pt x="463" y="95"/>
                  <a:pt x="463" y="95"/>
                </a:cubicBezTo>
                <a:cubicBezTo>
                  <a:pt x="463" y="96"/>
                  <a:pt x="463" y="96"/>
                  <a:pt x="463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1" y="96"/>
                  <a:pt x="461" y="96"/>
                  <a:pt x="461" y="96"/>
                </a:cubicBezTo>
                <a:cubicBezTo>
                  <a:pt x="461" y="96"/>
                  <a:pt x="461" y="96"/>
                  <a:pt x="461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6"/>
                  <a:pt x="462" y="96"/>
                </a:cubicBezTo>
                <a:cubicBezTo>
                  <a:pt x="462" y="96"/>
                  <a:pt x="462" y="95"/>
                  <a:pt x="462" y="95"/>
                </a:cubicBezTo>
                <a:cubicBezTo>
                  <a:pt x="462" y="95"/>
                  <a:pt x="462" y="95"/>
                  <a:pt x="462" y="95"/>
                </a:cubicBezTo>
                <a:cubicBezTo>
                  <a:pt x="462" y="95"/>
                  <a:pt x="462" y="95"/>
                  <a:pt x="462" y="95"/>
                </a:cubicBezTo>
                <a:close/>
                <a:moveTo>
                  <a:pt x="463" y="95"/>
                </a:moveTo>
                <a:cubicBezTo>
                  <a:pt x="462" y="95"/>
                  <a:pt x="462" y="95"/>
                  <a:pt x="462" y="95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2" y="95"/>
                  <a:pt x="462" y="95"/>
                  <a:pt x="462" y="95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5"/>
                  <a:pt x="463" y="95"/>
                  <a:pt x="463" y="95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2" y="94"/>
                  <a:pt x="462" y="94"/>
                  <a:pt x="462" y="94"/>
                </a:cubicBezTo>
                <a:cubicBezTo>
                  <a:pt x="462" y="94"/>
                  <a:pt x="462" y="94"/>
                  <a:pt x="462" y="95"/>
                </a:cubicBezTo>
                <a:cubicBezTo>
                  <a:pt x="462" y="95"/>
                  <a:pt x="462" y="95"/>
                  <a:pt x="463" y="95"/>
                </a:cubicBezTo>
                <a:cubicBezTo>
                  <a:pt x="463" y="95"/>
                  <a:pt x="463" y="95"/>
                  <a:pt x="463" y="95"/>
                </a:cubicBezTo>
                <a:cubicBezTo>
                  <a:pt x="463" y="95"/>
                  <a:pt x="463" y="95"/>
                  <a:pt x="463" y="95"/>
                </a:cubicBezTo>
                <a:close/>
                <a:moveTo>
                  <a:pt x="463" y="94"/>
                </a:moveTo>
                <a:cubicBezTo>
                  <a:pt x="462" y="94"/>
                  <a:pt x="462" y="94"/>
                  <a:pt x="462" y="94"/>
                </a:cubicBezTo>
                <a:cubicBezTo>
                  <a:pt x="462" y="93"/>
                  <a:pt x="462" y="93"/>
                  <a:pt x="462" y="93"/>
                </a:cubicBezTo>
                <a:cubicBezTo>
                  <a:pt x="463" y="93"/>
                  <a:pt x="463" y="93"/>
                  <a:pt x="463" y="93"/>
                </a:cubicBezTo>
                <a:cubicBezTo>
                  <a:pt x="463" y="94"/>
                  <a:pt x="463" y="94"/>
                  <a:pt x="463" y="94"/>
                </a:cubicBezTo>
                <a:close/>
                <a:moveTo>
                  <a:pt x="463" y="94"/>
                </a:move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ubicBezTo>
                  <a:pt x="463" y="94"/>
                  <a:pt x="463" y="94"/>
                  <a:pt x="463" y="94"/>
                </a:cubicBezTo>
                <a:close/>
                <a:moveTo>
                  <a:pt x="464" y="94"/>
                </a:moveTo>
                <a:cubicBezTo>
                  <a:pt x="463" y="93"/>
                  <a:pt x="463" y="93"/>
                  <a:pt x="463" y="93"/>
                </a:cubicBezTo>
                <a:cubicBezTo>
                  <a:pt x="463" y="93"/>
                  <a:pt x="463" y="93"/>
                  <a:pt x="463" y="93"/>
                </a:cubicBezTo>
                <a:cubicBezTo>
                  <a:pt x="463" y="93"/>
                  <a:pt x="463" y="93"/>
                  <a:pt x="463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3" y="93"/>
                  <a:pt x="463" y="93"/>
                  <a:pt x="463" y="93"/>
                </a:cubicBezTo>
                <a:cubicBezTo>
                  <a:pt x="463" y="93"/>
                  <a:pt x="463" y="93"/>
                  <a:pt x="463" y="93"/>
                </a:cubicBezTo>
                <a:cubicBezTo>
                  <a:pt x="464" y="94"/>
                  <a:pt x="464" y="94"/>
                  <a:pt x="464" y="94"/>
                </a:cubicBezTo>
                <a:cubicBezTo>
                  <a:pt x="464" y="94"/>
                  <a:pt x="464" y="94"/>
                  <a:pt x="464" y="94"/>
                </a:cubicBezTo>
                <a:close/>
                <a:moveTo>
                  <a:pt x="464" y="93"/>
                </a:moveTo>
                <a:cubicBezTo>
                  <a:pt x="464" y="92"/>
                  <a:pt x="464" y="92"/>
                  <a:pt x="464" y="92"/>
                </a:cubicBezTo>
                <a:cubicBezTo>
                  <a:pt x="465" y="92"/>
                  <a:pt x="465" y="93"/>
                  <a:pt x="465" y="93"/>
                </a:cubicBezTo>
                <a:cubicBezTo>
                  <a:pt x="465" y="93"/>
                  <a:pt x="465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ubicBezTo>
                  <a:pt x="464" y="93"/>
                  <a:pt x="464" y="93"/>
                  <a:pt x="464" y="93"/>
                </a:cubicBezTo>
                <a:close/>
                <a:moveTo>
                  <a:pt x="464" y="93"/>
                </a:moveTo>
                <a:cubicBezTo>
                  <a:pt x="464" y="93"/>
                  <a:pt x="464" y="93"/>
                  <a:pt x="464" y="93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3"/>
                  <a:pt x="464" y="93"/>
                  <a:pt x="464" y="93"/>
                </a:cubicBezTo>
                <a:close/>
                <a:moveTo>
                  <a:pt x="465" y="92"/>
                </a:move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4" y="92"/>
                  <a:pt x="464" y="92"/>
                </a:cubicBezTo>
                <a:cubicBezTo>
                  <a:pt x="464" y="92"/>
                  <a:pt x="465" y="92"/>
                  <a:pt x="465" y="92"/>
                </a:cubicBezTo>
                <a:cubicBezTo>
                  <a:pt x="465" y="92"/>
                  <a:pt x="465" y="92"/>
                  <a:pt x="465" y="91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lose/>
                <a:moveTo>
                  <a:pt x="465" y="92"/>
                </a:move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6" y="92"/>
                </a:cubicBezTo>
                <a:cubicBezTo>
                  <a:pt x="466" y="92"/>
                  <a:pt x="466" y="92"/>
                  <a:pt x="466" y="92"/>
                </a:cubicBezTo>
                <a:cubicBezTo>
                  <a:pt x="466" y="92"/>
                  <a:pt x="466" y="92"/>
                  <a:pt x="466" y="92"/>
                </a:cubicBezTo>
                <a:cubicBezTo>
                  <a:pt x="466" y="92"/>
                  <a:pt x="466" y="92"/>
                  <a:pt x="466" y="92"/>
                </a:cubicBezTo>
                <a:cubicBezTo>
                  <a:pt x="466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ubicBezTo>
                  <a:pt x="465" y="92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5" y="91"/>
                  <a:pt x="465" y="91"/>
                  <a:pt x="465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2"/>
                  <a:pt x="466" y="92"/>
                </a:cubicBezTo>
                <a:cubicBezTo>
                  <a:pt x="466" y="92"/>
                  <a:pt x="466" y="92"/>
                  <a:pt x="466" y="92"/>
                </a:cubicBezTo>
                <a:cubicBezTo>
                  <a:pt x="466" y="92"/>
                  <a:pt x="466" y="92"/>
                  <a:pt x="466" y="92"/>
                </a:cubicBezTo>
                <a:cubicBezTo>
                  <a:pt x="466" y="92"/>
                  <a:pt x="465" y="92"/>
                  <a:pt x="465" y="92"/>
                </a:cubicBezTo>
                <a:cubicBezTo>
                  <a:pt x="465" y="92"/>
                  <a:pt x="465" y="92"/>
                  <a:pt x="465" y="92"/>
                </a:cubicBezTo>
                <a:close/>
                <a:moveTo>
                  <a:pt x="466" y="91"/>
                </a:moveTo>
                <a:cubicBezTo>
                  <a:pt x="465" y="90"/>
                  <a:pt x="465" y="90"/>
                  <a:pt x="465" y="90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lose/>
                <a:moveTo>
                  <a:pt x="466" y="92"/>
                </a:move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2"/>
                  <a:pt x="466" y="92"/>
                  <a:pt x="466" y="92"/>
                </a:cubicBezTo>
                <a:close/>
                <a:moveTo>
                  <a:pt x="467" y="91"/>
                </a:move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6" y="91"/>
                </a:cubicBezTo>
                <a:cubicBezTo>
                  <a:pt x="466" y="91"/>
                  <a:pt x="466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lose/>
                <a:moveTo>
                  <a:pt x="467" y="91"/>
                </a:move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6" y="90"/>
                  <a:pt x="466" y="90"/>
                  <a:pt x="466" y="90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67" y="91"/>
                  <a:pt x="467" y="91"/>
                </a:cubicBezTo>
                <a:close/>
                <a:moveTo>
                  <a:pt x="468" y="90"/>
                </a:move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9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lose/>
                <a:moveTo>
                  <a:pt x="468" y="90"/>
                </a:move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9" y="90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ubicBezTo>
                  <a:pt x="468" y="90"/>
                  <a:pt x="468" y="90"/>
                  <a:pt x="468" y="90"/>
                </a:cubicBezTo>
                <a:close/>
                <a:moveTo>
                  <a:pt x="469" y="90"/>
                </a:move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89"/>
                  <a:pt x="469" y="89"/>
                  <a:pt x="469" y="89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9" y="90"/>
                  <a:pt x="469" y="90"/>
                  <a:pt x="469" y="90"/>
                </a:cubicBezTo>
                <a:close/>
                <a:moveTo>
                  <a:pt x="470" y="90"/>
                </a:move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0" y="89"/>
                </a:cubicBezTo>
                <a:cubicBezTo>
                  <a:pt x="470" y="89"/>
                  <a:pt x="470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89"/>
                  <a:pt x="471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ubicBezTo>
                  <a:pt x="470" y="90"/>
                  <a:pt x="470" y="90"/>
                  <a:pt x="470" y="90"/>
                </a:cubicBezTo>
                <a:close/>
                <a:moveTo>
                  <a:pt x="472" y="90"/>
                </a:moveTo>
                <a:cubicBezTo>
                  <a:pt x="472" y="90"/>
                  <a:pt x="472" y="90"/>
                  <a:pt x="472" y="90"/>
                </a:cubicBezTo>
                <a:cubicBezTo>
                  <a:pt x="472" y="90"/>
                  <a:pt x="472" y="90"/>
                  <a:pt x="472" y="90"/>
                </a:cubicBezTo>
                <a:cubicBezTo>
                  <a:pt x="472" y="90"/>
                  <a:pt x="472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1" y="90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89"/>
                  <a:pt x="471" y="89"/>
                  <a:pt x="471" y="89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1" y="90"/>
                  <a:pt x="471" y="90"/>
                </a:cubicBezTo>
                <a:cubicBezTo>
                  <a:pt x="471" y="90"/>
                  <a:pt x="472" y="90"/>
                  <a:pt x="472" y="90"/>
                </a:cubicBezTo>
                <a:cubicBezTo>
                  <a:pt x="472" y="90"/>
                  <a:pt x="472" y="90"/>
                  <a:pt x="472" y="90"/>
                </a:cubicBezTo>
                <a:close/>
                <a:moveTo>
                  <a:pt x="472" y="89"/>
                </a:move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lose/>
                <a:moveTo>
                  <a:pt x="472" y="90"/>
                </a:moveTo>
                <a:cubicBezTo>
                  <a:pt x="472" y="89"/>
                  <a:pt x="472" y="89"/>
                  <a:pt x="472" y="89"/>
                </a:cubicBezTo>
                <a:cubicBezTo>
                  <a:pt x="472" y="89"/>
                  <a:pt x="472" y="89"/>
                  <a:pt x="472" y="89"/>
                </a:cubicBezTo>
                <a:cubicBezTo>
                  <a:pt x="472" y="90"/>
                  <a:pt x="472" y="90"/>
                  <a:pt x="472" y="90"/>
                </a:cubicBezTo>
                <a:cubicBezTo>
                  <a:pt x="472" y="90"/>
                  <a:pt x="472" y="90"/>
                  <a:pt x="472" y="90"/>
                </a:cubicBezTo>
                <a:close/>
                <a:moveTo>
                  <a:pt x="473" y="90"/>
                </a:move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2" y="90"/>
                </a:cubicBezTo>
                <a:cubicBezTo>
                  <a:pt x="472" y="90"/>
                  <a:pt x="472" y="90"/>
                  <a:pt x="472" y="90"/>
                </a:cubicBezTo>
                <a:cubicBezTo>
                  <a:pt x="472" y="89"/>
                  <a:pt x="472" y="89"/>
                  <a:pt x="473" y="89"/>
                </a:cubicBezTo>
                <a:cubicBezTo>
                  <a:pt x="473" y="89"/>
                  <a:pt x="473" y="89"/>
                  <a:pt x="473" y="89"/>
                </a:cubicBezTo>
                <a:cubicBezTo>
                  <a:pt x="473" y="89"/>
                  <a:pt x="473" y="89"/>
                  <a:pt x="473" y="89"/>
                </a:cubicBezTo>
                <a:cubicBezTo>
                  <a:pt x="473" y="89"/>
                  <a:pt x="473" y="89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ubicBezTo>
                  <a:pt x="473" y="90"/>
                  <a:pt x="473" y="90"/>
                  <a:pt x="473" y="90"/>
                </a:cubicBezTo>
                <a:close/>
                <a:moveTo>
                  <a:pt x="473" y="89"/>
                </a:moveTo>
                <a:cubicBezTo>
                  <a:pt x="473" y="89"/>
                  <a:pt x="473" y="89"/>
                  <a:pt x="473" y="89"/>
                </a:cubicBezTo>
                <a:cubicBezTo>
                  <a:pt x="473" y="89"/>
                  <a:pt x="473" y="89"/>
                  <a:pt x="473" y="89"/>
                </a:cubicBezTo>
                <a:cubicBezTo>
                  <a:pt x="473" y="89"/>
                  <a:pt x="473" y="89"/>
                  <a:pt x="473" y="89"/>
                </a:cubicBezTo>
                <a:cubicBezTo>
                  <a:pt x="473" y="89"/>
                  <a:pt x="473" y="89"/>
                  <a:pt x="473" y="90"/>
                </a:cubicBezTo>
                <a:cubicBezTo>
                  <a:pt x="473" y="89"/>
                  <a:pt x="473" y="89"/>
                  <a:pt x="473" y="89"/>
                </a:cubicBezTo>
                <a:close/>
                <a:moveTo>
                  <a:pt x="473" y="90"/>
                </a:move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89"/>
                  <a:pt x="474" y="89"/>
                  <a:pt x="474" y="89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3" y="90"/>
                  <a:pt x="473" y="90"/>
                  <a:pt x="473" y="90"/>
                </a:cubicBezTo>
                <a:close/>
                <a:moveTo>
                  <a:pt x="475" y="90"/>
                </a:move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1"/>
                  <a:pt x="475" y="91"/>
                  <a:pt x="475" y="90"/>
                </a:cubicBezTo>
                <a:cubicBezTo>
                  <a:pt x="475" y="90"/>
                  <a:pt x="474" y="90"/>
                  <a:pt x="474" y="90"/>
                </a:cubicBezTo>
                <a:cubicBezTo>
                  <a:pt x="474" y="90"/>
                  <a:pt x="474" y="90"/>
                  <a:pt x="474" y="90"/>
                </a:cubicBezTo>
                <a:cubicBezTo>
                  <a:pt x="474" y="90"/>
                  <a:pt x="474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0"/>
                  <a:pt x="475" y="90"/>
                </a:cubicBezTo>
                <a:close/>
                <a:moveTo>
                  <a:pt x="476" y="91"/>
                </a:moveTo>
                <a:cubicBezTo>
                  <a:pt x="476" y="91"/>
                  <a:pt x="476" y="91"/>
                  <a:pt x="476" y="91"/>
                </a:cubicBezTo>
                <a:cubicBezTo>
                  <a:pt x="476" y="91"/>
                  <a:pt x="476" y="91"/>
                  <a:pt x="476" y="91"/>
                </a:cubicBezTo>
                <a:cubicBezTo>
                  <a:pt x="476" y="91"/>
                  <a:pt x="476" y="91"/>
                  <a:pt x="475" y="91"/>
                </a:cubicBezTo>
                <a:cubicBezTo>
                  <a:pt x="475" y="91"/>
                  <a:pt x="475" y="91"/>
                  <a:pt x="475" y="91"/>
                </a:cubicBezTo>
                <a:cubicBezTo>
                  <a:pt x="475" y="91"/>
                  <a:pt x="475" y="90"/>
                  <a:pt x="475" y="90"/>
                </a:cubicBezTo>
                <a:cubicBezTo>
                  <a:pt x="475" y="90"/>
                  <a:pt x="475" y="90"/>
                  <a:pt x="476" y="90"/>
                </a:cubicBezTo>
                <a:cubicBezTo>
                  <a:pt x="476" y="90"/>
                  <a:pt x="476" y="90"/>
                  <a:pt x="476" y="90"/>
                </a:cubicBezTo>
                <a:cubicBezTo>
                  <a:pt x="476" y="90"/>
                  <a:pt x="476" y="90"/>
                  <a:pt x="476" y="90"/>
                </a:cubicBezTo>
                <a:cubicBezTo>
                  <a:pt x="476" y="90"/>
                  <a:pt x="476" y="90"/>
                  <a:pt x="476" y="91"/>
                </a:cubicBezTo>
                <a:cubicBezTo>
                  <a:pt x="476" y="91"/>
                  <a:pt x="476" y="91"/>
                  <a:pt x="476" y="91"/>
                </a:cubicBezTo>
                <a:cubicBezTo>
                  <a:pt x="475" y="90"/>
                  <a:pt x="475" y="90"/>
                  <a:pt x="475" y="90"/>
                </a:cubicBezTo>
                <a:cubicBezTo>
                  <a:pt x="475" y="90"/>
                  <a:pt x="475" y="91"/>
                  <a:pt x="475" y="91"/>
                </a:cubicBezTo>
                <a:cubicBezTo>
                  <a:pt x="475" y="91"/>
                  <a:pt x="475" y="91"/>
                  <a:pt x="476" y="91"/>
                </a:cubicBezTo>
                <a:cubicBezTo>
                  <a:pt x="476" y="91"/>
                  <a:pt x="476" y="91"/>
                  <a:pt x="476" y="91"/>
                </a:cubicBezTo>
                <a:cubicBezTo>
                  <a:pt x="476" y="91"/>
                  <a:pt x="476" y="91"/>
                  <a:pt x="476" y="91"/>
                </a:cubicBezTo>
                <a:close/>
                <a:moveTo>
                  <a:pt x="475" y="90"/>
                </a:moveTo>
                <a:cubicBezTo>
                  <a:pt x="476" y="90"/>
                  <a:pt x="476" y="90"/>
                  <a:pt x="476" y="90"/>
                </a:cubicBezTo>
                <a:cubicBezTo>
                  <a:pt x="476" y="90"/>
                  <a:pt x="476" y="90"/>
                  <a:pt x="476" y="90"/>
                </a:cubicBezTo>
                <a:cubicBezTo>
                  <a:pt x="476" y="90"/>
                  <a:pt x="476" y="90"/>
                  <a:pt x="476" y="90"/>
                </a:cubicBezTo>
                <a:cubicBezTo>
                  <a:pt x="476" y="90"/>
                  <a:pt x="476" y="90"/>
                  <a:pt x="476" y="90"/>
                </a:cubicBezTo>
                <a:cubicBezTo>
                  <a:pt x="475" y="90"/>
                  <a:pt x="475" y="90"/>
                  <a:pt x="475" y="90"/>
                </a:cubicBezTo>
                <a:close/>
                <a:moveTo>
                  <a:pt x="477" y="92"/>
                </a:moveTo>
                <a:cubicBezTo>
                  <a:pt x="477" y="92"/>
                  <a:pt x="477" y="92"/>
                  <a:pt x="477" y="92"/>
                </a:cubicBezTo>
                <a:cubicBezTo>
                  <a:pt x="477" y="92"/>
                  <a:pt x="477" y="91"/>
                  <a:pt x="477" y="91"/>
                </a:cubicBezTo>
                <a:cubicBezTo>
                  <a:pt x="476" y="91"/>
                  <a:pt x="476" y="91"/>
                  <a:pt x="476" y="91"/>
                </a:cubicBezTo>
                <a:cubicBezTo>
                  <a:pt x="476" y="91"/>
                  <a:pt x="476" y="91"/>
                  <a:pt x="476" y="91"/>
                </a:cubicBezTo>
                <a:cubicBezTo>
                  <a:pt x="476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7" y="92"/>
                  <a:pt x="477" y="92"/>
                  <a:pt x="477" y="92"/>
                </a:cubicBezTo>
                <a:close/>
                <a:moveTo>
                  <a:pt x="477" y="91"/>
                </a:move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ubicBezTo>
                  <a:pt x="477" y="91"/>
                  <a:pt x="477" y="91"/>
                  <a:pt x="477" y="91"/>
                </a:cubicBezTo>
                <a:close/>
                <a:moveTo>
                  <a:pt x="477" y="92"/>
                </a:moveTo>
                <a:cubicBezTo>
                  <a:pt x="478" y="91"/>
                  <a:pt x="478" y="91"/>
                  <a:pt x="478" y="91"/>
                </a:cubicBezTo>
                <a:cubicBezTo>
                  <a:pt x="478" y="91"/>
                  <a:pt x="478" y="91"/>
                  <a:pt x="478" y="91"/>
                </a:cubicBezTo>
                <a:cubicBezTo>
                  <a:pt x="478" y="91"/>
                  <a:pt x="478" y="91"/>
                  <a:pt x="478" y="91"/>
                </a:cubicBezTo>
                <a:cubicBezTo>
                  <a:pt x="478" y="91"/>
                  <a:pt x="478" y="91"/>
                  <a:pt x="478" y="91"/>
                </a:cubicBezTo>
                <a:cubicBezTo>
                  <a:pt x="478" y="91"/>
                  <a:pt x="478" y="91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1"/>
                </a:cubicBezTo>
                <a:cubicBezTo>
                  <a:pt x="478" y="91"/>
                  <a:pt x="478" y="91"/>
                  <a:pt x="478" y="91"/>
                </a:cubicBezTo>
                <a:cubicBezTo>
                  <a:pt x="478" y="91"/>
                  <a:pt x="478" y="91"/>
                  <a:pt x="478" y="92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77" y="92"/>
                  <a:pt x="477" y="92"/>
                  <a:pt x="477" y="92"/>
                </a:cubicBezTo>
                <a:close/>
                <a:moveTo>
                  <a:pt x="478" y="93"/>
                </a:moveTo>
                <a:cubicBezTo>
                  <a:pt x="478" y="93"/>
                  <a:pt x="478" y="93"/>
                  <a:pt x="478" y="93"/>
                </a:cubicBezTo>
                <a:cubicBezTo>
                  <a:pt x="478" y="93"/>
                  <a:pt x="478" y="93"/>
                  <a:pt x="478" y="93"/>
                </a:cubicBezTo>
                <a:cubicBezTo>
                  <a:pt x="478" y="93"/>
                  <a:pt x="478" y="93"/>
                  <a:pt x="478" y="93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478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8" y="93"/>
                  <a:pt x="478" y="93"/>
                  <a:pt x="478" y="93"/>
                </a:cubicBezTo>
                <a:cubicBezTo>
                  <a:pt x="478" y="93"/>
                  <a:pt x="478" y="93"/>
                  <a:pt x="478" y="93"/>
                </a:cubicBezTo>
                <a:close/>
                <a:moveTo>
                  <a:pt x="478" y="92"/>
                </a:moveTo>
                <a:cubicBezTo>
                  <a:pt x="478" y="92"/>
                  <a:pt x="478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2"/>
                </a:cubicBezTo>
                <a:cubicBezTo>
                  <a:pt x="479" y="92"/>
                  <a:pt x="479" y="92"/>
                  <a:pt x="479" y="93"/>
                </a:cubicBezTo>
                <a:cubicBezTo>
                  <a:pt x="479" y="93"/>
                  <a:pt x="479" y="93"/>
                  <a:pt x="478" y="93"/>
                </a:cubicBezTo>
                <a:cubicBezTo>
                  <a:pt x="478" y="93"/>
                  <a:pt x="478" y="93"/>
                  <a:pt x="478" y="93"/>
                </a:cubicBezTo>
                <a:cubicBezTo>
                  <a:pt x="478" y="93"/>
                  <a:pt x="478" y="93"/>
                  <a:pt x="478" y="92"/>
                </a:cubicBezTo>
                <a:cubicBezTo>
                  <a:pt x="478" y="92"/>
                  <a:pt x="478" y="92"/>
                  <a:pt x="478" y="92"/>
                </a:cubicBezTo>
                <a:close/>
                <a:moveTo>
                  <a:pt x="479" y="94"/>
                </a:move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80" y="93"/>
                  <a:pt x="480" y="93"/>
                  <a:pt x="480" y="93"/>
                </a:cubicBezTo>
                <a:cubicBezTo>
                  <a:pt x="479" y="94"/>
                  <a:pt x="479" y="94"/>
                  <a:pt x="479" y="94"/>
                </a:cubicBezTo>
                <a:cubicBezTo>
                  <a:pt x="479" y="94"/>
                  <a:pt x="479" y="94"/>
                  <a:pt x="479" y="94"/>
                </a:cubicBezTo>
                <a:close/>
                <a:moveTo>
                  <a:pt x="480" y="95"/>
                </a:move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lose/>
                <a:moveTo>
                  <a:pt x="480" y="94"/>
                </a:move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ubicBezTo>
                  <a:pt x="480" y="94"/>
                  <a:pt x="480" y="94"/>
                  <a:pt x="480" y="94"/>
                </a:cubicBezTo>
                <a:close/>
                <a:moveTo>
                  <a:pt x="480" y="95"/>
                </a:moveTo>
                <a:cubicBezTo>
                  <a:pt x="481" y="96"/>
                  <a:pt x="481" y="96"/>
                  <a:pt x="481" y="96"/>
                </a:cubicBezTo>
                <a:cubicBezTo>
                  <a:pt x="480" y="96"/>
                  <a:pt x="480" y="96"/>
                  <a:pt x="480" y="96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1" y="95"/>
                  <a:pt x="481" y="95"/>
                </a:cubicBezTo>
                <a:cubicBezTo>
                  <a:pt x="481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ubicBezTo>
                  <a:pt x="480" y="95"/>
                  <a:pt x="480" y="95"/>
                  <a:pt x="480" y="95"/>
                </a:cubicBezTo>
                <a:close/>
                <a:moveTo>
                  <a:pt x="480" y="96"/>
                </a:moveTo>
                <a:cubicBezTo>
                  <a:pt x="481" y="95"/>
                  <a:pt x="481" y="95"/>
                  <a:pt x="481" y="95"/>
                </a:cubicBezTo>
                <a:cubicBezTo>
                  <a:pt x="482" y="95"/>
                  <a:pt x="482" y="95"/>
                  <a:pt x="482" y="95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1" y="96"/>
                  <a:pt x="481" y="96"/>
                  <a:pt x="481" y="96"/>
                </a:cubicBezTo>
                <a:cubicBezTo>
                  <a:pt x="480" y="96"/>
                  <a:pt x="480" y="96"/>
                  <a:pt x="480" y="96"/>
                </a:cubicBezTo>
                <a:cubicBezTo>
                  <a:pt x="480" y="96"/>
                  <a:pt x="480" y="96"/>
                  <a:pt x="480" y="96"/>
                </a:cubicBezTo>
                <a:close/>
                <a:moveTo>
                  <a:pt x="481" y="97"/>
                </a:move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2" y="97"/>
                  <a:pt x="482" y="97"/>
                </a:cubicBezTo>
                <a:cubicBezTo>
                  <a:pt x="482" y="97"/>
                  <a:pt x="482" y="97"/>
                  <a:pt x="482" y="97"/>
                </a:cubicBezTo>
                <a:cubicBezTo>
                  <a:pt x="482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ubicBezTo>
                  <a:pt x="481" y="97"/>
                  <a:pt x="481" y="97"/>
                  <a:pt x="481" y="97"/>
                </a:cubicBezTo>
                <a:close/>
                <a:moveTo>
                  <a:pt x="481" y="98"/>
                </a:moveTo>
                <a:cubicBezTo>
                  <a:pt x="482" y="98"/>
                  <a:pt x="482" y="98"/>
                  <a:pt x="482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lose/>
                <a:moveTo>
                  <a:pt x="481" y="98"/>
                </a:moveTo>
                <a:cubicBezTo>
                  <a:pt x="481" y="98"/>
                  <a:pt x="482" y="98"/>
                  <a:pt x="482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2" y="98"/>
                  <a:pt x="482" y="98"/>
                  <a:pt x="482" y="98"/>
                </a:cubicBezTo>
                <a:cubicBezTo>
                  <a:pt x="482" y="98"/>
                  <a:pt x="482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81" y="98"/>
                  <a:pt x="481" y="98"/>
                  <a:pt x="481" y="98"/>
                </a:cubicBezTo>
                <a:close/>
                <a:moveTo>
                  <a:pt x="481" y="99"/>
                </a:moveTo>
                <a:cubicBezTo>
                  <a:pt x="482" y="99"/>
                  <a:pt x="482" y="99"/>
                  <a:pt x="482" y="99"/>
                </a:cubicBezTo>
                <a:cubicBezTo>
                  <a:pt x="482" y="99"/>
                  <a:pt x="482" y="99"/>
                  <a:pt x="482" y="99"/>
                </a:cubicBezTo>
                <a:cubicBezTo>
                  <a:pt x="481" y="99"/>
                  <a:pt x="481" y="99"/>
                  <a:pt x="481" y="99"/>
                </a:cubicBezTo>
                <a:cubicBezTo>
                  <a:pt x="481" y="99"/>
                  <a:pt x="481" y="99"/>
                  <a:pt x="481" y="99"/>
                </a:cubicBezTo>
                <a:close/>
                <a:moveTo>
                  <a:pt x="482" y="99"/>
                </a:moveTo>
                <a:cubicBezTo>
                  <a:pt x="482" y="99"/>
                  <a:pt x="482" y="99"/>
                  <a:pt x="482" y="99"/>
                </a:cubicBezTo>
                <a:cubicBezTo>
                  <a:pt x="482" y="99"/>
                  <a:pt x="482" y="99"/>
                  <a:pt x="482" y="99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99"/>
                </a:cubicBezTo>
                <a:cubicBezTo>
                  <a:pt x="481" y="99"/>
                  <a:pt x="481" y="99"/>
                  <a:pt x="481" y="99"/>
                </a:cubicBezTo>
                <a:cubicBezTo>
                  <a:pt x="481" y="99"/>
                  <a:pt x="481" y="99"/>
                  <a:pt x="482" y="99"/>
                </a:cubicBezTo>
                <a:close/>
                <a:moveTo>
                  <a:pt x="482" y="99"/>
                </a:moveTo>
                <a:cubicBezTo>
                  <a:pt x="482" y="99"/>
                  <a:pt x="482" y="99"/>
                  <a:pt x="482" y="99"/>
                </a:cubicBezTo>
                <a:cubicBezTo>
                  <a:pt x="482" y="99"/>
                  <a:pt x="482" y="99"/>
                  <a:pt x="482" y="99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99"/>
                </a:cubicBezTo>
                <a:cubicBezTo>
                  <a:pt x="481" y="99"/>
                  <a:pt x="481" y="99"/>
                  <a:pt x="481" y="99"/>
                </a:cubicBezTo>
                <a:cubicBezTo>
                  <a:pt x="481" y="99"/>
                  <a:pt x="481" y="99"/>
                  <a:pt x="482" y="99"/>
                </a:cubicBezTo>
                <a:close/>
                <a:moveTo>
                  <a:pt x="481" y="100"/>
                </a:move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2" y="100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2" y="100"/>
                  <a:pt x="482" y="100"/>
                  <a:pt x="482" y="100"/>
                </a:cubicBezTo>
                <a:cubicBezTo>
                  <a:pt x="482" y="100"/>
                  <a:pt x="482" y="100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lose/>
                <a:moveTo>
                  <a:pt x="482" y="100"/>
                </a:moveTo>
                <a:cubicBezTo>
                  <a:pt x="482" y="100"/>
                  <a:pt x="482" y="100"/>
                  <a:pt x="482" y="100"/>
                </a:cubicBezTo>
                <a:cubicBezTo>
                  <a:pt x="482" y="100"/>
                  <a:pt x="482" y="100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100"/>
                  <a:pt x="481" y="100"/>
                  <a:pt x="482" y="100"/>
                </a:cubicBezTo>
                <a:close/>
                <a:moveTo>
                  <a:pt x="481" y="101"/>
                </a:move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2" y="101"/>
                  <a:pt x="482" y="101"/>
                  <a:pt x="482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2"/>
                  <a:pt x="481" y="102"/>
                </a:cubicBezTo>
                <a:cubicBezTo>
                  <a:pt x="482" y="102"/>
                  <a:pt x="482" y="102"/>
                  <a:pt x="482" y="102"/>
                </a:cubicBezTo>
                <a:cubicBezTo>
                  <a:pt x="482" y="102"/>
                  <a:pt x="482" y="102"/>
                  <a:pt x="482" y="102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ubicBezTo>
                  <a:pt x="481" y="101"/>
                  <a:pt x="481" y="101"/>
                  <a:pt x="481" y="101"/>
                </a:cubicBezTo>
                <a:close/>
                <a:moveTo>
                  <a:pt x="728" y="38"/>
                </a:moveTo>
                <a:cubicBezTo>
                  <a:pt x="708" y="42"/>
                  <a:pt x="708" y="42"/>
                  <a:pt x="708" y="42"/>
                </a:cubicBezTo>
                <a:cubicBezTo>
                  <a:pt x="708" y="47"/>
                  <a:pt x="708" y="47"/>
                  <a:pt x="708" y="47"/>
                </a:cubicBezTo>
                <a:cubicBezTo>
                  <a:pt x="728" y="44"/>
                  <a:pt x="728" y="44"/>
                  <a:pt x="728" y="44"/>
                </a:cubicBezTo>
                <a:cubicBezTo>
                  <a:pt x="728" y="38"/>
                  <a:pt x="728" y="38"/>
                  <a:pt x="728" y="38"/>
                </a:cubicBezTo>
                <a:close/>
                <a:moveTo>
                  <a:pt x="751" y="35"/>
                </a:moveTo>
                <a:cubicBezTo>
                  <a:pt x="731" y="38"/>
                  <a:pt x="731" y="38"/>
                  <a:pt x="731" y="38"/>
                </a:cubicBezTo>
                <a:cubicBezTo>
                  <a:pt x="731" y="44"/>
                  <a:pt x="731" y="44"/>
                  <a:pt x="731" y="44"/>
                </a:cubicBezTo>
                <a:cubicBezTo>
                  <a:pt x="751" y="41"/>
                  <a:pt x="751" y="41"/>
                  <a:pt x="751" y="41"/>
                </a:cubicBezTo>
                <a:cubicBezTo>
                  <a:pt x="751" y="35"/>
                  <a:pt x="751" y="35"/>
                  <a:pt x="751" y="35"/>
                </a:cubicBezTo>
                <a:close/>
                <a:moveTo>
                  <a:pt x="774" y="31"/>
                </a:moveTo>
                <a:cubicBezTo>
                  <a:pt x="755" y="34"/>
                  <a:pt x="755" y="34"/>
                  <a:pt x="755" y="34"/>
                </a:cubicBezTo>
                <a:cubicBezTo>
                  <a:pt x="755" y="40"/>
                  <a:pt x="755" y="40"/>
                  <a:pt x="755" y="40"/>
                </a:cubicBezTo>
                <a:cubicBezTo>
                  <a:pt x="774" y="37"/>
                  <a:pt x="774" y="37"/>
                  <a:pt x="774" y="37"/>
                </a:cubicBezTo>
                <a:cubicBezTo>
                  <a:pt x="774" y="31"/>
                  <a:pt x="774" y="31"/>
                  <a:pt x="774" y="31"/>
                </a:cubicBezTo>
                <a:close/>
                <a:moveTo>
                  <a:pt x="797" y="27"/>
                </a:moveTo>
                <a:cubicBezTo>
                  <a:pt x="778" y="30"/>
                  <a:pt x="778" y="30"/>
                  <a:pt x="778" y="30"/>
                </a:cubicBezTo>
                <a:cubicBezTo>
                  <a:pt x="778" y="36"/>
                  <a:pt x="778" y="36"/>
                  <a:pt x="778" y="36"/>
                </a:cubicBezTo>
                <a:cubicBezTo>
                  <a:pt x="797" y="33"/>
                  <a:pt x="797" y="33"/>
                  <a:pt x="797" y="33"/>
                </a:cubicBezTo>
                <a:cubicBezTo>
                  <a:pt x="797" y="27"/>
                  <a:pt x="797" y="27"/>
                  <a:pt x="797" y="27"/>
                </a:cubicBezTo>
                <a:close/>
                <a:moveTo>
                  <a:pt x="820" y="30"/>
                </a:moveTo>
                <a:cubicBezTo>
                  <a:pt x="820" y="23"/>
                  <a:pt x="820" y="23"/>
                  <a:pt x="820" y="23"/>
                </a:cubicBezTo>
                <a:cubicBezTo>
                  <a:pt x="801" y="26"/>
                  <a:pt x="801" y="26"/>
                  <a:pt x="801" y="26"/>
                </a:cubicBezTo>
                <a:cubicBezTo>
                  <a:pt x="801" y="33"/>
                  <a:pt x="801" y="33"/>
                  <a:pt x="801" y="33"/>
                </a:cubicBezTo>
                <a:cubicBezTo>
                  <a:pt x="820" y="30"/>
                  <a:pt x="820" y="30"/>
                  <a:pt x="820" y="30"/>
                </a:cubicBezTo>
                <a:close/>
                <a:moveTo>
                  <a:pt x="801" y="51"/>
                </a:moveTo>
                <a:cubicBezTo>
                  <a:pt x="820" y="49"/>
                  <a:pt x="820" y="49"/>
                  <a:pt x="820" y="49"/>
                </a:cubicBezTo>
                <a:cubicBezTo>
                  <a:pt x="820" y="33"/>
                  <a:pt x="820" y="33"/>
                  <a:pt x="820" y="33"/>
                </a:cubicBezTo>
                <a:cubicBezTo>
                  <a:pt x="801" y="36"/>
                  <a:pt x="801" y="36"/>
                  <a:pt x="801" y="36"/>
                </a:cubicBezTo>
                <a:cubicBezTo>
                  <a:pt x="801" y="51"/>
                  <a:pt x="801" y="51"/>
                  <a:pt x="801" y="51"/>
                </a:cubicBezTo>
                <a:close/>
                <a:moveTo>
                  <a:pt x="778" y="54"/>
                </a:moveTo>
                <a:cubicBezTo>
                  <a:pt x="797" y="52"/>
                  <a:pt x="797" y="52"/>
                  <a:pt x="797" y="52"/>
                </a:cubicBezTo>
                <a:cubicBezTo>
                  <a:pt x="797" y="37"/>
                  <a:pt x="797" y="37"/>
                  <a:pt x="797" y="37"/>
                </a:cubicBezTo>
                <a:cubicBezTo>
                  <a:pt x="778" y="40"/>
                  <a:pt x="778" y="40"/>
                  <a:pt x="778" y="40"/>
                </a:cubicBezTo>
                <a:cubicBezTo>
                  <a:pt x="778" y="54"/>
                  <a:pt x="778" y="54"/>
                  <a:pt x="778" y="54"/>
                </a:cubicBezTo>
                <a:close/>
                <a:moveTo>
                  <a:pt x="755" y="57"/>
                </a:moveTo>
                <a:cubicBezTo>
                  <a:pt x="774" y="55"/>
                  <a:pt x="774" y="55"/>
                  <a:pt x="774" y="55"/>
                </a:cubicBezTo>
                <a:cubicBezTo>
                  <a:pt x="774" y="41"/>
                  <a:pt x="774" y="41"/>
                  <a:pt x="774" y="41"/>
                </a:cubicBezTo>
                <a:cubicBezTo>
                  <a:pt x="755" y="44"/>
                  <a:pt x="755" y="44"/>
                  <a:pt x="755" y="44"/>
                </a:cubicBezTo>
                <a:cubicBezTo>
                  <a:pt x="755" y="57"/>
                  <a:pt x="755" y="57"/>
                  <a:pt x="755" y="57"/>
                </a:cubicBezTo>
                <a:close/>
                <a:moveTo>
                  <a:pt x="731" y="60"/>
                </a:moveTo>
                <a:cubicBezTo>
                  <a:pt x="751" y="58"/>
                  <a:pt x="751" y="58"/>
                  <a:pt x="751" y="58"/>
                </a:cubicBezTo>
                <a:cubicBezTo>
                  <a:pt x="751" y="44"/>
                  <a:pt x="751" y="44"/>
                  <a:pt x="751" y="44"/>
                </a:cubicBezTo>
                <a:cubicBezTo>
                  <a:pt x="731" y="47"/>
                  <a:pt x="731" y="47"/>
                  <a:pt x="731" y="47"/>
                </a:cubicBezTo>
                <a:cubicBezTo>
                  <a:pt x="731" y="60"/>
                  <a:pt x="731" y="60"/>
                  <a:pt x="731" y="60"/>
                </a:cubicBezTo>
                <a:close/>
                <a:moveTo>
                  <a:pt x="708" y="63"/>
                </a:moveTo>
                <a:cubicBezTo>
                  <a:pt x="714" y="63"/>
                  <a:pt x="721" y="62"/>
                  <a:pt x="728" y="61"/>
                </a:cubicBezTo>
                <a:cubicBezTo>
                  <a:pt x="728" y="48"/>
                  <a:pt x="728" y="48"/>
                  <a:pt x="728" y="48"/>
                </a:cubicBezTo>
                <a:cubicBezTo>
                  <a:pt x="708" y="51"/>
                  <a:pt x="708" y="51"/>
                  <a:pt x="708" y="51"/>
                </a:cubicBezTo>
                <a:cubicBezTo>
                  <a:pt x="708" y="63"/>
                  <a:pt x="708" y="63"/>
                  <a:pt x="708" y="63"/>
                </a:cubicBezTo>
                <a:close/>
                <a:moveTo>
                  <a:pt x="686" y="66"/>
                </a:moveTo>
                <a:cubicBezTo>
                  <a:pt x="687" y="66"/>
                  <a:pt x="694" y="65"/>
                  <a:pt x="705" y="64"/>
                </a:cubicBezTo>
                <a:cubicBezTo>
                  <a:pt x="705" y="51"/>
                  <a:pt x="705" y="51"/>
                  <a:pt x="705" y="51"/>
                </a:cubicBezTo>
                <a:cubicBezTo>
                  <a:pt x="686" y="54"/>
                  <a:pt x="686" y="54"/>
                  <a:pt x="686" y="54"/>
                </a:cubicBezTo>
                <a:cubicBezTo>
                  <a:pt x="686" y="66"/>
                  <a:pt x="686" y="66"/>
                  <a:pt x="686" y="66"/>
                </a:cubicBezTo>
                <a:close/>
                <a:moveTo>
                  <a:pt x="473" y="14"/>
                </a:moveTo>
                <a:cubicBezTo>
                  <a:pt x="481" y="14"/>
                  <a:pt x="481" y="14"/>
                  <a:pt x="481" y="14"/>
                </a:cubicBezTo>
                <a:cubicBezTo>
                  <a:pt x="481" y="18"/>
                  <a:pt x="481" y="18"/>
                  <a:pt x="481" y="18"/>
                </a:cubicBezTo>
                <a:cubicBezTo>
                  <a:pt x="473" y="18"/>
                  <a:pt x="473" y="18"/>
                  <a:pt x="473" y="18"/>
                </a:cubicBezTo>
                <a:cubicBezTo>
                  <a:pt x="473" y="14"/>
                  <a:pt x="473" y="14"/>
                  <a:pt x="473" y="14"/>
                </a:cubicBezTo>
                <a:close/>
                <a:moveTo>
                  <a:pt x="473" y="22"/>
                </a:moveTo>
                <a:cubicBezTo>
                  <a:pt x="481" y="22"/>
                  <a:pt x="481" y="22"/>
                  <a:pt x="481" y="22"/>
                </a:cubicBezTo>
                <a:cubicBezTo>
                  <a:pt x="481" y="33"/>
                  <a:pt x="481" y="33"/>
                  <a:pt x="481" y="33"/>
                </a:cubicBezTo>
                <a:cubicBezTo>
                  <a:pt x="473" y="33"/>
                  <a:pt x="473" y="33"/>
                  <a:pt x="473" y="33"/>
                </a:cubicBezTo>
                <a:cubicBezTo>
                  <a:pt x="473" y="22"/>
                  <a:pt x="473" y="22"/>
                  <a:pt x="473" y="22"/>
                </a:cubicBezTo>
                <a:close/>
                <a:moveTo>
                  <a:pt x="473" y="43"/>
                </a:moveTo>
                <a:cubicBezTo>
                  <a:pt x="481" y="43"/>
                  <a:pt x="481" y="43"/>
                  <a:pt x="481" y="43"/>
                </a:cubicBezTo>
                <a:cubicBezTo>
                  <a:pt x="481" y="61"/>
                  <a:pt x="481" y="61"/>
                  <a:pt x="481" y="61"/>
                </a:cubicBezTo>
                <a:cubicBezTo>
                  <a:pt x="473" y="61"/>
                  <a:pt x="473" y="61"/>
                  <a:pt x="473" y="61"/>
                </a:cubicBezTo>
                <a:cubicBezTo>
                  <a:pt x="473" y="43"/>
                  <a:pt x="473" y="43"/>
                  <a:pt x="473" y="43"/>
                </a:cubicBezTo>
                <a:close/>
                <a:moveTo>
                  <a:pt x="473" y="66"/>
                </a:moveTo>
                <a:cubicBezTo>
                  <a:pt x="481" y="66"/>
                  <a:pt x="481" y="66"/>
                  <a:pt x="481" y="66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73" y="84"/>
                  <a:pt x="473" y="84"/>
                  <a:pt x="473" y="84"/>
                </a:cubicBezTo>
                <a:cubicBezTo>
                  <a:pt x="473" y="66"/>
                  <a:pt x="473" y="66"/>
                  <a:pt x="473" y="66"/>
                </a:cubicBezTo>
                <a:close/>
                <a:moveTo>
                  <a:pt x="485" y="14"/>
                </a:moveTo>
                <a:cubicBezTo>
                  <a:pt x="488" y="14"/>
                  <a:pt x="490" y="14"/>
                  <a:pt x="493" y="14"/>
                </a:cubicBezTo>
                <a:cubicBezTo>
                  <a:pt x="493" y="16"/>
                  <a:pt x="493" y="17"/>
                  <a:pt x="493" y="18"/>
                </a:cubicBezTo>
                <a:cubicBezTo>
                  <a:pt x="490" y="18"/>
                  <a:pt x="488" y="18"/>
                  <a:pt x="485" y="18"/>
                </a:cubicBezTo>
                <a:cubicBezTo>
                  <a:pt x="485" y="17"/>
                  <a:pt x="485" y="16"/>
                  <a:pt x="485" y="14"/>
                </a:cubicBezTo>
                <a:close/>
                <a:moveTo>
                  <a:pt x="497" y="14"/>
                </a:moveTo>
                <a:cubicBezTo>
                  <a:pt x="500" y="14"/>
                  <a:pt x="502" y="14"/>
                  <a:pt x="505" y="14"/>
                </a:cubicBezTo>
                <a:cubicBezTo>
                  <a:pt x="505" y="16"/>
                  <a:pt x="505" y="17"/>
                  <a:pt x="505" y="18"/>
                </a:cubicBezTo>
                <a:cubicBezTo>
                  <a:pt x="502" y="18"/>
                  <a:pt x="500" y="18"/>
                  <a:pt x="497" y="18"/>
                </a:cubicBezTo>
                <a:cubicBezTo>
                  <a:pt x="497" y="17"/>
                  <a:pt x="497" y="16"/>
                  <a:pt x="497" y="14"/>
                </a:cubicBezTo>
                <a:close/>
                <a:moveTo>
                  <a:pt x="509" y="14"/>
                </a:moveTo>
                <a:cubicBezTo>
                  <a:pt x="512" y="14"/>
                  <a:pt x="514" y="14"/>
                  <a:pt x="517" y="14"/>
                </a:cubicBezTo>
                <a:cubicBezTo>
                  <a:pt x="517" y="16"/>
                  <a:pt x="517" y="17"/>
                  <a:pt x="517" y="18"/>
                </a:cubicBezTo>
                <a:cubicBezTo>
                  <a:pt x="514" y="18"/>
                  <a:pt x="512" y="18"/>
                  <a:pt x="509" y="18"/>
                </a:cubicBezTo>
                <a:cubicBezTo>
                  <a:pt x="509" y="17"/>
                  <a:pt x="509" y="16"/>
                  <a:pt x="509" y="14"/>
                </a:cubicBezTo>
                <a:close/>
                <a:moveTo>
                  <a:pt x="521" y="14"/>
                </a:moveTo>
                <a:cubicBezTo>
                  <a:pt x="524" y="14"/>
                  <a:pt x="526" y="14"/>
                  <a:pt x="529" y="14"/>
                </a:cubicBezTo>
                <a:cubicBezTo>
                  <a:pt x="529" y="16"/>
                  <a:pt x="529" y="17"/>
                  <a:pt x="529" y="18"/>
                </a:cubicBezTo>
                <a:cubicBezTo>
                  <a:pt x="526" y="18"/>
                  <a:pt x="524" y="18"/>
                  <a:pt x="521" y="18"/>
                </a:cubicBezTo>
                <a:cubicBezTo>
                  <a:pt x="521" y="17"/>
                  <a:pt x="521" y="16"/>
                  <a:pt x="521" y="14"/>
                </a:cubicBezTo>
                <a:close/>
                <a:moveTo>
                  <a:pt x="533" y="14"/>
                </a:moveTo>
                <a:cubicBezTo>
                  <a:pt x="536" y="14"/>
                  <a:pt x="538" y="14"/>
                  <a:pt x="541" y="14"/>
                </a:cubicBezTo>
                <a:cubicBezTo>
                  <a:pt x="541" y="16"/>
                  <a:pt x="541" y="17"/>
                  <a:pt x="541" y="18"/>
                </a:cubicBezTo>
                <a:cubicBezTo>
                  <a:pt x="538" y="18"/>
                  <a:pt x="536" y="18"/>
                  <a:pt x="533" y="18"/>
                </a:cubicBezTo>
                <a:cubicBezTo>
                  <a:pt x="533" y="17"/>
                  <a:pt x="533" y="16"/>
                  <a:pt x="533" y="14"/>
                </a:cubicBezTo>
                <a:close/>
                <a:moveTo>
                  <a:pt x="545" y="14"/>
                </a:moveTo>
                <a:cubicBezTo>
                  <a:pt x="548" y="14"/>
                  <a:pt x="550" y="14"/>
                  <a:pt x="553" y="14"/>
                </a:cubicBezTo>
                <a:cubicBezTo>
                  <a:pt x="553" y="16"/>
                  <a:pt x="553" y="17"/>
                  <a:pt x="553" y="18"/>
                </a:cubicBezTo>
                <a:cubicBezTo>
                  <a:pt x="550" y="18"/>
                  <a:pt x="548" y="18"/>
                  <a:pt x="545" y="18"/>
                </a:cubicBezTo>
                <a:cubicBezTo>
                  <a:pt x="545" y="17"/>
                  <a:pt x="545" y="16"/>
                  <a:pt x="545" y="14"/>
                </a:cubicBezTo>
                <a:close/>
                <a:moveTo>
                  <a:pt x="557" y="14"/>
                </a:moveTo>
                <a:cubicBezTo>
                  <a:pt x="560" y="14"/>
                  <a:pt x="562" y="14"/>
                  <a:pt x="565" y="14"/>
                </a:cubicBezTo>
                <a:cubicBezTo>
                  <a:pt x="565" y="16"/>
                  <a:pt x="565" y="17"/>
                  <a:pt x="565" y="18"/>
                </a:cubicBezTo>
                <a:cubicBezTo>
                  <a:pt x="562" y="18"/>
                  <a:pt x="560" y="18"/>
                  <a:pt x="557" y="18"/>
                </a:cubicBezTo>
                <a:cubicBezTo>
                  <a:pt x="557" y="17"/>
                  <a:pt x="557" y="16"/>
                  <a:pt x="557" y="14"/>
                </a:cubicBezTo>
                <a:close/>
                <a:moveTo>
                  <a:pt x="569" y="14"/>
                </a:moveTo>
                <a:cubicBezTo>
                  <a:pt x="572" y="14"/>
                  <a:pt x="574" y="14"/>
                  <a:pt x="577" y="14"/>
                </a:cubicBezTo>
                <a:cubicBezTo>
                  <a:pt x="577" y="16"/>
                  <a:pt x="577" y="17"/>
                  <a:pt x="577" y="18"/>
                </a:cubicBezTo>
                <a:cubicBezTo>
                  <a:pt x="574" y="18"/>
                  <a:pt x="572" y="18"/>
                  <a:pt x="569" y="18"/>
                </a:cubicBezTo>
                <a:cubicBezTo>
                  <a:pt x="569" y="17"/>
                  <a:pt x="569" y="16"/>
                  <a:pt x="569" y="14"/>
                </a:cubicBezTo>
                <a:close/>
                <a:moveTo>
                  <a:pt x="581" y="14"/>
                </a:moveTo>
                <a:cubicBezTo>
                  <a:pt x="584" y="14"/>
                  <a:pt x="586" y="14"/>
                  <a:pt x="589" y="14"/>
                </a:cubicBezTo>
                <a:cubicBezTo>
                  <a:pt x="589" y="16"/>
                  <a:pt x="589" y="17"/>
                  <a:pt x="589" y="18"/>
                </a:cubicBezTo>
                <a:cubicBezTo>
                  <a:pt x="586" y="18"/>
                  <a:pt x="584" y="18"/>
                  <a:pt x="581" y="18"/>
                </a:cubicBezTo>
                <a:cubicBezTo>
                  <a:pt x="581" y="17"/>
                  <a:pt x="581" y="16"/>
                  <a:pt x="581" y="14"/>
                </a:cubicBezTo>
                <a:close/>
                <a:moveTo>
                  <a:pt x="593" y="14"/>
                </a:moveTo>
                <a:cubicBezTo>
                  <a:pt x="596" y="14"/>
                  <a:pt x="598" y="14"/>
                  <a:pt x="601" y="14"/>
                </a:cubicBezTo>
                <a:cubicBezTo>
                  <a:pt x="601" y="16"/>
                  <a:pt x="601" y="17"/>
                  <a:pt x="601" y="18"/>
                </a:cubicBezTo>
                <a:cubicBezTo>
                  <a:pt x="598" y="18"/>
                  <a:pt x="596" y="18"/>
                  <a:pt x="593" y="18"/>
                </a:cubicBezTo>
                <a:cubicBezTo>
                  <a:pt x="593" y="17"/>
                  <a:pt x="593" y="16"/>
                  <a:pt x="593" y="14"/>
                </a:cubicBezTo>
                <a:close/>
                <a:moveTo>
                  <a:pt x="605" y="14"/>
                </a:moveTo>
                <a:cubicBezTo>
                  <a:pt x="608" y="14"/>
                  <a:pt x="610" y="14"/>
                  <a:pt x="613" y="14"/>
                </a:cubicBezTo>
                <a:cubicBezTo>
                  <a:pt x="613" y="16"/>
                  <a:pt x="613" y="17"/>
                  <a:pt x="613" y="18"/>
                </a:cubicBezTo>
                <a:cubicBezTo>
                  <a:pt x="610" y="18"/>
                  <a:pt x="608" y="18"/>
                  <a:pt x="605" y="18"/>
                </a:cubicBezTo>
                <a:cubicBezTo>
                  <a:pt x="605" y="17"/>
                  <a:pt x="605" y="16"/>
                  <a:pt x="605" y="14"/>
                </a:cubicBezTo>
                <a:close/>
                <a:moveTo>
                  <a:pt x="617" y="14"/>
                </a:moveTo>
                <a:cubicBezTo>
                  <a:pt x="620" y="14"/>
                  <a:pt x="622" y="14"/>
                  <a:pt x="625" y="14"/>
                </a:cubicBezTo>
                <a:cubicBezTo>
                  <a:pt x="625" y="16"/>
                  <a:pt x="625" y="17"/>
                  <a:pt x="625" y="18"/>
                </a:cubicBezTo>
                <a:cubicBezTo>
                  <a:pt x="622" y="18"/>
                  <a:pt x="620" y="18"/>
                  <a:pt x="617" y="18"/>
                </a:cubicBezTo>
                <a:cubicBezTo>
                  <a:pt x="617" y="17"/>
                  <a:pt x="617" y="16"/>
                  <a:pt x="617" y="14"/>
                </a:cubicBezTo>
                <a:close/>
                <a:moveTo>
                  <a:pt x="629" y="14"/>
                </a:moveTo>
                <a:cubicBezTo>
                  <a:pt x="637" y="14"/>
                  <a:pt x="637" y="14"/>
                  <a:pt x="637" y="14"/>
                </a:cubicBezTo>
                <a:cubicBezTo>
                  <a:pt x="637" y="18"/>
                  <a:pt x="637" y="18"/>
                  <a:pt x="637" y="18"/>
                </a:cubicBezTo>
                <a:cubicBezTo>
                  <a:pt x="629" y="18"/>
                  <a:pt x="629" y="18"/>
                  <a:pt x="629" y="18"/>
                </a:cubicBezTo>
                <a:cubicBezTo>
                  <a:pt x="629" y="14"/>
                  <a:pt x="629" y="14"/>
                  <a:pt x="629" y="14"/>
                </a:cubicBezTo>
                <a:close/>
                <a:moveTo>
                  <a:pt x="485" y="22"/>
                </a:moveTo>
                <a:cubicBezTo>
                  <a:pt x="488" y="22"/>
                  <a:pt x="490" y="22"/>
                  <a:pt x="493" y="22"/>
                </a:cubicBezTo>
                <a:cubicBezTo>
                  <a:pt x="493" y="25"/>
                  <a:pt x="493" y="29"/>
                  <a:pt x="493" y="33"/>
                </a:cubicBezTo>
                <a:cubicBezTo>
                  <a:pt x="490" y="33"/>
                  <a:pt x="488" y="33"/>
                  <a:pt x="485" y="33"/>
                </a:cubicBezTo>
                <a:cubicBezTo>
                  <a:pt x="485" y="29"/>
                  <a:pt x="485" y="25"/>
                  <a:pt x="485" y="22"/>
                </a:cubicBezTo>
                <a:close/>
                <a:moveTo>
                  <a:pt x="497" y="22"/>
                </a:moveTo>
                <a:cubicBezTo>
                  <a:pt x="500" y="22"/>
                  <a:pt x="502" y="22"/>
                  <a:pt x="505" y="22"/>
                </a:cubicBezTo>
                <a:cubicBezTo>
                  <a:pt x="505" y="25"/>
                  <a:pt x="505" y="29"/>
                  <a:pt x="505" y="33"/>
                </a:cubicBezTo>
                <a:cubicBezTo>
                  <a:pt x="502" y="33"/>
                  <a:pt x="500" y="33"/>
                  <a:pt x="497" y="33"/>
                </a:cubicBezTo>
                <a:cubicBezTo>
                  <a:pt x="497" y="29"/>
                  <a:pt x="497" y="25"/>
                  <a:pt x="497" y="22"/>
                </a:cubicBezTo>
                <a:close/>
                <a:moveTo>
                  <a:pt x="509" y="22"/>
                </a:moveTo>
                <a:cubicBezTo>
                  <a:pt x="512" y="22"/>
                  <a:pt x="514" y="22"/>
                  <a:pt x="517" y="22"/>
                </a:cubicBezTo>
                <a:cubicBezTo>
                  <a:pt x="517" y="25"/>
                  <a:pt x="517" y="29"/>
                  <a:pt x="517" y="33"/>
                </a:cubicBezTo>
                <a:cubicBezTo>
                  <a:pt x="514" y="33"/>
                  <a:pt x="512" y="33"/>
                  <a:pt x="509" y="33"/>
                </a:cubicBezTo>
                <a:cubicBezTo>
                  <a:pt x="509" y="29"/>
                  <a:pt x="509" y="25"/>
                  <a:pt x="509" y="22"/>
                </a:cubicBezTo>
                <a:close/>
                <a:moveTo>
                  <a:pt x="521" y="22"/>
                </a:moveTo>
                <a:cubicBezTo>
                  <a:pt x="524" y="22"/>
                  <a:pt x="526" y="22"/>
                  <a:pt x="529" y="22"/>
                </a:cubicBezTo>
                <a:cubicBezTo>
                  <a:pt x="529" y="25"/>
                  <a:pt x="529" y="29"/>
                  <a:pt x="529" y="33"/>
                </a:cubicBezTo>
                <a:cubicBezTo>
                  <a:pt x="526" y="33"/>
                  <a:pt x="524" y="33"/>
                  <a:pt x="521" y="33"/>
                </a:cubicBezTo>
                <a:cubicBezTo>
                  <a:pt x="521" y="29"/>
                  <a:pt x="521" y="25"/>
                  <a:pt x="521" y="22"/>
                </a:cubicBezTo>
                <a:close/>
                <a:moveTo>
                  <a:pt x="533" y="22"/>
                </a:moveTo>
                <a:cubicBezTo>
                  <a:pt x="536" y="22"/>
                  <a:pt x="538" y="22"/>
                  <a:pt x="541" y="22"/>
                </a:cubicBezTo>
                <a:cubicBezTo>
                  <a:pt x="541" y="25"/>
                  <a:pt x="541" y="29"/>
                  <a:pt x="541" y="33"/>
                </a:cubicBezTo>
                <a:cubicBezTo>
                  <a:pt x="538" y="33"/>
                  <a:pt x="536" y="33"/>
                  <a:pt x="533" y="33"/>
                </a:cubicBezTo>
                <a:cubicBezTo>
                  <a:pt x="533" y="29"/>
                  <a:pt x="533" y="25"/>
                  <a:pt x="533" y="22"/>
                </a:cubicBezTo>
                <a:close/>
                <a:moveTo>
                  <a:pt x="545" y="22"/>
                </a:moveTo>
                <a:cubicBezTo>
                  <a:pt x="548" y="22"/>
                  <a:pt x="550" y="22"/>
                  <a:pt x="553" y="22"/>
                </a:cubicBezTo>
                <a:cubicBezTo>
                  <a:pt x="553" y="25"/>
                  <a:pt x="553" y="29"/>
                  <a:pt x="553" y="33"/>
                </a:cubicBezTo>
                <a:cubicBezTo>
                  <a:pt x="550" y="33"/>
                  <a:pt x="548" y="33"/>
                  <a:pt x="545" y="33"/>
                </a:cubicBezTo>
                <a:cubicBezTo>
                  <a:pt x="545" y="29"/>
                  <a:pt x="545" y="25"/>
                  <a:pt x="545" y="22"/>
                </a:cubicBezTo>
                <a:close/>
                <a:moveTo>
                  <a:pt x="557" y="22"/>
                </a:moveTo>
                <a:cubicBezTo>
                  <a:pt x="560" y="22"/>
                  <a:pt x="562" y="22"/>
                  <a:pt x="565" y="22"/>
                </a:cubicBezTo>
                <a:cubicBezTo>
                  <a:pt x="565" y="25"/>
                  <a:pt x="565" y="29"/>
                  <a:pt x="565" y="33"/>
                </a:cubicBezTo>
                <a:cubicBezTo>
                  <a:pt x="562" y="33"/>
                  <a:pt x="560" y="33"/>
                  <a:pt x="557" y="33"/>
                </a:cubicBezTo>
                <a:cubicBezTo>
                  <a:pt x="557" y="29"/>
                  <a:pt x="557" y="25"/>
                  <a:pt x="557" y="22"/>
                </a:cubicBezTo>
                <a:close/>
                <a:moveTo>
                  <a:pt x="569" y="22"/>
                </a:moveTo>
                <a:cubicBezTo>
                  <a:pt x="572" y="22"/>
                  <a:pt x="574" y="22"/>
                  <a:pt x="577" y="22"/>
                </a:cubicBezTo>
                <a:cubicBezTo>
                  <a:pt x="577" y="25"/>
                  <a:pt x="577" y="29"/>
                  <a:pt x="577" y="33"/>
                </a:cubicBezTo>
                <a:cubicBezTo>
                  <a:pt x="574" y="33"/>
                  <a:pt x="572" y="33"/>
                  <a:pt x="569" y="33"/>
                </a:cubicBezTo>
                <a:cubicBezTo>
                  <a:pt x="569" y="29"/>
                  <a:pt x="569" y="25"/>
                  <a:pt x="569" y="22"/>
                </a:cubicBezTo>
                <a:close/>
                <a:moveTo>
                  <a:pt x="581" y="22"/>
                </a:moveTo>
                <a:cubicBezTo>
                  <a:pt x="584" y="22"/>
                  <a:pt x="586" y="22"/>
                  <a:pt x="589" y="22"/>
                </a:cubicBezTo>
                <a:cubicBezTo>
                  <a:pt x="589" y="25"/>
                  <a:pt x="589" y="29"/>
                  <a:pt x="589" y="33"/>
                </a:cubicBezTo>
                <a:cubicBezTo>
                  <a:pt x="586" y="33"/>
                  <a:pt x="584" y="33"/>
                  <a:pt x="581" y="33"/>
                </a:cubicBezTo>
                <a:cubicBezTo>
                  <a:pt x="581" y="29"/>
                  <a:pt x="581" y="25"/>
                  <a:pt x="581" y="22"/>
                </a:cubicBezTo>
                <a:close/>
                <a:moveTo>
                  <a:pt x="593" y="22"/>
                </a:moveTo>
                <a:cubicBezTo>
                  <a:pt x="596" y="22"/>
                  <a:pt x="598" y="22"/>
                  <a:pt x="601" y="22"/>
                </a:cubicBezTo>
                <a:cubicBezTo>
                  <a:pt x="601" y="25"/>
                  <a:pt x="601" y="29"/>
                  <a:pt x="601" y="33"/>
                </a:cubicBezTo>
                <a:cubicBezTo>
                  <a:pt x="598" y="33"/>
                  <a:pt x="596" y="33"/>
                  <a:pt x="593" y="33"/>
                </a:cubicBezTo>
                <a:cubicBezTo>
                  <a:pt x="593" y="29"/>
                  <a:pt x="593" y="25"/>
                  <a:pt x="593" y="22"/>
                </a:cubicBezTo>
                <a:close/>
                <a:moveTo>
                  <a:pt x="605" y="22"/>
                </a:moveTo>
                <a:cubicBezTo>
                  <a:pt x="608" y="22"/>
                  <a:pt x="610" y="22"/>
                  <a:pt x="613" y="22"/>
                </a:cubicBezTo>
                <a:cubicBezTo>
                  <a:pt x="613" y="25"/>
                  <a:pt x="613" y="29"/>
                  <a:pt x="613" y="33"/>
                </a:cubicBezTo>
                <a:cubicBezTo>
                  <a:pt x="610" y="33"/>
                  <a:pt x="608" y="33"/>
                  <a:pt x="605" y="33"/>
                </a:cubicBezTo>
                <a:cubicBezTo>
                  <a:pt x="605" y="29"/>
                  <a:pt x="605" y="25"/>
                  <a:pt x="605" y="22"/>
                </a:cubicBezTo>
                <a:close/>
                <a:moveTo>
                  <a:pt x="617" y="22"/>
                </a:moveTo>
                <a:cubicBezTo>
                  <a:pt x="620" y="22"/>
                  <a:pt x="622" y="22"/>
                  <a:pt x="625" y="22"/>
                </a:cubicBezTo>
                <a:cubicBezTo>
                  <a:pt x="625" y="25"/>
                  <a:pt x="625" y="29"/>
                  <a:pt x="625" y="33"/>
                </a:cubicBezTo>
                <a:cubicBezTo>
                  <a:pt x="622" y="33"/>
                  <a:pt x="620" y="33"/>
                  <a:pt x="617" y="33"/>
                </a:cubicBezTo>
                <a:cubicBezTo>
                  <a:pt x="617" y="29"/>
                  <a:pt x="617" y="25"/>
                  <a:pt x="617" y="22"/>
                </a:cubicBezTo>
                <a:close/>
                <a:moveTo>
                  <a:pt x="629" y="22"/>
                </a:moveTo>
                <a:cubicBezTo>
                  <a:pt x="637" y="22"/>
                  <a:pt x="637" y="22"/>
                  <a:pt x="637" y="22"/>
                </a:cubicBezTo>
                <a:cubicBezTo>
                  <a:pt x="637" y="33"/>
                  <a:pt x="637" y="33"/>
                  <a:pt x="637" y="33"/>
                </a:cubicBezTo>
                <a:cubicBezTo>
                  <a:pt x="629" y="33"/>
                  <a:pt x="629" y="33"/>
                  <a:pt x="629" y="33"/>
                </a:cubicBezTo>
                <a:cubicBezTo>
                  <a:pt x="629" y="22"/>
                  <a:pt x="629" y="22"/>
                  <a:pt x="629" y="22"/>
                </a:cubicBezTo>
                <a:close/>
                <a:moveTo>
                  <a:pt x="486" y="43"/>
                </a:moveTo>
                <a:cubicBezTo>
                  <a:pt x="489" y="43"/>
                  <a:pt x="491" y="43"/>
                  <a:pt x="494" y="43"/>
                </a:cubicBezTo>
                <a:cubicBezTo>
                  <a:pt x="494" y="49"/>
                  <a:pt x="494" y="55"/>
                  <a:pt x="494" y="61"/>
                </a:cubicBezTo>
                <a:cubicBezTo>
                  <a:pt x="491" y="61"/>
                  <a:pt x="489" y="61"/>
                  <a:pt x="486" y="61"/>
                </a:cubicBezTo>
                <a:cubicBezTo>
                  <a:pt x="486" y="55"/>
                  <a:pt x="486" y="49"/>
                  <a:pt x="486" y="43"/>
                </a:cubicBezTo>
                <a:close/>
                <a:moveTo>
                  <a:pt x="499" y="43"/>
                </a:moveTo>
                <a:cubicBezTo>
                  <a:pt x="502" y="43"/>
                  <a:pt x="504" y="43"/>
                  <a:pt x="507" y="43"/>
                </a:cubicBezTo>
                <a:cubicBezTo>
                  <a:pt x="507" y="49"/>
                  <a:pt x="507" y="55"/>
                  <a:pt x="507" y="61"/>
                </a:cubicBezTo>
                <a:cubicBezTo>
                  <a:pt x="504" y="61"/>
                  <a:pt x="502" y="61"/>
                  <a:pt x="499" y="61"/>
                </a:cubicBezTo>
                <a:cubicBezTo>
                  <a:pt x="499" y="55"/>
                  <a:pt x="499" y="49"/>
                  <a:pt x="499" y="43"/>
                </a:cubicBezTo>
                <a:close/>
                <a:moveTo>
                  <a:pt x="512" y="43"/>
                </a:moveTo>
                <a:cubicBezTo>
                  <a:pt x="515" y="43"/>
                  <a:pt x="517" y="43"/>
                  <a:pt x="520" y="43"/>
                </a:cubicBezTo>
                <a:cubicBezTo>
                  <a:pt x="520" y="49"/>
                  <a:pt x="520" y="55"/>
                  <a:pt x="520" y="61"/>
                </a:cubicBezTo>
                <a:cubicBezTo>
                  <a:pt x="517" y="61"/>
                  <a:pt x="515" y="61"/>
                  <a:pt x="512" y="61"/>
                </a:cubicBezTo>
                <a:cubicBezTo>
                  <a:pt x="512" y="55"/>
                  <a:pt x="512" y="49"/>
                  <a:pt x="512" y="43"/>
                </a:cubicBezTo>
                <a:close/>
                <a:moveTo>
                  <a:pt x="525" y="43"/>
                </a:moveTo>
                <a:cubicBezTo>
                  <a:pt x="528" y="43"/>
                  <a:pt x="530" y="43"/>
                  <a:pt x="533" y="43"/>
                </a:cubicBezTo>
                <a:cubicBezTo>
                  <a:pt x="533" y="49"/>
                  <a:pt x="533" y="55"/>
                  <a:pt x="533" y="61"/>
                </a:cubicBezTo>
                <a:cubicBezTo>
                  <a:pt x="530" y="61"/>
                  <a:pt x="528" y="61"/>
                  <a:pt x="525" y="61"/>
                </a:cubicBezTo>
                <a:cubicBezTo>
                  <a:pt x="525" y="55"/>
                  <a:pt x="525" y="49"/>
                  <a:pt x="525" y="43"/>
                </a:cubicBezTo>
                <a:close/>
                <a:moveTo>
                  <a:pt x="538" y="43"/>
                </a:moveTo>
                <a:cubicBezTo>
                  <a:pt x="541" y="43"/>
                  <a:pt x="543" y="43"/>
                  <a:pt x="546" y="43"/>
                </a:cubicBezTo>
                <a:cubicBezTo>
                  <a:pt x="546" y="49"/>
                  <a:pt x="546" y="55"/>
                  <a:pt x="546" y="61"/>
                </a:cubicBezTo>
                <a:cubicBezTo>
                  <a:pt x="543" y="61"/>
                  <a:pt x="541" y="61"/>
                  <a:pt x="538" y="61"/>
                </a:cubicBezTo>
                <a:cubicBezTo>
                  <a:pt x="538" y="55"/>
                  <a:pt x="538" y="49"/>
                  <a:pt x="538" y="43"/>
                </a:cubicBezTo>
                <a:close/>
                <a:moveTo>
                  <a:pt x="551" y="43"/>
                </a:moveTo>
                <a:cubicBezTo>
                  <a:pt x="554" y="43"/>
                  <a:pt x="556" y="43"/>
                  <a:pt x="559" y="43"/>
                </a:cubicBezTo>
                <a:cubicBezTo>
                  <a:pt x="559" y="49"/>
                  <a:pt x="559" y="55"/>
                  <a:pt x="559" y="61"/>
                </a:cubicBezTo>
                <a:cubicBezTo>
                  <a:pt x="556" y="61"/>
                  <a:pt x="554" y="61"/>
                  <a:pt x="551" y="61"/>
                </a:cubicBezTo>
                <a:cubicBezTo>
                  <a:pt x="551" y="55"/>
                  <a:pt x="551" y="49"/>
                  <a:pt x="551" y="43"/>
                </a:cubicBezTo>
                <a:close/>
                <a:moveTo>
                  <a:pt x="564" y="43"/>
                </a:moveTo>
                <a:cubicBezTo>
                  <a:pt x="567" y="43"/>
                  <a:pt x="569" y="43"/>
                  <a:pt x="572" y="43"/>
                </a:cubicBezTo>
                <a:cubicBezTo>
                  <a:pt x="572" y="49"/>
                  <a:pt x="572" y="55"/>
                  <a:pt x="572" y="61"/>
                </a:cubicBezTo>
                <a:cubicBezTo>
                  <a:pt x="569" y="61"/>
                  <a:pt x="567" y="61"/>
                  <a:pt x="564" y="61"/>
                </a:cubicBezTo>
                <a:cubicBezTo>
                  <a:pt x="564" y="55"/>
                  <a:pt x="564" y="49"/>
                  <a:pt x="564" y="43"/>
                </a:cubicBezTo>
                <a:close/>
                <a:moveTo>
                  <a:pt x="577" y="43"/>
                </a:moveTo>
                <a:cubicBezTo>
                  <a:pt x="580" y="43"/>
                  <a:pt x="582" y="43"/>
                  <a:pt x="585" y="43"/>
                </a:cubicBezTo>
                <a:cubicBezTo>
                  <a:pt x="585" y="49"/>
                  <a:pt x="585" y="55"/>
                  <a:pt x="585" y="61"/>
                </a:cubicBezTo>
                <a:cubicBezTo>
                  <a:pt x="582" y="61"/>
                  <a:pt x="580" y="61"/>
                  <a:pt x="577" y="61"/>
                </a:cubicBezTo>
                <a:cubicBezTo>
                  <a:pt x="577" y="55"/>
                  <a:pt x="577" y="49"/>
                  <a:pt x="577" y="43"/>
                </a:cubicBezTo>
                <a:close/>
                <a:moveTo>
                  <a:pt x="590" y="43"/>
                </a:moveTo>
                <a:cubicBezTo>
                  <a:pt x="593" y="43"/>
                  <a:pt x="595" y="43"/>
                  <a:pt x="598" y="43"/>
                </a:cubicBezTo>
                <a:cubicBezTo>
                  <a:pt x="598" y="49"/>
                  <a:pt x="598" y="55"/>
                  <a:pt x="598" y="61"/>
                </a:cubicBezTo>
                <a:cubicBezTo>
                  <a:pt x="595" y="61"/>
                  <a:pt x="593" y="61"/>
                  <a:pt x="590" y="61"/>
                </a:cubicBezTo>
                <a:cubicBezTo>
                  <a:pt x="590" y="55"/>
                  <a:pt x="590" y="49"/>
                  <a:pt x="590" y="43"/>
                </a:cubicBezTo>
                <a:close/>
                <a:moveTo>
                  <a:pt x="603" y="43"/>
                </a:moveTo>
                <a:cubicBezTo>
                  <a:pt x="606" y="43"/>
                  <a:pt x="608" y="43"/>
                  <a:pt x="611" y="43"/>
                </a:cubicBezTo>
                <a:cubicBezTo>
                  <a:pt x="611" y="49"/>
                  <a:pt x="611" y="55"/>
                  <a:pt x="611" y="61"/>
                </a:cubicBezTo>
                <a:cubicBezTo>
                  <a:pt x="608" y="61"/>
                  <a:pt x="606" y="61"/>
                  <a:pt x="603" y="61"/>
                </a:cubicBezTo>
                <a:cubicBezTo>
                  <a:pt x="603" y="55"/>
                  <a:pt x="603" y="49"/>
                  <a:pt x="603" y="43"/>
                </a:cubicBezTo>
                <a:close/>
                <a:moveTo>
                  <a:pt x="616" y="43"/>
                </a:moveTo>
                <a:cubicBezTo>
                  <a:pt x="619" y="43"/>
                  <a:pt x="621" y="43"/>
                  <a:pt x="624" y="43"/>
                </a:cubicBezTo>
                <a:cubicBezTo>
                  <a:pt x="624" y="49"/>
                  <a:pt x="624" y="55"/>
                  <a:pt x="624" y="61"/>
                </a:cubicBezTo>
                <a:cubicBezTo>
                  <a:pt x="621" y="61"/>
                  <a:pt x="619" y="61"/>
                  <a:pt x="616" y="61"/>
                </a:cubicBezTo>
                <a:cubicBezTo>
                  <a:pt x="616" y="55"/>
                  <a:pt x="616" y="49"/>
                  <a:pt x="616" y="43"/>
                </a:cubicBezTo>
                <a:close/>
                <a:moveTo>
                  <a:pt x="629" y="43"/>
                </a:moveTo>
                <a:cubicBezTo>
                  <a:pt x="637" y="43"/>
                  <a:pt x="637" y="43"/>
                  <a:pt x="637" y="43"/>
                </a:cubicBezTo>
                <a:cubicBezTo>
                  <a:pt x="637" y="61"/>
                  <a:pt x="637" y="61"/>
                  <a:pt x="637" y="61"/>
                </a:cubicBezTo>
                <a:cubicBezTo>
                  <a:pt x="629" y="61"/>
                  <a:pt x="629" y="61"/>
                  <a:pt x="629" y="61"/>
                </a:cubicBezTo>
                <a:cubicBezTo>
                  <a:pt x="629" y="43"/>
                  <a:pt x="629" y="43"/>
                  <a:pt x="629" y="43"/>
                </a:cubicBezTo>
                <a:close/>
                <a:moveTo>
                  <a:pt x="486" y="66"/>
                </a:moveTo>
                <a:cubicBezTo>
                  <a:pt x="489" y="66"/>
                  <a:pt x="491" y="66"/>
                  <a:pt x="494" y="66"/>
                </a:cubicBezTo>
                <a:cubicBezTo>
                  <a:pt x="494" y="72"/>
                  <a:pt x="494" y="78"/>
                  <a:pt x="494" y="84"/>
                </a:cubicBezTo>
                <a:cubicBezTo>
                  <a:pt x="491" y="84"/>
                  <a:pt x="489" y="84"/>
                  <a:pt x="486" y="84"/>
                </a:cubicBezTo>
                <a:cubicBezTo>
                  <a:pt x="486" y="78"/>
                  <a:pt x="486" y="72"/>
                  <a:pt x="486" y="66"/>
                </a:cubicBezTo>
                <a:close/>
                <a:moveTo>
                  <a:pt x="499" y="66"/>
                </a:moveTo>
                <a:cubicBezTo>
                  <a:pt x="502" y="66"/>
                  <a:pt x="504" y="66"/>
                  <a:pt x="507" y="66"/>
                </a:cubicBezTo>
                <a:cubicBezTo>
                  <a:pt x="507" y="72"/>
                  <a:pt x="507" y="78"/>
                  <a:pt x="507" y="84"/>
                </a:cubicBezTo>
                <a:cubicBezTo>
                  <a:pt x="504" y="84"/>
                  <a:pt x="502" y="84"/>
                  <a:pt x="499" y="84"/>
                </a:cubicBezTo>
                <a:cubicBezTo>
                  <a:pt x="499" y="78"/>
                  <a:pt x="499" y="72"/>
                  <a:pt x="499" y="66"/>
                </a:cubicBezTo>
                <a:close/>
                <a:moveTo>
                  <a:pt x="512" y="66"/>
                </a:moveTo>
                <a:cubicBezTo>
                  <a:pt x="515" y="66"/>
                  <a:pt x="517" y="66"/>
                  <a:pt x="520" y="66"/>
                </a:cubicBezTo>
                <a:cubicBezTo>
                  <a:pt x="520" y="72"/>
                  <a:pt x="520" y="78"/>
                  <a:pt x="520" y="84"/>
                </a:cubicBezTo>
                <a:cubicBezTo>
                  <a:pt x="517" y="84"/>
                  <a:pt x="515" y="84"/>
                  <a:pt x="512" y="84"/>
                </a:cubicBezTo>
                <a:cubicBezTo>
                  <a:pt x="512" y="78"/>
                  <a:pt x="512" y="72"/>
                  <a:pt x="512" y="66"/>
                </a:cubicBezTo>
                <a:close/>
                <a:moveTo>
                  <a:pt x="525" y="66"/>
                </a:moveTo>
                <a:cubicBezTo>
                  <a:pt x="528" y="66"/>
                  <a:pt x="530" y="66"/>
                  <a:pt x="533" y="66"/>
                </a:cubicBezTo>
                <a:cubicBezTo>
                  <a:pt x="533" y="72"/>
                  <a:pt x="533" y="78"/>
                  <a:pt x="533" y="84"/>
                </a:cubicBezTo>
                <a:cubicBezTo>
                  <a:pt x="530" y="84"/>
                  <a:pt x="528" y="84"/>
                  <a:pt x="525" y="84"/>
                </a:cubicBezTo>
                <a:cubicBezTo>
                  <a:pt x="525" y="78"/>
                  <a:pt x="525" y="72"/>
                  <a:pt x="525" y="66"/>
                </a:cubicBezTo>
                <a:close/>
                <a:moveTo>
                  <a:pt x="538" y="66"/>
                </a:moveTo>
                <a:cubicBezTo>
                  <a:pt x="541" y="66"/>
                  <a:pt x="543" y="66"/>
                  <a:pt x="546" y="66"/>
                </a:cubicBezTo>
                <a:cubicBezTo>
                  <a:pt x="546" y="72"/>
                  <a:pt x="546" y="78"/>
                  <a:pt x="546" y="84"/>
                </a:cubicBezTo>
                <a:cubicBezTo>
                  <a:pt x="543" y="84"/>
                  <a:pt x="541" y="84"/>
                  <a:pt x="538" y="84"/>
                </a:cubicBezTo>
                <a:cubicBezTo>
                  <a:pt x="538" y="78"/>
                  <a:pt x="538" y="72"/>
                  <a:pt x="538" y="66"/>
                </a:cubicBezTo>
                <a:close/>
                <a:moveTo>
                  <a:pt x="551" y="66"/>
                </a:moveTo>
                <a:cubicBezTo>
                  <a:pt x="554" y="66"/>
                  <a:pt x="556" y="66"/>
                  <a:pt x="559" y="66"/>
                </a:cubicBezTo>
                <a:cubicBezTo>
                  <a:pt x="559" y="72"/>
                  <a:pt x="559" y="78"/>
                  <a:pt x="559" y="84"/>
                </a:cubicBezTo>
                <a:cubicBezTo>
                  <a:pt x="556" y="84"/>
                  <a:pt x="554" y="84"/>
                  <a:pt x="551" y="84"/>
                </a:cubicBezTo>
                <a:cubicBezTo>
                  <a:pt x="551" y="78"/>
                  <a:pt x="551" y="72"/>
                  <a:pt x="551" y="66"/>
                </a:cubicBezTo>
                <a:close/>
                <a:moveTo>
                  <a:pt x="564" y="66"/>
                </a:moveTo>
                <a:cubicBezTo>
                  <a:pt x="567" y="66"/>
                  <a:pt x="569" y="66"/>
                  <a:pt x="572" y="66"/>
                </a:cubicBezTo>
                <a:cubicBezTo>
                  <a:pt x="572" y="72"/>
                  <a:pt x="572" y="78"/>
                  <a:pt x="572" y="84"/>
                </a:cubicBezTo>
                <a:cubicBezTo>
                  <a:pt x="569" y="84"/>
                  <a:pt x="567" y="84"/>
                  <a:pt x="564" y="84"/>
                </a:cubicBezTo>
                <a:cubicBezTo>
                  <a:pt x="564" y="78"/>
                  <a:pt x="564" y="72"/>
                  <a:pt x="564" y="66"/>
                </a:cubicBezTo>
                <a:close/>
                <a:moveTo>
                  <a:pt x="577" y="66"/>
                </a:moveTo>
                <a:cubicBezTo>
                  <a:pt x="580" y="66"/>
                  <a:pt x="582" y="66"/>
                  <a:pt x="585" y="66"/>
                </a:cubicBezTo>
                <a:cubicBezTo>
                  <a:pt x="585" y="72"/>
                  <a:pt x="585" y="78"/>
                  <a:pt x="585" y="84"/>
                </a:cubicBezTo>
                <a:cubicBezTo>
                  <a:pt x="582" y="84"/>
                  <a:pt x="580" y="84"/>
                  <a:pt x="577" y="84"/>
                </a:cubicBezTo>
                <a:cubicBezTo>
                  <a:pt x="577" y="78"/>
                  <a:pt x="577" y="72"/>
                  <a:pt x="577" y="66"/>
                </a:cubicBezTo>
                <a:close/>
                <a:moveTo>
                  <a:pt x="590" y="66"/>
                </a:moveTo>
                <a:cubicBezTo>
                  <a:pt x="593" y="66"/>
                  <a:pt x="595" y="66"/>
                  <a:pt x="598" y="66"/>
                </a:cubicBezTo>
                <a:cubicBezTo>
                  <a:pt x="598" y="72"/>
                  <a:pt x="598" y="78"/>
                  <a:pt x="598" y="84"/>
                </a:cubicBezTo>
                <a:cubicBezTo>
                  <a:pt x="595" y="84"/>
                  <a:pt x="593" y="84"/>
                  <a:pt x="590" y="84"/>
                </a:cubicBezTo>
                <a:cubicBezTo>
                  <a:pt x="590" y="78"/>
                  <a:pt x="590" y="72"/>
                  <a:pt x="590" y="66"/>
                </a:cubicBezTo>
                <a:close/>
                <a:moveTo>
                  <a:pt x="603" y="66"/>
                </a:moveTo>
                <a:cubicBezTo>
                  <a:pt x="606" y="66"/>
                  <a:pt x="608" y="66"/>
                  <a:pt x="611" y="66"/>
                </a:cubicBezTo>
                <a:cubicBezTo>
                  <a:pt x="611" y="72"/>
                  <a:pt x="611" y="78"/>
                  <a:pt x="611" y="84"/>
                </a:cubicBezTo>
                <a:cubicBezTo>
                  <a:pt x="608" y="84"/>
                  <a:pt x="606" y="84"/>
                  <a:pt x="603" y="84"/>
                </a:cubicBezTo>
                <a:cubicBezTo>
                  <a:pt x="603" y="78"/>
                  <a:pt x="603" y="72"/>
                  <a:pt x="603" y="66"/>
                </a:cubicBezTo>
                <a:close/>
                <a:moveTo>
                  <a:pt x="616" y="66"/>
                </a:moveTo>
                <a:cubicBezTo>
                  <a:pt x="619" y="66"/>
                  <a:pt x="621" y="66"/>
                  <a:pt x="624" y="66"/>
                </a:cubicBezTo>
                <a:cubicBezTo>
                  <a:pt x="624" y="72"/>
                  <a:pt x="624" y="78"/>
                  <a:pt x="624" y="84"/>
                </a:cubicBezTo>
                <a:cubicBezTo>
                  <a:pt x="621" y="84"/>
                  <a:pt x="619" y="84"/>
                  <a:pt x="616" y="84"/>
                </a:cubicBezTo>
                <a:cubicBezTo>
                  <a:pt x="616" y="78"/>
                  <a:pt x="616" y="72"/>
                  <a:pt x="616" y="66"/>
                </a:cubicBezTo>
                <a:close/>
                <a:moveTo>
                  <a:pt x="629" y="66"/>
                </a:moveTo>
                <a:cubicBezTo>
                  <a:pt x="637" y="66"/>
                  <a:pt x="637" y="66"/>
                  <a:pt x="637" y="66"/>
                </a:cubicBezTo>
                <a:cubicBezTo>
                  <a:pt x="637" y="84"/>
                  <a:pt x="637" y="84"/>
                  <a:pt x="637" y="84"/>
                </a:cubicBezTo>
                <a:cubicBezTo>
                  <a:pt x="629" y="84"/>
                  <a:pt x="629" y="84"/>
                  <a:pt x="629" y="84"/>
                </a:cubicBezTo>
                <a:cubicBezTo>
                  <a:pt x="629" y="66"/>
                  <a:pt x="629" y="66"/>
                  <a:pt x="629" y="66"/>
                </a:cubicBezTo>
                <a:close/>
                <a:moveTo>
                  <a:pt x="538" y="89"/>
                </a:moveTo>
                <a:cubicBezTo>
                  <a:pt x="541" y="89"/>
                  <a:pt x="543" y="89"/>
                  <a:pt x="546" y="89"/>
                </a:cubicBezTo>
                <a:cubicBezTo>
                  <a:pt x="546" y="95"/>
                  <a:pt x="546" y="101"/>
                  <a:pt x="546" y="107"/>
                </a:cubicBezTo>
                <a:cubicBezTo>
                  <a:pt x="543" y="107"/>
                  <a:pt x="541" y="107"/>
                  <a:pt x="538" y="107"/>
                </a:cubicBezTo>
                <a:cubicBezTo>
                  <a:pt x="538" y="101"/>
                  <a:pt x="538" y="95"/>
                  <a:pt x="538" y="89"/>
                </a:cubicBezTo>
                <a:close/>
                <a:moveTo>
                  <a:pt x="551" y="89"/>
                </a:moveTo>
                <a:cubicBezTo>
                  <a:pt x="554" y="89"/>
                  <a:pt x="556" y="89"/>
                  <a:pt x="559" y="89"/>
                </a:cubicBezTo>
                <a:cubicBezTo>
                  <a:pt x="559" y="95"/>
                  <a:pt x="559" y="101"/>
                  <a:pt x="559" y="107"/>
                </a:cubicBezTo>
                <a:cubicBezTo>
                  <a:pt x="556" y="107"/>
                  <a:pt x="554" y="107"/>
                  <a:pt x="551" y="107"/>
                </a:cubicBezTo>
                <a:cubicBezTo>
                  <a:pt x="551" y="101"/>
                  <a:pt x="551" y="95"/>
                  <a:pt x="551" y="89"/>
                </a:cubicBezTo>
                <a:close/>
                <a:moveTo>
                  <a:pt x="564" y="89"/>
                </a:moveTo>
                <a:cubicBezTo>
                  <a:pt x="567" y="89"/>
                  <a:pt x="569" y="89"/>
                  <a:pt x="572" y="89"/>
                </a:cubicBezTo>
                <a:cubicBezTo>
                  <a:pt x="572" y="95"/>
                  <a:pt x="572" y="101"/>
                  <a:pt x="572" y="107"/>
                </a:cubicBezTo>
                <a:cubicBezTo>
                  <a:pt x="569" y="107"/>
                  <a:pt x="567" y="107"/>
                  <a:pt x="564" y="107"/>
                </a:cubicBezTo>
                <a:cubicBezTo>
                  <a:pt x="564" y="101"/>
                  <a:pt x="564" y="95"/>
                  <a:pt x="564" y="89"/>
                </a:cubicBezTo>
                <a:close/>
                <a:moveTo>
                  <a:pt x="577" y="89"/>
                </a:moveTo>
                <a:cubicBezTo>
                  <a:pt x="580" y="89"/>
                  <a:pt x="582" y="89"/>
                  <a:pt x="585" y="89"/>
                </a:cubicBezTo>
                <a:cubicBezTo>
                  <a:pt x="585" y="95"/>
                  <a:pt x="585" y="101"/>
                  <a:pt x="585" y="107"/>
                </a:cubicBezTo>
                <a:cubicBezTo>
                  <a:pt x="582" y="107"/>
                  <a:pt x="580" y="107"/>
                  <a:pt x="577" y="107"/>
                </a:cubicBezTo>
                <a:cubicBezTo>
                  <a:pt x="577" y="101"/>
                  <a:pt x="577" y="95"/>
                  <a:pt x="577" y="89"/>
                </a:cubicBezTo>
                <a:close/>
                <a:moveTo>
                  <a:pt x="590" y="89"/>
                </a:moveTo>
                <a:cubicBezTo>
                  <a:pt x="593" y="89"/>
                  <a:pt x="595" y="89"/>
                  <a:pt x="598" y="89"/>
                </a:cubicBezTo>
                <a:cubicBezTo>
                  <a:pt x="598" y="95"/>
                  <a:pt x="598" y="101"/>
                  <a:pt x="598" y="107"/>
                </a:cubicBezTo>
                <a:cubicBezTo>
                  <a:pt x="595" y="107"/>
                  <a:pt x="593" y="107"/>
                  <a:pt x="590" y="107"/>
                </a:cubicBezTo>
                <a:cubicBezTo>
                  <a:pt x="590" y="101"/>
                  <a:pt x="590" y="95"/>
                  <a:pt x="590" y="89"/>
                </a:cubicBezTo>
                <a:close/>
                <a:moveTo>
                  <a:pt x="603" y="89"/>
                </a:moveTo>
                <a:cubicBezTo>
                  <a:pt x="606" y="89"/>
                  <a:pt x="608" y="89"/>
                  <a:pt x="611" y="89"/>
                </a:cubicBezTo>
                <a:cubicBezTo>
                  <a:pt x="611" y="95"/>
                  <a:pt x="611" y="101"/>
                  <a:pt x="611" y="107"/>
                </a:cubicBezTo>
                <a:cubicBezTo>
                  <a:pt x="608" y="107"/>
                  <a:pt x="606" y="107"/>
                  <a:pt x="603" y="107"/>
                </a:cubicBezTo>
                <a:cubicBezTo>
                  <a:pt x="603" y="101"/>
                  <a:pt x="603" y="95"/>
                  <a:pt x="603" y="89"/>
                </a:cubicBezTo>
                <a:close/>
                <a:moveTo>
                  <a:pt x="616" y="89"/>
                </a:moveTo>
                <a:cubicBezTo>
                  <a:pt x="619" y="89"/>
                  <a:pt x="621" y="89"/>
                  <a:pt x="624" y="89"/>
                </a:cubicBezTo>
                <a:cubicBezTo>
                  <a:pt x="624" y="95"/>
                  <a:pt x="624" y="101"/>
                  <a:pt x="624" y="107"/>
                </a:cubicBezTo>
                <a:cubicBezTo>
                  <a:pt x="621" y="107"/>
                  <a:pt x="619" y="107"/>
                  <a:pt x="616" y="107"/>
                </a:cubicBezTo>
                <a:cubicBezTo>
                  <a:pt x="616" y="101"/>
                  <a:pt x="616" y="95"/>
                  <a:pt x="616" y="89"/>
                </a:cubicBezTo>
                <a:close/>
                <a:moveTo>
                  <a:pt x="629" y="89"/>
                </a:moveTo>
                <a:cubicBezTo>
                  <a:pt x="637" y="89"/>
                  <a:pt x="637" y="89"/>
                  <a:pt x="637" y="89"/>
                </a:cubicBezTo>
                <a:cubicBezTo>
                  <a:pt x="637" y="107"/>
                  <a:pt x="637" y="107"/>
                  <a:pt x="637" y="107"/>
                </a:cubicBezTo>
                <a:cubicBezTo>
                  <a:pt x="629" y="107"/>
                  <a:pt x="629" y="107"/>
                  <a:pt x="629" y="107"/>
                </a:cubicBezTo>
                <a:cubicBezTo>
                  <a:pt x="629" y="89"/>
                  <a:pt x="629" y="89"/>
                  <a:pt x="629" y="89"/>
                </a:cubicBezTo>
                <a:close/>
                <a:moveTo>
                  <a:pt x="538" y="112"/>
                </a:moveTo>
                <a:cubicBezTo>
                  <a:pt x="541" y="112"/>
                  <a:pt x="543" y="112"/>
                  <a:pt x="546" y="112"/>
                </a:cubicBezTo>
                <a:cubicBezTo>
                  <a:pt x="546" y="118"/>
                  <a:pt x="546" y="124"/>
                  <a:pt x="546" y="130"/>
                </a:cubicBezTo>
                <a:cubicBezTo>
                  <a:pt x="543" y="130"/>
                  <a:pt x="541" y="130"/>
                  <a:pt x="538" y="130"/>
                </a:cubicBezTo>
                <a:cubicBezTo>
                  <a:pt x="538" y="124"/>
                  <a:pt x="538" y="118"/>
                  <a:pt x="538" y="112"/>
                </a:cubicBezTo>
                <a:close/>
                <a:moveTo>
                  <a:pt x="551" y="112"/>
                </a:moveTo>
                <a:cubicBezTo>
                  <a:pt x="554" y="112"/>
                  <a:pt x="556" y="112"/>
                  <a:pt x="559" y="112"/>
                </a:cubicBezTo>
                <a:cubicBezTo>
                  <a:pt x="559" y="118"/>
                  <a:pt x="559" y="124"/>
                  <a:pt x="559" y="130"/>
                </a:cubicBezTo>
                <a:cubicBezTo>
                  <a:pt x="556" y="130"/>
                  <a:pt x="554" y="130"/>
                  <a:pt x="551" y="130"/>
                </a:cubicBezTo>
                <a:cubicBezTo>
                  <a:pt x="551" y="124"/>
                  <a:pt x="551" y="118"/>
                  <a:pt x="551" y="112"/>
                </a:cubicBezTo>
                <a:close/>
                <a:moveTo>
                  <a:pt x="564" y="112"/>
                </a:moveTo>
                <a:cubicBezTo>
                  <a:pt x="567" y="112"/>
                  <a:pt x="569" y="112"/>
                  <a:pt x="572" y="112"/>
                </a:cubicBezTo>
                <a:cubicBezTo>
                  <a:pt x="572" y="118"/>
                  <a:pt x="572" y="124"/>
                  <a:pt x="572" y="130"/>
                </a:cubicBezTo>
                <a:cubicBezTo>
                  <a:pt x="569" y="130"/>
                  <a:pt x="567" y="130"/>
                  <a:pt x="564" y="130"/>
                </a:cubicBezTo>
                <a:cubicBezTo>
                  <a:pt x="564" y="124"/>
                  <a:pt x="564" y="118"/>
                  <a:pt x="564" y="112"/>
                </a:cubicBezTo>
                <a:close/>
                <a:moveTo>
                  <a:pt x="577" y="112"/>
                </a:moveTo>
                <a:cubicBezTo>
                  <a:pt x="580" y="112"/>
                  <a:pt x="582" y="112"/>
                  <a:pt x="585" y="112"/>
                </a:cubicBezTo>
                <a:cubicBezTo>
                  <a:pt x="585" y="118"/>
                  <a:pt x="585" y="124"/>
                  <a:pt x="585" y="130"/>
                </a:cubicBezTo>
                <a:cubicBezTo>
                  <a:pt x="582" y="130"/>
                  <a:pt x="580" y="130"/>
                  <a:pt x="577" y="130"/>
                </a:cubicBezTo>
                <a:cubicBezTo>
                  <a:pt x="577" y="124"/>
                  <a:pt x="577" y="118"/>
                  <a:pt x="577" y="112"/>
                </a:cubicBezTo>
                <a:close/>
                <a:moveTo>
                  <a:pt x="590" y="112"/>
                </a:moveTo>
                <a:cubicBezTo>
                  <a:pt x="593" y="112"/>
                  <a:pt x="595" y="112"/>
                  <a:pt x="598" y="112"/>
                </a:cubicBezTo>
                <a:cubicBezTo>
                  <a:pt x="598" y="118"/>
                  <a:pt x="598" y="124"/>
                  <a:pt x="598" y="130"/>
                </a:cubicBezTo>
                <a:cubicBezTo>
                  <a:pt x="595" y="130"/>
                  <a:pt x="593" y="130"/>
                  <a:pt x="590" y="130"/>
                </a:cubicBezTo>
                <a:cubicBezTo>
                  <a:pt x="590" y="124"/>
                  <a:pt x="590" y="118"/>
                  <a:pt x="590" y="112"/>
                </a:cubicBezTo>
                <a:close/>
                <a:moveTo>
                  <a:pt x="603" y="112"/>
                </a:moveTo>
                <a:cubicBezTo>
                  <a:pt x="606" y="112"/>
                  <a:pt x="608" y="112"/>
                  <a:pt x="611" y="112"/>
                </a:cubicBezTo>
                <a:cubicBezTo>
                  <a:pt x="611" y="118"/>
                  <a:pt x="611" y="124"/>
                  <a:pt x="611" y="130"/>
                </a:cubicBezTo>
                <a:cubicBezTo>
                  <a:pt x="608" y="130"/>
                  <a:pt x="606" y="130"/>
                  <a:pt x="603" y="130"/>
                </a:cubicBezTo>
                <a:cubicBezTo>
                  <a:pt x="603" y="124"/>
                  <a:pt x="603" y="118"/>
                  <a:pt x="603" y="112"/>
                </a:cubicBezTo>
                <a:close/>
                <a:moveTo>
                  <a:pt x="616" y="112"/>
                </a:moveTo>
                <a:cubicBezTo>
                  <a:pt x="619" y="112"/>
                  <a:pt x="621" y="112"/>
                  <a:pt x="624" y="112"/>
                </a:cubicBezTo>
                <a:cubicBezTo>
                  <a:pt x="624" y="118"/>
                  <a:pt x="624" y="124"/>
                  <a:pt x="624" y="130"/>
                </a:cubicBezTo>
                <a:cubicBezTo>
                  <a:pt x="621" y="130"/>
                  <a:pt x="619" y="130"/>
                  <a:pt x="616" y="130"/>
                </a:cubicBezTo>
                <a:cubicBezTo>
                  <a:pt x="616" y="124"/>
                  <a:pt x="616" y="118"/>
                  <a:pt x="616" y="112"/>
                </a:cubicBezTo>
                <a:close/>
                <a:moveTo>
                  <a:pt x="629" y="112"/>
                </a:moveTo>
                <a:cubicBezTo>
                  <a:pt x="637" y="112"/>
                  <a:pt x="637" y="112"/>
                  <a:pt x="637" y="112"/>
                </a:cubicBezTo>
                <a:cubicBezTo>
                  <a:pt x="637" y="130"/>
                  <a:pt x="637" y="130"/>
                  <a:pt x="637" y="130"/>
                </a:cubicBezTo>
                <a:cubicBezTo>
                  <a:pt x="629" y="130"/>
                  <a:pt x="629" y="130"/>
                  <a:pt x="629" y="130"/>
                </a:cubicBezTo>
                <a:cubicBezTo>
                  <a:pt x="629" y="112"/>
                  <a:pt x="629" y="112"/>
                  <a:pt x="629" y="112"/>
                </a:cubicBezTo>
                <a:close/>
                <a:moveTo>
                  <a:pt x="538" y="135"/>
                </a:moveTo>
                <a:cubicBezTo>
                  <a:pt x="541" y="135"/>
                  <a:pt x="543" y="135"/>
                  <a:pt x="546" y="135"/>
                </a:cubicBezTo>
                <a:cubicBezTo>
                  <a:pt x="546" y="141"/>
                  <a:pt x="546" y="147"/>
                  <a:pt x="546" y="153"/>
                </a:cubicBezTo>
                <a:cubicBezTo>
                  <a:pt x="543" y="153"/>
                  <a:pt x="541" y="153"/>
                  <a:pt x="538" y="153"/>
                </a:cubicBezTo>
                <a:cubicBezTo>
                  <a:pt x="538" y="147"/>
                  <a:pt x="538" y="141"/>
                  <a:pt x="538" y="135"/>
                </a:cubicBezTo>
                <a:close/>
                <a:moveTo>
                  <a:pt x="551" y="135"/>
                </a:moveTo>
                <a:cubicBezTo>
                  <a:pt x="554" y="135"/>
                  <a:pt x="556" y="135"/>
                  <a:pt x="559" y="135"/>
                </a:cubicBezTo>
                <a:cubicBezTo>
                  <a:pt x="559" y="141"/>
                  <a:pt x="559" y="147"/>
                  <a:pt x="559" y="153"/>
                </a:cubicBezTo>
                <a:cubicBezTo>
                  <a:pt x="556" y="153"/>
                  <a:pt x="554" y="153"/>
                  <a:pt x="551" y="153"/>
                </a:cubicBezTo>
                <a:cubicBezTo>
                  <a:pt x="551" y="147"/>
                  <a:pt x="551" y="141"/>
                  <a:pt x="551" y="135"/>
                </a:cubicBezTo>
                <a:close/>
                <a:moveTo>
                  <a:pt x="564" y="135"/>
                </a:moveTo>
                <a:cubicBezTo>
                  <a:pt x="567" y="135"/>
                  <a:pt x="569" y="135"/>
                  <a:pt x="572" y="135"/>
                </a:cubicBezTo>
                <a:cubicBezTo>
                  <a:pt x="572" y="141"/>
                  <a:pt x="572" y="147"/>
                  <a:pt x="572" y="153"/>
                </a:cubicBezTo>
                <a:cubicBezTo>
                  <a:pt x="569" y="153"/>
                  <a:pt x="567" y="153"/>
                  <a:pt x="564" y="153"/>
                </a:cubicBezTo>
                <a:cubicBezTo>
                  <a:pt x="564" y="147"/>
                  <a:pt x="564" y="141"/>
                  <a:pt x="564" y="135"/>
                </a:cubicBezTo>
                <a:close/>
                <a:moveTo>
                  <a:pt x="577" y="135"/>
                </a:moveTo>
                <a:cubicBezTo>
                  <a:pt x="580" y="135"/>
                  <a:pt x="582" y="135"/>
                  <a:pt x="585" y="135"/>
                </a:cubicBezTo>
                <a:cubicBezTo>
                  <a:pt x="585" y="141"/>
                  <a:pt x="585" y="147"/>
                  <a:pt x="585" y="153"/>
                </a:cubicBezTo>
                <a:cubicBezTo>
                  <a:pt x="582" y="153"/>
                  <a:pt x="580" y="153"/>
                  <a:pt x="577" y="153"/>
                </a:cubicBezTo>
                <a:cubicBezTo>
                  <a:pt x="577" y="147"/>
                  <a:pt x="577" y="141"/>
                  <a:pt x="577" y="135"/>
                </a:cubicBezTo>
                <a:close/>
                <a:moveTo>
                  <a:pt x="590" y="135"/>
                </a:moveTo>
                <a:cubicBezTo>
                  <a:pt x="593" y="135"/>
                  <a:pt x="595" y="135"/>
                  <a:pt x="598" y="135"/>
                </a:cubicBezTo>
                <a:cubicBezTo>
                  <a:pt x="598" y="141"/>
                  <a:pt x="598" y="147"/>
                  <a:pt x="598" y="153"/>
                </a:cubicBezTo>
                <a:cubicBezTo>
                  <a:pt x="595" y="153"/>
                  <a:pt x="593" y="153"/>
                  <a:pt x="590" y="153"/>
                </a:cubicBezTo>
                <a:cubicBezTo>
                  <a:pt x="590" y="147"/>
                  <a:pt x="590" y="141"/>
                  <a:pt x="590" y="135"/>
                </a:cubicBezTo>
                <a:close/>
                <a:moveTo>
                  <a:pt x="603" y="135"/>
                </a:moveTo>
                <a:cubicBezTo>
                  <a:pt x="606" y="135"/>
                  <a:pt x="608" y="135"/>
                  <a:pt x="611" y="135"/>
                </a:cubicBezTo>
                <a:cubicBezTo>
                  <a:pt x="611" y="141"/>
                  <a:pt x="611" y="147"/>
                  <a:pt x="611" y="153"/>
                </a:cubicBezTo>
                <a:cubicBezTo>
                  <a:pt x="608" y="153"/>
                  <a:pt x="606" y="153"/>
                  <a:pt x="603" y="153"/>
                </a:cubicBezTo>
                <a:cubicBezTo>
                  <a:pt x="603" y="147"/>
                  <a:pt x="603" y="141"/>
                  <a:pt x="603" y="135"/>
                </a:cubicBezTo>
                <a:close/>
                <a:moveTo>
                  <a:pt x="616" y="135"/>
                </a:moveTo>
                <a:cubicBezTo>
                  <a:pt x="619" y="135"/>
                  <a:pt x="621" y="135"/>
                  <a:pt x="624" y="135"/>
                </a:cubicBezTo>
                <a:cubicBezTo>
                  <a:pt x="624" y="141"/>
                  <a:pt x="624" y="147"/>
                  <a:pt x="624" y="153"/>
                </a:cubicBezTo>
                <a:cubicBezTo>
                  <a:pt x="621" y="153"/>
                  <a:pt x="619" y="153"/>
                  <a:pt x="616" y="153"/>
                </a:cubicBezTo>
                <a:cubicBezTo>
                  <a:pt x="616" y="147"/>
                  <a:pt x="616" y="141"/>
                  <a:pt x="616" y="135"/>
                </a:cubicBezTo>
                <a:close/>
                <a:moveTo>
                  <a:pt x="629" y="135"/>
                </a:moveTo>
                <a:cubicBezTo>
                  <a:pt x="637" y="135"/>
                  <a:pt x="637" y="135"/>
                  <a:pt x="637" y="135"/>
                </a:cubicBezTo>
                <a:cubicBezTo>
                  <a:pt x="637" y="153"/>
                  <a:pt x="637" y="153"/>
                  <a:pt x="637" y="153"/>
                </a:cubicBezTo>
                <a:cubicBezTo>
                  <a:pt x="629" y="153"/>
                  <a:pt x="629" y="153"/>
                  <a:pt x="629" y="153"/>
                </a:cubicBezTo>
                <a:cubicBezTo>
                  <a:pt x="629" y="135"/>
                  <a:pt x="629" y="135"/>
                  <a:pt x="629" y="135"/>
                </a:cubicBezTo>
                <a:close/>
                <a:moveTo>
                  <a:pt x="648" y="22"/>
                </a:moveTo>
                <a:cubicBezTo>
                  <a:pt x="670" y="22"/>
                  <a:pt x="670" y="22"/>
                  <a:pt x="670" y="22"/>
                </a:cubicBezTo>
                <a:cubicBezTo>
                  <a:pt x="670" y="40"/>
                  <a:pt x="670" y="40"/>
                  <a:pt x="670" y="40"/>
                </a:cubicBezTo>
                <a:cubicBezTo>
                  <a:pt x="648" y="40"/>
                  <a:pt x="648" y="40"/>
                  <a:pt x="648" y="40"/>
                </a:cubicBezTo>
                <a:cubicBezTo>
                  <a:pt x="648" y="22"/>
                  <a:pt x="648" y="22"/>
                  <a:pt x="648" y="22"/>
                </a:cubicBezTo>
                <a:close/>
                <a:moveTo>
                  <a:pt x="648" y="43"/>
                </a:moveTo>
                <a:cubicBezTo>
                  <a:pt x="667" y="43"/>
                  <a:pt x="667" y="43"/>
                  <a:pt x="667" y="43"/>
                </a:cubicBezTo>
                <a:cubicBezTo>
                  <a:pt x="667" y="60"/>
                  <a:pt x="667" y="60"/>
                  <a:pt x="667" y="60"/>
                </a:cubicBezTo>
                <a:cubicBezTo>
                  <a:pt x="648" y="60"/>
                  <a:pt x="648" y="60"/>
                  <a:pt x="648" y="60"/>
                </a:cubicBezTo>
                <a:cubicBezTo>
                  <a:pt x="648" y="43"/>
                  <a:pt x="648" y="43"/>
                  <a:pt x="648" y="43"/>
                </a:cubicBezTo>
                <a:close/>
                <a:moveTo>
                  <a:pt x="647" y="67"/>
                </a:moveTo>
                <a:cubicBezTo>
                  <a:pt x="673" y="67"/>
                  <a:pt x="673" y="67"/>
                  <a:pt x="673" y="67"/>
                </a:cubicBezTo>
                <a:cubicBezTo>
                  <a:pt x="673" y="83"/>
                  <a:pt x="673" y="83"/>
                  <a:pt x="673" y="83"/>
                </a:cubicBezTo>
                <a:cubicBezTo>
                  <a:pt x="647" y="83"/>
                  <a:pt x="647" y="83"/>
                  <a:pt x="647" y="83"/>
                </a:cubicBezTo>
                <a:cubicBezTo>
                  <a:pt x="647" y="67"/>
                  <a:pt x="647" y="67"/>
                  <a:pt x="647" y="67"/>
                </a:cubicBezTo>
                <a:close/>
                <a:moveTo>
                  <a:pt x="647" y="138"/>
                </a:moveTo>
                <a:cubicBezTo>
                  <a:pt x="673" y="138"/>
                  <a:pt x="673" y="138"/>
                  <a:pt x="673" y="138"/>
                </a:cubicBezTo>
                <a:cubicBezTo>
                  <a:pt x="673" y="153"/>
                  <a:pt x="673" y="153"/>
                  <a:pt x="673" y="153"/>
                </a:cubicBezTo>
                <a:cubicBezTo>
                  <a:pt x="647" y="153"/>
                  <a:pt x="647" y="153"/>
                  <a:pt x="647" y="153"/>
                </a:cubicBezTo>
                <a:cubicBezTo>
                  <a:pt x="647" y="138"/>
                  <a:pt x="647" y="138"/>
                  <a:pt x="647" y="138"/>
                </a:cubicBezTo>
                <a:close/>
                <a:moveTo>
                  <a:pt x="647" y="91"/>
                </a:moveTo>
                <a:cubicBezTo>
                  <a:pt x="673" y="91"/>
                  <a:pt x="673" y="91"/>
                  <a:pt x="673" y="91"/>
                </a:cubicBezTo>
                <a:cubicBezTo>
                  <a:pt x="673" y="106"/>
                  <a:pt x="673" y="106"/>
                  <a:pt x="673" y="106"/>
                </a:cubicBezTo>
                <a:cubicBezTo>
                  <a:pt x="647" y="106"/>
                  <a:pt x="647" y="106"/>
                  <a:pt x="647" y="106"/>
                </a:cubicBezTo>
                <a:cubicBezTo>
                  <a:pt x="647" y="91"/>
                  <a:pt x="647" y="91"/>
                  <a:pt x="647" y="91"/>
                </a:cubicBezTo>
                <a:close/>
                <a:moveTo>
                  <a:pt x="647" y="114"/>
                </a:moveTo>
                <a:cubicBezTo>
                  <a:pt x="673" y="114"/>
                  <a:pt x="673" y="114"/>
                  <a:pt x="673" y="114"/>
                </a:cubicBezTo>
                <a:cubicBezTo>
                  <a:pt x="673" y="130"/>
                  <a:pt x="673" y="130"/>
                  <a:pt x="673" y="130"/>
                </a:cubicBezTo>
                <a:cubicBezTo>
                  <a:pt x="647" y="130"/>
                  <a:pt x="647" y="130"/>
                  <a:pt x="647" y="130"/>
                </a:cubicBezTo>
                <a:cubicBezTo>
                  <a:pt x="647" y="114"/>
                  <a:pt x="647" y="114"/>
                  <a:pt x="647" y="114"/>
                </a:cubicBezTo>
                <a:close/>
                <a:moveTo>
                  <a:pt x="538" y="159"/>
                </a:moveTo>
                <a:cubicBezTo>
                  <a:pt x="559" y="159"/>
                  <a:pt x="559" y="159"/>
                  <a:pt x="559" y="159"/>
                </a:cubicBezTo>
                <a:cubicBezTo>
                  <a:pt x="559" y="174"/>
                  <a:pt x="559" y="174"/>
                  <a:pt x="559" y="174"/>
                </a:cubicBezTo>
                <a:cubicBezTo>
                  <a:pt x="538" y="174"/>
                  <a:pt x="538" y="174"/>
                  <a:pt x="538" y="174"/>
                </a:cubicBezTo>
                <a:cubicBezTo>
                  <a:pt x="538" y="159"/>
                  <a:pt x="538" y="159"/>
                  <a:pt x="538" y="159"/>
                </a:cubicBezTo>
                <a:close/>
                <a:moveTo>
                  <a:pt x="564" y="159"/>
                </a:moveTo>
                <a:cubicBezTo>
                  <a:pt x="585" y="159"/>
                  <a:pt x="585" y="159"/>
                  <a:pt x="585" y="159"/>
                </a:cubicBezTo>
                <a:cubicBezTo>
                  <a:pt x="585" y="174"/>
                  <a:pt x="585" y="174"/>
                  <a:pt x="585" y="174"/>
                </a:cubicBezTo>
                <a:cubicBezTo>
                  <a:pt x="564" y="174"/>
                  <a:pt x="564" y="174"/>
                  <a:pt x="564" y="174"/>
                </a:cubicBezTo>
                <a:cubicBezTo>
                  <a:pt x="564" y="159"/>
                  <a:pt x="564" y="159"/>
                  <a:pt x="564" y="159"/>
                </a:cubicBezTo>
                <a:close/>
                <a:moveTo>
                  <a:pt x="590" y="159"/>
                </a:moveTo>
                <a:cubicBezTo>
                  <a:pt x="611" y="159"/>
                  <a:pt x="611" y="159"/>
                  <a:pt x="611" y="159"/>
                </a:cubicBezTo>
                <a:cubicBezTo>
                  <a:pt x="611" y="174"/>
                  <a:pt x="611" y="174"/>
                  <a:pt x="611" y="174"/>
                </a:cubicBezTo>
                <a:cubicBezTo>
                  <a:pt x="590" y="174"/>
                  <a:pt x="590" y="174"/>
                  <a:pt x="590" y="174"/>
                </a:cubicBezTo>
                <a:cubicBezTo>
                  <a:pt x="590" y="159"/>
                  <a:pt x="590" y="159"/>
                  <a:pt x="590" y="159"/>
                </a:cubicBezTo>
                <a:close/>
                <a:moveTo>
                  <a:pt x="616" y="159"/>
                </a:moveTo>
                <a:cubicBezTo>
                  <a:pt x="637" y="159"/>
                  <a:pt x="637" y="159"/>
                  <a:pt x="637" y="159"/>
                </a:cubicBezTo>
                <a:cubicBezTo>
                  <a:pt x="637" y="174"/>
                  <a:pt x="637" y="174"/>
                  <a:pt x="637" y="174"/>
                </a:cubicBezTo>
                <a:cubicBezTo>
                  <a:pt x="616" y="174"/>
                  <a:pt x="616" y="174"/>
                  <a:pt x="616" y="174"/>
                </a:cubicBezTo>
                <a:cubicBezTo>
                  <a:pt x="616" y="159"/>
                  <a:pt x="616" y="159"/>
                  <a:pt x="616" y="159"/>
                </a:cubicBezTo>
                <a:close/>
                <a:moveTo>
                  <a:pt x="644" y="162"/>
                </a:moveTo>
                <a:cubicBezTo>
                  <a:pt x="673" y="162"/>
                  <a:pt x="673" y="162"/>
                  <a:pt x="673" y="162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644" y="174"/>
                  <a:pt x="644" y="174"/>
                  <a:pt x="644" y="174"/>
                </a:cubicBezTo>
                <a:cubicBezTo>
                  <a:pt x="644" y="162"/>
                  <a:pt x="644" y="162"/>
                  <a:pt x="644" y="162"/>
                </a:cubicBezTo>
                <a:close/>
                <a:moveTo>
                  <a:pt x="541" y="193"/>
                </a:moveTo>
                <a:cubicBezTo>
                  <a:pt x="554" y="193"/>
                  <a:pt x="554" y="193"/>
                  <a:pt x="554" y="193"/>
                </a:cubicBezTo>
                <a:cubicBezTo>
                  <a:pt x="554" y="201"/>
                  <a:pt x="554" y="201"/>
                  <a:pt x="554" y="201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41" y="193"/>
                  <a:pt x="541" y="193"/>
                  <a:pt x="541" y="193"/>
                </a:cubicBezTo>
                <a:close/>
                <a:moveTo>
                  <a:pt x="560" y="193"/>
                </a:moveTo>
                <a:cubicBezTo>
                  <a:pt x="571" y="193"/>
                  <a:pt x="571" y="193"/>
                  <a:pt x="571" y="193"/>
                </a:cubicBezTo>
                <a:cubicBezTo>
                  <a:pt x="571" y="201"/>
                  <a:pt x="571" y="201"/>
                  <a:pt x="571" y="201"/>
                </a:cubicBezTo>
                <a:cubicBezTo>
                  <a:pt x="560" y="201"/>
                  <a:pt x="560" y="201"/>
                  <a:pt x="560" y="201"/>
                </a:cubicBezTo>
                <a:cubicBezTo>
                  <a:pt x="560" y="193"/>
                  <a:pt x="560" y="193"/>
                  <a:pt x="560" y="193"/>
                </a:cubicBezTo>
                <a:close/>
                <a:moveTo>
                  <a:pt x="576" y="193"/>
                </a:moveTo>
                <a:cubicBezTo>
                  <a:pt x="593" y="193"/>
                  <a:pt x="593" y="193"/>
                  <a:pt x="593" y="193"/>
                </a:cubicBezTo>
                <a:cubicBezTo>
                  <a:pt x="593" y="201"/>
                  <a:pt x="593" y="201"/>
                  <a:pt x="593" y="201"/>
                </a:cubicBezTo>
                <a:cubicBezTo>
                  <a:pt x="576" y="201"/>
                  <a:pt x="576" y="201"/>
                  <a:pt x="576" y="201"/>
                </a:cubicBezTo>
                <a:cubicBezTo>
                  <a:pt x="576" y="193"/>
                  <a:pt x="576" y="193"/>
                  <a:pt x="576" y="193"/>
                </a:cubicBezTo>
                <a:close/>
                <a:moveTo>
                  <a:pt x="598" y="193"/>
                </a:moveTo>
                <a:cubicBezTo>
                  <a:pt x="606" y="193"/>
                  <a:pt x="606" y="193"/>
                  <a:pt x="606" y="193"/>
                </a:cubicBezTo>
                <a:cubicBezTo>
                  <a:pt x="606" y="201"/>
                  <a:pt x="606" y="201"/>
                  <a:pt x="606" y="201"/>
                </a:cubicBezTo>
                <a:cubicBezTo>
                  <a:pt x="598" y="201"/>
                  <a:pt x="598" y="201"/>
                  <a:pt x="598" y="201"/>
                </a:cubicBezTo>
                <a:cubicBezTo>
                  <a:pt x="598" y="193"/>
                  <a:pt x="598" y="193"/>
                  <a:pt x="598" y="193"/>
                </a:cubicBezTo>
                <a:close/>
                <a:moveTo>
                  <a:pt x="610" y="193"/>
                </a:moveTo>
                <a:cubicBezTo>
                  <a:pt x="631" y="193"/>
                  <a:pt x="631" y="193"/>
                  <a:pt x="631" y="193"/>
                </a:cubicBezTo>
                <a:cubicBezTo>
                  <a:pt x="631" y="201"/>
                  <a:pt x="631" y="201"/>
                  <a:pt x="631" y="201"/>
                </a:cubicBezTo>
                <a:cubicBezTo>
                  <a:pt x="610" y="201"/>
                  <a:pt x="610" y="201"/>
                  <a:pt x="610" y="201"/>
                </a:cubicBezTo>
                <a:cubicBezTo>
                  <a:pt x="610" y="193"/>
                  <a:pt x="610" y="193"/>
                  <a:pt x="610" y="193"/>
                </a:cubicBezTo>
                <a:close/>
                <a:moveTo>
                  <a:pt x="636" y="193"/>
                </a:moveTo>
                <a:cubicBezTo>
                  <a:pt x="639" y="193"/>
                  <a:pt x="639" y="193"/>
                  <a:pt x="639" y="193"/>
                </a:cubicBezTo>
                <a:cubicBezTo>
                  <a:pt x="639" y="201"/>
                  <a:pt x="639" y="201"/>
                  <a:pt x="639" y="201"/>
                </a:cubicBezTo>
                <a:cubicBezTo>
                  <a:pt x="636" y="201"/>
                  <a:pt x="636" y="201"/>
                  <a:pt x="636" y="201"/>
                </a:cubicBezTo>
                <a:cubicBezTo>
                  <a:pt x="636" y="193"/>
                  <a:pt x="636" y="193"/>
                  <a:pt x="636" y="193"/>
                </a:cubicBezTo>
                <a:close/>
                <a:moveTo>
                  <a:pt x="645" y="193"/>
                </a:moveTo>
                <a:cubicBezTo>
                  <a:pt x="667" y="193"/>
                  <a:pt x="667" y="193"/>
                  <a:pt x="667" y="193"/>
                </a:cubicBezTo>
                <a:cubicBezTo>
                  <a:pt x="667" y="201"/>
                  <a:pt x="667" y="201"/>
                  <a:pt x="667" y="201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45" y="193"/>
                  <a:pt x="645" y="193"/>
                  <a:pt x="645" y="193"/>
                </a:cubicBezTo>
                <a:close/>
                <a:moveTo>
                  <a:pt x="480" y="89"/>
                </a:moveTo>
                <a:cubicBezTo>
                  <a:pt x="478" y="87"/>
                  <a:pt x="475" y="86"/>
                  <a:pt x="471" y="86"/>
                </a:cubicBezTo>
                <a:cubicBezTo>
                  <a:pt x="468" y="86"/>
                  <a:pt x="464" y="88"/>
                  <a:pt x="462" y="90"/>
                </a:cubicBezTo>
                <a:cubicBezTo>
                  <a:pt x="462" y="89"/>
                  <a:pt x="462" y="89"/>
                  <a:pt x="462" y="89"/>
                </a:cubicBezTo>
                <a:cubicBezTo>
                  <a:pt x="461" y="89"/>
                  <a:pt x="459" y="89"/>
                  <a:pt x="458" y="89"/>
                </a:cubicBezTo>
                <a:cubicBezTo>
                  <a:pt x="458" y="96"/>
                  <a:pt x="458" y="96"/>
                  <a:pt x="458" y="96"/>
                </a:cubicBezTo>
                <a:cubicBezTo>
                  <a:pt x="458" y="97"/>
                  <a:pt x="458" y="99"/>
                  <a:pt x="458" y="100"/>
                </a:cubicBezTo>
                <a:cubicBezTo>
                  <a:pt x="458" y="101"/>
                  <a:pt x="458" y="102"/>
                  <a:pt x="458" y="103"/>
                </a:cubicBezTo>
                <a:cubicBezTo>
                  <a:pt x="458" y="111"/>
                  <a:pt x="458" y="111"/>
                  <a:pt x="458" y="111"/>
                </a:cubicBezTo>
                <a:cubicBezTo>
                  <a:pt x="459" y="111"/>
                  <a:pt x="461" y="111"/>
                  <a:pt x="462" y="111"/>
                </a:cubicBezTo>
                <a:cubicBezTo>
                  <a:pt x="462" y="109"/>
                  <a:pt x="462" y="109"/>
                  <a:pt x="462" y="109"/>
                </a:cubicBezTo>
                <a:cubicBezTo>
                  <a:pt x="464" y="112"/>
                  <a:pt x="468" y="113"/>
                  <a:pt x="471" y="113"/>
                </a:cubicBezTo>
                <a:cubicBezTo>
                  <a:pt x="475" y="113"/>
                  <a:pt x="478" y="112"/>
                  <a:pt x="480" y="110"/>
                </a:cubicBezTo>
                <a:cubicBezTo>
                  <a:pt x="480" y="111"/>
                  <a:pt x="480" y="111"/>
                  <a:pt x="480" y="111"/>
                </a:cubicBezTo>
                <a:cubicBezTo>
                  <a:pt x="481" y="111"/>
                  <a:pt x="482" y="111"/>
                  <a:pt x="483" y="111"/>
                </a:cubicBezTo>
                <a:cubicBezTo>
                  <a:pt x="483" y="106"/>
                  <a:pt x="483" y="106"/>
                  <a:pt x="483" y="106"/>
                </a:cubicBezTo>
                <a:cubicBezTo>
                  <a:pt x="484" y="104"/>
                  <a:pt x="485" y="102"/>
                  <a:pt x="485" y="100"/>
                </a:cubicBezTo>
                <a:cubicBezTo>
                  <a:pt x="485" y="97"/>
                  <a:pt x="484" y="95"/>
                  <a:pt x="483" y="93"/>
                </a:cubicBezTo>
                <a:cubicBezTo>
                  <a:pt x="483" y="89"/>
                  <a:pt x="483" y="89"/>
                  <a:pt x="483" y="89"/>
                </a:cubicBezTo>
                <a:cubicBezTo>
                  <a:pt x="480" y="89"/>
                  <a:pt x="480" y="89"/>
                  <a:pt x="480" y="89"/>
                </a:cubicBezTo>
                <a:close/>
                <a:moveTo>
                  <a:pt x="487" y="89"/>
                </a:moveTo>
                <a:cubicBezTo>
                  <a:pt x="488" y="89"/>
                  <a:pt x="489" y="89"/>
                  <a:pt x="490" y="89"/>
                </a:cubicBezTo>
                <a:cubicBezTo>
                  <a:pt x="490" y="96"/>
                  <a:pt x="490" y="104"/>
                  <a:pt x="490" y="111"/>
                </a:cubicBezTo>
                <a:cubicBezTo>
                  <a:pt x="489" y="111"/>
                  <a:pt x="488" y="111"/>
                  <a:pt x="487" y="111"/>
                </a:cubicBezTo>
                <a:cubicBezTo>
                  <a:pt x="487" y="104"/>
                  <a:pt x="487" y="96"/>
                  <a:pt x="487" y="89"/>
                </a:cubicBezTo>
                <a:close/>
                <a:moveTo>
                  <a:pt x="493" y="89"/>
                </a:moveTo>
                <a:cubicBezTo>
                  <a:pt x="494" y="89"/>
                  <a:pt x="495" y="89"/>
                  <a:pt x="496" y="89"/>
                </a:cubicBezTo>
                <a:cubicBezTo>
                  <a:pt x="496" y="96"/>
                  <a:pt x="496" y="104"/>
                  <a:pt x="496" y="111"/>
                </a:cubicBezTo>
                <a:cubicBezTo>
                  <a:pt x="495" y="111"/>
                  <a:pt x="494" y="111"/>
                  <a:pt x="493" y="111"/>
                </a:cubicBezTo>
                <a:cubicBezTo>
                  <a:pt x="493" y="104"/>
                  <a:pt x="493" y="96"/>
                  <a:pt x="493" y="89"/>
                </a:cubicBezTo>
                <a:close/>
                <a:moveTo>
                  <a:pt x="500" y="89"/>
                </a:moveTo>
                <a:cubicBezTo>
                  <a:pt x="501" y="89"/>
                  <a:pt x="502" y="89"/>
                  <a:pt x="503" y="89"/>
                </a:cubicBezTo>
                <a:cubicBezTo>
                  <a:pt x="503" y="96"/>
                  <a:pt x="503" y="104"/>
                  <a:pt x="503" y="111"/>
                </a:cubicBezTo>
                <a:cubicBezTo>
                  <a:pt x="502" y="111"/>
                  <a:pt x="501" y="111"/>
                  <a:pt x="500" y="111"/>
                </a:cubicBezTo>
                <a:cubicBezTo>
                  <a:pt x="500" y="104"/>
                  <a:pt x="500" y="96"/>
                  <a:pt x="500" y="89"/>
                </a:cubicBezTo>
                <a:close/>
                <a:moveTo>
                  <a:pt x="507" y="89"/>
                </a:moveTo>
                <a:cubicBezTo>
                  <a:pt x="508" y="89"/>
                  <a:pt x="509" y="89"/>
                  <a:pt x="510" y="89"/>
                </a:cubicBezTo>
                <a:cubicBezTo>
                  <a:pt x="510" y="96"/>
                  <a:pt x="510" y="104"/>
                  <a:pt x="510" y="111"/>
                </a:cubicBezTo>
                <a:cubicBezTo>
                  <a:pt x="509" y="111"/>
                  <a:pt x="508" y="111"/>
                  <a:pt x="507" y="111"/>
                </a:cubicBezTo>
                <a:cubicBezTo>
                  <a:pt x="507" y="104"/>
                  <a:pt x="507" y="96"/>
                  <a:pt x="507" y="89"/>
                </a:cubicBezTo>
                <a:close/>
                <a:moveTo>
                  <a:pt x="495" y="137"/>
                </a:moveTo>
                <a:cubicBezTo>
                  <a:pt x="501" y="137"/>
                  <a:pt x="507" y="137"/>
                  <a:pt x="512" y="137"/>
                </a:cubicBezTo>
                <a:cubicBezTo>
                  <a:pt x="512" y="142"/>
                  <a:pt x="512" y="148"/>
                  <a:pt x="512" y="154"/>
                </a:cubicBezTo>
                <a:cubicBezTo>
                  <a:pt x="507" y="154"/>
                  <a:pt x="501" y="154"/>
                  <a:pt x="495" y="154"/>
                </a:cubicBezTo>
                <a:cubicBezTo>
                  <a:pt x="495" y="148"/>
                  <a:pt x="495" y="142"/>
                  <a:pt x="495" y="137"/>
                </a:cubicBezTo>
                <a:close/>
                <a:moveTo>
                  <a:pt x="495" y="159"/>
                </a:moveTo>
                <a:cubicBezTo>
                  <a:pt x="501" y="159"/>
                  <a:pt x="507" y="159"/>
                  <a:pt x="512" y="159"/>
                </a:cubicBezTo>
                <a:cubicBezTo>
                  <a:pt x="512" y="166"/>
                  <a:pt x="512" y="173"/>
                  <a:pt x="512" y="180"/>
                </a:cubicBezTo>
                <a:cubicBezTo>
                  <a:pt x="507" y="180"/>
                  <a:pt x="501" y="180"/>
                  <a:pt x="495" y="180"/>
                </a:cubicBezTo>
                <a:cubicBezTo>
                  <a:pt x="495" y="173"/>
                  <a:pt x="495" y="166"/>
                  <a:pt x="495" y="159"/>
                </a:cubicBezTo>
                <a:close/>
                <a:moveTo>
                  <a:pt x="876" y="28"/>
                </a:moveTo>
                <a:cubicBezTo>
                  <a:pt x="849" y="31"/>
                  <a:pt x="849" y="31"/>
                  <a:pt x="849" y="31"/>
                </a:cubicBezTo>
                <a:cubicBezTo>
                  <a:pt x="825" y="28"/>
                  <a:pt x="825" y="28"/>
                  <a:pt x="825" y="28"/>
                </a:cubicBezTo>
                <a:cubicBezTo>
                  <a:pt x="825" y="32"/>
                  <a:pt x="825" y="32"/>
                  <a:pt x="825" y="32"/>
                </a:cubicBezTo>
                <a:cubicBezTo>
                  <a:pt x="849" y="35"/>
                  <a:pt x="849" y="35"/>
                  <a:pt x="849" y="35"/>
                </a:cubicBezTo>
                <a:cubicBezTo>
                  <a:pt x="876" y="32"/>
                  <a:pt x="876" y="32"/>
                  <a:pt x="876" y="32"/>
                </a:cubicBezTo>
                <a:cubicBezTo>
                  <a:pt x="876" y="28"/>
                  <a:pt x="876" y="28"/>
                  <a:pt x="876" y="28"/>
                </a:cubicBezTo>
                <a:close/>
                <a:moveTo>
                  <a:pt x="796" y="64"/>
                </a:moveTo>
                <a:cubicBezTo>
                  <a:pt x="804" y="63"/>
                  <a:pt x="804" y="63"/>
                  <a:pt x="804" y="63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796" y="89"/>
                  <a:pt x="796" y="89"/>
                  <a:pt x="796" y="89"/>
                </a:cubicBezTo>
                <a:cubicBezTo>
                  <a:pt x="796" y="64"/>
                  <a:pt x="796" y="64"/>
                  <a:pt x="796" y="64"/>
                </a:cubicBezTo>
                <a:close/>
                <a:moveTo>
                  <a:pt x="796" y="123"/>
                </a:moveTo>
                <a:cubicBezTo>
                  <a:pt x="804" y="123"/>
                  <a:pt x="804" y="123"/>
                  <a:pt x="804" y="123"/>
                </a:cubicBezTo>
                <a:cubicBezTo>
                  <a:pt x="804" y="148"/>
                  <a:pt x="804" y="148"/>
                  <a:pt x="804" y="148"/>
                </a:cubicBezTo>
                <a:cubicBezTo>
                  <a:pt x="796" y="148"/>
                  <a:pt x="796" y="148"/>
                  <a:pt x="796" y="148"/>
                </a:cubicBezTo>
                <a:cubicBezTo>
                  <a:pt x="796" y="123"/>
                  <a:pt x="796" y="123"/>
                  <a:pt x="796" y="123"/>
                </a:cubicBezTo>
                <a:close/>
                <a:moveTo>
                  <a:pt x="796" y="93"/>
                </a:moveTo>
                <a:cubicBezTo>
                  <a:pt x="804" y="92"/>
                  <a:pt x="804" y="92"/>
                  <a:pt x="804" y="92"/>
                </a:cubicBezTo>
                <a:cubicBezTo>
                  <a:pt x="804" y="119"/>
                  <a:pt x="804" y="119"/>
                  <a:pt x="804" y="119"/>
                </a:cubicBezTo>
                <a:cubicBezTo>
                  <a:pt x="796" y="119"/>
                  <a:pt x="796" y="119"/>
                  <a:pt x="796" y="119"/>
                </a:cubicBezTo>
                <a:cubicBezTo>
                  <a:pt x="796" y="93"/>
                  <a:pt x="796" y="93"/>
                  <a:pt x="796" y="93"/>
                </a:cubicBezTo>
                <a:close/>
                <a:moveTo>
                  <a:pt x="785" y="65"/>
                </a:moveTo>
                <a:cubicBezTo>
                  <a:pt x="793" y="64"/>
                  <a:pt x="793" y="64"/>
                  <a:pt x="793" y="64"/>
                </a:cubicBezTo>
                <a:cubicBezTo>
                  <a:pt x="793" y="89"/>
                  <a:pt x="793" y="89"/>
                  <a:pt x="793" y="89"/>
                </a:cubicBezTo>
                <a:cubicBezTo>
                  <a:pt x="785" y="90"/>
                  <a:pt x="785" y="90"/>
                  <a:pt x="785" y="90"/>
                </a:cubicBezTo>
                <a:cubicBezTo>
                  <a:pt x="785" y="65"/>
                  <a:pt x="785" y="65"/>
                  <a:pt x="785" y="65"/>
                </a:cubicBezTo>
                <a:close/>
                <a:moveTo>
                  <a:pt x="785" y="124"/>
                </a:moveTo>
                <a:cubicBezTo>
                  <a:pt x="793" y="124"/>
                  <a:pt x="793" y="124"/>
                  <a:pt x="793" y="124"/>
                </a:cubicBezTo>
                <a:cubicBezTo>
                  <a:pt x="793" y="148"/>
                  <a:pt x="793" y="148"/>
                  <a:pt x="793" y="148"/>
                </a:cubicBezTo>
                <a:cubicBezTo>
                  <a:pt x="785" y="148"/>
                  <a:pt x="785" y="148"/>
                  <a:pt x="785" y="148"/>
                </a:cubicBezTo>
                <a:cubicBezTo>
                  <a:pt x="785" y="124"/>
                  <a:pt x="785" y="124"/>
                  <a:pt x="785" y="124"/>
                </a:cubicBezTo>
                <a:close/>
                <a:moveTo>
                  <a:pt x="785" y="94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119"/>
                  <a:pt x="793" y="119"/>
                  <a:pt x="793" y="119"/>
                </a:cubicBezTo>
                <a:cubicBezTo>
                  <a:pt x="785" y="120"/>
                  <a:pt x="785" y="120"/>
                  <a:pt x="785" y="120"/>
                </a:cubicBezTo>
                <a:cubicBezTo>
                  <a:pt x="785" y="94"/>
                  <a:pt x="785" y="94"/>
                  <a:pt x="785" y="94"/>
                </a:cubicBezTo>
                <a:close/>
                <a:moveTo>
                  <a:pt x="774" y="66"/>
                </a:moveTo>
                <a:cubicBezTo>
                  <a:pt x="782" y="65"/>
                  <a:pt x="782" y="65"/>
                  <a:pt x="782" y="65"/>
                </a:cubicBezTo>
                <a:cubicBezTo>
                  <a:pt x="782" y="90"/>
                  <a:pt x="782" y="90"/>
                  <a:pt x="782" y="90"/>
                </a:cubicBezTo>
                <a:cubicBezTo>
                  <a:pt x="774" y="91"/>
                  <a:pt x="774" y="91"/>
                  <a:pt x="774" y="91"/>
                </a:cubicBezTo>
                <a:cubicBezTo>
                  <a:pt x="774" y="66"/>
                  <a:pt x="774" y="66"/>
                  <a:pt x="774" y="66"/>
                </a:cubicBezTo>
                <a:close/>
                <a:moveTo>
                  <a:pt x="774" y="124"/>
                </a:moveTo>
                <a:cubicBezTo>
                  <a:pt x="782" y="124"/>
                  <a:pt x="782" y="124"/>
                  <a:pt x="782" y="124"/>
                </a:cubicBezTo>
                <a:cubicBezTo>
                  <a:pt x="782" y="148"/>
                  <a:pt x="782" y="148"/>
                  <a:pt x="782" y="148"/>
                </a:cubicBezTo>
                <a:cubicBezTo>
                  <a:pt x="774" y="148"/>
                  <a:pt x="774" y="148"/>
                  <a:pt x="774" y="148"/>
                </a:cubicBezTo>
                <a:cubicBezTo>
                  <a:pt x="774" y="124"/>
                  <a:pt x="774" y="124"/>
                  <a:pt x="774" y="124"/>
                </a:cubicBezTo>
                <a:close/>
                <a:moveTo>
                  <a:pt x="774" y="95"/>
                </a:moveTo>
                <a:cubicBezTo>
                  <a:pt x="782" y="94"/>
                  <a:pt x="782" y="94"/>
                  <a:pt x="782" y="94"/>
                </a:cubicBezTo>
                <a:cubicBezTo>
                  <a:pt x="782" y="120"/>
                  <a:pt x="782" y="120"/>
                  <a:pt x="782" y="120"/>
                </a:cubicBezTo>
                <a:cubicBezTo>
                  <a:pt x="774" y="120"/>
                  <a:pt x="774" y="120"/>
                  <a:pt x="774" y="120"/>
                </a:cubicBezTo>
                <a:cubicBezTo>
                  <a:pt x="774" y="95"/>
                  <a:pt x="774" y="95"/>
                  <a:pt x="774" y="95"/>
                </a:cubicBezTo>
                <a:close/>
                <a:moveTo>
                  <a:pt x="763" y="68"/>
                </a:moveTo>
                <a:cubicBezTo>
                  <a:pt x="771" y="67"/>
                  <a:pt x="771" y="67"/>
                  <a:pt x="771" y="67"/>
                </a:cubicBezTo>
                <a:cubicBezTo>
                  <a:pt x="771" y="91"/>
                  <a:pt x="771" y="91"/>
                  <a:pt x="771" y="91"/>
                </a:cubicBezTo>
                <a:cubicBezTo>
                  <a:pt x="763" y="92"/>
                  <a:pt x="763" y="92"/>
                  <a:pt x="763" y="92"/>
                </a:cubicBezTo>
                <a:cubicBezTo>
                  <a:pt x="763" y="68"/>
                  <a:pt x="763" y="68"/>
                  <a:pt x="763" y="68"/>
                </a:cubicBezTo>
                <a:close/>
                <a:moveTo>
                  <a:pt x="763" y="125"/>
                </a:moveTo>
                <a:cubicBezTo>
                  <a:pt x="771" y="125"/>
                  <a:pt x="771" y="125"/>
                  <a:pt x="771" y="125"/>
                </a:cubicBezTo>
                <a:cubicBezTo>
                  <a:pt x="771" y="149"/>
                  <a:pt x="771" y="149"/>
                  <a:pt x="771" y="149"/>
                </a:cubicBezTo>
                <a:cubicBezTo>
                  <a:pt x="763" y="149"/>
                  <a:pt x="763" y="149"/>
                  <a:pt x="763" y="149"/>
                </a:cubicBezTo>
                <a:cubicBezTo>
                  <a:pt x="763" y="125"/>
                  <a:pt x="763" y="125"/>
                  <a:pt x="763" y="125"/>
                </a:cubicBezTo>
                <a:close/>
                <a:moveTo>
                  <a:pt x="763" y="96"/>
                </a:moveTo>
                <a:cubicBezTo>
                  <a:pt x="771" y="95"/>
                  <a:pt x="771" y="95"/>
                  <a:pt x="771" y="95"/>
                </a:cubicBezTo>
                <a:cubicBezTo>
                  <a:pt x="771" y="120"/>
                  <a:pt x="771" y="120"/>
                  <a:pt x="771" y="120"/>
                </a:cubicBezTo>
                <a:cubicBezTo>
                  <a:pt x="763" y="121"/>
                  <a:pt x="763" y="121"/>
                  <a:pt x="763" y="121"/>
                </a:cubicBezTo>
                <a:cubicBezTo>
                  <a:pt x="763" y="96"/>
                  <a:pt x="763" y="96"/>
                  <a:pt x="763" y="96"/>
                </a:cubicBezTo>
                <a:close/>
                <a:moveTo>
                  <a:pt x="752" y="69"/>
                </a:moveTo>
                <a:cubicBezTo>
                  <a:pt x="760" y="68"/>
                  <a:pt x="760" y="68"/>
                  <a:pt x="760" y="68"/>
                </a:cubicBezTo>
                <a:cubicBezTo>
                  <a:pt x="760" y="92"/>
                  <a:pt x="760" y="92"/>
                  <a:pt x="760" y="92"/>
                </a:cubicBezTo>
                <a:cubicBezTo>
                  <a:pt x="752" y="93"/>
                  <a:pt x="752" y="93"/>
                  <a:pt x="752" y="93"/>
                </a:cubicBezTo>
                <a:cubicBezTo>
                  <a:pt x="752" y="69"/>
                  <a:pt x="752" y="69"/>
                  <a:pt x="752" y="69"/>
                </a:cubicBezTo>
                <a:close/>
                <a:moveTo>
                  <a:pt x="752" y="125"/>
                </a:moveTo>
                <a:cubicBezTo>
                  <a:pt x="760" y="125"/>
                  <a:pt x="760" y="125"/>
                  <a:pt x="760" y="125"/>
                </a:cubicBezTo>
                <a:cubicBezTo>
                  <a:pt x="760" y="149"/>
                  <a:pt x="760" y="149"/>
                  <a:pt x="760" y="149"/>
                </a:cubicBezTo>
                <a:cubicBezTo>
                  <a:pt x="752" y="149"/>
                  <a:pt x="752" y="149"/>
                  <a:pt x="752" y="149"/>
                </a:cubicBezTo>
                <a:cubicBezTo>
                  <a:pt x="752" y="125"/>
                  <a:pt x="752" y="125"/>
                  <a:pt x="752" y="125"/>
                </a:cubicBezTo>
                <a:close/>
                <a:moveTo>
                  <a:pt x="752" y="96"/>
                </a:moveTo>
                <a:cubicBezTo>
                  <a:pt x="760" y="96"/>
                  <a:pt x="760" y="96"/>
                  <a:pt x="760" y="96"/>
                </a:cubicBezTo>
                <a:cubicBezTo>
                  <a:pt x="760" y="121"/>
                  <a:pt x="760" y="121"/>
                  <a:pt x="760" y="121"/>
                </a:cubicBezTo>
                <a:cubicBezTo>
                  <a:pt x="752" y="121"/>
                  <a:pt x="752" y="121"/>
                  <a:pt x="752" y="121"/>
                </a:cubicBezTo>
                <a:cubicBezTo>
                  <a:pt x="752" y="96"/>
                  <a:pt x="752" y="96"/>
                  <a:pt x="752" y="96"/>
                </a:cubicBezTo>
                <a:close/>
                <a:moveTo>
                  <a:pt x="740" y="70"/>
                </a:moveTo>
                <a:cubicBezTo>
                  <a:pt x="748" y="69"/>
                  <a:pt x="748" y="69"/>
                  <a:pt x="748" y="69"/>
                </a:cubicBezTo>
                <a:cubicBezTo>
                  <a:pt x="748" y="93"/>
                  <a:pt x="748" y="93"/>
                  <a:pt x="748" y="93"/>
                </a:cubicBezTo>
                <a:cubicBezTo>
                  <a:pt x="740" y="94"/>
                  <a:pt x="740" y="94"/>
                  <a:pt x="740" y="94"/>
                </a:cubicBezTo>
                <a:cubicBezTo>
                  <a:pt x="740" y="70"/>
                  <a:pt x="740" y="70"/>
                  <a:pt x="740" y="70"/>
                </a:cubicBezTo>
                <a:close/>
                <a:moveTo>
                  <a:pt x="740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748" y="149"/>
                  <a:pt x="748" y="149"/>
                  <a:pt x="748" y="149"/>
                </a:cubicBezTo>
                <a:cubicBezTo>
                  <a:pt x="740" y="149"/>
                  <a:pt x="740" y="149"/>
                  <a:pt x="740" y="149"/>
                </a:cubicBezTo>
                <a:cubicBezTo>
                  <a:pt x="740" y="126"/>
                  <a:pt x="740" y="126"/>
                  <a:pt x="740" y="126"/>
                </a:cubicBezTo>
                <a:close/>
                <a:moveTo>
                  <a:pt x="740" y="97"/>
                </a:moveTo>
                <a:cubicBezTo>
                  <a:pt x="748" y="97"/>
                  <a:pt x="748" y="97"/>
                  <a:pt x="748" y="97"/>
                </a:cubicBezTo>
                <a:cubicBezTo>
                  <a:pt x="748" y="122"/>
                  <a:pt x="748" y="122"/>
                  <a:pt x="748" y="122"/>
                </a:cubicBezTo>
                <a:cubicBezTo>
                  <a:pt x="740" y="122"/>
                  <a:pt x="740" y="122"/>
                  <a:pt x="740" y="122"/>
                </a:cubicBezTo>
                <a:cubicBezTo>
                  <a:pt x="740" y="97"/>
                  <a:pt x="740" y="97"/>
                  <a:pt x="740" y="97"/>
                </a:cubicBezTo>
                <a:close/>
                <a:moveTo>
                  <a:pt x="729" y="72"/>
                </a:moveTo>
                <a:cubicBezTo>
                  <a:pt x="737" y="71"/>
                  <a:pt x="737" y="71"/>
                  <a:pt x="737" y="71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29" y="95"/>
                  <a:pt x="729" y="95"/>
                  <a:pt x="729" y="95"/>
                </a:cubicBezTo>
                <a:cubicBezTo>
                  <a:pt x="729" y="72"/>
                  <a:pt x="729" y="72"/>
                  <a:pt x="729" y="72"/>
                </a:cubicBezTo>
                <a:close/>
                <a:moveTo>
                  <a:pt x="729" y="126"/>
                </a:moveTo>
                <a:cubicBezTo>
                  <a:pt x="737" y="126"/>
                  <a:pt x="737" y="126"/>
                  <a:pt x="737" y="126"/>
                </a:cubicBezTo>
                <a:cubicBezTo>
                  <a:pt x="737" y="149"/>
                  <a:pt x="737" y="149"/>
                  <a:pt x="737" y="149"/>
                </a:cubicBezTo>
                <a:cubicBezTo>
                  <a:pt x="729" y="149"/>
                  <a:pt x="729" y="149"/>
                  <a:pt x="729" y="149"/>
                </a:cubicBezTo>
                <a:cubicBezTo>
                  <a:pt x="729" y="126"/>
                  <a:pt x="729" y="126"/>
                  <a:pt x="729" y="126"/>
                </a:cubicBezTo>
                <a:close/>
                <a:moveTo>
                  <a:pt x="729" y="98"/>
                </a:moveTo>
                <a:cubicBezTo>
                  <a:pt x="737" y="98"/>
                  <a:pt x="737" y="98"/>
                  <a:pt x="737" y="98"/>
                </a:cubicBezTo>
                <a:cubicBezTo>
                  <a:pt x="737" y="122"/>
                  <a:pt x="737" y="122"/>
                  <a:pt x="737" y="122"/>
                </a:cubicBezTo>
                <a:cubicBezTo>
                  <a:pt x="729" y="123"/>
                  <a:pt x="729" y="123"/>
                  <a:pt x="729" y="123"/>
                </a:cubicBezTo>
                <a:cubicBezTo>
                  <a:pt x="729" y="98"/>
                  <a:pt x="729" y="98"/>
                  <a:pt x="729" y="98"/>
                </a:cubicBezTo>
                <a:close/>
                <a:moveTo>
                  <a:pt x="718" y="73"/>
                </a:moveTo>
                <a:cubicBezTo>
                  <a:pt x="726" y="72"/>
                  <a:pt x="726" y="72"/>
                  <a:pt x="726" y="72"/>
                </a:cubicBezTo>
                <a:cubicBezTo>
                  <a:pt x="726" y="95"/>
                  <a:pt x="726" y="95"/>
                  <a:pt x="726" y="95"/>
                </a:cubicBezTo>
                <a:cubicBezTo>
                  <a:pt x="718" y="96"/>
                  <a:pt x="718" y="96"/>
                  <a:pt x="718" y="96"/>
                </a:cubicBezTo>
                <a:cubicBezTo>
                  <a:pt x="718" y="73"/>
                  <a:pt x="718" y="73"/>
                  <a:pt x="718" y="73"/>
                </a:cubicBezTo>
                <a:close/>
                <a:moveTo>
                  <a:pt x="718" y="127"/>
                </a:moveTo>
                <a:cubicBezTo>
                  <a:pt x="726" y="126"/>
                  <a:pt x="726" y="126"/>
                  <a:pt x="726" y="126"/>
                </a:cubicBezTo>
                <a:cubicBezTo>
                  <a:pt x="726" y="149"/>
                  <a:pt x="726" y="149"/>
                  <a:pt x="726" y="149"/>
                </a:cubicBezTo>
                <a:cubicBezTo>
                  <a:pt x="718" y="149"/>
                  <a:pt x="718" y="149"/>
                  <a:pt x="718" y="149"/>
                </a:cubicBezTo>
                <a:cubicBezTo>
                  <a:pt x="718" y="127"/>
                  <a:pt x="718" y="127"/>
                  <a:pt x="718" y="127"/>
                </a:cubicBezTo>
                <a:close/>
                <a:moveTo>
                  <a:pt x="718" y="99"/>
                </a:moveTo>
                <a:cubicBezTo>
                  <a:pt x="726" y="98"/>
                  <a:pt x="726" y="98"/>
                  <a:pt x="726" y="98"/>
                </a:cubicBezTo>
                <a:cubicBezTo>
                  <a:pt x="726" y="123"/>
                  <a:pt x="726" y="123"/>
                  <a:pt x="726" y="123"/>
                </a:cubicBezTo>
                <a:cubicBezTo>
                  <a:pt x="718" y="123"/>
                  <a:pt x="718" y="123"/>
                  <a:pt x="718" y="123"/>
                </a:cubicBezTo>
                <a:cubicBezTo>
                  <a:pt x="718" y="99"/>
                  <a:pt x="718" y="99"/>
                  <a:pt x="718" y="99"/>
                </a:cubicBezTo>
                <a:close/>
                <a:moveTo>
                  <a:pt x="707" y="74"/>
                </a:moveTo>
                <a:cubicBezTo>
                  <a:pt x="715" y="73"/>
                  <a:pt x="715" y="73"/>
                  <a:pt x="715" y="73"/>
                </a:cubicBezTo>
                <a:cubicBezTo>
                  <a:pt x="715" y="96"/>
                  <a:pt x="715" y="96"/>
                  <a:pt x="715" y="96"/>
                </a:cubicBezTo>
                <a:cubicBezTo>
                  <a:pt x="707" y="97"/>
                  <a:pt x="707" y="97"/>
                  <a:pt x="707" y="97"/>
                </a:cubicBezTo>
                <a:cubicBezTo>
                  <a:pt x="707" y="74"/>
                  <a:pt x="707" y="74"/>
                  <a:pt x="707" y="74"/>
                </a:cubicBezTo>
                <a:close/>
                <a:moveTo>
                  <a:pt x="707" y="127"/>
                </a:moveTo>
                <a:cubicBezTo>
                  <a:pt x="715" y="127"/>
                  <a:pt x="715" y="127"/>
                  <a:pt x="715" y="127"/>
                </a:cubicBezTo>
                <a:cubicBezTo>
                  <a:pt x="715" y="149"/>
                  <a:pt x="715" y="149"/>
                  <a:pt x="715" y="149"/>
                </a:cubicBezTo>
                <a:cubicBezTo>
                  <a:pt x="707" y="149"/>
                  <a:pt x="707" y="149"/>
                  <a:pt x="707" y="149"/>
                </a:cubicBezTo>
                <a:cubicBezTo>
                  <a:pt x="707" y="127"/>
                  <a:pt x="707" y="127"/>
                  <a:pt x="707" y="127"/>
                </a:cubicBezTo>
                <a:close/>
                <a:moveTo>
                  <a:pt x="707" y="100"/>
                </a:moveTo>
                <a:cubicBezTo>
                  <a:pt x="715" y="99"/>
                  <a:pt x="715" y="99"/>
                  <a:pt x="715" y="99"/>
                </a:cubicBezTo>
                <a:cubicBezTo>
                  <a:pt x="715" y="123"/>
                  <a:pt x="715" y="123"/>
                  <a:pt x="715" y="123"/>
                </a:cubicBezTo>
                <a:cubicBezTo>
                  <a:pt x="707" y="124"/>
                  <a:pt x="707" y="124"/>
                  <a:pt x="707" y="124"/>
                </a:cubicBezTo>
                <a:cubicBezTo>
                  <a:pt x="707" y="100"/>
                  <a:pt x="707" y="100"/>
                  <a:pt x="707" y="100"/>
                </a:cubicBezTo>
                <a:close/>
                <a:moveTo>
                  <a:pt x="696" y="76"/>
                </a:moveTo>
                <a:cubicBezTo>
                  <a:pt x="704" y="75"/>
                  <a:pt x="704" y="75"/>
                  <a:pt x="704" y="75"/>
                </a:cubicBezTo>
                <a:cubicBezTo>
                  <a:pt x="704" y="97"/>
                  <a:pt x="704" y="97"/>
                  <a:pt x="704" y="97"/>
                </a:cubicBezTo>
                <a:cubicBezTo>
                  <a:pt x="696" y="98"/>
                  <a:pt x="696" y="98"/>
                  <a:pt x="696" y="98"/>
                </a:cubicBezTo>
                <a:cubicBezTo>
                  <a:pt x="696" y="76"/>
                  <a:pt x="696" y="76"/>
                  <a:pt x="696" y="76"/>
                </a:cubicBezTo>
                <a:close/>
                <a:moveTo>
                  <a:pt x="696" y="128"/>
                </a:moveTo>
                <a:cubicBezTo>
                  <a:pt x="704" y="127"/>
                  <a:pt x="704" y="127"/>
                  <a:pt x="704" y="127"/>
                </a:cubicBezTo>
                <a:cubicBezTo>
                  <a:pt x="704" y="149"/>
                  <a:pt x="704" y="149"/>
                  <a:pt x="704" y="149"/>
                </a:cubicBezTo>
                <a:cubicBezTo>
                  <a:pt x="696" y="149"/>
                  <a:pt x="696" y="149"/>
                  <a:pt x="696" y="149"/>
                </a:cubicBezTo>
                <a:cubicBezTo>
                  <a:pt x="696" y="128"/>
                  <a:pt x="696" y="128"/>
                  <a:pt x="696" y="128"/>
                </a:cubicBezTo>
                <a:close/>
                <a:moveTo>
                  <a:pt x="696" y="101"/>
                </a:moveTo>
                <a:cubicBezTo>
                  <a:pt x="704" y="100"/>
                  <a:pt x="704" y="100"/>
                  <a:pt x="704" y="100"/>
                </a:cubicBezTo>
                <a:cubicBezTo>
                  <a:pt x="704" y="124"/>
                  <a:pt x="704" y="124"/>
                  <a:pt x="704" y="124"/>
                </a:cubicBezTo>
                <a:cubicBezTo>
                  <a:pt x="701" y="124"/>
                  <a:pt x="698" y="124"/>
                  <a:pt x="696" y="124"/>
                </a:cubicBezTo>
                <a:cubicBezTo>
                  <a:pt x="696" y="101"/>
                  <a:pt x="696" y="101"/>
                  <a:pt x="696" y="101"/>
                </a:cubicBezTo>
                <a:close/>
                <a:moveTo>
                  <a:pt x="684" y="77"/>
                </a:moveTo>
                <a:cubicBezTo>
                  <a:pt x="693" y="76"/>
                  <a:pt x="693" y="76"/>
                  <a:pt x="693" y="76"/>
                </a:cubicBezTo>
                <a:cubicBezTo>
                  <a:pt x="693" y="98"/>
                  <a:pt x="693" y="98"/>
                  <a:pt x="693" y="98"/>
                </a:cubicBezTo>
                <a:cubicBezTo>
                  <a:pt x="684" y="99"/>
                  <a:pt x="684" y="99"/>
                  <a:pt x="684" y="99"/>
                </a:cubicBezTo>
                <a:cubicBezTo>
                  <a:pt x="684" y="77"/>
                  <a:pt x="684" y="77"/>
                  <a:pt x="684" y="77"/>
                </a:cubicBezTo>
                <a:close/>
                <a:moveTo>
                  <a:pt x="684" y="128"/>
                </a:moveTo>
                <a:cubicBezTo>
                  <a:pt x="693" y="128"/>
                  <a:pt x="693" y="128"/>
                  <a:pt x="693" y="128"/>
                </a:cubicBezTo>
                <a:cubicBezTo>
                  <a:pt x="693" y="149"/>
                  <a:pt x="693" y="149"/>
                  <a:pt x="693" y="149"/>
                </a:cubicBezTo>
                <a:cubicBezTo>
                  <a:pt x="684" y="149"/>
                  <a:pt x="684" y="149"/>
                  <a:pt x="684" y="149"/>
                </a:cubicBezTo>
                <a:cubicBezTo>
                  <a:pt x="684" y="128"/>
                  <a:pt x="684" y="128"/>
                  <a:pt x="684" y="128"/>
                </a:cubicBezTo>
                <a:close/>
                <a:moveTo>
                  <a:pt x="815" y="87"/>
                </a:moveTo>
                <a:cubicBezTo>
                  <a:pt x="815" y="61"/>
                  <a:pt x="815" y="61"/>
                  <a:pt x="815" y="61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807" y="88"/>
                  <a:pt x="807" y="88"/>
                  <a:pt x="807" y="88"/>
                </a:cubicBezTo>
                <a:cubicBezTo>
                  <a:pt x="815" y="87"/>
                  <a:pt x="815" y="87"/>
                  <a:pt x="815" y="87"/>
                </a:cubicBezTo>
                <a:close/>
                <a:moveTo>
                  <a:pt x="815" y="118"/>
                </a:moveTo>
                <a:cubicBezTo>
                  <a:pt x="815" y="91"/>
                  <a:pt x="815" y="91"/>
                  <a:pt x="815" y="91"/>
                </a:cubicBezTo>
                <a:cubicBezTo>
                  <a:pt x="813" y="92"/>
                  <a:pt x="810" y="92"/>
                  <a:pt x="807" y="92"/>
                </a:cubicBezTo>
                <a:cubicBezTo>
                  <a:pt x="807" y="119"/>
                  <a:pt x="807" y="119"/>
                  <a:pt x="807" y="119"/>
                </a:cubicBezTo>
                <a:cubicBezTo>
                  <a:pt x="815" y="118"/>
                  <a:pt x="815" y="118"/>
                  <a:pt x="815" y="118"/>
                </a:cubicBezTo>
                <a:close/>
                <a:moveTo>
                  <a:pt x="815" y="148"/>
                </a:moveTo>
                <a:cubicBezTo>
                  <a:pt x="815" y="123"/>
                  <a:pt x="815" y="123"/>
                  <a:pt x="815" y="123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15" y="148"/>
                  <a:pt x="815" y="148"/>
                  <a:pt x="815" y="148"/>
                </a:cubicBezTo>
                <a:close/>
                <a:moveTo>
                  <a:pt x="689" y="194"/>
                </a:moveTo>
                <a:cubicBezTo>
                  <a:pt x="689" y="199"/>
                  <a:pt x="689" y="199"/>
                  <a:pt x="689" y="199"/>
                </a:cubicBezTo>
                <a:cubicBezTo>
                  <a:pt x="727" y="202"/>
                  <a:pt x="727" y="202"/>
                  <a:pt x="727" y="202"/>
                </a:cubicBezTo>
                <a:cubicBezTo>
                  <a:pt x="689" y="194"/>
                  <a:pt x="689" y="194"/>
                  <a:pt x="689" y="194"/>
                </a:cubicBezTo>
                <a:close/>
                <a:moveTo>
                  <a:pt x="730" y="154"/>
                </a:moveTo>
                <a:cubicBezTo>
                  <a:pt x="723" y="154"/>
                  <a:pt x="717" y="154"/>
                  <a:pt x="711" y="154"/>
                </a:cubicBezTo>
                <a:cubicBezTo>
                  <a:pt x="711" y="177"/>
                  <a:pt x="711" y="177"/>
                  <a:pt x="711" y="177"/>
                </a:cubicBezTo>
                <a:cubicBezTo>
                  <a:pt x="730" y="178"/>
                  <a:pt x="730" y="178"/>
                  <a:pt x="730" y="178"/>
                </a:cubicBezTo>
                <a:cubicBezTo>
                  <a:pt x="730" y="154"/>
                  <a:pt x="730" y="154"/>
                  <a:pt x="730" y="154"/>
                </a:cubicBezTo>
                <a:close/>
                <a:moveTo>
                  <a:pt x="752" y="154"/>
                </a:moveTo>
                <a:cubicBezTo>
                  <a:pt x="733" y="154"/>
                  <a:pt x="733" y="154"/>
                  <a:pt x="733" y="154"/>
                </a:cubicBezTo>
                <a:cubicBezTo>
                  <a:pt x="733" y="178"/>
                  <a:pt x="733" y="178"/>
                  <a:pt x="733" y="178"/>
                </a:cubicBezTo>
                <a:cubicBezTo>
                  <a:pt x="752" y="178"/>
                  <a:pt x="752" y="178"/>
                  <a:pt x="752" y="178"/>
                </a:cubicBezTo>
                <a:cubicBezTo>
                  <a:pt x="752" y="154"/>
                  <a:pt x="752" y="154"/>
                  <a:pt x="752" y="154"/>
                </a:cubicBezTo>
                <a:close/>
                <a:moveTo>
                  <a:pt x="774" y="154"/>
                </a:moveTo>
                <a:cubicBezTo>
                  <a:pt x="755" y="154"/>
                  <a:pt x="755" y="154"/>
                  <a:pt x="755" y="154"/>
                </a:cubicBezTo>
                <a:cubicBezTo>
                  <a:pt x="755" y="178"/>
                  <a:pt x="755" y="178"/>
                  <a:pt x="755" y="178"/>
                </a:cubicBezTo>
                <a:cubicBezTo>
                  <a:pt x="774" y="179"/>
                  <a:pt x="774" y="179"/>
                  <a:pt x="774" y="179"/>
                </a:cubicBezTo>
                <a:cubicBezTo>
                  <a:pt x="774" y="154"/>
                  <a:pt x="774" y="154"/>
                  <a:pt x="774" y="154"/>
                </a:cubicBezTo>
                <a:close/>
                <a:moveTo>
                  <a:pt x="796" y="154"/>
                </a:moveTo>
                <a:cubicBezTo>
                  <a:pt x="790" y="154"/>
                  <a:pt x="783" y="154"/>
                  <a:pt x="777" y="154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6" y="154"/>
                  <a:pt x="796" y="154"/>
                  <a:pt x="796" y="154"/>
                </a:cubicBezTo>
                <a:close/>
                <a:moveTo>
                  <a:pt x="818" y="180"/>
                </a:moveTo>
                <a:cubicBezTo>
                  <a:pt x="818" y="154"/>
                  <a:pt x="818" y="154"/>
                  <a:pt x="818" y="154"/>
                </a:cubicBezTo>
                <a:cubicBezTo>
                  <a:pt x="812" y="154"/>
                  <a:pt x="805" y="154"/>
                  <a:pt x="799" y="154"/>
                </a:cubicBezTo>
                <a:cubicBezTo>
                  <a:pt x="799" y="180"/>
                  <a:pt x="799" y="180"/>
                  <a:pt x="799" y="180"/>
                </a:cubicBezTo>
                <a:cubicBezTo>
                  <a:pt x="818" y="180"/>
                  <a:pt x="818" y="180"/>
                  <a:pt x="818" y="180"/>
                </a:cubicBezTo>
                <a:close/>
                <a:moveTo>
                  <a:pt x="777" y="199"/>
                </a:moveTo>
                <a:cubicBezTo>
                  <a:pt x="788" y="201"/>
                  <a:pt x="788" y="201"/>
                  <a:pt x="788" y="201"/>
                </a:cubicBezTo>
                <a:cubicBezTo>
                  <a:pt x="788" y="207"/>
                  <a:pt x="788" y="207"/>
                  <a:pt x="788" y="207"/>
                </a:cubicBezTo>
                <a:cubicBezTo>
                  <a:pt x="818" y="209"/>
                  <a:pt x="818" y="209"/>
                  <a:pt x="818" y="209"/>
                </a:cubicBezTo>
                <a:cubicBezTo>
                  <a:pt x="818" y="185"/>
                  <a:pt x="818" y="185"/>
                  <a:pt x="818" y="185"/>
                </a:cubicBezTo>
                <a:cubicBezTo>
                  <a:pt x="777" y="183"/>
                  <a:pt x="777" y="183"/>
                  <a:pt x="777" y="183"/>
                </a:cubicBezTo>
                <a:cubicBezTo>
                  <a:pt x="777" y="199"/>
                  <a:pt x="777" y="199"/>
                  <a:pt x="777" y="199"/>
                </a:cubicBezTo>
                <a:close/>
                <a:moveTo>
                  <a:pt x="733" y="190"/>
                </a:moveTo>
                <a:cubicBezTo>
                  <a:pt x="774" y="198"/>
                  <a:pt x="774" y="198"/>
                  <a:pt x="774" y="198"/>
                </a:cubicBezTo>
                <a:cubicBezTo>
                  <a:pt x="774" y="183"/>
                  <a:pt x="774" y="183"/>
                  <a:pt x="774" y="183"/>
                </a:cubicBezTo>
                <a:cubicBezTo>
                  <a:pt x="733" y="182"/>
                  <a:pt x="733" y="182"/>
                  <a:pt x="733" y="182"/>
                </a:cubicBezTo>
                <a:cubicBezTo>
                  <a:pt x="733" y="190"/>
                  <a:pt x="733" y="190"/>
                  <a:pt x="733" y="190"/>
                </a:cubicBezTo>
                <a:close/>
                <a:moveTo>
                  <a:pt x="689" y="180"/>
                </a:moveTo>
                <a:cubicBezTo>
                  <a:pt x="730" y="189"/>
                  <a:pt x="730" y="189"/>
                  <a:pt x="730" y="189"/>
                </a:cubicBezTo>
                <a:cubicBezTo>
                  <a:pt x="730" y="182"/>
                  <a:pt x="730" y="182"/>
                  <a:pt x="730" y="182"/>
                </a:cubicBezTo>
                <a:cubicBezTo>
                  <a:pt x="689" y="180"/>
                  <a:pt x="689" y="180"/>
                  <a:pt x="689" y="180"/>
                </a:cubicBezTo>
                <a:close/>
                <a:moveTo>
                  <a:pt x="688" y="154"/>
                </a:moveTo>
                <a:cubicBezTo>
                  <a:pt x="689" y="176"/>
                  <a:pt x="689" y="176"/>
                  <a:pt x="689" y="176"/>
                </a:cubicBezTo>
                <a:cubicBezTo>
                  <a:pt x="707" y="177"/>
                  <a:pt x="707" y="177"/>
                  <a:pt x="707" y="177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1" y="154"/>
                  <a:pt x="695" y="154"/>
                  <a:pt x="688" y="154"/>
                </a:cubicBezTo>
                <a:close/>
                <a:moveTo>
                  <a:pt x="684" y="102"/>
                </a:moveTo>
                <a:cubicBezTo>
                  <a:pt x="687" y="102"/>
                  <a:pt x="690" y="101"/>
                  <a:pt x="693" y="101"/>
                </a:cubicBezTo>
                <a:cubicBezTo>
                  <a:pt x="693" y="125"/>
                  <a:pt x="693" y="125"/>
                  <a:pt x="693" y="125"/>
                </a:cubicBezTo>
                <a:cubicBezTo>
                  <a:pt x="690" y="125"/>
                  <a:pt x="687" y="125"/>
                  <a:pt x="684" y="125"/>
                </a:cubicBezTo>
                <a:cubicBezTo>
                  <a:pt x="684" y="102"/>
                  <a:pt x="684" y="102"/>
                  <a:pt x="684" y="102"/>
                </a:cubicBezTo>
                <a:close/>
                <a:moveTo>
                  <a:pt x="876" y="152"/>
                </a:moveTo>
                <a:cubicBezTo>
                  <a:pt x="867" y="152"/>
                  <a:pt x="858" y="152"/>
                  <a:pt x="849" y="151"/>
                </a:cubicBezTo>
                <a:cubicBezTo>
                  <a:pt x="841" y="151"/>
                  <a:pt x="833" y="152"/>
                  <a:pt x="825" y="152"/>
                </a:cubicBezTo>
                <a:cubicBezTo>
                  <a:pt x="825" y="153"/>
                  <a:pt x="825" y="155"/>
                  <a:pt x="825" y="156"/>
                </a:cubicBezTo>
                <a:cubicBezTo>
                  <a:pt x="833" y="156"/>
                  <a:pt x="841" y="156"/>
                  <a:pt x="849" y="155"/>
                </a:cubicBezTo>
                <a:cubicBezTo>
                  <a:pt x="858" y="156"/>
                  <a:pt x="867" y="156"/>
                  <a:pt x="876" y="157"/>
                </a:cubicBezTo>
                <a:cubicBezTo>
                  <a:pt x="876" y="155"/>
                  <a:pt x="876" y="154"/>
                  <a:pt x="876" y="152"/>
                </a:cubicBezTo>
                <a:close/>
                <a:moveTo>
                  <a:pt x="876" y="121"/>
                </a:moveTo>
                <a:cubicBezTo>
                  <a:pt x="867" y="121"/>
                  <a:pt x="858" y="121"/>
                  <a:pt x="849" y="121"/>
                </a:cubicBezTo>
                <a:cubicBezTo>
                  <a:pt x="841" y="121"/>
                  <a:pt x="833" y="121"/>
                  <a:pt x="825" y="121"/>
                </a:cubicBezTo>
                <a:cubicBezTo>
                  <a:pt x="825" y="122"/>
                  <a:pt x="825" y="124"/>
                  <a:pt x="825" y="125"/>
                </a:cubicBezTo>
                <a:cubicBezTo>
                  <a:pt x="833" y="125"/>
                  <a:pt x="841" y="125"/>
                  <a:pt x="849" y="125"/>
                </a:cubicBezTo>
                <a:cubicBezTo>
                  <a:pt x="858" y="126"/>
                  <a:pt x="867" y="126"/>
                  <a:pt x="876" y="126"/>
                </a:cubicBezTo>
                <a:cubicBezTo>
                  <a:pt x="876" y="124"/>
                  <a:pt x="876" y="123"/>
                  <a:pt x="876" y="121"/>
                </a:cubicBezTo>
                <a:close/>
                <a:moveTo>
                  <a:pt x="876" y="90"/>
                </a:moveTo>
                <a:cubicBezTo>
                  <a:pt x="867" y="90"/>
                  <a:pt x="858" y="91"/>
                  <a:pt x="849" y="91"/>
                </a:cubicBezTo>
                <a:cubicBezTo>
                  <a:pt x="841" y="91"/>
                  <a:pt x="833" y="90"/>
                  <a:pt x="825" y="90"/>
                </a:cubicBezTo>
                <a:cubicBezTo>
                  <a:pt x="825" y="91"/>
                  <a:pt x="825" y="93"/>
                  <a:pt x="825" y="94"/>
                </a:cubicBezTo>
                <a:cubicBezTo>
                  <a:pt x="833" y="95"/>
                  <a:pt x="841" y="95"/>
                  <a:pt x="849" y="95"/>
                </a:cubicBezTo>
                <a:cubicBezTo>
                  <a:pt x="858" y="95"/>
                  <a:pt x="867" y="95"/>
                  <a:pt x="876" y="94"/>
                </a:cubicBezTo>
                <a:cubicBezTo>
                  <a:pt x="876" y="93"/>
                  <a:pt x="876" y="92"/>
                  <a:pt x="876" y="90"/>
                </a:cubicBezTo>
                <a:close/>
                <a:moveTo>
                  <a:pt x="876" y="59"/>
                </a:moveTo>
                <a:cubicBezTo>
                  <a:pt x="867" y="60"/>
                  <a:pt x="858" y="60"/>
                  <a:pt x="849" y="61"/>
                </a:cubicBezTo>
                <a:cubicBezTo>
                  <a:pt x="841" y="60"/>
                  <a:pt x="833" y="60"/>
                  <a:pt x="825" y="59"/>
                </a:cubicBezTo>
                <a:cubicBezTo>
                  <a:pt x="825" y="60"/>
                  <a:pt x="825" y="62"/>
                  <a:pt x="825" y="63"/>
                </a:cubicBezTo>
                <a:cubicBezTo>
                  <a:pt x="833" y="64"/>
                  <a:pt x="841" y="65"/>
                  <a:pt x="849" y="65"/>
                </a:cubicBezTo>
                <a:cubicBezTo>
                  <a:pt x="858" y="65"/>
                  <a:pt x="867" y="64"/>
                  <a:pt x="876" y="63"/>
                </a:cubicBezTo>
                <a:cubicBezTo>
                  <a:pt x="876" y="62"/>
                  <a:pt x="876" y="60"/>
                  <a:pt x="876" y="59"/>
                </a:cubicBezTo>
                <a:close/>
                <a:moveTo>
                  <a:pt x="876" y="184"/>
                </a:moveTo>
                <a:cubicBezTo>
                  <a:pt x="849" y="181"/>
                  <a:pt x="849" y="181"/>
                  <a:pt x="849" y="181"/>
                </a:cubicBezTo>
                <a:cubicBezTo>
                  <a:pt x="825" y="183"/>
                  <a:pt x="825" y="183"/>
                  <a:pt x="825" y="183"/>
                </a:cubicBezTo>
                <a:cubicBezTo>
                  <a:pt x="825" y="187"/>
                  <a:pt x="825" y="187"/>
                  <a:pt x="825" y="187"/>
                </a:cubicBezTo>
                <a:cubicBezTo>
                  <a:pt x="849" y="185"/>
                  <a:pt x="849" y="185"/>
                  <a:pt x="849" y="185"/>
                </a:cubicBezTo>
                <a:cubicBezTo>
                  <a:pt x="876" y="188"/>
                  <a:pt x="876" y="188"/>
                  <a:pt x="876" y="188"/>
                </a:cubicBezTo>
                <a:cubicBezTo>
                  <a:pt x="876" y="184"/>
                  <a:pt x="876" y="184"/>
                  <a:pt x="876" y="184"/>
                </a:cubicBezTo>
                <a:close/>
                <a:moveTo>
                  <a:pt x="924" y="95"/>
                </a:moveTo>
                <a:cubicBezTo>
                  <a:pt x="930" y="96"/>
                  <a:pt x="930" y="96"/>
                  <a:pt x="930" y="96"/>
                </a:cubicBezTo>
                <a:cubicBezTo>
                  <a:pt x="930" y="72"/>
                  <a:pt x="930" y="72"/>
                  <a:pt x="930" y="72"/>
                </a:cubicBezTo>
                <a:cubicBezTo>
                  <a:pt x="924" y="71"/>
                  <a:pt x="924" y="71"/>
                  <a:pt x="924" y="71"/>
                </a:cubicBezTo>
                <a:cubicBezTo>
                  <a:pt x="924" y="95"/>
                  <a:pt x="924" y="95"/>
                  <a:pt x="924" y="95"/>
                </a:cubicBezTo>
                <a:close/>
                <a:moveTo>
                  <a:pt x="924" y="124"/>
                </a:moveTo>
                <a:cubicBezTo>
                  <a:pt x="930" y="124"/>
                  <a:pt x="930" y="124"/>
                  <a:pt x="930" y="124"/>
                </a:cubicBezTo>
                <a:cubicBezTo>
                  <a:pt x="930" y="100"/>
                  <a:pt x="930" y="100"/>
                  <a:pt x="930" y="100"/>
                </a:cubicBezTo>
                <a:cubicBezTo>
                  <a:pt x="924" y="100"/>
                  <a:pt x="924" y="100"/>
                  <a:pt x="924" y="100"/>
                </a:cubicBezTo>
                <a:cubicBezTo>
                  <a:pt x="924" y="124"/>
                  <a:pt x="924" y="124"/>
                  <a:pt x="924" y="124"/>
                </a:cubicBezTo>
                <a:close/>
                <a:moveTo>
                  <a:pt x="924" y="152"/>
                </a:moveTo>
                <a:cubicBezTo>
                  <a:pt x="930" y="152"/>
                  <a:pt x="930" y="152"/>
                  <a:pt x="930" y="152"/>
                </a:cubicBezTo>
                <a:cubicBezTo>
                  <a:pt x="930" y="129"/>
                  <a:pt x="930" y="129"/>
                  <a:pt x="930" y="129"/>
                </a:cubicBezTo>
                <a:cubicBezTo>
                  <a:pt x="924" y="128"/>
                  <a:pt x="924" y="128"/>
                  <a:pt x="924" y="128"/>
                </a:cubicBezTo>
                <a:cubicBezTo>
                  <a:pt x="924" y="152"/>
                  <a:pt x="924" y="152"/>
                  <a:pt x="924" y="152"/>
                </a:cubicBezTo>
                <a:close/>
                <a:moveTo>
                  <a:pt x="924" y="181"/>
                </a:moveTo>
                <a:cubicBezTo>
                  <a:pt x="930" y="181"/>
                  <a:pt x="930" y="181"/>
                  <a:pt x="930" y="181"/>
                </a:cubicBezTo>
                <a:cubicBezTo>
                  <a:pt x="930" y="157"/>
                  <a:pt x="930" y="157"/>
                  <a:pt x="930" y="157"/>
                </a:cubicBezTo>
                <a:cubicBezTo>
                  <a:pt x="924" y="157"/>
                  <a:pt x="924" y="157"/>
                  <a:pt x="924" y="157"/>
                </a:cubicBezTo>
                <a:cubicBezTo>
                  <a:pt x="924" y="181"/>
                  <a:pt x="924" y="181"/>
                  <a:pt x="924" y="181"/>
                </a:cubicBezTo>
                <a:close/>
                <a:moveTo>
                  <a:pt x="916" y="94"/>
                </a:moveTo>
                <a:cubicBezTo>
                  <a:pt x="921" y="95"/>
                  <a:pt x="921" y="95"/>
                  <a:pt x="921" y="95"/>
                </a:cubicBezTo>
                <a:cubicBezTo>
                  <a:pt x="921" y="71"/>
                  <a:pt x="921" y="71"/>
                  <a:pt x="921" y="71"/>
                </a:cubicBezTo>
                <a:cubicBezTo>
                  <a:pt x="916" y="70"/>
                  <a:pt x="916" y="70"/>
                  <a:pt x="916" y="70"/>
                </a:cubicBezTo>
                <a:cubicBezTo>
                  <a:pt x="916" y="94"/>
                  <a:pt x="916" y="94"/>
                  <a:pt x="916" y="94"/>
                </a:cubicBezTo>
                <a:close/>
                <a:moveTo>
                  <a:pt x="916" y="123"/>
                </a:moveTo>
                <a:cubicBezTo>
                  <a:pt x="921" y="123"/>
                  <a:pt x="921" y="123"/>
                  <a:pt x="921" y="123"/>
                </a:cubicBezTo>
                <a:cubicBezTo>
                  <a:pt x="921" y="100"/>
                  <a:pt x="921" y="100"/>
                  <a:pt x="921" y="100"/>
                </a:cubicBezTo>
                <a:cubicBezTo>
                  <a:pt x="916" y="99"/>
                  <a:pt x="916" y="99"/>
                  <a:pt x="916" y="99"/>
                </a:cubicBezTo>
                <a:cubicBezTo>
                  <a:pt x="916" y="123"/>
                  <a:pt x="916" y="123"/>
                  <a:pt x="916" y="123"/>
                </a:cubicBezTo>
                <a:close/>
                <a:moveTo>
                  <a:pt x="916" y="152"/>
                </a:moveTo>
                <a:cubicBezTo>
                  <a:pt x="921" y="152"/>
                  <a:pt x="921" y="152"/>
                  <a:pt x="921" y="152"/>
                </a:cubicBezTo>
                <a:cubicBezTo>
                  <a:pt x="921" y="128"/>
                  <a:pt x="921" y="128"/>
                  <a:pt x="921" y="128"/>
                </a:cubicBezTo>
                <a:cubicBezTo>
                  <a:pt x="916" y="128"/>
                  <a:pt x="916" y="128"/>
                  <a:pt x="916" y="128"/>
                </a:cubicBezTo>
                <a:cubicBezTo>
                  <a:pt x="916" y="152"/>
                  <a:pt x="916" y="152"/>
                  <a:pt x="916" y="152"/>
                </a:cubicBezTo>
                <a:close/>
                <a:moveTo>
                  <a:pt x="916" y="181"/>
                </a:moveTo>
                <a:cubicBezTo>
                  <a:pt x="921" y="181"/>
                  <a:pt x="921" y="181"/>
                  <a:pt x="921" y="181"/>
                </a:cubicBezTo>
                <a:cubicBezTo>
                  <a:pt x="921" y="157"/>
                  <a:pt x="921" y="157"/>
                  <a:pt x="921" y="157"/>
                </a:cubicBezTo>
                <a:cubicBezTo>
                  <a:pt x="916" y="157"/>
                  <a:pt x="916" y="157"/>
                  <a:pt x="916" y="157"/>
                </a:cubicBezTo>
                <a:cubicBezTo>
                  <a:pt x="916" y="181"/>
                  <a:pt x="916" y="181"/>
                  <a:pt x="916" y="181"/>
                </a:cubicBezTo>
                <a:close/>
                <a:moveTo>
                  <a:pt x="883" y="91"/>
                </a:moveTo>
                <a:cubicBezTo>
                  <a:pt x="883" y="67"/>
                  <a:pt x="883" y="67"/>
                  <a:pt x="883" y="67"/>
                </a:cubicBezTo>
                <a:cubicBezTo>
                  <a:pt x="907" y="69"/>
                  <a:pt x="907" y="69"/>
                  <a:pt x="907" y="69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883" y="91"/>
                  <a:pt x="883" y="91"/>
                  <a:pt x="883" y="91"/>
                </a:cubicBezTo>
                <a:close/>
                <a:moveTo>
                  <a:pt x="883" y="122"/>
                </a:moveTo>
                <a:cubicBezTo>
                  <a:pt x="883" y="97"/>
                  <a:pt x="883" y="97"/>
                  <a:pt x="883" y="97"/>
                </a:cubicBezTo>
                <a:cubicBezTo>
                  <a:pt x="907" y="98"/>
                  <a:pt x="907" y="98"/>
                  <a:pt x="907" y="98"/>
                </a:cubicBezTo>
                <a:cubicBezTo>
                  <a:pt x="907" y="123"/>
                  <a:pt x="907" y="123"/>
                  <a:pt x="907" y="123"/>
                </a:cubicBezTo>
                <a:cubicBezTo>
                  <a:pt x="883" y="122"/>
                  <a:pt x="883" y="122"/>
                  <a:pt x="883" y="122"/>
                </a:cubicBezTo>
                <a:close/>
                <a:moveTo>
                  <a:pt x="883" y="152"/>
                </a:moveTo>
                <a:cubicBezTo>
                  <a:pt x="883" y="127"/>
                  <a:pt x="883" y="127"/>
                  <a:pt x="883" y="127"/>
                </a:cubicBezTo>
                <a:cubicBezTo>
                  <a:pt x="907" y="128"/>
                  <a:pt x="907" y="128"/>
                  <a:pt x="907" y="128"/>
                </a:cubicBezTo>
                <a:cubicBezTo>
                  <a:pt x="907" y="152"/>
                  <a:pt x="907" y="152"/>
                  <a:pt x="907" y="152"/>
                </a:cubicBezTo>
                <a:cubicBezTo>
                  <a:pt x="883" y="152"/>
                  <a:pt x="883" y="152"/>
                  <a:pt x="883" y="152"/>
                </a:cubicBezTo>
                <a:close/>
                <a:moveTo>
                  <a:pt x="883" y="182"/>
                </a:moveTo>
                <a:cubicBezTo>
                  <a:pt x="883" y="157"/>
                  <a:pt x="883" y="157"/>
                  <a:pt x="883" y="157"/>
                </a:cubicBezTo>
                <a:cubicBezTo>
                  <a:pt x="907" y="157"/>
                  <a:pt x="907" y="157"/>
                  <a:pt x="907" y="157"/>
                </a:cubicBezTo>
                <a:cubicBezTo>
                  <a:pt x="907" y="181"/>
                  <a:pt x="907" y="181"/>
                  <a:pt x="907" y="181"/>
                </a:cubicBezTo>
                <a:cubicBezTo>
                  <a:pt x="883" y="182"/>
                  <a:pt x="883" y="182"/>
                  <a:pt x="883" y="182"/>
                </a:cubicBezTo>
                <a:close/>
                <a:moveTo>
                  <a:pt x="907" y="211"/>
                </a:moveTo>
                <a:cubicBezTo>
                  <a:pt x="883" y="213"/>
                  <a:pt x="883" y="213"/>
                  <a:pt x="883" y="213"/>
                </a:cubicBezTo>
                <a:cubicBezTo>
                  <a:pt x="883" y="187"/>
                  <a:pt x="883" y="187"/>
                  <a:pt x="883" y="187"/>
                </a:cubicBezTo>
                <a:cubicBezTo>
                  <a:pt x="907" y="186"/>
                  <a:pt x="907" y="186"/>
                  <a:pt x="907" y="186"/>
                </a:cubicBezTo>
                <a:cubicBezTo>
                  <a:pt x="907" y="211"/>
                  <a:pt x="907" y="211"/>
                  <a:pt x="907" y="211"/>
                </a:cubicBezTo>
                <a:close/>
                <a:moveTo>
                  <a:pt x="921" y="210"/>
                </a:moveTo>
                <a:cubicBezTo>
                  <a:pt x="916" y="210"/>
                  <a:pt x="916" y="210"/>
                  <a:pt x="916" y="210"/>
                </a:cubicBezTo>
                <a:cubicBezTo>
                  <a:pt x="916" y="186"/>
                  <a:pt x="916" y="186"/>
                  <a:pt x="916" y="186"/>
                </a:cubicBezTo>
                <a:cubicBezTo>
                  <a:pt x="921" y="186"/>
                  <a:pt x="921" y="186"/>
                  <a:pt x="921" y="186"/>
                </a:cubicBezTo>
                <a:cubicBezTo>
                  <a:pt x="921" y="210"/>
                  <a:pt x="921" y="210"/>
                  <a:pt x="921" y="210"/>
                </a:cubicBezTo>
                <a:close/>
                <a:moveTo>
                  <a:pt x="930" y="209"/>
                </a:moveTo>
                <a:cubicBezTo>
                  <a:pt x="924" y="209"/>
                  <a:pt x="924" y="209"/>
                  <a:pt x="924" y="209"/>
                </a:cubicBezTo>
                <a:cubicBezTo>
                  <a:pt x="924" y="186"/>
                  <a:pt x="924" y="186"/>
                  <a:pt x="924" y="186"/>
                </a:cubicBezTo>
                <a:cubicBezTo>
                  <a:pt x="930" y="185"/>
                  <a:pt x="930" y="185"/>
                  <a:pt x="930" y="185"/>
                </a:cubicBezTo>
                <a:cubicBezTo>
                  <a:pt x="930" y="209"/>
                  <a:pt x="930" y="209"/>
                  <a:pt x="930" y="209"/>
                </a:cubicBezTo>
                <a:close/>
                <a:moveTo>
                  <a:pt x="937" y="185"/>
                </a:moveTo>
                <a:cubicBezTo>
                  <a:pt x="937" y="208"/>
                  <a:pt x="937" y="208"/>
                  <a:pt x="937" y="208"/>
                </a:cubicBezTo>
                <a:cubicBezTo>
                  <a:pt x="933" y="209"/>
                  <a:pt x="933" y="209"/>
                  <a:pt x="933" y="209"/>
                </a:cubicBezTo>
                <a:cubicBezTo>
                  <a:pt x="933" y="185"/>
                  <a:pt x="933" y="185"/>
                  <a:pt x="933" y="185"/>
                </a:cubicBezTo>
                <a:cubicBezTo>
                  <a:pt x="937" y="185"/>
                  <a:pt x="937" y="185"/>
                  <a:pt x="937" y="185"/>
                </a:cubicBezTo>
                <a:close/>
                <a:moveTo>
                  <a:pt x="937" y="157"/>
                </a:moveTo>
                <a:cubicBezTo>
                  <a:pt x="937" y="180"/>
                  <a:pt x="937" y="180"/>
                  <a:pt x="937" y="180"/>
                </a:cubicBezTo>
                <a:cubicBezTo>
                  <a:pt x="933" y="181"/>
                  <a:pt x="933" y="181"/>
                  <a:pt x="933" y="181"/>
                </a:cubicBezTo>
                <a:cubicBezTo>
                  <a:pt x="933" y="157"/>
                  <a:pt x="933" y="157"/>
                  <a:pt x="933" y="157"/>
                </a:cubicBezTo>
                <a:cubicBezTo>
                  <a:pt x="937" y="157"/>
                  <a:pt x="937" y="157"/>
                  <a:pt x="937" y="157"/>
                </a:cubicBezTo>
                <a:close/>
                <a:moveTo>
                  <a:pt x="937" y="129"/>
                </a:moveTo>
                <a:cubicBezTo>
                  <a:pt x="937" y="152"/>
                  <a:pt x="937" y="152"/>
                  <a:pt x="937" y="152"/>
                </a:cubicBezTo>
                <a:cubicBezTo>
                  <a:pt x="933" y="152"/>
                  <a:pt x="933" y="152"/>
                  <a:pt x="933" y="152"/>
                </a:cubicBezTo>
                <a:cubicBezTo>
                  <a:pt x="933" y="129"/>
                  <a:pt x="933" y="129"/>
                  <a:pt x="933" y="129"/>
                </a:cubicBezTo>
                <a:cubicBezTo>
                  <a:pt x="937" y="129"/>
                  <a:pt x="937" y="129"/>
                  <a:pt x="937" y="129"/>
                </a:cubicBezTo>
                <a:close/>
                <a:moveTo>
                  <a:pt x="937" y="101"/>
                </a:moveTo>
                <a:cubicBezTo>
                  <a:pt x="937" y="124"/>
                  <a:pt x="937" y="124"/>
                  <a:pt x="937" y="124"/>
                </a:cubicBezTo>
                <a:cubicBezTo>
                  <a:pt x="933" y="124"/>
                  <a:pt x="933" y="124"/>
                  <a:pt x="933" y="124"/>
                </a:cubicBezTo>
                <a:cubicBezTo>
                  <a:pt x="933" y="100"/>
                  <a:pt x="933" y="100"/>
                  <a:pt x="933" y="100"/>
                </a:cubicBezTo>
                <a:cubicBezTo>
                  <a:pt x="937" y="101"/>
                  <a:pt x="937" y="101"/>
                  <a:pt x="937" y="101"/>
                </a:cubicBezTo>
                <a:close/>
                <a:moveTo>
                  <a:pt x="937" y="73"/>
                </a:moveTo>
                <a:cubicBezTo>
                  <a:pt x="937" y="96"/>
                  <a:pt x="937" y="96"/>
                  <a:pt x="937" y="96"/>
                </a:cubicBezTo>
                <a:cubicBezTo>
                  <a:pt x="933" y="96"/>
                  <a:pt x="933" y="96"/>
                  <a:pt x="933" y="96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7" y="73"/>
                  <a:pt x="937" y="73"/>
                  <a:pt x="937" y="73"/>
                </a:cubicBezTo>
                <a:close/>
                <a:moveTo>
                  <a:pt x="933" y="45"/>
                </a:moveTo>
                <a:cubicBezTo>
                  <a:pt x="937" y="45"/>
                  <a:pt x="937" y="45"/>
                  <a:pt x="937" y="45"/>
                </a:cubicBezTo>
                <a:cubicBezTo>
                  <a:pt x="937" y="68"/>
                  <a:pt x="937" y="68"/>
                  <a:pt x="937" y="68"/>
                </a:cubicBezTo>
                <a:cubicBezTo>
                  <a:pt x="933" y="68"/>
                  <a:pt x="933" y="68"/>
                  <a:pt x="933" y="68"/>
                </a:cubicBezTo>
                <a:cubicBezTo>
                  <a:pt x="933" y="45"/>
                  <a:pt x="933" y="45"/>
                  <a:pt x="933" y="45"/>
                </a:cubicBezTo>
                <a:close/>
                <a:moveTo>
                  <a:pt x="924" y="43"/>
                </a:moveTo>
                <a:cubicBezTo>
                  <a:pt x="930" y="44"/>
                  <a:pt x="930" y="44"/>
                  <a:pt x="930" y="44"/>
                </a:cubicBezTo>
                <a:cubicBezTo>
                  <a:pt x="930" y="67"/>
                  <a:pt x="930" y="67"/>
                  <a:pt x="930" y="67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43"/>
                  <a:pt x="924" y="43"/>
                  <a:pt x="924" y="43"/>
                </a:cubicBezTo>
                <a:close/>
                <a:moveTo>
                  <a:pt x="916" y="42"/>
                </a:moveTo>
                <a:cubicBezTo>
                  <a:pt x="921" y="42"/>
                  <a:pt x="921" y="42"/>
                  <a:pt x="921" y="42"/>
                </a:cubicBezTo>
                <a:cubicBezTo>
                  <a:pt x="921" y="66"/>
                  <a:pt x="921" y="66"/>
                  <a:pt x="921" y="66"/>
                </a:cubicBezTo>
                <a:cubicBezTo>
                  <a:pt x="916" y="65"/>
                  <a:pt x="916" y="65"/>
                  <a:pt x="916" y="65"/>
                </a:cubicBezTo>
                <a:cubicBezTo>
                  <a:pt x="916" y="42"/>
                  <a:pt x="916" y="42"/>
                  <a:pt x="916" y="42"/>
                </a:cubicBezTo>
                <a:close/>
                <a:moveTo>
                  <a:pt x="883" y="35"/>
                </a:moveTo>
                <a:cubicBezTo>
                  <a:pt x="907" y="40"/>
                  <a:pt x="907" y="40"/>
                  <a:pt x="907" y="40"/>
                </a:cubicBezTo>
                <a:cubicBezTo>
                  <a:pt x="907" y="64"/>
                  <a:pt x="907" y="64"/>
                  <a:pt x="907" y="64"/>
                </a:cubicBezTo>
                <a:cubicBezTo>
                  <a:pt x="883" y="61"/>
                  <a:pt x="883" y="61"/>
                  <a:pt x="883" y="61"/>
                </a:cubicBezTo>
                <a:cubicBezTo>
                  <a:pt x="883" y="35"/>
                  <a:pt x="883" y="35"/>
                  <a:pt x="883" y="35"/>
                </a:cubicBezTo>
                <a:close/>
                <a:moveTo>
                  <a:pt x="237" y="42"/>
                </a:moveTo>
                <a:cubicBezTo>
                  <a:pt x="256" y="45"/>
                  <a:pt x="256" y="45"/>
                  <a:pt x="256" y="45"/>
                </a:cubicBezTo>
                <a:cubicBezTo>
                  <a:pt x="255" y="51"/>
                  <a:pt x="255" y="51"/>
                  <a:pt x="255" y="51"/>
                </a:cubicBezTo>
                <a:cubicBezTo>
                  <a:pt x="237" y="48"/>
                  <a:pt x="237" y="48"/>
                  <a:pt x="237" y="48"/>
                </a:cubicBezTo>
                <a:cubicBezTo>
                  <a:pt x="237" y="42"/>
                  <a:pt x="237" y="42"/>
                  <a:pt x="237" y="42"/>
                </a:cubicBezTo>
                <a:close/>
                <a:moveTo>
                  <a:pt x="214" y="38"/>
                </a:moveTo>
                <a:cubicBezTo>
                  <a:pt x="234" y="42"/>
                  <a:pt x="234" y="42"/>
                  <a:pt x="234" y="42"/>
                </a:cubicBezTo>
                <a:cubicBezTo>
                  <a:pt x="234" y="47"/>
                  <a:pt x="234" y="47"/>
                  <a:pt x="234" y="47"/>
                </a:cubicBezTo>
                <a:cubicBezTo>
                  <a:pt x="214" y="44"/>
                  <a:pt x="214" y="44"/>
                  <a:pt x="214" y="44"/>
                </a:cubicBezTo>
                <a:cubicBezTo>
                  <a:pt x="214" y="38"/>
                  <a:pt x="214" y="38"/>
                  <a:pt x="214" y="38"/>
                </a:cubicBezTo>
                <a:close/>
                <a:moveTo>
                  <a:pt x="191" y="35"/>
                </a:moveTo>
                <a:cubicBezTo>
                  <a:pt x="210" y="38"/>
                  <a:pt x="210" y="38"/>
                  <a:pt x="210" y="38"/>
                </a:cubicBezTo>
                <a:cubicBezTo>
                  <a:pt x="210" y="44"/>
                  <a:pt x="210" y="44"/>
                  <a:pt x="210" y="44"/>
                </a:cubicBezTo>
                <a:cubicBezTo>
                  <a:pt x="191" y="41"/>
                  <a:pt x="191" y="41"/>
                  <a:pt x="191" y="41"/>
                </a:cubicBezTo>
                <a:cubicBezTo>
                  <a:pt x="191" y="35"/>
                  <a:pt x="191" y="35"/>
                  <a:pt x="191" y="35"/>
                </a:cubicBezTo>
                <a:close/>
                <a:moveTo>
                  <a:pt x="168" y="31"/>
                </a:moveTo>
                <a:cubicBezTo>
                  <a:pt x="187" y="34"/>
                  <a:pt x="187" y="34"/>
                  <a:pt x="187" y="34"/>
                </a:cubicBezTo>
                <a:cubicBezTo>
                  <a:pt x="187" y="40"/>
                  <a:pt x="187" y="40"/>
                  <a:pt x="187" y="40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8" y="31"/>
                  <a:pt x="168" y="31"/>
                  <a:pt x="168" y="31"/>
                </a:cubicBezTo>
                <a:close/>
                <a:moveTo>
                  <a:pt x="145" y="27"/>
                </a:moveTo>
                <a:cubicBezTo>
                  <a:pt x="164" y="30"/>
                  <a:pt x="164" y="30"/>
                  <a:pt x="164" y="30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45" y="33"/>
                  <a:pt x="145" y="33"/>
                  <a:pt x="145" y="33"/>
                </a:cubicBezTo>
                <a:cubicBezTo>
                  <a:pt x="145" y="27"/>
                  <a:pt x="145" y="27"/>
                  <a:pt x="145" y="27"/>
                </a:cubicBezTo>
                <a:close/>
                <a:moveTo>
                  <a:pt x="121" y="30"/>
                </a:moveTo>
                <a:cubicBezTo>
                  <a:pt x="121" y="23"/>
                  <a:pt x="121" y="23"/>
                  <a:pt x="121" y="23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21" y="30"/>
                  <a:pt x="121" y="30"/>
                  <a:pt x="121" y="30"/>
                </a:cubicBezTo>
                <a:close/>
                <a:moveTo>
                  <a:pt x="140" y="51"/>
                </a:moveTo>
                <a:cubicBezTo>
                  <a:pt x="121" y="49"/>
                  <a:pt x="121" y="49"/>
                  <a:pt x="121" y="49"/>
                </a:cubicBezTo>
                <a:cubicBezTo>
                  <a:pt x="121" y="33"/>
                  <a:pt x="121" y="33"/>
                  <a:pt x="121" y="33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51"/>
                  <a:pt x="140" y="51"/>
                  <a:pt x="140" y="51"/>
                </a:cubicBezTo>
                <a:close/>
                <a:moveTo>
                  <a:pt x="164" y="54"/>
                </a:moveTo>
                <a:cubicBezTo>
                  <a:pt x="145" y="52"/>
                  <a:pt x="145" y="52"/>
                  <a:pt x="145" y="52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4" y="54"/>
                  <a:pt x="164" y="54"/>
                  <a:pt x="164" y="54"/>
                </a:cubicBezTo>
                <a:close/>
                <a:moveTo>
                  <a:pt x="187" y="57"/>
                </a:moveTo>
                <a:cubicBezTo>
                  <a:pt x="168" y="55"/>
                  <a:pt x="168" y="55"/>
                  <a:pt x="168" y="55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87" y="44"/>
                  <a:pt x="187" y="44"/>
                  <a:pt x="187" y="44"/>
                </a:cubicBezTo>
                <a:cubicBezTo>
                  <a:pt x="187" y="57"/>
                  <a:pt x="187" y="57"/>
                  <a:pt x="187" y="57"/>
                </a:cubicBezTo>
                <a:close/>
                <a:moveTo>
                  <a:pt x="210" y="60"/>
                </a:moveTo>
                <a:cubicBezTo>
                  <a:pt x="191" y="58"/>
                  <a:pt x="191" y="58"/>
                  <a:pt x="191" y="58"/>
                </a:cubicBezTo>
                <a:cubicBezTo>
                  <a:pt x="191" y="44"/>
                  <a:pt x="191" y="44"/>
                  <a:pt x="191" y="44"/>
                </a:cubicBezTo>
                <a:cubicBezTo>
                  <a:pt x="210" y="47"/>
                  <a:pt x="210" y="47"/>
                  <a:pt x="210" y="47"/>
                </a:cubicBezTo>
                <a:cubicBezTo>
                  <a:pt x="210" y="60"/>
                  <a:pt x="210" y="60"/>
                  <a:pt x="210" y="60"/>
                </a:cubicBezTo>
                <a:close/>
                <a:moveTo>
                  <a:pt x="234" y="63"/>
                </a:moveTo>
                <a:cubicBezTo>
                  <a:pt x="228" y="63"/>
                  <a:pt x="221" y="62"/>
                  <a:pt x="214" y="61"/>
                </a:cubicBezTo>
                <a:cubicBezTo>
                  <a:pt x="214" y="48"/>
                  <a:pt x="214" y="48"/>
                  <a:pt x="214" y="4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34" y="63"/>
                  <a:pt x="234" y="63"/>
                  <a:pt x="234" y="63"/>
                </a:cubicBezTo>
                <a:close/>
                <a:moveTo>
                  <a:pt x="255" y="66"/>
                </a:moveTo>
                <a:cubicBezTo>
                  <a:pt x="255" y="66"/>
                  <a:pt x="248" y="65"/>
                  <a:pt x="237" y="64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55" y="54"/>
                  <a:pt x="255" y="54"/>
                  <a:pt x="255" y="54"/>
                </a:cubicBezTo>
                <a:cubicBezTo>
                  <a:pt x="255" y="66"/>
                  <a:pt x="255" y="66"/>
                  <a:pt x="255" y="66"/>
                </a:cubicBezTo>
                <a:close/>
                <a:moveTo>
                  <a:pt x="469" y="14"/>
                </a:moveTo>
                <a:cubicBezTo>
                  <a:pt x="461" y="14"/>
                  <a:pt x="461" y="14"/>
                  <a:pt x="461" y="14"/>
                </a:cubicBezTo>
                <a:cubicBezTo>
                  <a:pt x="461" y="18"/>
                  <a:pt x="461" y="18"/>
                  <a:pt x="461" y="18"/>
                </a:cubicBezTo>
                <a:cubicBezTo>
                  <a:pt x="469" y="18"/>
                  <a:pt x="469" y="18"/>
                  <a:pt x="469" y="18"/>
                </a:cubicBezTo>
                <a:cubicBezTo>
                  <a:pt x="469" y="14"/>
                  <a:pt x="469" y="14"/>
                  <a:pt x="469" y="14"/>
                </a:cubicBezTo>
                <a:close/>
                <a:moveTo>
                  <a:pt x="469" y="22"/>
                </a:moveTo>
                <a:cubicBezTo>
                  <a:pt x="461" y="22"/>
                  <a:pt x="461" y="22"/>
                  <a:pt x="461" y="22"/>
                </a:cubicBezTo>
                <a:cubicBezTo>
                  <a:pt x="461" y="33"/>
                  <a:pt x="461" y="33"/>
                  <a:pt x="461" y="33"/>
                </a:cubicBezTo>
                <a:cubicBezTo>
                  <a:pt x="469" y="33"/>
                  <a:pt x="469" y="33"/>
                  <a:pt x="469" y="33"/>
                </a:cubicBezTo>
                <a:cubicBezTo>
                  <a:pt x="469" y="22"/>
                  <a:pt x="469" y="22"/>
                  <a:pt x="469" y="22"/>
                </a:cubicBezTo>
                <a:close/>
                <a:moveTo>
                  <a:pt x="469" y="43"/>
                </a:moveTo>
                <a:cubicBezTo>
                  <a:pt x="461" y="43"/>
                  <a:pt x="461" y="43"/>
                  <a:pt x="461" y="43"/>
                </a:cubicBezTo>
                <a:cubicBezTo>
                  <a:pt x="461" y="61"/>
                  <a:pt x="461" y="61"/>
                  <a:pt x="461" y="61"/>
                </a:cubicBezTo>
                <a:cubicBezTo>
                  <a:pt x="469" y="61"/>
                  <a:pt x="469" y="61"/>
                  <a:pt x="469" y="61"/>
                </a:cubicBezTo>
                <a:cubicBezTo>
                  <a:pt x="469" y="43"/>
                  <a:pt x="469" y="43"/>
                  <a:pt x="469" y="43"/>
                </a:cubicBezTo>
                <a:close/>
                <a:moveTo>
                  <a:pt x="469" y="66"/>
                </a:moveTo>
                <a:cubicBezTo>
                  <a:pt x="461" y="66"/>
                  <a:pt x="461" y="66"/>
                  <a:pt x="461" y="66"/>
                </a:cubicBezTo>
                <a:cubicBezTo>
                  <a:pt x="461" y="84"/>
                  <a:pt x="461" y="84"/>
                  <a:pt x="461" y="84"/>
                </a:cubicBezTo>
                <a:cubicBezTo>
                  <a:pt x="469" y="84"/>
                  <a:pt x="469" y="84"/>
                  <a:pt x="469" y="84"/>
                </a:cubicBezTo>
                <a:cubicBezTo>
                  <a:pt x="469" y="66"/>
                  <a:pt x="469" y="66"/>
                  <a:pt x="469" y="66"/>
                </a:cubicBezTo>
                <a:close/>
                <a:moveTo>
                  <a:pt x="457" y="14"/>
                </a:moveTo>
                <a:cubicBezTo>
                  <a:pt x="454" y="14"/>
                  <a:pt x="451" y="14"/>
                  <a:pt x="449" y="14"/>
                </a:cubicBezTo>
                <a:cubicBezTo>
                  <a:pt x="449" y="16"/>
                  <a:pt x="449" y="17"/>
                  <a:pt x="449" y="18"/>
                </a:cubicBezTo>
                <a:cubicBezTo>
                  <a:pt x="451" y="18"/>
                  <a:pt x="454" y="18"/>
                  <a:pt x="457" y="18"/>
                </a:cubicBezTo>
                <a:cubicBezTo>
                  <a:pt x="457" y="17"/>
                  <a:pt x="457" y="16"/>
                  <a:pt x="457" y="14"/>
                </a:cubicBezTo>
                <a:close/>
                <a:moveTo>
                  <a:pt x="445" y="14"/>
                </a:moveTo>
                <a:cubicBezTo>
                  <a:pt x="442" y="14"/>
                  <a:pt x="439" y="14"/>
                  <a:pt x="437" y="14"/>
                </a:cubicBezTo>
                <a:cubicBezTo>
                  <a:pt x="437" y="16"/>
                  <a:pt x="437" y="17"/>
                  <a:pt x="437" y="18"/>
                </a:cubicBezTo>
                <a:cubicBezTo>
                  <a:pt x="439" y="18"/>
                  <a:pt x="442" y="18"/>
                  <a:pt x="445" y="18"/>
                </a:cubicBezTo>
                <a:cubicBezTo>
                  <a:pt x="445" y="17"/>
                  <a:pt x="445" y="16"/>
                  <a:pt x="445" y="14"/>
                </a:cubicBezTo>
                <a:close/>
                <a:moveTo>
                  <a:pt x="433" y="14"/>
                </a:moveTo>
                <a:cubicBezTo>
                  <a:pt x="430" y="14"/>
                  <a:pt x="427" y="14"/>
                  <a:pt x="425" y="14"/>
                </a:cubicBezTo>
                <a:cubicBezTo>
                  <a:pt x="425" y="16"/>
                  <a:pt x="425" y="17"/>
                  <a:pt x="425" y="18"/>
                </a:cubicBezTo>
                <a:cubicBezTo>
                  <a:pt x="427" y="18"/>
                  <a:pt x="430" y="18"/>
                  <a:pt x="433" y="18"/>
                </a:cubicBezTo>
                <a:cubicBezTo>
                  <a:pt x="433" y="17"/>
                  <a:pt x="433" y="16"/>
                  <a:pt x="433" y="14"/>
                </a:cubicBezTo>
                <a:close/>
                <a:moveTo>
                  <a:pt x="421" y="14"/>
                </a:moveTo>
                <a:cubicBezTo>
                  <a:pt x="418" y="14"/>
                  <a:pt x="415" y="14"/>
                  <a:pt x="413" y="14"/>
                </a:cubicBezTo>
                <a:cubicBezTo>
                  <a:pt x="413" y="16"/>
                  <a:pt x="413" y="17"/>
                  <a:pt x="413" y="18"/>
                </a:cubicBezTo>
                <a:cubicBezTo>
                  <a:pt x="415" y="18"/>
                  <a:pt x="418" y="18"/>
                  <a:pt x="421" y="18"/>
                </a:cubicBezTo>
                <a:cubicBezTo>
                  <a:pt x="421" y="17"/>
                  <a:pt x="421" y="16"/>
                  <a:pt x="421" y="14"/>
                </a:cubicBezTo>
                <a:close/>
                <a:moveTo>
                  <a:pt x="409" y="14"/>
                </a:moveTo>
                <a:cubicBezTo>
                  <a:pt x="406" y="14"/>
                  <a:pt x="403" y="14"/>
                  <a:pt x="401" y="14"/>
                </a:cubicBezTo>
                <a:cubicBezTo>
                  <a:pt x="401" y="16"/>
                  <a:pt x="401" y="17"/>
                  <a:pt x="401" y="18"/>
                </a:cubicBezTo>
                <a:cubicBezTo>
                  <a:pt x="403" y="18"/>
                  <a:pt x="406" y="18"/>
                  <a:pt x="409" y="18"/>
                </a:cubicBezTo>
                <a:cubicBezTo>
                  <a:pt x="409" y="17"/>
                  <a:pt x="409" y="16"/>
                  <a:pt x="409" y="14"/>
                </a:cubicBezTo>
                <a:close/>
                <a:moveTo>
                  <a:pt x="397" y="14"/>
                </a:moveTo>
                <a:cubicBezTo>
                  <a:pt x="394" y="14"/>
                  <a:pt x="391" y="14"/>
                  <a:pt x="389" y="14"/>
                </a:cubicBezTo>
                <a:cubicBezTo>
                  <a:pt x="389" y="16"/>
                  <a:pt x="389" y="17"/>
                  <a:pt x="389" y="18"/>
                </a:cubicBezTo>
                <a:cubicBezTo>
                  <a:pt x="391" y="18"/>
                  <a:pt x="394" y="18"/>
                  <a:pt x="397" y="18"/>
                </a:cubicBezTo>
                <a:cubicBezTo>
                  <a:pt x="397" y="17"/>
                  <a:pt x="397" y="16"/>
                  <a:pt x="397" y="14"/>
                </a:cubicBezTo>
                <a:close/>
                <a:moveTo>
                  <a:pt x="385" y="14"/>
                </a:moveTo>
                <a:cubicBezTo>
                  <a:pt x="382" y="14"/>
                  <a:pt x="379" y="14"/>
                  <a:pt x="377" y="14"/>
                </a:cubicBezTo>
                <a:cubicBezTo>
                  <a:pt x="377" y="16"/>
                  <a:pt x="377" y="17"/>
                  <a:pt x="377" y="18"/>
                </a:cubicBezTo>
                <a:cubicBezTo>
                  <a:pt x="379" y="18"/>
                  <a:pt x="382" y="18"/>
                  <a:pt x="385" y="18"/>
                </a:cubicBezTo>
                <a:cubicBezTo>
                  <a:pt x="385" y="17"/>
                  <a:pt x="385" y="16"/>
                  <a:pt x="385" y="14"/>
                </a:cubicBezTo>
                <a:close/>
                <a:moveTo>
                  <a:pt x="372" y="14"/>
                </a:moveTo>
                <a:cubicBezTo>
                  <a:pt x="370" y="14"/>
                  <a:pt x="367" y="14"/>
                  <a:pt x="365" y="14"/>
                </a:cubicBezTo>
                <a:cubicBezTo>
                  <a:pt x="365" y="16"/>
                  <a:pt x="365" y="17"/>
                  <a:pt x="365" y="18"/>
                </a:cubicBezTo>
                <a:cubicBezTo>
                  <a:pt x="367" y="18"/>
                  <a:pt x="370" y="18"/>
                  <a:pt x="372" y="18"/>
                </a:cubicBezTo>
                <a:cubicBezTo>
                  <a:pt x="372" y="17"/>
                  <a:pt x="372" y="16"/>
                  <a:pt x="372" y="14"/>
                </a:cubicBezTo>
                <a:close/>
                <a:moveTo>
                  <a:pt x="360" y="14"/>
                </a:moveTo>
                <a:cubicBezTo>
                  <a:pt x="358" y="14"/>
                  <a:pt x="355" y="14"/>
                  <a:pt x="353" y="14"/>
                </a:cubicBezTo>
                <a:cubicBezTo>
                  <a:pt x="353" y="16"/>
                  <a:pt x="353" y="17"/>
                  <a:pt x="353" y="18"/>
                </a:cubicBezTo>
                <a:cubicBezTo>
                  <a:pt x="355" y="18"/>
                  <a:pt x="358" y="18"/>
                  <a:pt x="360" y="18"/>
                </a:cubicBezTo>
                <a:cubicBezTo>
                  <a:pt x="360" y="17"/>
                  <a:pt x="360" y="16"/>
                  <a:pt x="360" y="14"/>
                </a:cubicBezTo>
                <a:close/>
                <a:moveTo>
                  <a:pt x="348" y="14"/>
                </a:moveTo>
                <a:cubicBezTo>
                  <a:pt x="346" y="14"/>
                  <a:pt x="343" y="14"/>
                  <a:pt x="341" y="14"/>
                </a:cubicBezTo>
                <a:cubicBezTo>
                  <a:pt x="341" y="16"/>
                  <a:pt x="341" y="17"/>
                  <a:pt x="341" y="18"/>
                </a:cubicBezTo>
                <a:cubicBezTo>
                  <a:pt x="343" y="18"/>
                  <a:pt x="346" y="18"/>
                  <a:pt x="348" y="18"/>
                </a:cubicBezTo>
                <a:cubicBezTo>
                  <a:pt x="348" y="17"/>
                  <a:pt x="348" y="16"/>
                  <a:pt x="348" y="14"/>
                </a:cubicBezTo>
                <a:close/>
                <a:moveTo>
                  <a:pt x="336" y="14"/>
                </a:moveTo>
                <a:cubicBezTo>
                  <a:pt x="334" y="14"/>
                  <a:pt x="331" y="14"/>
                  <a:pt x="329" y="14"/>
                </a:cubicBezTo>
                <a:cubicBezTo>
                  <a:pt x="329" y="16"/>
                  <a:pt x="329" y="17"/>
                  <a:pt x="329" y="18"/>
                </a:cubicBezTo>
                <a:cubicBezTo>
                  <a:pt x="331" y="18"/>
                  <a:pt x="334" y="18"/>
                  <a:pt x="336" y="18"/>
                </a:cubicBezTo>
                <a:cubicBezTo>
                  <a:pt x="336" y="17"/>
                  <a:pt x="336" y="16"/>
                  <a:pt x="336" y="14"/>
                </a:cubicBezTo>
                <a:close/>
                <a:moveTo>
                  <a:pt x="324" y="14"/>
                </a:moveTo>
                <a:cubicBezTo>
                  <a:pt x="322" y="14"/>
                  <a:pt x="319" y="14"/>
                  <a:pt x="317" y="14"/>
                </a:cubicBezTo>
                <a:cubicBezTo>
                  <a:pt x="317" y="16"/>
                  <a:pt x="317" y="17"/>
                  <a:pt x="317" y="18"/>
                </a:cubicBezTo>
                <a:cubicBezTo>
                  <a:pt x="319" y="18"/>
                  <a:pt x="322" y="18"/>
                  <a:pt x="324" y="18"/>
                </a:cubicBezTo>
                <a:cubicBezTo>
                  <a:pt x="324" y="17"/>
                  <a:pt x="324" y="16"/>
                  <a:pt x="324" y="14"/>
                </a:cubicBezTo>
                <a:close/>
                <a:moveTo>
                  <a:pt x="312" y="14"/>
                </a:moveTo>
                <a:cubicBezTo>
                  <a:pt x="305" y="14"/>
                  <a:pt x="305" y="14"/>
                  <a:pt x="305" y="14"/>
                </a:cubicBezTo>
                <a:cubicBezTo>
                  <a:pt x="305" y="18"/>
                  <a:pt x="305" y="18"/>
                  <a:pt x="305" y="18"/>
                </a:cubicBezTo>
                <a:cubicBezTo>
                  <a:pt x="312" y="18"/>
                  <a:pt x="312" y="18"/>
                  <a:pt x="312" y="18"/>
                </a:cubicBezTo>
                <a:cubicBezTo>
                  <a:pt x="312" y="14"/>
                  <a:pt x="312" y="14"/>
                  <a:pt x="312" y="14"/>
                </a:cubicBezTo>
                <a:close/>
                <a:moveTo>
                  <a:pt x="457" y="22"/>
                </a:moveTo>
                <a:cubicBezTo>
                  <a:pt x="454" y="22"/>
                  <a:pt x="451" y="22"/>
                  <a:pt x="449" y="22"/>
                </a:cubicBezTo>
                <a:cubicBezTo>
                  <a:pt x="449" y="25"/>
                  <a:pt x="449" y="29"/>
                  <a:pt x="449" y="33"/>
                </a:cubicBezTo>
                <a:cubicBezTo>
                  <a:pt x="451" y="33"/>
                  <a:pt x="454" y="33"/>
                  <a:pt x="457" y="33"/>
                </a:cubicBezTo>
                <a:cubicBezTo>
                  <a:pt x="457" y="29"/>
                  <a:pt x="457" y="25"/>
                  <a:pt x="457" y="22"/>
                </a:cubicBezTo>
                <a:close/>
                <a:moveTo>
                  <a:pt x="445" y="22"/>
                </a:moveTo>
                <a:cubicBezTo>
                  <a:pt x="442" y="22"/>
                  <a:pt x="439" y="22"/>
                  <a:pt x="437" y="22"/>
                </a:cubicBezTo>
                <a:cubicBezTo>
                  <a:pt x="437" y="25"/>
                  <a:pt x="437" y="29"/>
                  <a:pt x="437" y="33"/>
                </a:cubicBezTo>
                <a:cubicBezTo>
                  <a:pt x="439" y="33"/>
                  <a:pt x="442" y="33"/>
                  <a:pt x="445" y="33"/>
                </a:cubicBezTo>
                <a:cubicBezTo>
                  <a:pt x="445" y="29"/>
                  <a:pt x="445" y="25"/>
                  <a:pt x="445" y="22"/>
                </a:cubicBezTo>
                <a:close/>
                <a:moveTo>
                  <a:pt x="433" y="22"/>
                </a:moveTo>
                <a:cubicBezTo>
                  <a:pt x="430" y="22"/>
                  <a:pt x="427" y="22"/>
                  <a:pt x="425" y="22"/>
                </a:cubicBezTo>
                <a:cubicBezTo>
                  <a:pt x="425" y="25"/>
                  <a:pt x="425" y="29"/>
                  <a:pt x="425" y="33"/>
                </a:cubicBezTo>
                <a:cubicBezTo>
                  <a:pt x="427" y="33"/>
                  <a:pt x="430" y="33"/>
                  <a:pt x="433" y="33"/>
                </a:cubicBezTo>
                <a:cubicBezTo>
                  <a:pt x="433" y="29"/>
                  <a:pt x="433" y="25"/>
                  <a:pt x="433" y="22"/>
                </a:cubicBezTo>
                <a:close/>
                <a:moveTo>
                  <a:pt x="421" y="22"/>
                </a:moveTo>
                <a:cubicBezTo>
                  <a:pt x="418" y="22"/>
                  <a:pt x="415" y="22"/>
                  <a:pt x="413" y="22"/>
                </a:cubicBezTo>
                <a:cubicBezTo>
                  <a:pt x="413" y="25"/>
                  <a:pt x="413" y="29"/>
                  <a:pt x="413" y="33"/>
                </a:cubicBezTo>
                <a:cubicBezTo>
                  <a:pt x="415" y="33"/>
                  <a:pt x="418" y="33"/>
                  <a:pt x="421" y="33"/>
                </a:cubicBezTo>
                <a:cubicBezTo>
                  <a:pt x="421" y="29"/>
                  <a:pt x="421" y="25"/>
                  <a:pt x="421" y="22"/>
                </a:cubicBezTo>
                <a:close/>
                <a:moveTo>
                  <a:pt x="409" y="22"/>
                </a:moveTo>
                <a:cubicBezTo>
                  <a:pt x="406" y="22"/>
                  <a:pt x="403" y="22"/>
                  <a:pt x="401" y="22"/>
                </a:cubicBezTo>
                <a:cubicBezTo>
                  <a:pt x="401" y="25"/>
                  <a:pt x="401" y="29"/>
                  <a:pt x="401" y="33"/>
                </a:cubicBezTo>
                <a:cubicBezTo>
                  <a:pt x="403" y="33"/>
                  <a:pt x="406" y="33"/>
                  <a:pt x="409" y="33"/>
                </a:cubicBezTo>
                <a:cubicBezTo>
                  <a:pt x="409" y="29"/>
                  <a:pt x="409" y="25"/>
                  <a:pt x="409" y="22"/>
                </a:cubicBezTo>
                <a:close/>
                <a:moveTo>
                  <a:pt x="397" y="22"/>
                </a:moveTo>
                <a:cubicBezTo>
                  <a:pt x="394" y="22"/>
                  <a:pt x="391" y="22"/>
                  <a:pt x="389" y="22"/>
                </a:cubicBezTo>
                <a:cubicBezTo>
                  <a:pt x="389" y="25"/>
                  <a:pt x="389" y="29"/>
                  <a:pt x="389" y="33"/>
                </a:cubicBezTo>
                <a:cubicBezTo>
                  <a:pt x="391" y="33"/>
                  <a:pt x="394" y="33"/>
                  <a:pt x="397" y="33"/>
                </a:cubicBezTo>
                <a:cubicBezTo>
                  <a:pt x="397" y="29"/>
                  <a:pt x="397" y="25"/>
                  <a:pt x="397" y="22"/>
                </a:cubicBezTo>
                <a:close/>
                <a:moveTo>
                  <a:pt x="385" y="22"/>
                </a:moveTo>
                <a:cubicBezTo>
                  <a:pt x="382" y="22"/>
                  <a:pt x="379" y="22"/>
                  <a:pt x="377" y="22"/>
                </a:cubicBezTo>
                <a:cubicBezTo>
                  <a:pt x="377" y="25"/>
                  <a:pt x="377" y="29"/>
                  <a:pt x="377" y="33"/>
                </a:cubicBezTo>
                <a:cubicBezTo>
                  <a:pt x="379" y="33"/>
                  <a:pt x="382" y="33"/>
                  <a:pt x="385" y="33"/>
                </a:cubicBezTo>
                <a:cubicBezTo>
                  <a:pt x="385" y="29"/>
                  <a:pt x="385" y="25"/>
                  <a:pt x="385" y="22"/>
                </a:cubicBezTo>
                <a:close/>
                <a:moveTo>
                  <a:pt x="372" y="22"/>
                </a:moveTo>
                <a:cubicBezTo>
                  <a:pt x="370" y="22"/>
                  <a:pt x="367" y="22"/>
                  <a:pt x="365" y="22"/>
                </a:cubicBezTo>
                <a:cubicBezTo>
                  <a:pt x="365" y="25"/>
                  <a:pt x="365" y="29"/>
                  <a:pt x="365" y="33"/>
                </a:cubicBezTo>
                <a:cubicBezTo>
                  <a:pt x="367" y="33"/>
                  <a:pt x="370" y="33"/>
                  <a:pt x="372" y="33"/>
                </a:cubicBezTo>
                <a:cubicBezTo>
                  <a:pt x="372" y="29"/>
                  <a:pt x="372" y="25"/>
                  <a:pt x="372" y="22"/>
                </a:cubicBezTo>
                <a:close/>
                <a:moveTo>
                  <a:pt x="360" y="22"/>
                </a:moveTo>
                <a:cubicBezTo>
                  <a:pt x="358" y="22"/>
                  <a:pt x="355" y="22"/>
                  <a:pt x="353" y="22"/>
                </a:cubicBezTo>
                <a:cubicBezTo>
                  <a:pt x="353" y="25"/>
                  <a:pt x="353" y="29"/>
                  <a:pt x="353" y="33"/>
                </a:cubicBezTo>
                <a:cubicBezTo>
                  <a:pt x="355" y="33"/>
                  <a:pt x="358" y="33"/>
                  <a:pt x="360" y="33"/>
                </a:cubicBezTo>
                <a:cubicBezTo>
                  <a:pt x="360" y="29"/>
                  <a:pt x="360" y="25"/>
                  <a:pt x="360" y="22"/>
                </a:cubicBezTo>
                <a:close/>
                <a:moveTo>
                  <a:pt x="348" y="22"/>
                </a:moveTo>
                <a:cubicBezTo>
                  <a:pt x="346" y="22"/>
                  <a:pt x="343" y="22"/>
                  <a:pt x="341" y="22"/>
                </a:cubicBezTo>
                <a:cubicBezTo>
                  <a:pt x="341" y="25"/>
                  <a:pt x="341" y="29"/>
                  <a:pt x="341" y="33"/>
                </a:cubicBezTo>
                <a:cubicBezTo>
                  <a:pt x="343" y="33"/>
                  <a:pt x="346" y="33"/>
                  <a:pt x="348" y="33"/>
                </a:cubicBezTo>
                <a:cubicBezTo>
                  <a:pt x="348" y="29"/>
                  <a:pt x="348" y="25"/>
                  <a:pt x="348" y="22"/>
                </a:cubicBezTo>
                <a:close/>
                <a:moveTo>
                  <a:pt x="336" y="22"/>
                </a:moveTo>
                <a:cubicBezTo>
                  <a:pt x="334" y="22"/>
                  <a:pt x="331" y="22"/>
                  <a:pt x="329" y="22"/>
                </a:cubicBezTo>
                <a:cubicBezTo>
                  <a:pt x="329" y="25"/>
                  <a:pt x="329" y="29"/>
                  <a:pt x="329" y="33"/>
                </a:cubicBezTo>
                <a:cubicBezTo>
                  <a:pt x="331" y="33"/>
                  <a:pt x="334" y="33"/>
                  <a:pt x="336" y="33"/>
                </a:cubicBezTo>
                <a:cubicBezTo>
                  <a:pt x="336" y="29"/>
                  <a:pt x="336" y="25"/>
                  <a:pt x="336" y="22"/>
                </a:cubicBezTo>
                <a:close/>
                <a:moveTo>
                  <a:pt x="324" y="22"/>
                </a:moveTo>
                <a:cubicBezTo>
                  <a:pt x="322" y="22"/>
                  <a:pt x="319" y="22"/>
                  <a:pt x="317" y="22"/>
                </a:cubicBezTo>
                <a:cubicBezTo>
                  <a:pt x="317" y="25"/>
                  <a:pt x="317" y="29"/>
                  <a:pt x="317" y="33"/>
                </a:cubicBezTo>
                <a:cubicBezTo>
                  <a:pt x="319" y="33"/>
                  <a:pt x="322" y="33"/>
                  <a:pt x="324" y="33"/>
                </a:cubicBezTo>
                <a:cubicBezTo>
                  <a:pt x="324" y="29"/>
                  <a:pt x="324" y="25"/>
                  <a:pt x="324" y="22"/>
                </a:cubicBezTo>
                <a:close/>
                <a:moveTo>
                  <a:pt x="312" y="22"/>
                </a:moveTo>
                <a:cubicBezTo>
                  <a:pt x="305" y="22"/>
                  <a:pt x="305" y="22"/>
                  <a:pt x="305" y="22"/>
                </a:cubicBezTo>
                <a:cubicBezTo>
                  <a:pt x="305" y="33"/>
                  <a:pt x="305" y="33"/>
                  <a:pt x="305" y="33"/>
                </a:cubicBezTo>
                <a:cubicBezTo>
                  <a:pt x="312" y="33"/>
                  <a:pt x="312" y="33"/>
                  <a:pt x="312" y="33"/>
                </a:cubicBezTo>
                <a:cubicBezTo>
                  <a:pt x="312" y="22"/>
                  <a:pt x="312" y="22"/>
                  <a:pt x="312" y="22"/>
                </a:cubicBezTo>
                <a:close/>
                <a:moveTo>
                  <a:pt x="456" y="43"/>
                </a:moveTo>
                <a:cubicBezTo>
                  <a:pt x="453" y="43"/>
                  <a:pt x="450" y="43"/>
                  <a:pt x="448" y="43"/>
                </a:cubicBezTo>
                <a:cubicBezTo>
                  <a:pt x="448" y="49"/>
                  <a:pt x="448" y="55"/>
                  <a:pt x="448" y="61"/>
                </a:cubicBezTo>
                <a:cubicBezTo>
                  <a:pt x="450" y="61"/>
                  <a:pt x="453" y="61"/>
                  <a:pt x="456" y="61"/>
                </a:cubicBezTo>
                <a:cubicBezTo>
                  <a:pt x="456" y="55"/>
                  <a:pt x="456" y="49"/>
                  <a:pt x="456" y="43"/>
                </a:cubicBezTo>
                <a:close/>
                <a:moveTo>
                  <a:pt x="443" y="43"/>
                </a:moveTo>
                <a:cubicBezTo>
                  <a:pt x="440" y="43"/>
                  <a:pt x="437" y="43"/>
                  <a:pt x="435" y="43"/>
                </a:cubicBezTo>
                <a:cubicBezTo>
                  <a:pt x="435" y="49"/>
                  <a:pt x="435" y="55"/>
                  <a:pt x="435" y="61"/>
                </a:cubicBezTo>
                <a:cubicBezTo>
                  <a:pt x="437" y="61"/>
                  <a:pt x="440" y="61"/>
                  <a:pt x="443" y="61"/>
                </a:cubicBezTo>
                <a:cubicBezTo>
                  <a:pt x="443" y="55"/>
                  <a:pt x="443" y="49"/>
                  <a:pt x="443" y="43"/>
                </a:cubicBezTo>
                <a:close/>
                <a:moveTo>
                  <a:pt x="430" y="43"/>
                </a:moveTo>
                <a:cubicBezTo>
                  <a:pt x="427" y="43"/>
                  <a:pt x="424" y="43"/>
                  <a:pt x="422" y="43"/>
                </a:cubicBezTo>
                <a:cubicBezTo>
                  <a:pt x="422" y="49"/>
                  <a:pt x="422" y="55"/>
                  <a:pt x="422" y="61"/>
                </a:cubicBezTo>
                <a:cubicBezTo>
                  <a:pt x="424" y="61"/>
                  <a:pt x="427" y="61"/>
                  <a:pt x="430" y="61"/>
                </a:cubicBezTo>
                <a:cubicBezTo>
                  <a:pt x="430" y="55"/>
                  <a:pt x="430" y="49"/>
                  <a:pt x="430" y="43"/>
                </a:cubicBezTo>
                <a:close/>
                <a:moveTo>
                  <a:pt x="417" y="43"/>
                </a:moveTo>
                <a:cubicBezTo>
                  <a:pt x="414" y="43"/>
                  <a:pt x="411" y="43"/>
                  <a:pt x="409" y="43"/>
                </a:cubicBezTo>
                <a:cubicBezTo>
                  <a:pt x="409" y="49"/>
                  <a:pt x="409" y="55"/>
                  <a:pt x="409" y="61"/>
                </a:cubicBezTo>
                <a:cubicBezTo>
                  <a:pt x="411" y="61"/>
                  <a:pt x="414" y="61"/>
                  <a:pt x="417" y="61"/>
                </a:cubicBezTo>
                <a:cubicBezTo>
                  <a:pt x="417" y="55"/>
                  <a:pt x="417" y="49"/>
                  <a:pt x="417" y="43"/>
                </a:cubicBezTo>
                <a:close/>
                <a:moveTo>
                  <a:pt x="404" y="43"/>
                </a:moveTo>
                <a:cubicBezTo>
                  <a:pt x="401" y="43"/>
                  <a:pt x="398" y="43"/>
                  <a:pt x="396" y="43"/>
                </a:cubicBezTo>
                <a:cubicBezTo>
                  <a:pt x="396" y="49"/>
                  <a:pt x="396" y="55"/>
                  <a:pt x="396" y="61"/>
                </a:cubicBezTo>
                <a:cubicBezTo>
                  <a:pt x="398" y="61"/>
                  <a:pt x="401" y="61"/>
                  <a:pt x="404" y="61"/>
                </a:cubicBezTo>
                <a:cubicBezTo>
                  <a:pt x="404" y="55"/>
                  <a:pt x="404" y="49"/>
                  <a:pt x="404" y="43"/>
                </a:cubicBezTo>
                <a:close/>
                <a:moveTo>
                  <a:pt x="391" y="43"/>
                </a:moveTo>
                <a:cubicBezTo>
                  <a:pt x="388" y="43"/>
                  <a:pt x="385" y="43"/>
                  <a:pt x="383" y="43"/>
                </a:cubicBezTo>
                <a:cubicBezTo>
                  <a:pt x="383" y="49"/>
                  <a:pt x="383" y="55"/>
                  <a:pt x="383" y="61"/>
                </a:cubicBezTo>
                <a:cubicBezTo>
                  <a:pt x="385" y="61"/>
                  <a:pt x="388" y="61"/>
                  <a:pt x="391" y="61"/>
                </a:cubicBezTo>
                <a:cubicBezTo>
                  <a:pt x="391" y="55"/>
                  <a:pt x="391" y="49"/>
                  <a:pt x="391" y="43"/>
                </a:cubicBezTo>
                <a:close/>
                <a:moveTo>
                  <a:pt x="377" y="43"/>
                </a:moveTo>
                <a:cubicBezTo>
                  <a:pt x="375" y="43"/>
                  <a:pt x="372" y="43"/>
                  <a:pt x="370" y="43"/>
                </a:cubicBezTo>
                <a:cubicBezTo>
                  <a:pt x="370" y="49"/>
                  <a:pt x="370" y="55"/>
                  <a:pt x="370" y="61"/>
                </a:cubicBezTo>
                <a:cubicBezTo>
                  <a:pt x="372" y="61"/>
                  <a:pt x="375" y="61"/>
                  <a:pt x="377" y="61"/>
                </a:cubicBezTo>
                <a:cubicBezTo>
                  <a:pt x="377" y="55"/>
                  <a:pt x="377" y="49"/>
                  <a:pt x="377" y="43"/>
                </a:cubicBezTo>
                <a:close/>
                <a:moveTo>
                  <a:pt x="364" y="43"/>
                </a:moveTo>
                <a:cubicBezTo>
                  <a:pt x="362" y="43"/>
                  <a:pt x="359" y="43"/>
                  <a:pt x="357" y="43"/>
                </a:cubicBezTo>
                <a:cubicBezTo>
                  <a:pt x="357" y="49"/>
                  <a:pt x="357" y="55"/>
                  <a:pt x="357" y="61"/>
                </a:cubicBezTo>
                <a:cubicBezTo>
                  <a:pt x="359" y="61"/>
                  <a:pt x="362" y="61"/>
                  <a:pt x="364" y="61"/>
                </a:cubicBezTo>
                <a:cubicBezTo>
                  <a:pt x="364" y="55"/>
                  <a:pt x="364" y="49"/>
                  <a:pt x="364" y="43"/>
                </a:cubicBezTo>
                <a:close/>
                <a:moveTo>
                  <a:pt x="351" y="43"/>
                </a:moveTo>
                <a:cubicBezTo>
                  <a:pt x="349" y="43"/>
                  <a:pt x="346" y="43"/>
                  <a:pt x="344" y="43"/>
                </a:cubicBezTo>
                <a:cubicBezTo>
                  <a:pt x="344" y="49"/>
                  <a:pt x="344" y="55"/>
                  <a:pt x="344" y="61"/>
                </a:cubicBezTo>
                <a:cubicBezTo>
                  <a:pt x="346" y="61"/>
                  <a:pt x="349" y="61"/>
                  <a:pt x="351" y="61"/>
                </a:cubicBezTo>
                <a:cubicBezTo>
                  <a:pt x="351" y="55"/>
                  <a:pt x="351" y="49"/>
                  <a:pt x="351" y="43"/>
                </a:cubicBezTo>
                <a:close/>
                <a:moveTo>
                  <a:pt x="338" y="43"/>
                </a:moveTo>
                <a:cubicBezTo>
                  <a:pt x="336" y="43"/>
                  <a:pt x="333" y="43"/>
                  <a:pt x="331" y="43"/>
                </a:cubicBezTo>
                <a:cubicBezTo>
                  <a:pt x="331" y="49"/>
                  <a:pt x="331" y="55"/>
                  <a:pt x="331" y="61"/>
                </a:cubicBezTo>
                <a:cubicBezTo>
                  <a:pt x="333" y="61"/>
                  <a:pt x="336" y="61"/>
                  <a:pt x="338" y="61"/>
                </a:cubicBezTo>
                <a:cubicBezTo>
                  <a:pt x="338" y="55"/>
                  <a:pt x="338" y="49"/>
                  <a:pt x="338" y="43"/>
                </a:cubicBezTo>
                <a:close/>
                <a:moveTo>
                  <a:pt x="325" y="43"/>
                </a:moveTo>
                <a:cubicBezTo>
                  <a:pt x="323" y="43"/>
                  <a:pt x="320" y="43"/>
                  <a:pt x="318" y="43"/>
                </a:cubicBezTo>
                <a:cubicBezTo>
                  <a:pt x="318" y="49"/>
                  <a:pt x="318" y="55"/>
                  <a:pt x="318" y="61"/>
                </a:cubicBezTo>
                <a:cubicBezTo>
                  <a:pt x="320" y="61"/>
                  <a:pt x="323" y="61"/>
                  <a:pt x="325" y="61"/>
                </a:cubicBezTo>
                <a:cubicBezTo>
                  <a:pt x="325" y="55"/>
                  <a:pt x="325" y="49"/>
                  <a:pt x="325" y="43"/>
                </a:cubicBezTo>
                <a:close/>
                <a:moveTo>
                  <a:pt x="312" y="43"/>
                </a:moveTo>
                <a:cubicBezTo>
                  <a:pt x="305" y="43"/>
                  <a:pt x="305" y="43"/>
                  <a:pt x="305" y="43"/>
                </a:cubicBezTo>
                <a:cubicBezTo>
                  <a:pt x="305" y="61"/>
                  <a:pt x="305" y="61"/>
                  <a:pt x="305" y="61"/>
                </a:cubicBezTo>
                <a:cubicBezTo>
                  <a:pt x="312" y="61"/>
                  <a:pt x="312" y="61"/>
                  <a:pt x="312" y="61"/>
                </a:cubicBezTo>
                <a:cubicBezTo>
                  <a:pt x="312" y="43"/>
                  <a:pt x="312" y="43"/>
                  <a:pt x="312" y="43"/>
                </a:cubicBezTo>
                <a:close/>
                <a:moveTo>
                  <a:pt x="456" y="66"/>
                </a:moveTo>
                <a:cubicBezTo>
                  <a:pt x="453" y="66"/>
                  <a:pt x="450" y="66"/>
                  <a:pt x="448" y="66"/>
                </a:cubicBezTo>
                <a:cubicBezTo>
                  <a:pt x="448" y="72"/>
                  <a:pt x="448" y="78"/>
                  <a:pt x="448" y="84"/>
                </a:cubicBezTo>
                <a:cubicBezTo>
                  <a:pt x="450" y="84"/>
                  <a:pt x="453" y="84"/>
                  <a:pt x="456" y="84"/>
                </a:cubicBezTo>
                <a:cubicBezTo>
                  <a:pt x="456" y="78"/>
                  <a:pt x="456" y="72"/>
                  <a:pt x="456" y="66"/>
                </a:cubicBezTo>
                <a:close/>
                <a:moveTo>
                  <a:pt x="443" y="66"/>
                </a:moveTo>
                <a:cubicBezTo>
                  <a:pt x="440" y="66"/>
                  <a:pt x="437" y="66"/>
                  <a:pt x="435" y="66"/>
                </a:cubicBezTo>
                <a:cubicBezTo>
                  <a:pt x="435" y="72"/>
                  <a:pt x="435" y="78"/>
                  <a:pt x="435" y="84"/>
                </a:cubicBezTo>
                <a:cubicBezTo>
                  <a:pt x="437" y="84"/>
                  <a:pt x="440" y="84"/>
                  <a:pt x="443" y="84"/>
                </a:cubicBezTo>
                <a:cubicBezTo>
                  <a:pt x="443" y="78"/>
                  <a:pt x="443" y="72"/>
                  <a:pt x="443" y="66"/>
                </a:cubicBezTo>
                <a:close/>
                <a:moveTo>
                  <a:pt x="430" y="66"/>
                </a:moveTo>
                <a:cubicBezTo>
                  <a:pt x="427" y="66"/>
                  <a:pt x="424" y="66"/>
                  <a:pt x="422" y="66"/>
                </a:cubicBezTo>
                <a:cubicBezTo>
                  <a:pt x="422" y="72"/>
                  <a:pt x="422" y="78"/>
                  <a:pt x="422" y="84"/>
                </a:cubicBezTo>
                <a:cubicBezTo>
                  <a:pt x="424" y="84"/>
                  <a:pt x="427" y="84"/>
                  <a:pt x="430" y="84"/>
                </a:cubicBezTo>
                <a:cubicBezTo>
                  <a:pt x="430" y="78"/>
                  <a:pt x="430" y="72"/>
                  <a:pt x="430" y="66"/>
                </a:cubicBezTo>
                <a:close/>
                <a:moveTo>
                  <a:pt x="417" y="66"/>
                </a:moveTo>
                <a:cubicBezTo>
                  <a:pt x="414" y="66"/>
                  <a:pt x="411" y="66"/>
                  <a:pt x="409" y="66"/>
                </a:cubicBezTo>
                <a:cubicBezTo>
                  <a:pt x="409" y="72"/>
                  <a:pt x="409" y="78"/>
                  <a:pt x="409" y="84"/>
                </a:cubicBezTo>
                <a:cubicBezTo>
                  <a:pt x="411" y="84"/>
                  <a:pt x="414" y="84"/>
                  <a:pt x="417" y="84"/>
                </a:cubicBezTo>
                <a:cubicBezTo>
                  <a:pt x="417" y="78"/>
                  <a:pt x="417" y="72"/>
                  <a:pt x="417" y="66"/>
                </a:cubicBezTo>
                <a:close/>
                <a:moveTo>
                  <a:pt x="404" y="66"/>
                </a:moveTo>
                <a:cubicBezTo>
                  <a:pt x="401" y="66"/>
                  <a:pt x="398" y="66"/>
                  <a:pt x="396" y="66"/>
                </a:cubicBezTo>
                <a:cubicBezTo>
                  <a:pt x="396" y="72"/>
                  <a:pt x="396" y="78"/>
                  <a:pt x="396" y="84"/>
                </a:cubicBezTo>
                <a:cubicBezTo>
                  <a:pt x="398" y="84"/>
                  <a:pt x="401" y="84"/>
                  <a:pt x="404" y="84"/>
                </a:cubicBezTo>
                <a:cubicBezTo>
                  <a:pt x="404" y="78"/>
                  <a:pt x="404" y="72"/>
                  <a:pt x="404" y="66"/>
                </a:cubicBezTo>
                <a:close/>
                <a:moveTo>
                  <a:pt x="391" y="66"/>
                </a:moveTo>
                <a:cubicBezTo>
                  <a:pt x="388" y="66"/>
                  <a:pt x="385" y="66"/>
                  <a:pt x="383" y="66"/>
                </a:cubicBezTo>
                <a:cubicBezTo>
                  <a:pt x="383" y="72"/>
                  <a:pt x="383" y="78"/>
                  <a:pt x="383" y="84"/>
                </a:cubicBezTo>
                <a:cubicBezTo>
                  <a:pt x="385" y="84"/>
                  <a:pt x="388" y="84"/>
                  <a:pt x="391" y="84"/>
                </a:cubicBezTo>
                <a:cubicBezTo>
                  <a:pt x="391" y="78"/>
                  <a:pt x="391" y="72"/>
                  <a:pt x="391" y="66"/>
                </a:cubicBezTo>
                <a:close/>
                <a:moveTo>
                  <a:pt x="377" y="66"/>
                </a:moveTo>
                <a:cubicBezTo>
                  <a:pt x="375" y="66"/>
                  <a:pt x="372" y="66"/>
                  <a:pt x="370" y="66"/>
                </a:cubicBezTo>
                <a:cubicBezTo>
                  <a:pt x="370" y="72"/>
                  <a:pt x="370" y="78"/>
                  <a:pt x="370" y="84"/>
                </a:cubicBezTo>
                <a:cubicBezTo>
                  <a:pt x="372" y="84"/>
                  <a:pt x="375" y="84"/>
                  <a:pt x="377" y="84"/>
                </a:cubicBezTo>
                <a:cubicBezTo>
                  <a:pt x="377" y="78"/>
                  <a:pt x="377" y="72"/>
                  <a:pt x="377" y="66"/>
                </a:cubicBezTo>
                <a:close/>
                <a:moveTo>
                  <a:pt x="364" y="66"/>
                </a:moveTo>
                <a:cubicBezTo>
                  <a:pt x="362" y="66"/>
                  <a:pt x="359" y="66"/>
                  <a:pt x="357" y="66"/>
                </a:cubicBezTo>
                <a:cubicBezTo>
                  <a:pt x="357" y="72"/>
                  <a:pt x="357" y="78"/>
                  <a:pt x="357" y="84"/>
                </a:cubicBezTo>
                <a:cubicBezTo>
                  <a:pt x="359" y="84"/>
                  <a:pt x="362" y="84"/>
                  <a:pt x="364" y="84"/>
                </a:cubicBezTo>
                <a:cubicBezTo>
                  <a:pt x="364" y="78"/>
                  <a:pt x="364" y="72"/>
                  <a:pt x="364" y="66"/>
                </a:cubicBezTo>
                <a:close/>
                <a:moveTo>
                  <a:pt x="351" y="66"/>
                </a:moveTo>
                <a:cubicBezTo>
                  <a:pt x="349" y="66"/>
                  <a:pt x="346" y="66"/>
                  <a:pt x="344" y="66"/>
                </a:cubicBezTo>
                <a:cubicBezTo>
                  <a:pt x="344" y="72"/>
                  <a:pt x="344" y="78"/>
                  <a:pt x="344" y="84"/>
                </a:cubicBezTo>
                <a:cubicBezTo>
                  <a:pt x="346" y="84"/>
                  <a:pt x="349" y="84"/>
                  <a:pt x="351" y="84"/>
                </a:cubicBezTo>
                <a:cubicBezTo>
                  <a:pt x="351" y="78"/>
                  <a:pt x="351" y="72"/>
                  <a:pt x="351" y="66"/>
                </a:cubicBezTo>
                <a:close/>
                <a:moveTo>
                  <a:pt x="338" y="66"/>
                </a:moveTo>
                <a:cubicBezTo>
                  <a:pt x="336" y="66"/>
                  <a:pt x="333" y="66"/>
                  <a:pt x="331" y="66"/>
                </a:cubicBezTo>
                <a:cubicBezTo>
                  <a:pt x="331" y="72"/>
                  <a:pt x="331" y="78"/>
                  <a:pt x="331" y="84"/>
                </a:cubicBezTo>
                <a:cubicBezTo>
                  <a:pt x="333" y="84"/>
                  <a:pt x="336" y="84"/>
                  <a:pt x="338" y="84"/>
                </a:cubicBezTo>
                <a:cubicBezTo>
                  <a:pt x="338" y="78"/>
                  <a:pt x="338" y="72"/>
                  <a:pt x="338" y="66"/>
                </a:cubicBezTo>
                <a:close/>
                <a:moveTo>
                  <a:pt x="325" y="66"/>
                </a:moveTo>
                <a:cubicBezTo>
                  <a:pt x="323" y="66"/>
                  <a:pt x="320" y="66"/>
                  <a:pt x="318" y="66"/>
                </a:cubicBezTo>
                <a:cubicBezTo>
                  <a:pt x="318" y="72"/>
                  <a:pt x="318" y="78"/>
                  <a:pt x="318" y="84"/>
                </a:cubicBezTo>
                <a:cubicBezTo>
                  <a:pt x="320" y="84"/>
                  <a:pt x="323" y="84"/>
                  <a:pt x="325" y="84"/>
                </a:cubicBezTo>
                <a:cubicBezTo>
                  <a:pt x="325" y="78"/>
                  <a:pt x="325" y="72"/>
                  <a:pt x="325" y="66"/>
                </a:cubicBezTo>
                <a:close/>
                <a:moveTo>
                  <a:pt x="312" y="66"/>
                </a:moveTo>
                <a:cubicBezTo>
                  <a:pt x="305" y="66"/>
                  <a:pt x="305" y="66"/>
                  <a:pt x="305" y="66"/>
                </a:cubicBezTo>
                <a:cubicBezTo>
                  <a:pt x="305" y="84"/>
                  <a:pt x="305" y="84"/>
                  <a:pt x="305" y="84"/>
                </a:cubicBezTo>
                <a:cubicBezTo>
                  <a:pt x="312" y="84"/>
                  <a:pt x="312" y="84"/>
                  <a:pt x="312" y="84"/>
                </a:cubicBezTo>
                <a:cubicBezTo>
                  <a:pt x="312" y="66"/>
                  <a:pt x="312" y="66"/>
                  <a:pt x="312" y="66"/>
                </a:cubicBezTo>
                <a:close/>
                <a:moveTo>
                  <a:pt x="404" y="89"/>
                </a:moveTo>
                <a:cubicBezTo>
                  <a:pt x="401" y="89"/>
                  <a:pt x="398" y="89"/>
                  <a:pt x="396" y="89"/>
                </a:cubicBezTo>
                <a:cubicBezTo>
                  <a:pt x="396" y="95"/>
                  <a:pt x="396" y="101"/>
                  <a:pt x="396" y="107"/>
                </a:cubicBezTo>
                <a:cubicBezTo>
                  <a:pt x="398" y="107"/>
                  <a:pt x="401" y="107"/>
                  <a:pt x="404" y="107"/>
                </a:cubicBezTo>
                <a:cubicBezTo>
                  <a:pt x="404" y="101"/>
                  <a:pt x="404" y="95"/>
                  <a:pt x="404" y="89"/>
                </a:cubicBezTo>
                <a:close/>
                <a:moveTo>
                  <a:pt x="391" y="89"/>
                </a:moveTo>
                <a:cubicBezTo>
                  <a:pt x="388" y="89"/>
                  <a:pt x="385" y="89"/>
                  <a:pt x="383" y="89"/>
                </a:cubicBezTo>
                <a:cubicBezTo>
                  <a:pt x="383" y="95"/>
                  <a:pt x="383" y="101"/>
                  <a:pt x="383" y="107"/>
                </a:cubicBezTo>
                <a:cubicBezTo>
                  <a:pt x="385" y="107"/>
                  <a:pt x="388" y="107"/>
                  <a:pt x="391" y="107"/>
                </a:cubicBezTo>
                <a:cubicBezTo>
                  <a:pt x="391" y="101"/>
                  <a:pt x="391" y="95"/>
                  <a:pt x="391" y="89"/>
                </a:cubicBezTo>
                <a:close/>
                <a:moveTo>
                  <a:pt x="377" y="89"/>
                </a:moveTo>
                <a:cubicBezTo>
                  <a:pt x="375" y="89"/>
                  <a:pt x="372" y="89"/>
                  <a:pt x="370" y="89"/>
                </a:cubicBezTo>
                <a:cubicBezTo>
                  <a:pt x="370" y="95"/>
                  <a:pt x="370" y="101"/>
                  <a:pt x="370" y="107"/>
                </a:cubicBezTo>
                <a:cubicBezTo>
                  <a:pt x="372" y="107"/>
                  <a:pt x="375" y="107"/>
                  <a:pt x="377" y="107"/>
                </a:cubicBezTo>
                <a:cubicBezTo>
                  <a:pt x="377" y="101"/>
                  <a:pt x="377" y="95"/>
                  <a:pt x="377" y="89"/>
                </a:cubicBezTo>
                <a:close/>
                <a:moveTo>
                  <a:pt x="364" y="89"/>
                </a:moveTo>
                <a:cubicBezTo>
                  <a:pt x="362" y="89"/>
                  <a:pt x="359" y="89"/>
                  <a:pt x="357" y="89"/>
                </a:cubicBezTo>
                <a:cubicBezTo>
                  <a:pt x="357" y="95"/>
                  <a:pt x="357" y="101"/>
                  <a:pt x="357" y="107"/>
                </a:cubicBezTo>
                <a:cubicBezTo>
                  <a:pt x="359" y="107"/>
                  <a:pt x="362" y="107"/>
                  <a:pt x="364" y="107"/>
                </a:cubicBezTo>
                <a:cubicBezTo>
                  <a:pt x="364" y="101"/>
                  <a:pt x="364" y="95"/>
                  <a:pt x="364" y="89"/>
                </a:cubicBezTo>
                <a:close/>
                <a:moveTo>
                  <a:pt x="351" y="89"/>
                </a:moveTo>
                <a:cubicBezTo>
                  <a:pt x="349" y="89"/>
                  <a:pt x="346" y="89"/>
                  <a:pt x="344" y="89"/>
                </a:cubicBezTo>
                <a:cubicBezTo>
                  <a:pt x="344" y="95"/>
                  <a:pt x="344" y="101"/>
                  <a:pt x="344" y="107"/>
                </a:cubicBezTo>
                <a:cubicBezTo>
                  <a:pt x="346" y="107"/>
                  <a:pt x="349" y="107"/>
                  <a:pt x="351" y="107"/>
                </a:cubicBezTo>
                <a:cubicBezTo>
                  <a:pt x="351" y="101"/>
                  <a:pt x="351" y="95"/>
                  <a:pt x="351" y="89"/>
                </a:cubicBezTo>
                <a:close/>
                <a:moveTo>
                  <a:pt x="338" y="89"/>
                </a:moveTo>
                <a:cubicBezTo>
                  <a:pt x="336" y="89"/>
                  <a:pt x="333" y="89"/>
                  <a:pt x="331" y="89"/>
                </a:cubicBezTo>
                <a:cubicBezTo>
                  <a:pt x="331" y="95"/>
                  <a:pt x="331" y="101"/>
                  <a:pt x="331" y="107"/>
                </a:cubicBezTo>
                <a:cubicBezTo>
                  <a:pt x="333" y="107"/>
                  <a:pt x="336" y="107"/>
                  <a:pt x="338" y="107"/>
                </a:cubicBezTo>
                <a:cubicBezTo>
                  <a:pt x="338" y="101"/>
                  <a:pt x="338" y="95"/>
                  <a:pt x="338" y="89"/>
                </a:cubicBezTo>
                <a:close/>
                <a:moveTo>
                  <a:pt x="325" y="89"/>
                </a:moveTo>
                <a:cubicBezTo>
                  <a:pt x="323" y="89"/>
                  <a:pt x="320" y="89"/>
                  <a:pt x="318" y="89"/>
                </a:cubicBezTo>
                <a:cubicBezTo>
                  <a:pt x="318" y="95"/>
                  <a:pt x="318" y="101"/>
                  <a:pt x="318" y="107"/>
                </a:cubicBezTo>
                <a:cubicBezTo>
                  <a:pt x="320" y="107"/>
                  <a:pt x="323" y="107"/>
                  <a:pt x="325" y="107"/>
                </a:cubicBezTo>
                <a:cubicBezTo>
                  <a:pt x="325" y="101"/>
                  <a:pt x="325" y="95"/>
                  <a:pt x="325" y="89"/>
                </a:cubicBezTo>
                <a:close/>
                <a:moveTo>
                  <a:pt x="312" y="89"/>
                </a:moveTo>
                <a:cubicBezTo>
                  <a:pt x="305" y="89"/>
                  <a:pt x="305" y="89"/>
                  <a:pt x="305" y="89"/>
                </a:cubicBezTo>
                <a:cubicBezTo>
                  <a:pt x="305" y="107"/>
                  <a:pt x="305" y="107"/>
                  <a:pt x="305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2" y="89"/>
                  <a:pt x="312" y="89"/>
                  <a:pt x="312" y="89"/>
                </a:cubicBezTo>
                <a:close/>
                <a:moveTo>
                  <a:pt x="404" y="112"/>
                </a:moveTo>
                <a:cubicBezTo>
                  <a:pt x="401" y="112"/>
                  <a:pt x="398" y="112"/>
                  <a:pt x="396" y="112"/>
                </a:cubicBezTo>
                <a:cubicBezTo>
                  <a:pt x="396" y="118"/>
                  <a:pt x="396" y="124"/>
                  <a:pt x="396" y="130"/>
                </a:cubicBezTo>
                <a:cubicBezTo>
                  <a:pt x="398" y="130"/>
                  <a:pt x="401" y="130"/>
                  <a:pt x="404" y="130"/>
                </a:cubicBezTo>
                <a:cubicBezTo>
                  <a:pt x="404" y="124"/>
                  <a:pt x="404" y="118"/>
                  <a:pt x="404" y="112"/>
                </a:cubicBezTo>
                <a:close/>
                <a:moveTo>
                  <a:pt x="391" y="112"/>
                </a:moveTo>
                <a:cubicBezTo>
                  <a:pt x="388" y="112"/>
                  <a:pt x="385" y="112"/>
                  <a:pt x="383" y="112"/>
                </a:cubicBezTo>
                <a:cubicBezTo>
                  <a:pt x="383" y="118"/>
                  <a:pt x="383" y="124"/>
                  <a:pt x="383" y="130"/>
                </a:cubicBezTo>
                <a:cubicBezTo>
                  <a:pt x="385" y="130"/>
                  <a:pt x="388" y="130"/>
                  <a:pt x="391" y="130"/>
                </a:cubicBezTo>
                <a:cubicBezTo>
                  <a:pt x="391" y="124"/>
                  <a:pt x="391" y="118"/>
                  <a:pt x="391" y="112"/>
                </a:cubicBezTo>
                <a:close/>
                <a:moveTo>
                  <a:pt x="377" y="112"/>
                </a:moveTo>
                <a:cubicBezTo>
                  <a:pt x="375" y="112"/>
                  <a:pt x="372" y="112"/>
                  <a:pt x="370" y="112"/>
                </a:cubicBezTo>
                <a:cubicBezTo>
                  <a:pt x="370" y="118"/>
                  <a:pt x="370" y="124"/>
                  <a:pt x="370" y="130"/>
                </a:cubicBezTo>
                <a:cubicBezTo>
                  <a:pt x="372" y="130"/>
                  <a:pt x="375" y="130"/>
                  <a:pt x="377" y="130"/>
                </a:cubicBezTo>
                <a:cubicBezTo>
                  <a:pt x="377" y="124"/>
                  <a:pt x="377" y="118"/>
                  <a:pt x="377" y="112"/>
                </a:cubicBezTo>
                <a:close/>
                <a:moveTo>
                  <a:pt x="364" y="112"/>
                </a:moveTo>
                <a:cubicBezTo>
                  <a:pt x="362" y="112"/>
                  <a:pt x="359" y="112"/>
                  <a:pt x="357" y="112"/>
                </a:cubicBezTo>
                <a:cubicBezTo>
                  <a:pt x="357" y="118"/>
                  <a:pt x="357" y="124"/>
                  <a:pt x="357" y="130"/>
                </a:cubicBezTo>
                <a:cubicBezTo>
                  <a:pt x="359" y="130"/>
                  <a:pt x="362" y="130"/>
                  <a:pt x="364" y="130"/>
                </a:cubicBezTo>
                <a:cubicBezTo>
                  <a:pt x="364" y="124"/>
                  <a:pt x="364" y="118"/>
                  <a:pt x="364" y="112"/>
                </a:cubicBezTo>
                <a:close/>
                <a:moveTo>
                  <a:pt x="351" y="112"/>
                </a:moveTo>
                <a:cubicBezTo>
                  <a:pt x="349" y="112"/>
                  <a:pt x="346" y="112"/>
                  <a:pt x="344" y="112"/>
                </a:cubicBezTo>
                <a:cubicBezTo>
                  <a:pt x="344" y="118"/>
                  <a:pt x="344" y="124"/>
                  <a:pt x="344" y="130"/>
                </a:cubicBezTo>
                <a:cubicBezTo>
                  <a:pt x="346" y="130"/>
                  <a:pt x="349" y="130"/>
                  <a:pt x="351" y="130"/>
                </a:cubicBezTo>
                <a:cubicBezTo>
                  <a:pt x="351" y="124"/>
                  <a:pt x="351" y="118"/>
                  <a:pt x="351" y="112"/>
                </a:cubicBezTo>
                <a:close/>
                <a:moveTo>
                  <a:pt x="338" y="112"/>
                </a:moveTo>
                <a:cubicBezTo>
                  <a:pt x="336" y="112"/>
                  <a:pt x="333" y="112"/>
                  <a:pt x="331" y="112"/>
                </a:cubicBezTo>
                <a:cubicBezTo>
                  <a:pt x="331" y="118"/>
                  <a:pt x="331" y="124"/>
                  <a:pt x="331" y="130"/>
                </a:cubicBezTo>
                <a:cubicBezTo>
                  <a:pt x="333" y="130"/>
                  <a:pt x="336" y="130"/>
                  <a:pt x="338" y="130"/>
                </a:cubicBezTo>
                <a:cubicBezTo>
                  <a:pt x="338" y="124"/>
                  <a:pt x="338" y="118"/>
                  <a:pt x="338" y="112"/>
                </a:cubicBezTo>
                <a:close/>
                <a:moveTo>
                  <a:pt x="325" y="112"/>
                </a:moveTo>
                <a:cubicBezTo>
                  <a:pt x="323" y="112"/>
                  <a:pt x="320" y="112"/>
                  <a:pt x="318" y="112"/>
                </a:cubicBezTo>
                <a:cubicBezTo>
                  <a:pt x="318" y="118"/>
                  <a:pt x="318" y="124"/>
                  <a:pt x="318" y="130"/>
                </a:cubicBezTo>
                <a:cubicBezTo>
                  <a:pt x="320" y="130"/>
                  <a:pt x="323" y="130"/>
                  <a:pt x="325" y="130"/>
                </a:cubicBezTo>
                <a:cubicBezTo>
                  <a:pt x="325" y="124"/>
                  <a:pt x="325" y="118"/>
                  <a:pt x="325" y="112"/>
                </a:cubicBezTo>
                <a:close/>
                <a:moveTo>
                  <a:pt x="312" y="112"/>
                </a:moveTo>
                <a:cubicBezTo>
                  <a:pt x="305" y="112"/>
                  <a:pt x="305" y="112"/>
                  <a:pt x="305" y="112"/>
                </a:cubicBezTo>
                <a:cubicBezTo>
                  <a:pt x="305" y="130"/>
                  <a:pt x="305" y="130"/>
                  <a:pt x="305" y="130"/>
                </a:cubicBezTo>
                <a:cubicBezTo>
                  <a:pt x="312" y="130"/>
                  <a:pt x="312" y="130"/>
                  <a:pt x="312" y="130"/>
                </a:cubicBezTo>
                <a:cubicBezTo>
                  <a:pt x="312" y="112"/>
                  <a:pt x="312" y="112"/>
                  <a:pt x="312" y="112"/>
                </a:cubicBezTo>
                <a:close/>
                <a:moveTo>
                  <a:pt x="404" y="135"/>
                </a:moveTo>
                <a:cubicBezTo>
                  <a:pt x="401" y="135"/>
                  <a:pt x="398" y="135"/>
                  <a:pt x="396" y="135"/>
                </a:cubicBezTo>
                <a:cubicBezTo>
                  <a:pt x="396" y="141"/>
                  <a:pt x="396" y="147"/>
                  <a:pt x="396" y="153"/>
                </a:cubicBezTo>
                <a:cubicBezTo>
                  <a:pt x="398" y="153"/>
                  <a:pt x="401" y="153"/>
                  <a:pt x="404" y="153"/>
                </a:cubicBezTo>
                <a:cubicBezTo>
                  <a:pt x="404" y="147"/>
                  <a:pt x="404" y="141"/>
                  <a:pt x="404" y="135"/>
                </a:cubicBezTo>
                <a:close/>
                <a:moveTo>
                  <a:pt x="391" y="135"/>
                </a:moveTo>
                <a:cubicBezTo>
                  <a:pt x="388" y="135"/>
                  <a:pt x="385" y="135"/>
                  <a:pt x="383" y="135"/>
                </a:cubicBezTo>
                <a:cubicBezTo>
                  <a:pt x="383" y="141"/>
                  <a:pt x="383" y="147"/>
                  <a:pt x="383" y="153"/>
                </a:cubicBezTo>
                <a:cubicBezTo>
                  <a:pt x="385" y="153"/>
                  <a:pt x="388" y="153"/>
                  <a:pt x="391" y="153"/>
                </a:cubicBezTo>
                <a:cubicBezTo>
                  <a:pt x="391" y="147"/>
                  <a:pt x="391" y="141"/>
                  <a:pt x="391" y="135"/>
                </a:cubicBezTo>
                <a:close/>
                <a:moveTo>
                  <a:pt x="377" y="135"/>
                </a:moveTo>
                <a:cubicBezTo>
                  <a:pt x="375" y="135"/>
                  <a:pt x="372" y="135"/>
                  <a:pt x="370" y="135"/>
                </a:cubicBezTo>
                <a:cubicBezTo>
                  <a:pt x="370" y="141"/>
                  <a:pt x="370" y="147"/>
                  <a:pt x="370" y="153"/>
                </a:cubicBezTo>
                <a:cubicBezTo>
                  <a:pt x="372" y="153"/>
                  <a:pt x="375" y="153"/>
                  <a:pt x="377" y="153"/>
                </a:cubicBezTo>
                <a:cubicBezTo>
                  <a:pt x="377" y="147"/>
                  <a:pt x="377" y="141"/>
                  <a:pt x="377" y="135"/>
                </a:cubicBezTo>
                <a:close/>
                <a:moveTo>
                  <a:pt x="364" y="135"/>
                </a:moveTo>
                <a:cubicBezTo>
                  <a:pt x="362" y="135"/>
                  <a:pt x="359" y="135"/>
                  <a:pt x="357" y="135"/>
                </a:cubicBezTo>
                <a:cubicBezTo>
                  <a:pt x="357" y="141"/>
                  <a:pt x="357" y="147"/>
                  <a:pt x="357" y="153"/>
                </a:cubicBezTo>
                <a:cubicBezTo>
                  <a:pt x="359" y="153"/>
                  <a:pt x="362" y="153"/>
                  <a:pt x="364" y="153"/>
                </a:cubicBezTo>
                <a:cubicBezTo>
                  <a:pt x="364" y="147"/>
                  <a:pt x="364" y="141"/>
                  <a:pt x="364" y="135"/>
                </a:cubicBezTo>
                <a:close/>
                <a:moveTo>
                  <a:pt x="351" y="135"/>
                </a:moveTo>
                <a:cubicBezTo>
                  <a:pt x="349" y="135"/>
                  <a:pt x="346" y="135"/>
                  <a:pt x="344" y="135"/>
                </a:cubicBezTo>
                <a:cubicBezTo>
                  <a:pt x="344" y="141"/>
                  <a:pt x="344" y="147"/>
                  <a:pt x="344" y="153"/>
                </a:cubicBezTo>
                <a:cubicBezTo>
                  <a:pt x="346" y="153"/>
                  <a:pt x="349" y="153"/>
                  <a:pt x="351" y="153"/>
                </a:cubicBezTo>
                <a:cubicBezTo>
                  <a:pt x="351" y="147"/>
                  <a:pt x="351" y="141"/>
                  <a:pt x="351" y="135"/>
                </a:cubicBezTo>
                <a:close/>
                <a:moveTo>
                  <a:pt x="338" y="135"/>
                </a:moveTo>
                <a:cubicBezTo>
                  <a:pt x="336" y="135"/>
                  <a:pt x="333" y="135"/>
                  <a:pt x="331" y="135"/>
                </a:cubicBezTo>
                <a:cubicBezTo>
                  <a:pt x="331" y="141"/>
                  <a:pt x="331" y="147"/>
                  <a:pt x="331" y="153"/>
                </a:cubicBezTo>
                <a:cubicBezTo>
                  <a:pt x="333" y="153"/>
                  <a:pt x="336" y="153"/>
                  <a:pt x="338" y="153"/>
                </a:cubicBezTo>
                <a:cubicBezTo>
                  <a:pt x="338" y="147"/>
                  <a:pt x="338" y="141"/>
                  <a:pt x="338" y="135"/>
                </a:cubicBezTo>
                <a:close/>
                <a:moveTo>
                  <a:pt x="325" y="135"/>
                </a:moveTo>
                <a:cubicBezTo>
                  <a:pt x="323" y="135"/>
                  <a:pt x="320" y="135"/>
                  <a:pt x="318" y="135"/>
                </a:cubicBezTo>
                <a:cubicBezTo>
                  <a:pt x="318" y="141"/>
                  <a:pt x="318" y="147"/>
                  <a:pt x="318" y="153"/>
                </a:cubicBezTo>
                <a:cubicBezTo>
                  <a:pt x="320" y="153"/>
                  <a:pt x="323" y="153"/>
                  <a:pt x="325" y="153"/>
                </a:cubicBezTo>
                <a:cubicBezTo>
                  <a:pt x="325" y="147"/>
                  <a:pt x="325" y="141"/>
                  <a:pt x="325" y="135"/>
                </a:cubicBezTo>
                <a:close/>
                <a:moveTo>
                  <a:pt x="312" y="135"/>
                </a:moveTo>
                <a:cubicBezTo>
                  <a:pt x="305" y="135"/>
                  <a:pt x="305" y="135"/>
                  <a:pt x="305" y="135"/>
                </a:cubicBezTo>
                <a:cubicBezTo>
                  <a:pt x="305" y="153"/>
                  <a:pt x="305" y="153"/>
                  <a:pt x="305" y="153"/>
                </a:cubicBezTo>
                <a:cubicBezTo>
                  <a:pt x="312" y="153"/>
                  <a:pt x="312" y="153"/>
                  <a:pt x="312" y="153"/>
                </a:cubicBezTo>
                <a:cubicBezTo>
                  <a:pt x="312" y="135"/>
                  <a:pt x="312" y="135"/>
                  <a:pt x="312" y="135"/>
                </a:cubicBezTo>
                <a:close/>
                <a:moveTo>
                  <a:pt x="293" y="22"/>
                </a:moveTo>
                <a:cubicBezTo>
                  <a:pt x="272" y="22"/>
                  <a:pt x="272" y="22"/>
                  <a:pt x="272" y="22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93" y="40"/>
                  <a:pt x="293" y="40"/>
                  <a:pt x="293" y="40"/>
                </a:cubicBezTo>
                <a:cubicBezTo>
                  <a:pt x="293" y="22"/>
                  <a:pt x="293" y="22"/>
                  <a:pt x="293" y="22"/>
                </a:cubicBezTo>
                <a:close/>
                <a:moveTo>
                  <a:pt x="293" y="43"/>
                </a:moveTo>
                <a:cubicBezTo>
                  <a:pt x="275" y="43"/>
                  <a:pt x="275" y="43"/>
                  <a:pt x="275" y="43"/>
                </a:cubicBezTo>
                <a:cubicBezTo>
                  <a:pt x="275" y="60"/>
                  <a:pt x="275" y="60"/>
                  <a:pt x="275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43"/>
                  <a:pt x="293" y="43"/>
                  <a:pt x="293" y="43"/>
                </a:cubicBezTo>
                <a:close/>
                <a:moveTo>
                  <a:pt x="295" y="67"/>
                </a:moveTo>
                <a:cubicBezTo>
                  <a:pt x="269" y="67"/>
                  <a:pt x="269" y="67"/>
                  <a:pt x="269" y="67"/>
                </a:cubicBezTo>
                <a:cubicBezTo>
                  <a:pt x="269" y="83"/>
                  <a:pt x="269" y="83"/>
                  <a:pt x="269" y="83"/>
                </a:cubicBezTo>
                <a:cubicBezTo>
                  <a:pt x="295" y="83"/>
                  <a:pt x="295" y="83"/>
                  <a:pt x="295" y="83"/>
                </a:cubicBezTo>
                <a:cubicBezTo>
                  <a:pt x="295" y="67"/>
                  <a:pt x="295" y="67"/>
                  <a:pt x="295" y="67"/>
                </a:cubicBezTo>
                <a:close/>
                <a:moveTo>
                  <a:pt x="295" y="138"/>
                </a:moveTo>
                <a:cubicBezTo>
                  <a:pt x="269" y="138"/>
                  <a:pt x="269" y="138"/>
                  <a:pt x="269" y="138"/>
                </a:cubicBezTo>
                <a:cubicBezTo>
                  <a:pt x="269" y="153"/>
                  <a:pt x="269" y="153"/>
                  <a:pt x="269" y="153"/>
                </a:cubicBezTo>
                <a:cubicBezTo>
                  <a:pt x="295" y="153"/>
                  <a:pt x="295" y="153"/>
                  <a:pt x="295" y="153"/>
                </a:cubicBezTo>
                <a:cubicBezTo>
                  <a:pt x="295" y="138"/>
                  <a:pt x="295" y="138"/>
                  <a:pt x="295" y="138"/>
                </a:cubicBezTo>
                <a:close/>
                <a:moveTo>
                  <a:pt x="295" y="91"/>
                </a:moveTo>
                <a:cubicBezTo>
                  <a:pt x="269" y="91"/>
                  <a:pt x="269" y="91"/>
                  <a:pt x="269" y="91"/>
                </a:cubicBezTo>
                <a:cubicBezTo>
                  <a:pt x="269" y="106"/>
                  <a:pt x="269" y="106"/>
                  <a:pt x="269" y="106"/>
                </a:cubicBezTo>
                <a:cubicBezTo>
                  <a:pt x="295" y="106"/>
                  <a:pt x="295" y="106"/>
                  <a:pt x="295" y="106"/>
                </a:cubicBezTo>
                <a:cubicBezTo>
                  <a:pt x="295" y="91"/>
                  <a:pt x="295" y="91"/>
                  <a:pt x="295" y="91"/>
                </a:cubicBezTo>
                <a:close/>
                <a:moveTo>
                  <a:pt x="295" y="114"/>
                </a:moveTo>
                <a:cubicBezTo>
                  <a:pt x="269" y="114"/>
                  <a:pt x="269" y="114"/>
                  <a:pt x="269" y="114"/>
                </a:cubicBezTo>
                <a:cubicBezTo>
                  <a:pt x="269" y="130"/>
                  <a:pt x="269" y="130"/>
                  <a:pt x="269" y="130"/>
                </a:cubicBezTo>
                <a:cubicBezTo>
                  <a:pt x="295" y="130"/>
                  <a:pt x="295" y="130"/>
                  <a:pt x="295" y="130"/>
                </a:cubicBezTo>
                <a:cubicBezTo>
                  <a:pt x="295" y="114"/>
                  <a:pt x="295" y="114"/>
                  <a:pt x="295" y="114"/>
                </a:cubicBezTo>
                <a:close/>
                <a:moveTo>
                  <a:pt x="404" y="159"/>
                </a:moveTo>
                <a:cubicBezTo>
                  <a:pt x="383" y="159"/>
                  <a:pt x="383" y="159"/>
                  <a:pt x="383" y="159"/>
                </a:cubicBezTo>
                <a:cubicBezTo>
                  <a:pt x="383" y="174"/>
                  <a:pt x="383" y="174"/>
                  <a:pt x="383" y="174"/>
                </a:cubicBezTo>
                <a:cubicBezTo>
                  <a:pt x="404" y="174"/>
                  <a:pt x="404" y="174"/>
                  <a:pt x="404" y="174"/>
                </a:cubicBezTo>
                <a:cubicBezTo>
                  <a:pt x="404" y="159"/>
                  <a:pt x="404" y="159"/>
                  <a:pt x="404" y="159"/>
                </a:cubicBezTo>
                <a:close/>
                <a:moveTo>
                  <a:pt x="377" y="159"/>
                </a:moveTo>
                <a:cubicBezTo>
                  <a:pt x="357" y="159"/>
                  <a:pt x="357" y="159"/>
                  <a:pt x="357" y="159"/>
                </a:cubicBezTo>
                <a:cubicBezTo>
                  <a:pt x="357" y="174"/>
                  <a:pt x="357" y="174"/>
                  <a:pt x="357" y="174"/>
                </a:cubicBezTo>
                <a:cubicBezTo>
                  <a:pt x="377" y="174"/>
                  <a:pt x="377" y="174"/>
                  <a:pt x="377" y="174"/>
                </a:cubicBezTo>
                <a:cubicBezTo>
                  <a:pt x="377" y="159"/>
                  <a:pt x="377" y="159"/>
                  <a:pt x="377" y="159"/>
                </a:cubicBezTo>
                <a:close/>
                <a:moveTo>
                  <a:pt x="351" y="159"/>
                </a:moveTo>
                <a:cubicBezTo>
                  <a:pt x="331" y="159"/>
                  <a:pt x="331" y="159"/>
                  <a:pt x="331" y="159"/>
                </a:cubicBezTo>
                <a:cubicBezTo>
                  <a:pt x="331" y="174"/>
                  <a:pt x="331" y="174"/>
                  <a:pt x="331" y="174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1" y="159"/>
                  <a:pt x="351" y="159"/>
                  <a:pt x="351" y="159"/>
                </a:cubicBezTo>
                <a:close/>
                <a:moveTo>
                  <a:pt x="325" y="159"/>
                </a:moveTo>
                <a:cubicBezTo>
                  <a:pt x="305" y="159"/>
                  <a:pt x="305" y="159"/>
                  <a:pt x="305" y="159"/>
                </a:cubicBezTo>
                <a:cubicBezTo>
                  <a:pt x="305" y="174"/>
                  <a:pt x="305" y="174"/>
                  <a:pt x="305" y="174"/>
                </a:cubicBezTo>
                <a:cubicBezTo>
                  <a:pt x="325" y="174"/>
                  <a:pt x="325" y="174"/>
                  <a:pt x="325" y="174"/>
                </a:cubicBezTo>
                <a:cubicBezTo>
                  <a:pt x="325" y="159"/>
                  <a:pt x="325" y="159"/>
                  <a:pt x="325" y="159"/>
                </a:cubicBezTo>
                <a:close/>
                <a:moveTo>
                  <a:pt x="297" y="162"/>
                </a:moveTo>
                <a:cubicBezTo>
                  <a:pt x="269" y="162"/>
                  <a:pt x="269" y="162"/>
                  <a:pt x="269" y="162"/>
                </a:cubicBezTo>
                <a:cubicBezTo>
                  <a:pt x="269" y="174"/>
                  <a:pt x="269" y="174"/>
                  <a:pt x="269" y="174"/>
                </a:cubicBezTo>
                <a:cubicBezTo>
                  <a:pt x="297" y="174"/>
                  <a:pt x="297" y="174"/>
                  <a:pt x="297" y="174"/>
                </a:cubicBezTo>
                <a:cubicBezTo>
                  <a:pt x="297" y="162"/>
                  <a:pt x="297" y="162"/>
                  <a:pt x="297" y="162"/>
                </a:cubicBezTo>
                <a:close/>
                <a:moveTo>
                  <a:pt x="400" y="193"/>
                </a:moveTo>
                <a:cubicBezTo>
                  <a:pt x="387" y="193"/>
                  <a:pt x="387" y="193"/>
                  <a:pt x="387" y="193"/>
                </a:cubicBezTo>
                <a:cubicBezTo>
                  <a:pt x="387" y="201"/>
                  <a:pt x="387" y="201"/>
                  <a:pt x="387" y="201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400" y="193"/>
                  <a:pt x="400" y="193"/>
                  <a:pt x="400" y="193"/>
                </a:cubicBezTo>
                <a:close/>
                <a:moveTo>
                  <a:pt x="381" y="193"/>
                </a:moveTo>
                <a:cubicBezTo>
                  <a:pt x="370" y="193"/>
                  <a:pt x="370" y="193"/>
                  <a:pt x="370" y="193"/>
                </a:cubicBezTo>
                <a:cubicBezTo>
                  <a:pt x="370" y="201"/>
                  <a:pt x="370" y="201"/>
                  <a:pt x="370" y="201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81" y="193"/>
                  <a:pt x="381" y="193"/>
                  <a:pt x="381" y="193"/>
                </a:cubicBezTo>
                <a:close/>
                <a:moveTo>
                  <a:pt x="365" y="193"/>
                </a:moveTo>
                <a:cubicBezTo>
                  <a:pt x="349" y="193"/>
                  <a:pt x="349" y="193"/>
                  <a:pt x="349" y="193"/>
                </a:cubicBezTo>
                <a:cubicBezTo>
                  <a:pt x="349" y="201"/>
                  <a:pt x="349" y="201"/>
                  <a:pt x="349" y="201"/>
                </a:cubicBezTo>
                <a:cubicBezTo>
                  <a:pt x="365" y="201"/>
                  <a:pt x="365" y="201"/>
                  <a:pt x="365" y="201"/>
                </a:cubicBezTo>
                <a:cubicBezTo>
                  <a:pt x="365" y="193"/>
                  <a:pt x="365" y="193"/>
                  <a:pt x="365" y="193"/>
                </a:cubicBezTo>
                <a:close/>
                <a:moveTo>
                  <a:pt x="343" y="193"/>
                </a:moveTo>
                <a:cubicBezTo>
                  <a:pt x="336" y="193"/>
                  <a:pt x="336" y="193"/>
                  <a:pt x="336" y="193"/>
                </a:cubicBezTo>
                <a:cubicBezTo>
                  <a:pt x="336" y="201"/>
                  <a:pt x="336" y="201"/>
                  <a:pt x="336" y="201"/>
                </a:cubicBezTo>
                <a:cubicBezTo>
                  <a:pt x="343" y="201"/>
                  <a:pt x="343" y="201"/>
                  <a:pt x="343" y="201"/>
                </a:cubicBezTo>
                <a:cubicBezTo>
                  <a:pt x="343" y="193"/>
                  <a:pt x="343" y="193"/>
                  <a:pt x="343" y="193"/>
                </a:cubicBezTo>
                <a:close/>
                <a:moveTo>
                  <a:pt x="332" y="193"/>
                </a:moveTo>
                <a:cubicBezTo>
                  <a:pt x="311" y="193"/>
                  <a:pt x="311" y="193"/>
                  <a:pt x="311" y="193"/>
                </a:cubicBezTo>
                <a:cubicBezTo>
                  <a:pt x="311" y="201"/>
                  <a:pt x="311" y="201"/>
                  <a:pt x="311" y="201"/>
                </a:cubicBezTo>
                <a:cubicBezTo>
                  <a:pt x="332" y="201"/>
                  <a:pt x="332" y="201"/>
                  <a:pt x="332" y="201"/>
                </a:cubicBezTo>
                <a:cubicBezTo>
                  <a:pt x="332" y="193"/>
                  <a:pt x="332" y="193"/>
                  <a:pt x="332" y="193"/>
                </a:cubicBezTo>
                <a:close/>
                <a:moveTo>
                  <a:pt x="306" y="193"/>
                </a:moveTo>
                <a:cubicBezTo>
                  <a:pt x="302" y="193"/>
                  <a:pt x="302" y="193"/>
                  <a:pt x="302" y="193"/>
                </a:cubicBezTo>
                <a:cubicBezTo>
                  <a:pt x="302" y="201"/>
                  <a:pt x="302" y="201"/>
                  <a:pt x="302" y="201"/>
                </a:cubicBezTo>
                <a:cubicBezTo>
                  <a:pt x="306" y="201"/>
                  <a:pt x="306" y="201"/>
                  <a:pt x="306" y="201"/>
                </a:cubicBezTo>
                <a:cubicBezTo>
                  <a:pt x="306" y="193"/>
                  <a:pt x="306" y="193"/>
                  <a:pt x="306" y="193"/>
                </a:cubicBezTo>
                <a:close/>
                <a:moveTo>
                  <a:pt x="297" y="193"/>
                </a:moveTo>
                <a:cubicBezTo>
                  <a:pt x="275" y="193"/>
                  <a:pt x="275" y="193"/>
                  <a:pt x="275" y="193"/>
                </a:cubicBezTo>
                <a:cubicBezTo>
                  <a:pt x="275" y="201"/>
                  <a:pt x="275" y="201"/>
                  <a:pt x="275" y="201"/>
                </a:cubicBezTo>
                <a:cubicBezTo>
                  <a:pt x="297" y="201"/>
                  <a:pt x="297" y="201"/>
                  <a:pt x="297" y="201"/>
                </a:cubicBezTo>
                <a:cubicBezTo>
                  <a:pt x="297" y="193"/>
                  <a:pt x="297" y="193"/>
                  <a:pt x="297" y="193"/>
                </a:cubicBezTo>
                <a:close/>
                <a:moveTo>
                  <a:pt x="455" y="89"/>
                </a:moveTo>
                <a:cubicBezTo>
                  <a:pt x="454" y="89"/>
                  <a:pt x="452" y="89"/>
                  <a:pt x="451" y="89"/>
                </a:cubicBezTo>
                <a:cubicBezTo>
                  <a:pt x="451" y="96"/>
                  <a:pt x="451" y="104"/>
                  <a:pt x="451" y="111"/>
                </a:cubicBezTo>
                <a:cubicBezTo>
                  <a:pt x="452" y="111"/>
                  <a:pt x="454" y="111"/>
                  <a:pt x="455" y="111"/>
                </a:cubicBezTo>
                <a:cubicBezTo>
                  <a:pt x="455" y="104"/>
                  <a:pt x="455" y="96"/>
                  <a:pt x="455" y="89"/>
                </a:cubicBezTo>
                <a:close/>
                <a:moveTo>
                  <a:pt x="449" y="89"/>
                </a:moveTo>
                <a:cubicBezTo>
                  <a:pt x="448" y="89"/>
                  <a:pt x="446" y="89"/>
                  <a:pt x="445" y="89"/>
                </a:cubicBezTo>
                <a:cubicBezTo>
                  <a:pt x="445" y="96"/>
                  <a:pt x="445" y="104"/>
                  <a:pt x="445" y="111"/>
                </a:cubicBezTo>
                <a:cubicBezTo>
                  <a:pt x="446" y="111"/>
                  <a:pt x="448" y="111"/>
                  <a:pt x="449" y="111"/>
                </a:cubicBezTo>
                <a:cubicBezTo>
                  <a:pt x="449" y="104"/>
                  <a:pt x="449" y="96"/>
                  <a:pt x="449" y="89"/>
                </a:cubicBezTo>
                <a:close/>
                <a:moveTo>
                  <a:pt x="442" y="89"/>
                </a:moveTo>
                <a:cubicBezTo>
                  <a:pt x="441" y="89"/>
                  <a:pt x="439" y="89"/>
                  <a:pt x="438" y="89"/>
                </a:cubicBezTo>
                <a:cubicBezTo>
                  <a:pt x="438" y="96"/>
                  <a:pt x="438" y="104"/>
                  <a:pt x="438" y="111"/>
                </a:cubicBezTo>
                <a:cubicBezTo>
                  <a:pt x="439" y="111"/>
                  <a:pt x="441" y="111"/>
                  <a:pt x="442" y="111"/>
                </a:cubicBezTo>
                <a:cubicBezTo>
                  <a:pt x="442" y="104"/>
                  <a:pt x="442" y="96"/>
                  <a:pt x="442" y="89"/>
                </a:cubicBezTo>
                <a:close/>
                <a:moveTo>
                  <a:pt x="435" y="89"/>
                </a:moveTo>
                <a:cubicBezTo>
                  <a:pt x="434" y="89"/>
                  <a:pt x="433" y="89"/>
                  <a:pt x="431" y="89"/>
                </a:cubicBezTo>
                <a:cubicBezTo>
                  <a:pt x="431" y="96"/>
                  <a:pt x="431" y="104"/>
                  <a:pt x="431" y="111"/>
                </a:cubicBezTo>
                <a:cubicBezTo>
                  <a:pt x="433" y="111"/>
                  <a:pt x="434" y="111"/>
                  <a:pt x="435" y="111"/>
                </a:cubicBezTo>
                <a:cubicBezTo>
                  <a:pt x="435" y="104"/>
                  <a:pt x="435" y="96"/>
                  <a:pt x="435" y="89"/>
                </a:cubicBezTo>
                <a:close/>
                <a:moveTo>
                  <a:pt x="446" y="137"/>
                </a:moveTo>
                <a:cubicBezTo>
                  <a:pt x="441" y="137"/>
                  <a:pt x="435" y="137"/>
                  <a:pt x="429" y="137"/>
                </a:cubicBezTo>
                <a:cubicBezTo>
                  <a:pt x="429" y="142"/>
                  <a:pt x="429" y="148"/>
                  <a:pt x="429" y="154"/>
                </a:cubicBezTo>
                <a:cubicBezTo>
                  <a:pt x="435" y="154"/>
                  <a:pt x="441" y="154"/>
                  <a:pt x="446" y="154"/>
                </a:cubicBezTo>
                <a:cubicBezTo>
                  <a:pt x="446" y="148"/>
                  <a:pt x="446" y="142"/>
                  <a:pt x="446" y="137"/>
                </a:cubicBezTo>
                <a:close/>
                <a:moveTo>
                  <a:pt x="446" y="159"/>
                </a:moveTo>
                <a:cubicBezTo>
                  <a:pt x="441" y="159"/>
                  <a:pt x="435" y="159"/>
                  <a:pt x="429" y="159"/>
                </a:cubicBezTo>
                <a:cubicBezTo>
                  <a:pt x="429" y="166"/>
                  <a:pt x="429" y="173"/>
                  <a:pt x="429" y="180"/>
                </a:cubicBezTo>
                <a:cubicBezTo>
                  <a:pt x="435" y="180"/>
                  <a:pt x="441" y="180"/>
                  <a:pt x="446" y="180"/>
                </a:cubicBezTo>
                <a:cubicBezTo>
                  <a:pt x="446" y="173"/>
                  <a:pt x="446" y="166"/>
                  <a:pt x="446" y="159"/>
                </a:cubicBezTo>
                <a:close/>
                <a:moveTo>
                  <a:pt x="66" y="28"/>
                </a:moveTo>
                <a:cubicBezTo>
                  <a:pt x="93" y="31"/>
                  <a:pt x="93" y="31"/>
                  <a:pt x="93" y="31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93" y="35"/>
                  <a:pt x="93" y="35"/>
                  <a:pt x="93" y="35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28"/>
                  <a:pt x="66" y="28"/>
                  <a:pt x="66" y="28"/>
                </a:cubicBezTo>
                <a:close/>
                <a:moveTo>
                  <a:pt x="145" y="64"/>
                </a:moveTo>
                <a:cubicBezTo>
                  <a:pt x="137" y="63"/>
                  <a:pt x="137" y="63"/>
                  <a:pt x="137" y="63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45" y="89"/>
                  <a:pt x="145" y="89"/>
                  <a:pt x="145" y="89"/>
                </a:cubicBezTo>
                <a:cubicBezTo>
                  <a:pt x="145" y="64"/>
                  <a:pt x="145" y="64"/>
                  <a:pt x="145" y="64"/>
                </a:cubicBezTo>
                <a:close/>
                <a:moveTo>
                  <a:pt x="145" y="123"/>
                </a:moveTo>
                <a:cubicBezTo>
                  <a:pt x="137" y="123"/>
                  <a:pt x="137" y="123"/>
                  <a:pt x="137" y="123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45" y="123"/>
                  <a:pt x="145" y="123"/>
                  <a:pt x="145" y="123"/>
                </a:cubicBezTo>
                <a:close/>
                <a:moveTo>
                  <a:pt x="145" y="93"/>
                </a:moveTo>
                <a:cubicBezTo>
                  <a:pt x="137" y="92"/>
                  <a:pt x="137" y="92"/>
                  <a:pt x="137" y="92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93"/>
                  <a:pt x="145" y="93"/>
                  <a:pt x="145" y="93"/>
                </a:cubicBezTo>
                <a:close/>
                <a:moveTo>
                  <a:pt x="156" y="65"/>
                </a:moveTo>
                <a:cubicBezTo>
                  <a:pt x="149" y="64"/>
                  <a:pt x="149" y="64"/>
                  <a:pt x="149" y="64"/>
                </a:cubicBezTo>
                <a:cubicBezTo>
                  <a:pt x="149" y="89"/>
                  <a:pt x="149" y="89"/>
                  <a:pt x="149" y="89"/>
                </a:cubicBezTo>
                <a:cubicBezTo>
                  <a:pt x="156" y="90"/>
                  <a:pt x="156" y="90"/>
                  <a:pt x="156" y="90"/>
                </a:cubicBezTo>
                <a:cubicBezTo>
                  <a:pt x="156" y="65"/>
                  <a:pt x="156" y="65"/>
                  <a:pt x="156" y="65"/>
                </a:cubicBezTo>
                <a:close/>
                <a:moveTo>
                  <a:pt x="156" y="124"/>
                </a:moveTo>
                <a:cubicBezTo>
                  <a:pt x="149" y="124"/>
                  <a:pt x="149" y="124"/>
                  <a:pt x="149" y="124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6" y="124"/>
                  <a:pt x="156" y="124"/>
                  <a:pt x="156" y="124"/>
                </a:cubicBezTo>
                <a:close/>
                <a:moveTo>
                  <a:pt x="156" y="94"/>
                </a:moveTo>
                <a:cubicBezTo>
                  <a:pt x="149" y="93"/>
                  <a:pt x="149" y="93"/>
                  <a:pt x="149" y="93"/>
                </a:cubicBezTo>
                <a:cubicBezTo>
                  <a:pt x="149" y="119"/>
                  <a:pt x="149" y="119"/>
                  <a:pt x="149" y="119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6" y="94"/>
                  <a:pt x="156" y="94"/>
                  <a:pt x="156" y="94"/>
                </a:cubicBezTo>
                <a:close/>
                <a:moveTo>
                  <a:pt x="168" y="66"/>
                </a:moveTo>
                <a:cubicBezTo>
                  <a:pt x="160" y="65"/>
                  <a:pt x="160" y="65"/>
                  <a:pt x="160" y="65"/>
                </a:cubicBezTo>
                <a:cubicBezTo>
                  <a:pt x="160" y="90"/>
                  <a:pt x="160" y="90"/>
                  <a:pt x="160" y="90"/>
                </a:cubicBezTo>
                <a:cubicBezTo>
                  <a:pt x="168" y="91"/>
                  <a:pt x="168" y="91"/>
                  <a:pt x="168" y="91"/>
                </a:cubicBezTo>
                <a:cubicBezTo>
                  <a:pt x="168" y="66"/>
                  <a:pt x="168" y="66"/>
                  <a:pt x="168" y="66"/>
                </a:cubicBezTo>
                <a:close/>
                <a:moveTo>
                  <a:pt x="168" y="124"/>
                </a:moveTo>
                <a:cubicBezTo>
                  <a:pt x="160" y="124"/>
                  <a:pt x="160" y="124"/>
                  <a:pt x="160" y="124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68" y="124"/>
                  <a:pt x="168" y="124"/>
                  <a:pt x="168" y="124"/>
                </a:cubicBezTo>
                <a:close/>
                <a:moveTo>
                  <a:pt x="168" y="95"/>
                </a:moveTo>
                <a:cubicBezTo>
                  <a:pt x="160" y="94"/>
                  <a:pt x="160" y="94"/>
                  <a:pt x="160" y="94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95"/>
                  <a:pt x="168" y="95"/>
                  <a:pt x="168" y="95"/>
                </a:cubicBezTo>
                <a:close/>
                <a:moveTo>
                  <a:pt x="179" y="68"/>
                </a:moveTo>
                <a:cubicBezTo>
                  <a:pt x="171" y="67"/>
                  <a:pt x="171" y="67"/>
                  <a:pt x="171" y="67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9" y="92"/>
                  <a:pt x="179" y="92"/>
                  <a:pt x="179" y="92"/>
                </a:cubicBezTo>
                <a:cubicBezTo>
                  <a:pt x="179" y="68"/>
                  <a:pt x="179" y="68"/>
                  <a:pt x="179" y="68"/>
                </a:cubicBezTo>
                <a:close/>
                <a:moveTo>
                  <a:pt x="179" y="125"/>
                </a:moveTo>
                <a:cubicBezTo>
                  <a:pt x="171" y="125"/>
                  <a:pt x="171" y="125"/>
                  <a:pt x="171" y="125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9" y="149"/>
                  <a:pt x="179" y="149"/>
                  <a:pt x="179" y="149"/>
                </a:cubicBezTo>
                <a:cubicBezTo>
                  <a:pt x="179" y="125"/>
                  <a:pt x="179" y="125"/>
                  <a:pt x="179" y="125"/>
                </a:cubicBezTo>
                <a:close/>
                <a:moveTo>
                  <a:pt x="179" y="96"/>
                </a:moveTo>
                <a:cubicBezTo>
                  <a:pt x="171" y="95"/>
                  <a:pt x="171" y="95"/>
                  <a:pt x="171" y="95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9" y="121"/>
                  <a:pt x="179" y="121"/>
                  <a:pt x="179" y="121"/>
                </a:cubicBezTo>
                <a:cubicBezTo>
                  <a:pt x="179" y="96"/>
                  <a:pt x="179" y="96"/>
                  <a:pt x="179" y="96"/>
                </a:cubicBezTo>
                <a:close/>
                <a:moveTo>
                  <a:pt x="190" y="69"/>
                </a:moveTo>
                <a:cubicBezTo>
                  <a:pt x="182" y="68"/>
                  <a:pt x="182" y="68"/>
                  <a:pt x="182" y="68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90" y="93"/>
                  <a:pt x="190" y="93"/>
                  <a:pt x="190" y="93"/>
                </a:cubicBezTo>
                <a:cubicBezTo>
                  <a:pt x="190" y="69"/>
                  <a:pt x="190" y="69"/>
                  <a:pt x="190" y="69"/>
                </a:cubicBezTo>
                <a:close/>
                <a:moveTo>
                  <a:pt x="190" y="125"/>
                </a:moveTo>
                <a:cubicBezTo>
                  <a:pt x="182" y="125"/>
                  <a:pt x="182" y="125"/>
                  <a:pt x="182" y="125"/>
                </a:cubicBezTo>
                <a:cubicBezTo>
                  <a:pt x="182" y="149"/>
                  <a:pt x="182" y="149"/>
                  <a:pt x="182" y="149"/>
                </a:cubicBezTo>
                <a:cubicBezTo>
                  <a:pt x="190" y="149"/>
                  <a:pt x="190" y="149"/>
                  <a:pt x="190" y="149"/>
                </a:cubicBezTo>
                <a:cubicBezTo>
                  <a:pt x="190" y="125"/>
                  <a:pt x="190" y="125"/>
                  <a:pt x="190" y="125"/>
                </a:cubicBezTo>
                <a:close/>
                <a:moveTo>
                  <a:pt x="190" y="96"/>
                </a:moveTo>
                <a:cubicBezTo>
                  <a:pt x="182" y="96"/>
                  <a:pt x="182" y="96"/>
                  <a:pt x="182" y="96"/>
                </a:cubicBezTo>
                <a:cubicBezTo>
                  <a:pt x="182" y="121"/>
                  <a:pt x="182" y="121"/>
                  <a:pt x="182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96"/>
                  <a:pt x="190" y="96"/>
                  <a:pt x="190" y="96"/>
                </a:cubicBezTo>
                <a:close/>
                <a:moveTo>
                  <a:pt x="201" y="70"/>
                </a:moveTo>
                <a:cubicBezTo>
                  <a:pt x="193" y="69"/>
                  <a:pt x="193" y="69"/>
                  <a:pt x="193" y="69"/>
                </a:cubicBezTo>
                <a:cubicBezTo>
                  <a:pt x="193" y="93"/>
                  <a:pt x="193" y="93"/>
                  <a:pt x="193" y="93"/>
                </a:cubicBezTo>
                <a:cubicBezTo>
                  <a:pt x="201" y="94"/>
                  <a:pt x="201" y="94"/>
                  <a:pt x="201" y="94"/>
                </a:cubicBezTo>
                <a:cubicBezTo>
                  <a:pt x="201" y="70"/>
                  <a:pt x="201" y="70"/>
                  <a:pt x="201" y="70"/>
                </a:cubicBezTo>
                <a:close/>
                <a:moveTo>
                  <a:pt x="201" y="126"/>
                </a:moveTo>
                <a:cubicBezTo>
                  <a:pt x="193" y="126"/>
                  <a:pt x="193" y="126"/>
                  <a:pt x="193" y="126"/>
                </a:cubicBezTo>
                <a:cubicBezTo>
                  <a:pt x="193" y="149"/>
                  <a:pt x="193" y="149"/>
                  <a:pt x="193" y="149"/>
                </a:cubicBezTo>
                <a:cubicBezTo>
                  <a:pt x="201" y="149"/>
                  <a:pt x="201" y="149"/>
                  <a:pt x="201" y="149"/>
                </a:cubicBezTo>
                <a:cubicBezTo>
                  <a:pt x="201" y="126"/>
                  <a:pt x="201" y="126"/>
                  <a:pt x="201" y="126"/>
                </a:cubicBezTo>
                <a:close/>
                <a:moveTo>
                  <a:pt x="201" y="97"/>
                </a:moveTo>
                <a:cubicBezTo>
                  <a:pt x="193" y="97"/>
                  <a:pt x="193" y="97"/>
                  <a:pt x="193" y="97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201" y="122"/>
                  <a:pt x="201" y="122"/>
                  <a:pt x="201" y="122"/>
                </a:cubicBezTo>
                <a:cubicBezTo>
                  <a:pt x="201" y="97"/>
                  <a:pt x="201" y="97"/>
                  <a:pt x="201" y="97"/>
                </a:cubicBezTo>
                <a:close/>
                <a:moveTo>
                  <a:pt x="212" y="72"/>
                </a:moveTo>
                <a:cubicBezTo>
                  <a:pt x="204" y="71"/>
                  <a:pt x="204" y="71"/>
                  <a:pt x="204" y="71"/>
                </a:cubicBezTo>
                <a:cubicBezTo>
                  <a:pt x="204" y="94"/>
                  <a:pt x="204" y="94"/>
                  <a:pt x="204" y="94"/>
                </a:cubicBezTo>
                <a:cubicBezTo>
                  <a:pt x="212" y="95"/>
                  <a:pt x="212" y="95"/>
                  <a:pt x="212" y="95"/>
                </a:cubicBezTo>
                <a:cubicBezTo>
                  <a:pt x="212" y="72"/>
                  <a:pt x="212" y="72"/>
                  <a:pt x="212" y="72"/>
                </a:cubicBezTo>
                <a:close/>
                <a:moveTo>
                  <a:pt x="212" y="126"/>
                </a:moveTo>
                <a:cubicBezTo>
                  <a:pt x="204" y="126"/>
                  <a:pt x="204" y="126"/>
                  <a:pt x="204" y="126"/>
                </a:cubicBezTo>
                <a:cubicBezTo>
                  <a:pt x="204" y="149"/>
                  <a:pt x="204" y="149"/>
                  <a:pt x="204" y="149"/>
                </a:cubicBezTo>
                <a:cubicBezTo>
                  <a:pt x="212" y="149"/>
                  <a:pt x="212" y="149"/>
                  <a:pt x="212" y="149"/>
                </a:cubicBezTo>
                <a:cubicBezTo>
                  <a:pt x="212" y="126"/>
                  <a:pt x="212" y="126"/>
                  <a:pt x="212" y="126"/>
                </a:cubicBezTo>
                <a:close/>
                <a:moveTo>
                  <a:pt x="212" y="98"/>
                </a:moveTo>
                <a:cubicBezTo>
                  <a:pt x="204" y="98"/>
                  <a:pt x="204" y="98"/>
                  <a:pt x="204" y="98"/>
                </a:cubicBezTo>
                <a:cubicBezTo>
                  <a:pt x="204" y="122"/>
                  <a:pt x="204" y="122"/>
                  <a:pt x="204" y="122"/>
                </a:cubicBezTo>
                <a:cubicBezTo>
                  <a:pt x="212" y="123"/>
                  <a:pt x="212" y="123"/>
                  <a:pt x="212" y="123"/>
                </a:cubicBezTo>
                <a:cubicBezTo>
                  <a:pt x="212" y="98"/>
                  <a:pt x="212" y="98"/>
                  <a:pt x="212" y="98"/>
                </a:cubicBezTo>
                <a:close/>
                <a:moveTo>
                  <a:pt x="224" y="73"/>
                </a:moveTo>
                <a:cubicBezTo>
                  <a:pt x="215" y="72"/>
                  <a:pt x="215" y="72"/>
                  <a:pt x="215" y="72"/>
                </a:cubicBezTo>
                <a:cubicBezTo>
                  <a:pt x="215" y="95"/>
                  <a:pt x="215" y="95"/>
                  <a:pt x="215" y="95"/>
                </a:cubicBezTo>
                <a:cubicBezTo>
                  <a:pt x="224" y="96"/>
                  <a:pt x="224" y="96"/>
                  <a:pt x="224" y="96"/>
                </a:cubicBezTo>
                <a:cubicBezTo>
                  <a:pt x="224" y="73"/>
                  <a:pt x="224" y="73"/>
                  <a:pt x="224" y="73"/>
                </a:cubicBezTo>
                <a:close/>
                <a:moveTo>
                  <a:pt x="224" y="127"/>
                </a:moveTo>
                <a:cubicBezTo>
                  <a:pt x="215" y="126"/>
                  <a:pt x="215" y="126"/>
                  <a:pt x="215" y="126"/>
                </a:cubicBezTo>
                <a:cubicBezTo>
                  <a:pt x="215" y="149"/>
                  <a:pt x="215" y="149"/>
                  <a:pt x="215" y="149"/>
                </a:cubicBezTo>
                <a:cubicBezTo>
                  <a:pt x="224" y="149"/>
                  <a:pt x="224" y="149"/>
                  <a:pt x="224" y="149"/>
                </a:cubicBezTo>
                <a:cubicBezTo>
                  <a:pt x="224" y="127"/>
                  <a:pt x="224" y="127"/>
                  <a:pt x="224" y="127"/>
                </a:cubicBezTo>
                <a:close/>
                <a:moveTo>
                  <a:pt x="224" y="99"/>
                </a:moveTo>
                <a:cubicBezTo>
                  <a:pt x="215" y="98"/>
                  <a:pt x="215" y="98"/>
                  <a:pt x="215" y="98"/>
                </a:cubicBezTo>
                <a:cubicBezTo>
                  <a:pt x="215" y="123"/>
                  <a:pt x="215" y="123"/>
                  <a:pt x="215" y="123"/>
                </a:cubicBezTo>
                <a:cubicBezTo>
                  <a:pt x="224" y="123"/>
                  <a:pt x="224" y="123"/>
                  <a:pt x="224" y="123"/>
                </a:cubicBezTo>
                <a:cubicBezTo>
                  <a:pt x="224" y="99"/>
                  <a:pt x="224" y="99"/>
                  <a:pt x="224" y="99"/>
                </a:cubicBezTo>
                <a:close/>
                <a:moveTo>
                  <a:pt x="235" y="74"/>
                </a:moveTo>
                <a:cubicBezTo>
                  <a:pt x="227" y="73"/>
                  <a:pt x="227" y="73"/>
                  <a:pt x="227" y="73"/>
                </a:cubicBezTo>
                <a:cubicBezTo>
                  <a:pt x="227" y="96"/>
                  <a:pt x="227" y="96"/>
                  <a:pt x="227" y="96"/>
                </a:cubicBezTo>
                <a:cubicBezTo>
                  <a:pt x="235" y="97"/>
                  <a:pt x="235" y="97"/>
                  <a:pt x="235" y="97"/>
                </a:cubicBezTo>
                <a:cubicBezTo>
                  <a:pt x="235" y="74"/>
                  <a:pt x="235" y="74"/>
                  <a:pt x="235" y="74"/>
                </a:cubicBezTo>
                <a:close/>
                <a:moveTo>
                  <a:pt x="235" y="127"/>
                </a:moveTo>
                <a:cubicBezTo>
                  <a:pt x="227" y="127"/>
                  <a:pt x="227" y="127"/>
                  <a:pt x="227" y="127"/>
                </a:cubicBezTo>
                <a:cubicBezTo>
                  <a:pt x="227" y="149"/>
                  <a:pt x="227" y="149"/>
                  <a:pt x="227" y="149"/>
                </a:cubicBezTo>
                <a:cubicBezTo>
                  <a:pt x="235" y="149"/>
                  <a:pt x="235" y="149"/>
                  <a:pt x="235" y="149"/>
                </a:cubicBezTo>
                <a:cubicBezTo>
                  <a:pt x="235" y="127"/>
                  <a:pt x="235" y="127"/>
                  <a:pt x="235" y="127"/>
                </a:cubicBezTo>
                <a:close/>
                <a:moveTo>
                  <a:pt x="235" y="100"/>
                </a:moveTo>
                <a:cubicBezTo>
                  <a:pt x="227" y="99"/>
                  <a:pt x="227" y="99"/>
                  <a:pt x="227" y="99"/>
                </a:cubicBezTo>
                <a:cubicBezTo>
                  <a:pt x="227" y="123"/>
                  <a:pt x="227" y="123"/>
                  <a:pt x="227" y="123"/>
                </a:cubicBezTo>
                <a:cubicBezTo>
                  <a:pt x="235" y="124"/>
                  <a:pt x="235" y="124"/>
                  <a:pt x="235" y="124"/>
                </a:cubicBezTo>
                <a:cubicBezTo>
                  <a:pt x="235" y="100"/>
                  <a:pt x="235" y="100"/>
                  <a:pt x="235" y="100"/>
                </a:cubicBezTo>
                <a:close/>
                <a:moveTo>
                  <a:pt x="246" y="76"/>
                </a:moveTo>
                <a:cubicBezTo>
                  <a:pt x="238" y="75"/>
                  <a:pt x="238" y="75"/>
                  <a:pt x="238" y="75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6" y="98"/>
                  <a:pt x="246" y="98"/>
                  <a:pt x="246" y="98"/>
                </a:cubicBezTo>
                <a:cubicBezTo>
                  <a:pt x="246" y="76"/>
                  <a:pt x="246" y="76"/>
                  <a:pt x="246" y="76"/>
                </a:cubicBezTo>
                <a:close/>
                <a:moveTo>
                  <a:pt x="246" y="128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8" y="149"/>
                  <a:pt x="238" y="149"/>
                  <a:pt x="238" y="149"/>
                </a:cubicBezTo>
                <a:cubicBezTo>
                  <a:pt x="246" y="149"/>
                  <a:pt x="246" y="149"/>
                  <a:pt x="246" y="149"/>
                </a:cubicBezTo>
                <a:cubicBezTo>
                  <a:pt x="246" y="128"/>
                  <a:pt x="246" y="128"/>
                  <a:pt x="246" y="128"/>
                </a:cubicBezTo>
                <a:close/>
                <a:moveTo>
                  <a:pt x="246" y="101"/>
                </a:moveTo>
                <a:cubicBezTo>
                  <a:pt x="238" y="100"/>
                  <a:pt x="238" y="100"/>
                  <a:pt x="238" y="100"/>
                </a:cubicBezTo>
                <a:cubicBezTo>
                  <a:pt x="238" y="124"/>
                  <a:pt x="238" y="124"/>
                  <a:pt x="238" y="124"/>
                </a:cubicBezTo>
                <a:cubicBezTo>
                  <a:pt x="240" y="124"/>
                  <a:pt x="243" y="124"/>
                  <a:pt x="246" y="124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57" y="77"/>
                </a:moveTo>
                <a:cubicBezTo>
                  <a:pt x="249" y="76"/>
                  <a:pt x="249" y="76"/>
                  <a:pt x="249" y="76"/>
                </a:cubicBezTo>
                <a:cubicBezTo>
                  <a:pt x="249" y="98"/>
                  <a:pt x="249" y="98"/>
                  <a:pt x="249" y="98"/>
                </a:cubicBezTo>
                <a:cubicBezTo>
                  <a:pt x="257" y="99"/>
                  <a:pt x="257" y="99"/>
                  <a:pt x="257" y="99"/>
                </a:cubicBezTo>
                <a:cubicBezTo>
                  <a:pt x="257" y="77"/>
                  <a:pt x="257" y="77"/>
                  <a:pt x="257" y="77"/>
                </a:cubicBezTo>
                <a:close/>
                <a:moveTo>
                  <a:pt x="257" y="128"/>
                </a:moveTo>
                <a:cubicBezTo>
                  <a:pt x="249" y="128"/>
                  <a:pt x="249" y="128"/>
                  <a:pt x="249" y="128"/>
                </a:cubicBezTo>
                <a:cubicBezTo>
                  <a:pt x="249" y="149"/>
                  <a:pt x="249" y="149"/>
                  <a:pt x="249" y="149"/>
                </a:cubicBezTo>
                <a:cubicBezTo>
                  <a:pt x="257" y="149"/>
                  <a:pt x="257" y="149"/>
                  <a:pt x="257" y="149"/>
                </a:cubicBezTo>
                <a:cubicBezTo>
                  <a:pt x="257" y="128"/>
                  <a:pt x="257" y="128"/>
                  <a:pt x="257" y="128"/>
                </a:cubicBezTo>
                <a:close/>
                <a:moveTo>
                  <a:pt x="126" y="87"/>
                </a:moveTo>
                <a:cubicBezTo>
                  <a:pt x="126" y="61"/>
                  <a:pt x="126" y="61"/>
                  <a:pt x="126" y="61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26" y="87"/>
                  <a:pt x="126" y="87"/>
                  <a:pt x="126" y="87"/>
                </a:cubicBezTo>
                <a:close/>
                <a:moveTo>
                  <a:pt x="126" y="118"/>
                </a:moveTo>
                <a:cubicBezTo>
                  <a:pt x="126" y="91"/>
                  <a:pt x="126" y="91"/>
                  <a:pt x="126" y="91"/>
                </a:cubicBezTo>
                <a:cubicBezTo>
                  <a:pt x="129" y="92"/>
                  <a:pt x="131" y="92"/>
                  <a:pt x="134" y="92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26" y="118"/>
                  <a:pt x="126" y="118"/>
                  <a:pt x="126" y="118"/>
                </a:cubicBezTo>
                <a:close/>
                <a:moveTo>
                  <a:pt x="126" y="148"/>
                </a:moveTo>
                <a:cubicBezTo>
                  <a:pt x="126" y="123"/>
                  <a:pt x="126" y="123"/>
                  <a:pt x="126" y="123"/>
                </a:cubicBezTo>
                <a:cubicBezTo>
                  <a:pt x="134" y="123"/>
                  <a:pt x="134" y="123"/>
                  <a:pt x="134" y="123"/>
                </a:cubicBezTo>
                <a:cubicBezTo>
                  <a:pt x="134" y="148"/>
                  <a:pt x="134" y="148"/>
                  <a:pt x="134" y="148"/>
                </a:cubicBezTo>
                <a:cubicBezTo>
                  <a:pt x="126" y="148"/>
                  <a:pt x="126" y="148"/>
                  <a:pt x="126" y="148"/>
                </a:cubicBezTo>
                <a:close/>
                <a:moveTo>
                  <a:pt x="253" y="194"/>
                </a:moveTo>
                <a:cubicBezTo>
                  <a:pt x="253" y="199"/>
                  <a:pt x="253" y="199"/>
                  <a:pt x="253" y="199"/>
                </a:cubicBezTo>
                <a:cubicBezTo>
                  <a:pt x="215" y="202"/>
                  <a:pt x="215" y="202"/>
                  <a:pt x="215" y="202"/>
                </a:cubicBezTo>
                <a:cubicBezTo>
                  <a:pt x="253" y="194"/>
                  <a:pt x="253" y="194"/>
                  <a:pt x="253" y="194"/>
                </a:cubicBezTo>
                <a:close/>
                <a:moveTo>
                  <a:pt x="212" y="154"/>
                </a:moveTo>
                <a:cubicBezTo>
                  <a:pt x="218" y="154"/>
                  <a:pt x="225" y="154"/>
                  <a:pt x="231" y="154"/>
                </a:cubicBezTo>
                <a:cubicBezTo>
                  <a:pt x="231" y="177"/>
                  <a:pt x="231" y="177"/>
                  <a:pt x="231" y="177"/>
                </a:cubicBezTo>
                <a:cubicBezTo>
                  <a:pt x="212" y="178"/>
                  <a:pt x="212" y="178"/>
                  <a:pt x="212" y="178"/>
                </a:cubicBezTo>
                <a:cubicBezTo>
                  <a:pt x="212" y="154"/>
                  <a:pt x="212" y="154"/>
                  <a:pt x="212" y="154"/>
                </a:cubicBezTo>
                <a:close/>
                <a:moveTo>
                  <a:pt x="190" y="154"/>
                </a:moveTo>
                <a:cubicBezTo>
                  <a:pt x="209" y="154"/>
                  <a:pt x="209" y="154"/>
                  <a:pt x="209" y="154"/>
                </a:cubicBezTo>
                <a:cubicBezTo>
                  <a:pt x="209" y="178"/>
                  <a:pt x="209" y="178"/>
                  <a:pt x="209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90" y="154"/>
                  <a:pt x="190" y="154"/>
                  <a:pt x="190" y="154"/>
                </a:cubicBezTo>
                <a:close/>
                <a:moveTo>
                  <a:pt x="168" y="154"/>
                </a:moveTo>
                <a:cubicBezTo>
                  <a:pt x="187" y="154"/>
                  <a:pt x="187" y="154"/>
                  <a:pt x="187" y="154"/>
                </a:cubicBezTo>
                <a:cubicBezTo>
                  <a:pt x="187" y="178"/>
                  <a:pt x="187" y="178"/>
                  <a:pt x="187" y="178"/>
                </a:cubicBezTo>
                <a:cubicBezTo>
                  <a:pt x="168" y="179"/>
                  <a:pt x="168" y="179"/>
                  <a:pt x="168" y="179"/>
                </a:cubicBezTo>
                <a:cubicBezTo>
                  <a:pt x="168" y="154"/>
                  <a:pt x="168" y="154"/>
                  <a:pt x="168" y="154"/>
                </a:cubicBezTo>
                <a:close/>
                <a:moveTo>
                  <a:pt x="146" y="154"/>
                </a:moveTo>
                <a:cubicBezTo>
                  <a:pt x="152" y="154"/>
                  <a:pt x="158" y="154"/>
                  <a:pt x="164" y="154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146" y="180"/>
                  <a:pt x="146" y="180"/>
                  <a:pt x="146" y="180"/>
                </a:cubicBezTo>
                <a:cubicBezTo>
                  <a:pt x="146" y="154"/>
                  <a:pt x="146" y="154"/>
                  <a:pt x="146" y="154"/>
                </a:cubicBezTo>
                <a:close/>
                <a:moveTo>
                  <a:pt x="124" y="180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30" y="154"/>
                  <a:pt x="136" y="154"/>
                  <a:pt x="142" y="154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24" y="180"/>
                  <a:pt x="124" y="180"/>
                  <a:pt x="124" y="180"/>
                </a:cubicBezTo>
                <a:close/>
                <a:moveTo>
                  <a:pt x="164" y="199"/>
                </a:moveTo>
                <a:cubicBezTo>
                  <a:pt x="154" y="201"/>
                  <a:pt x="154" y="201"/>
                  <a:pt x="154" y="201"/>
                </a:cubicBezTo>
                <a:cubicBezTo>
                  <a:pt x="154" y="207"/>
                  <a:pt x="154" y="207"/>
                  <a:pt x="154" y="207"/>
                </a:cubicBezTo>
                <a:cubicBezTo>
                  <a:pt x="124" y="209"/>
                  <a:pt x="124" y="209"/>
                  <a:pt x="124" y="209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64" y="183"/>
                  <a:pt x="164" y="183"/>
                  <a:pt x="164" y="183"/>
                </a:cubicBezTo>
                <a:cubicBezTo>
                  <a:pt x="164" y="199"/>
                  <a:pt x="164" y="199"/>
                  <a:pt x="164" y="199"/>
                </a:cubicBezTo>
                <a:close/>
                <a:moveTo>
                  <a:pt x="209" y="190"/>
                </a:moveTo>
                <a:cubicBezTo>
                  <a:pt x="168" y="198"/>
                  <a:pt x="168" y="198"/>
                  <a:pt x="168" y="198"/>
                </a:cubicBezTo>
                <a:cubicBezTo>
                  <a:pt x="168" y="183"/>
                  <a:pt x="168" y="183"/>
                  <a:pt x="168" y="183"/>
                </a:cubicBezTo>
                <a:cubicBezTo>
                  <a:pt x="209" y="182"/>
                  <a:pt x="209" y="182"/>
                  <a:pt x="209" y="182"/>
                </a:cubicBezTo>
                <a:cubicBezTo>
                  <a:pt x="209" y="190"/>
                  <a:pt x="209" y="190"/>
                  <a:pt x="209" y="190"/>
                </a:cubicBezTo>
                <a:close/>
                <a:moveTo>
                  <a:pt x="253" y="180"/>
                </a:moveTo>
                <a:cubicBezTo>
                  <a:pt x="212" y="189"/>
                  <a:pt x="212" y="189"/>
                  <a:pt x="212" y="189"/>
                </a:cubicBezTo>
                <a:cubicBezTo>
                  <a:pt x="212" y="182"/>
                  <a:pt x="212" y="182"/>
                  <a:pt x="212" y="182"/>
                </a:cubicBezTo>
                <a:cubicBezTo>
                  <a:pt x="253" y="180"/>
                  <a:pt x="253" y="180"/>
                  <a:pt x="253" y="180"/>
                </a:cubicBezTo>
                <a:close/>
                <a:moveTo>
                  <a:pt x="253" y="154"/>
                </a:moveTo>
                <a:cubicBezTo>
                  <a:pt x="253" y="176"/>
                  <a:pt x="253" y="176"/>
                  <a:pt x="253" y="176"/>
                </a:cubicBezTo>
                <a:cubicBezTo>
                  <a:pt x="234" y="177"/>
                  <a:pt x="234" y="177"/>
                  <a:pt x="234" y="177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40" y="154"/>
                  <a:pt x="247" y="154"/>
                  <a:pt x="253" y="154"/>
                </a:cubicBezTo>
                <a:close/>
                <a:moveTo>
                  <a:pt x="257" y="102"/>
                </a:moveTo>
                <a:cubicBezTo>
                  <a:pt x="254" y="102"/>
                  <a:pt x="252" y="101"/>
                  <a:pt x="249" y="101"/>
                </a:cubicBezTo>
                <a:cubicBezTo>
                  <a:pt x="249" y="125"/>
                  <a:pt x="249" y="125"/>
                  <a:pt x="249" y="125"/>
                </a:cubicBezTo>
                <a:cubicBezTo>
                  <a:pt x="252" y="125"/>
                  <a:pt x="254" y="125"/>
                  <a:pt x="257" y="125"/>
                </a:cubicBezTo>
                <a:cubicBezTo>
                  <a:pt x="257" y="102"/>
                  <a:pt x="257" y="102"/>
                  <a:pt x="257" y="102"/>
                </a:cubicBezTo>
                <a:close/>
                <a:moveTo>
                  <a:pt x="66" y="152"/>
                </a:moveTo>
                <a:cubicBezTo>
                  <a:pt x="75" y="152"/>
                  <a:pt x="84" y="152"/>
                  <a:pt x="93" y="151"/>
                </a:cubicBezTo>
                <a:cubicBezTo>
                  <a:pt x="100" y="151"/>
                  <a:pt x="108" y="152"/>
                  <a:pt x="116" y="152"/>
                </a:cubicBezTo>
                <a:cubicBezTo>
                  <a:pt x="116" y="153"/>
                  <a:pt x="116" y="155"/>
                  <a:pt x="116" y="156"/>
                </a:cubicBezTo>
                <a:cubicBezTo>
                  <a:pt x="108" y="156"/>
                  <a:pt x="100" y="156"/>
                  <a:pt x="93" y="155"/>
                </a:cubicBezTo>
                <a:cubicBezTo>
                  <a:pt x="84" y="156"/>
                  <a:pt x="75" y="156"/>
                  <a:pt x="66" y="157"/>
                </a:cubicBezTo>
                <a:cubicBezTo>
                  <a:pt x="66" y="155"/>
                  <a:pt x="66" y="154"/>
                  <a:pt x="66" y="152"/>
                </a:cubicBezTo>
                <a:close/>
                <a:moveTo>
                  <a:pt x="66" y="121"/>
                </a:moveTo>
                <a:cubicBezTo>
                  <a:pt x="75" y="121"/>
                  <a:pt x="84" y="121"/>
                  <a:pt x="93" y="121"/>
                </a:cubicBezTo>
                <a:cubicBezTo>
                  <a:pt x="100" y="121"/>
                  <a:pt x="108" y="121"/>
                  <a:pt x="116" y="121"/>
                </a:cubicBezTo>
                <a:cubicBezTo>
                  <a:pt x="116" y="122"/>
                  <a:pt x="116" y="124"/>
                  <a:pt x="116" y="125"/>
                </a:cubicBezTo>
                <a:cubicBezTo>
                  <a:pt x="108" y="125"/>
                  <a:pt x="100" y="125"/>
                  <a:pt x="93" y="125"/>
                </a:cubicBezTo>
                <a:cubicBezTo>
                  <a:pt x="84" y="126"/>
                  <a:pt x="75" y="126"/>
                  <a:pt x="66" y="126"/>
                </a:cubicBezTo>
                <a:cubicBezTo>
                  <a:pt x="66" y="124"/>
                  <a:pt x="66" y="123"/>
                  <a:pt x="66" y="121"/>
                </a:cubicBezTo>
                <a:close/>
                <a:moveTo>
                  <a:pt x="66" y="90"/>
                </a:moveTo>
                <a:cubicBezTo>
                  <a:pt x="75" y="90"/>
                  <a:pt x="84" y="91"/>
                  <a:pt x="93" y="91"/>
                </a:cubicBezTo>
                <a:cubicBezTo>
                  <a:pt x="100" y="91"/>
                  <a:pt x="108" y="90"/>
                  <a:pt x="116" y="90"/>
                </a:cubicBezTo>
                <a:cubicBezTo>
                  <a:pt x="116" y="91"/>
                  <a:pt x="116" y="93"/>
                  <a:pt x="116" y="94"/>
                </a:cubicBezTo>
                <a:cubicBezTo>
                  <a:pt x="108" y="95"/>
                  <a:pt x="100" y="95"/>
                  <a:pt x="93" y="95"/>
                </a:cubicBezTo>
                <a:cubicBezTo>
                  <a:pt x="84" y="95"/>
                  <a:pt x="75" y="95"/>
                  <a:pt x="66" y="94"/>
                </a:cubicBezTo>
                <a:cubicBezTo>
                  <a:pt x="66" y="93"/>
                  <a:pt x="66" y="92"/>
                  <a:pt x="66" y="90"/>
                </a:cubicBezTo>
                <a:close/>
                <a:moveTo>
                  <a:pt x="66" y="59"/>
                </a:moveTo>
                <a:cubicBezTo>
                  <a:pt x="75" y="60"/>
                  <a:pt x="84" y="60"/>
                  <a:pt x="93" y="61"/>
                </a:cubicBezTo>
                <a:cubicBezTo>
                  <a:pt x="100" y="60"/>
                  <a:pt x="108" y="60"/>
                  <a:pt x="116" y="59"/>
                </a:cubicBezTo>
                <a:cubicBezTo>
                  <a:pt x="116" y="60"/>
                  <a:pt x="116" y="62"/>
                  <a:pt x="116" y="63"/>
                </a:cubicBezTo>
                <a:cubicBezTo>
                  <a:pt x="108" y="64"/>
                  <a:pt x="100" y="65"/>
                  <a:pt x="93" y="65"/>
                </a:cubicBezTo>
                <a:cubicBezTo>
                  <a:pt x="84" y="65"/>
                  <a:pt x="75" y="64"/>
                  <a:pt x="66" y="63"/>
                </a:cubicBezTo>
                <a:cubicBezTo>
                  <a:pt x="66" y="62"/>
                  <a:pt x="66" y="60"/>
                  <a:pt x="66" y="59"/>
                </a:cubicBezTo>
                <a:close/>
                <a:moveTo>
                  <a:pt x="66" y="184"/>
                </a:moveTo>
                <a:cubicBezTo>
                  <a:pt x="93" y="181"/>
                  <a:pt x="93" y="181"/>
                  <a:pt x="93" y="181"/>
                </a:cubicBezTo>
                <a:cubicBezTo>
                  <a:pt x="116" y="183"/>
                  <a:pt x="116" y="183"/>
                  <a:pt x="116" y="183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93" y="185"/>
                  <a:pt x="93" y="185"/>
                  <a:pt x="93" y="185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4"/>
                  <a:pt x="66" y="184"/>
                  <a:pt x="66" y="184"/>
                </a:cubicBezTo>
                <a:close/>
                <a:moveTo>
                  <a:pt x="17" y="95"/>
                </a:moveTo>
                <a:cubicBezTo>
                  <a:pt x="12" y="96"/>
                  <a:pt x="12" y="96"/>
                  <a:pt x="12" y="96"/>
                </a:cubicBezTo>
                <a:cubicBezTo>
                  <a:pt x="12" y="72"/>
                  <a:pt x="12" y="72"/>
                  <a:pt x="12" y="72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95"/>
                  <a:pt x="17" y="95"/>
                  <a:pt x="17" y="95"/>
                </a:cubicBezTo>
                <a:close/>
                <a:moveTo>
                  <a:pt x="17" y="124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7" y="124"/>
                  <a:pt x="17" y="124"/>
                  <a:pt x="17" y="124"/>
                </a:cubicBezTo>
                <a:close/>
                <a:moveTo>
                  <a:pt x="17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7" y="152"/>
                  <a:pt x="17" y="152"/>
                  <a:pt x="17" y="152"/>
                </a:cubicBezTo>
                <a:close/>
                <a:moveTo>
                  <a:pt x="17" y="181"/>
                </a:moveTo>
                <a:cubicBezTo>
                  <a:pt x="12" y="181"/>
                  <a:pt x="12" y="181"/>
                  <a:pt x="12" y="181"/>
                </a:cubicBezTo>
                <a:cubicBezTo>
                  <a:pt x="12" y="157"/>
                  <a:pt x="12" y="157"/>
                  <a:pt x="12" y="157"/>
                </a:cubicBezTo>
                <a:cubicBezTo>
                  <a:pt x="17" y="157"/>
                  <a:pt x="17" y="157"/>
                  <a:pt x="17" y="157"/>
                </a:cubicBezTo>
                <a:cubicBezTo>
                  <a:pt x="17" y="181"/>
                  <a:pt x="17" y="181"/>
                  <a:pt x="17" y="181"/>
                </a:cubicBezTo>
                <a:close/>
                <a:moveTo>
                  <a:pt x="25" y="94"/>
                </a:moveTo>
                <a:cubicBezTo>
                  <a:pt x="20" y="95"/>
                  <a:pt x="20" y="95"/>
                  <a:pt x="20" y="95"/>
                </a:cubicBezTo>
                <a:cubicBezTo>
                  <a:pt x="20" y="71"/>
                  <a:pt x="20" y="71"/>
                  <a:pt x="20" y="71"/>
                </a:cubicBezTo>
                <a:cubicBezTo>
                  <a:pt x="25" y="70"/>
                  <a:pt x="25" y="70"/>
                  <a:pt x="25" y="70"/>
                </a:cubicBezTo>
                <a:cubicBezTo>
                  <a:pt x="25" y="94"/>
                  <a:pt x="25" y="94"/>
                  <a:pt x="25" y="94"/>
                </a:cubicBezTo>
                <a:close/>
                <a:moveTo>
                  <a:pt x="25" y="123"/>
                </a:moveTo>
                <a:cubicBezTo>
                  <a:pt x="20" y="123"/>
                  <a:pt x="20" y="123"/>
                  <a:pt x="20" y="12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23"/>
                  <a:pt x="25" y="123"/>
                  <a:pt x="25" y="123"/>
                </a:cubicBezTo>
                <a:close/>
                <a:moveTo>
                  <a:pt x="25" y="152"/>
                </a:moveTo>
                <a:cubicBezTo>
                  <a:pt x="20" y="152"/>
                  <a:pt x="20" y="152"/>
                  <a:pt x="20" y="152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52"/>
                  <a:pt x="25" y="152"/>
                  <a:pt x="25" y="152"/>
                </a:cubicBezTo>
                <a:close/>
                <a:moveTo>
                  <a:pt x="25" y="181"/>
                </a:moveTo>
                <a:cubicBezTo>
                  <a:pt x="20" y="181"/>
                  <a:pt x="20" y="181"/>
                  <a:pt x="20" y="181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25" y="157"/>
                  <a:pt x="25" y="157"/>
                  <a:pt x="25" y="157"/>
                </a:cubicBezTo>
                <a:cubicBezTo>
                  <a:pt x="25" y="181"/>
                  <a:pt x="25" y="181"/>
                  <a:pt x="25" y="181"/>
                </a:cubicBezTo>
                <a:close/>
                <a:moveTo>
                  <a:pt x="58" y="91"/>
                </a:moveTo>
                <a:cubicBezTo>
                  <a:pt x="58" y="67"/>
                  <a:pt x="58" y="67"/>
                  <a:pt x="58" y="67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93"/>
                  <a:pt x="35" y="93"/>
                  <a:pt x="35" y="93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8" y="122"/>
                </a:moveTo>
                <a:cubicBezTo>
                  <a:pt x="58" y="97"/>
                  <a:pt x="58" y="97"/>
                  <a:pt x="58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58" y="122"/>
                  <a:pt x="58" y="122"/>
                  <a:pt x="58" y="122"/>
                </a:cubicBezTo>
                <a:close/>
                <a:moveTo>
                  <a:pt x="58" y="152"/>
                </a:moveTo>
                <a:cubicBezTo>
                  <a:pt x="58" y="127"/>
                  <a:pt x="58" y="127"/>
                  <a:pt x="58" y="127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5" y="152"/>
                  <a:pt x="35" y="152"/>
                  <a:pt x="35" y="152"/>
                </a:cubicBezTo>
                <a:cubicBezTo>
                  <a:pt x="58" y="152"/>
                  <a:pt x="58" y="152"/>
                  <a:pt x="58" y="152"/>
                </a:cubicBezTo>
                <a:close/>
                <a:moveTo>
                  <a:pt x="58" y="182"/>
                </a:moveTo>
                <a:cubicBezTo>
                  <a:pt x="58" y="157"/>
                  <a:pt x="58" y="157"/>
                  <a:pt x="58" y="157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5" y="181"/>
                  <a:pt x="35" y="181"/>
                  <a:pt x="35" y="181"/>
                </a:cubicBezTo>
                <a:cubicBezTo>
                  <a:pt x="58" y="182"/>
                  <a:pt x="58" y="182"/>
                  <a:pt x="58" y="182"/>
                </a:cubicBezTo>
                <a:close/>
                <a:moveTo>
                  <a:pt x="35" y="211"/>
                </a:moveTo>
                <a:cubicBezTo>
                  <a:pt x="58" y="213"/>
                  <a:pt x="58" y="213"/>
                  <a:pt x="58" y="213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35" y="186"/>
                  <a:pt x="35" y="186"/>
                  <a:pt x="35" y="186"/>
                </a:cubicBezTo>
                <a:cubicBezTo>
                  <a:pt x="35" y="211"/>
                  <a:pt x="35" y="211"/>
                  <a:pt x="35" y="211"/>
                </a:cubicBezTo>
                <a:close/>
                <a:moveTo>
                  <a:pt x="20" y="210"/>
                </a:moveTo>
                <a:cubicBezTo>
                  <a:pt x="25" y="210"/>
                  <a:pt x="25" y="210"/>
                  <a:pt x="25" y="210"/>
                </a:cubicBezTo>
                <a:cubicBezTo>
                  <a:pt x="25" y="186"/>
                  <a:pt x="25" y="186"/>
                  <a:pt x="25" y="186"/>
                </a:cubicBezTo>
                <a:cubicBezTo>
                  <a:pt x="20" y="186"/>
                  <a:pt x="20" y="186"/>
                  <a:pt x="20" y="186"/>
                </a:cubicBezTo>
                <a:cubicBezTo>
                  <a:pt x="20" y="210"/>
                  <a:pt x="20" y="210"/>
                  <a:pt x="20" y="210"/>
                </a:cubicBezTo>
                <a:close/>
                <a:moveTo>
                  <a:pt x="12" y="209"/>
                </a:moveTo>
                <a:cubicBezTo>
                  <a:pt x="17" y="209"/>
                  <a:pt x="17" y="209"/>
                  <a:pt x="17" y="209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12" y="209"/>
                  <a:pt x="12" y="209"/>
                  <a:pt x="12" y="209"/>
                </a:cubicBezTo>
                <a:close/>
                <a:moveTo>
                  <a:pt x="4" y="185"/>
                </a:moveTo>
                <a:cubicBezTo>
                  <a:pt x="4" y="208"/>
                  <a:pt x="4" y="208"/>
                  <a:pt x="4" y="208"/>
                </a:cubicBezTo>
                <a:cubicBezTo>
                  <a:pt x="9" y="209"/>
                  <a:pt x="9" y="209"/>
                  <a:pt x="9" y="209"/>
                </a:cubicBezTo>
                <a:cubicBezTo>
                  <a:pt x="9" y="185"/>
                  <a:pt x="9" y="185"/>
                  <a:pt x="9" y="185"/>
                </a:cubicBezTo>
                <a:cubicBezTo>
                  <a:pt x="4" y="185"/>
                  <a:pt x="4" y="185"/>
                  <a:pt x="4" y="185"/>
                </a:cubicBezTo>
                <a:close/>
                <a:moveTo>
                  <a:pt x="4" y="157"/>
                </a:moveTo>
                <a:cubicBezTo>
                  <a:pt x="4" y="180"/>
                  <a:pt x="4" y="180"/>
                  <a:pt x="4" y="180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57"/>
                  <a:pt x="9" y="157"/>
                  <a:pt x="9" y="157"/>
                </a:cubicBezTo>
                <a:cubicBezTo>
                  <a:pt x="4" y="157"/>
                  <a:pt x="4" y="157"/>
                  <a:pt x="4" y="157"/>
                </a:cubicBezTo>
                <a:close/>
                <a:moveTo>
                  <a:pt x="4" y="129"/>
                </a:moveTo>
                <a:cubicBezTo>
                  <a:pt x="4" y="152"/>
                  <a:pt x="4" y="152"/>
                  <a:pt x="4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29"/>
                  <a:pt x="9" y="129"/>
                  <a:pt x="9" y="129"/>
                </a:cubicBezTo>
                <a:cubicBezTo>
                  <a:pt x="4" y="129"/>
                  <a:pt x="4" y="129"/>
                  <a:pt x="4" y="129"/>
                </a:cubicBezTo>
                <a:close/>
                <a:moveTo>
                  <a:pt x="4" y="101"/>
                </a:moveTo>
                <a:cubicBezTo>
                  <a:pt x="4" y="124"/>
                  <a:pt x="4" y="124"/>
                  <a:pt x="4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9" y="100"/>
                  <a:pt x="9" y="100"/>
                  <a:pt x="9" y="100"/>
                </a:cubicBezTo>
                <a:cubicBezTo>
                  <a:pt x="4" y="101"/>
                  <a:pt x="4" y="101"/>
                  <a:pt x="4" y="101"/>
                </a:cubicBezTo>
                <a:close/>
                <a:moveTo>
                  <a:pt x="4" y="73"/>
                </a:moveTo>
                <a:cubicBezTo>
                  <a:pt x="4" y="96"/>
                  <a:pt x="4" y="96"/>
                  <a:pt x="4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9" y="72"/>
                  <a:pt x="9" y="72"/>
                  <a:pt x="9" y="72"/>
                </a:cubicBezTo>
                <a:cubicBezTo>
                  <a:pt x="4" y="73"/>
                  <a:pt x="4" y="73"/>
                  <a:pt x="4" y="73"/>
                </a:cubicBezTo>
                <a:close/>
                <a:moveTo>
                  <a:pt x="9" y="45"/>
                </a:moveTo>
                <a:cubicBezTo>
                  <a:pt x="4" y="45"/>
                  <a:pt x="4" y="45"/>
                  <a:pt x="4" y="45"/>
                </a:cubicBezTo>
                <a:cubicBezTo>
                  <a:pt x="4" y="68"/>
                  <a:pt x="4" y="68"/>
                  <a:pt x="4" y="68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45"/>
                  <a:pt x="9" y="45"/>
                  <a:pt x="9" y="45"/>
                </a:cubicBezTo>
                <a:close/>
                <a:moveTo>
                  <a:pt x="17" y="43"/>
                </a:moveTo>
                <a:cubicBezTo>
                  <a:pt x="12" y="44"/>
                  <a:pt x="12" y="44"/>
                  <a:pt x="12" y="44"/>
                </a:cubicBezTo>
                <a:cubicBezTo>
                  <a:pt x="12" y="67"/>
                  <a:pt x="12" y="67"/>
                  <a:pt x="12" y="67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43"/>
                  <a:pt x="17" y="43"/>
                  <a:pt x="17" y="43"/>
                </a:cubicBezTo>
                <a:close/>
                <a:moveTo>
                  <a:pt x="25" y="42"/>
                </a:moveTo>
                <a:cubicBezTo>
                  <a:pt x="20" y="42"/>
                  <a:pt x="20" y="42"/>
                  <a:pt x="20" y="42"/>
                </a:cubicBezTo>
                <a:cubicBezTo>
                  <a:pt x="20" y="66"/>
                  <a:pt x="20" y="66"/>
                  <a:pt x="20" y="66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42"/>
                  <a:pt x="25" y="42"/>
                  <a:pt x="25" y="42"/>
                </a:cubicBezTo>
                <a:close/>
                <a:moveTo>
                  <a:pt x="58" y="35"/>
                </a:moveTo>
                <a:cubicBezTo>
                  <a:pt x="35" y="40"/>
                  <a:pt x="35" y="40"/>
                  <a:pt x="35" y="40"/>
                </a:cubicBezTo>
                <a:cubicBezTo>
                  <a:pt x="35" y="64"/>
                  <a:pt x="35" y="64"/>
                  <a:pt x="35" y="64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23" y="133"/>
                </a:moveTo>
                <a:cubicBezTo>
                  <a:pt x="523" y="132"/>
                  <a:pt x="523" y="131"/>
                  <a:pt x="523" y="130"/>
                </a:cubicBezTo>
                <a:cubicBezTo>
                  <a:pt x="512" y="130"/>
                  <a:pt x="512" y="130"/>
                  <a:pt x="512" y="130"/>
                </a:cubicBezTo>
                <a:cubicBezTo>
                  <a:pt x="512" y="115"/>
                  <a:pt x="512" y="115"/>
                  <a:pt x="512" y="115"/>
                </a:cubicBezTo>
                <a:cubicBezTo>
                  <a:pt x="507" y="115"/>
                  <a:pt x="501" y="115"/>
                  <a:pt x="495" y="115"/>
                </a:cubicBezTo>
                <a:cubicBezTo>
                  <a:pt x="495" y="130"/>
                  <a:pt x="495" y="130"/>
                  <a:pt x="495" y="130"/>
                </a:cubicBezTo>
                <a:cubicBezTo>
                  <a:pt x="491" y="130"/>
                  <a:pt x="491" y="130"/>
                  <a:pt x="491" y="130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88" y="115"/>
                  <a:pt x="486" y="115"/>
                  <a:pt x="484" y="115"/>
                </a:cubicBezTo>
                <a:cubicBezTo>
                  <a:pt x="484" y="130"/>
                  <a:pt x="484" y="130"/>
                  <a:pt x="484" y="130"/>
                </a:cubicBezTo>
                <a:cubicBezTo>
                  <a:pt x="480" y="130"/>
                  <a:pt x="480" y="130"/>
                  <a:pt x="480" y="130"/>
                </a:cubicBezTo>
                <a:cubicBezTo>
                  <a:pt x="480" y="115"/>
                  <a:pt x="480" y="115"/>
                  <a:pt x="480" y="115"/>
                </a:cubicBezTo>
                <a:cubicBezTo>
                  <a:pt x="477" y="115"/>
                  <a:pt x="475" y="115"/>
                  <a:pt x="473" y="115"/>
                </a:cubicBezTo>
                <a:cubicBezTo>
                  <a:pt x="473" y="130"/>
                  <a:pt x="473" y="130"/>
                  <a:pt x="473" y="130"/>
                </a:cubicBezTo>
                <a:cubicBezTo>
                  <a:pt x="469" y="130"/>
                  <a:pt x="469" y="130"/>
                  <a:pt x="469" y="130"/>
                </a:cubicBezTo>
                <a:cubicBezTo>
                  <a:pt x="469" y="115"/>
                  <a:pt x="469" y="115"/>
                  <a:pt x="469" y="115"/>
                </a:cubicBezTo>
                <a:cubicBezTo>
                  <a:pt x="466" y="115"/>
                  <a:pt x="464" y="115"/>
                  <a:pt x="462" y="115"/>
                </a:cubicBezTo>
                <a:cubicBezTo>
                  <a:pt x="462" y="130"/>
                  <a:pt x="462" y="130"/>
                  <a:pt x="462" y="130"/>
                </a:cubicBezTo>
                <a:cubicBezTo>
                  <a:pt x="458" y="130"/>
                  <a:pt x="458" y="130"/>
                  <a:pt x="458" y="130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5" y="115"/>
                  <a:pt x="453" y="115"/>
                  <a:pt x="451" y="115"/>
                </a:cubicBezTo>
                <a:cubicBezTo>
                  <a:pt x="451" y="130"/>
                  <a:pt x="451" y="130"/>
                  <a:pt x="451" y="130"/>
                </a:cubicBezTo>
                <a:cubicBezTo>
                  <a:pt x="446" y="130"/>
                  <a:pt x="446" y="130"/>
                  <a:pt x="446" y="130"/>
                </a:cubicBezTo>
                <a:cubicBezTo>
                  <a:pt x="446" y="115"/>
                  <a:pt x="446" y="115"/>
                  <a:pt x="446" y="115"/>
                </a:cubicBezTo>
                <a:cubicBezTo>
                  <a:pt x="441" y="115"/>
                  <a:pt x="435" y="115"/>
                  <a:pt x="429" y="115"/>
                </a:cubicBezTo>
                <a:cubicBezTo>
                  <a:pt x="429" y="130"/>
                  <a:pt x="429" y="130"/>
                  <a:pt x="429" y="130"/>
                </a:cubicBezTo>
                <a:cubicBezTo>
                  <a:pt x="419" y="130"/>
                  <a:pt x="419" y="130"/>
                  <a:pt x="419" y="130"/>
                </a:cubicBezTo>
                <a:cubicBezTo>
                  <a:pt x="419" y="131"/>
                  <a:pt x="419" y="132"/>
                  <a:pt x="419" y="133"/>
                </a:cubicBezTo>
                <a:cubicBezTo>
                  <a:pt x="523" y="133"/>
                  <a:pt x="523" y="133"/>
                  <a:pt x="523" y="133"/>
                </a:cubicBezTo>
                <a:close/>
                <a:moveTo>
                  <a:pt x="490" y="154"/>
                </a:moveTo>
                <a:cubicBezTo>
                  <a:pt x="490" y="148"/>
                  <a:pt x="490" y="142"/>
                  <a:pt x="490" y="137"/>
                </a:cubicBezTo>
                <a:cubicBezTo>
                  <a:pt x="451" y="137"/>
                  <a:pt x="451" y="137"/>
                  <a:pt x="451" y="137"/>
                </a:cubicBezTo>
                <a:cubicBezTo>
                  <a:pt x="451" y="142"/>
                  <a:pt x="451" y="148"/>
                  <a:pt x="451" y="154"/>
                </a:cubicBezTo>
                <a:cubicBezTo>
                  <a:pt x="490" y="154"/>
                  <a:pt x="490" y="154"/>
                  <a:pt x="490" y="154"/>
                </a:cubicBezTo>
                <a:close/>
                <a:moveTo>
                  <a:pt x="482" y="167"/>
                </a:moveTo>
                <a:cubicBezTo>
                  <a:pt x="482" y="180"/>
                  <a:pt x="482" y="180"/>
                  <a:pt x="482" y="180"/>
                </a:cubicBezTo>
                <a:cubicBezTo>
                  <a:pt x="490" y="180"/>
                  <a:pt x="490" y="180"/>
                  <a:pt x="490" y="180"/>
                </a:cubicBezTo>
                <a:cubicBezTo>
                  <a:pt x="490" y="173"/>
                  <a:pt x="490" y="166"/>
                  <a:pt x="490" y="159"/>
                </a:cubicBezTo>
                <a:cubicBezTo>
                  <a:pt x="451" y="159"/>
                  <a:pt x="451" y="159"/>
                  <a:pt x="451" y="159"/>
                </a:cubicBezTo>
                <a:cubicBezTo>
                  <a:pt x="451" y="166"/>
                  <a:pt x="451" y="173"/>
                  <a:pt x="451" y="180"/>
                </a:cubicBezTo>
                <a:cubicBezTo>
                  <a:pt x="460" y="180"/>
                  <a:pt x="460" y="180"/>
                  <a:pt x="460" y="180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482" y="167"/>
                  <a:pt x="482" y="167"/>
                  <a:pt x="482" y="167"/>
                </a:cubicBezTo>
                <a:close/>
                <a:moveTo>
                  <a:pt x="530" y="184"/>
                </a:moveTo>
                <a:cubicBezTo>
                  <a:pt x="530" y="184"/>
                  <a:pt x="530" y="183"/>
                  <a:pt x="530" y="182"/>
                </a:cubicBezTo>
                <a:cubicBezTo>
                  <a:pt x="412" y="182"/>
                  <a:pt x="412" y="182"/>
                  <a:pt x="412" y="182"/>
                </a:cubicBezTo>
                <a:cubicBezTo>
                  <a:pt x="412" y="183"/>
                  <a:pt x="412" y="184"/>
                  <a:pt x="412" y="184"/>
                </a:cubicBezTo>
                <a:cubicBezTo>
                  <a:pt x="530" y="184"/>
                  <a:pt x="530" y="184"/>
                  <a:pt x="530" y="184"/>
                </a:cubicBezTo>
                <a:close/>
                <a:moveTo>
                  <a:pt x="530" y="189"/>
                </a:moveTo>
                <a:cubicBezTo>
                  <a:pt x="530" y="188"/>
                  <a:pt x="530" y="187"/>
                  <a:pt x="530" y="187"/>
                </a:cubicBezTo>
                <a:cubicBezTo>
                  <a:pt x="412" y="187"/>
                  <a:pt x="412" y="187"/>
                  <a:pt x="412" y="187"/>
                </a:cubicBezTo>
                <a:cubicBezTo>
                  <a:pt x="412" y="187"/>
                  <a:pt x="412" y="188"/>
                  <a:pt x="412" y="189"/>
                </a:cubicBezTo>
                <a:cubicBezTo>
                  <a:pt x="530" y="189"/>
                  <a:pt x="530" y="189"/>
                  <a:pt x="530" y="189"/>
                </a:cubicBezTo>
                <a:close/>
                <a:moveTo>
                  <a:pt x="530" y="194"/>
                </a:moveTo>
                <a:cubicBezTo>
                  <a:pt x="530" y="193"/>
                  <a:pt x="530" y="192"/>
                  <a:pt x="530" y="191"/>
                </a:cubicBezTo>
                <a:cubicBezTo>
                  <a:pt x="412" y="191"/>
                  <a:pt x="412" y="191"/>
                  <a:pt x="412" y="191"/>
                </a:cubicBezTo>
                <a:cubicBezTo>
                  <a:pt x="412" y="192"/>
                  <a:pt x="412" y="193"/>
                  <a:pt x="412" y="194"/>
                </a:cubicBezTo>
                <a:cubicBezTo>
                  <a:pt x="530" y="194"/>
                  <a:pt x="530" y="194"/>
                  <a:pt x="530" y="194"/>
                </a:cubicBezTo>
                <a:close/>
                <a:moveTo>
                  <a:pt x="530" y="198"/>
                </a:moveTo>
                <a:cubicBezTo>
                  <a:pt x="530" y="198"/>
                  <a:pt x="530" y="197"/>
                  <a:pt x="530" y="196"/>
                </a:cubicBezTo>
                <a:cubicBezTo>
                  <a:pt x="412" y="196"/>
                  <a:pt x="412" y="196"/>
                  <a:pt x="412" y="196"/>
                </a:cubicBezTo>
                <a:cubicBezTo>
                  <a:pt x="412" y="197"/>
                  <a:pt x="412" y="198"/>
                  <a:pt x="412" y="198"/>
                </a:cubicBezTo>
                <a:cubicBezTo>
                  <a:pt x="530" y="198"/>
                  <a:pt x="530" y="198"/>
                  <a:pt x="530" y="198"/>
                </a:cubicBezTo>
                <a:close/>
                <a:moveTo>
                  <a:pt x="530" y="203"/>
                </a:moveTo>
                <a:cubicBezTo>
                  <a:pt x="530" y="202"/>
                  <a:pt x="530" y="201"/>
                  <a:pt x="530" y="200"/>
                </a:cubicBezTo>
                <a:cubicBezTo>
                  <a:pt x="412" y="200"/>
                  <a:pt x="412" y="200"/>
                  <a:pt x="412" y="200"/>
                </a:cubicBezTo>
                <a:cubicBezTo>
                  <a:pt x="412" y="201"/>
                  <a:pt x="412" y="202"/>
                  <a:pt x="412" y="203"/>
                </a:cubicBezTo>
                <a:cubicBezTo>
                  <a:pt x="530" y="203"/>
                  <a:pt x="530" y="203"/>
                  <a:pt x="530" y="203"/>
                </a:cubicBezTo>
                <a:close/>
                <a:moveTo>
                  <a:pt x="530" y="208"/>
                </a:moveTo>
                <a:cubicBezTo>
                  <a:pt x="530" y="207"/>
                  <a:pt x="530" y="206"/>
                  <a:pt x="530" y="205"/>
                </a:cubicBezTo>
                <a:cubicBezTo>
                  <a:pt x="412" y="205"/>
                  <a:pt x="412" y="205"/>
                  <a:pt x="412" y="205"/>
                </a:cubicBezTo>
                <a:cubicBezTo>
                  <a:pt x="412" y="206"/>
                  <a:pt x="412" y="207"/>
                  <a:pt x="412" y="208"/>
                </a:cubicBezTo>
                <a:cubicBezTo>
                  <a:pt x="530" y="208"/>
                  <a:pt x="530" y="208"/>
                  <a:pt x="530" y="208"/>
                </a:cubicBezTo>
                <a:close/>
                <a:moveTo>
                  <a:pt x="530" y="212"/>
                </a:moveTo>
                <a:cubicBezTo>
                  <a:pt x="530" y="211"/>
                  <a:pt x="530" y="211"/>
                  <a:pt x="530" y="210"/>
                </a:cubicBezTo>
                <a:cubicBezTo>
                  <a:pt x="412" y="210"/>
                  <a:pt x="412" y="210"/>
                  <a:pt x="412" y="210"/>
                </a:cubicBezTo>
                <a:cubicBezTo>
                  <a:pt x="412" y="211"/>
                  <a:pt x="412" y="211"/>
                  <a:pt x="412" y="212"/>
                </a:cubicBezTo>
                <a:cubicBezTo>
                  <a:pt x="530" y="212"/>
                  <a:pt x="530" y="212"/>
                  <a:pt x="530" y="212"/>
                </a:cubicBezTo>
                <a:close/>
                <a:moveTo>
                  <a:pt x="583" y="0"/>
                </a:moveTo>
                <a:cubicBezTo>
                  <a:pt x="622" y="9"/>
                  <a:pt x="622" y="9"/>
                  <a:pt x="622" y="9"/>
                </a:cubicBezTo>
                <a:cubicBezTo>
                  <a:pt x="645" y="9"/>
                  <a:pt x="645" y="9"/>
                  <a:pt x="645" y="9"/>
                </a:cubicBezTo>
                <a:cubicBezTo>
                  <a:pt x="645" y="13"/>
                  <a:pt x="645" y="13"/>
                  <a:pt x="645" y="13"/>
                </a:cubicBezTo>
                <a:cubicBezTo>
                  <a:pt x="677" y="13"/>
                  <a:pt x="677" y="13"/>
                  <a:pt x="677" y="13"/>
                </a:cubicBezTo>
                <a:cubicBezTo>
                  <a:pt x="677" y="34"/>
                  <a:pt x="677" y="34"/>
                  <a:pt x="677" y="34"/>
                </a:cubicBezTo>
                <a:cubicBezTo>
                  <a:pt x="715" y="34"/>
                  <a:pt x="715" y="34"/>
                  <a:pt x="715" y="34"/>
                </a:cubicBezTo>
                <a:cubicBezTo>
                  <a:pt x="750" y="21"/>
                  <a:pt x="750" y="21"/>
                  <a:pt x="750" y="21"/>
                </a:cubicBezTo>
                <a:cubicBezTo>
                  <a:pt x="812" y="9"/>
                  <a:pt x="812" y="9"/>
                  <a:pt x="812" y="9"/>
                </a:cubicBezTo>
                <a:cubicBezTo>
                  <a:pt x="867" y="22"/>
                  <a:pt x="867" y="22"/>
                  <a:pt x="867" y="22"/>
                </a:cubicBezTo>
                <a:cubicBezTo>
                  <a:pt x="879" y="20"/>
                  <a:pt x="879" y="20"/>
                  <a:pt x="879" y="20"/>
                </a:cubicBezTo>
                <a:cubicBezTo>
                  <a:pt x="942" y="34"/>
                  <a:pt x="942" y="34"/>
                  <a:pt x="942" y="34"/>
                </a:cubicBezTo>
                <a:cubicBezTo>
                  <a:pt x="942" y="214"/>
                  <a:pt x="942" y="214"/>
                  <a:pt x="942" y="214"/>
                </a:cubicBezTo>
                <a:cubicBezTo>
                  <a:pt x="876" y="220"/>
                  <a:pt x="876" y="220"/>
                  <a:pt x="876" y="220"/>
                </a:cubicBezTo>
                <a:cubicBezTo>
                  <a:pt x="852" y="214"/>
                  <a:pt x="852" y="214"/>
                  <a:pt x="852" y="214"/>
                </a:cubicBezTo>
                <a:cubicBezTo>
                  <a:pt x="821" y="219"/>
                  <a:pt x="821" y="219"/>
                  <a:pt x="821" y="219"/>
                </a:cubicBezTo>
                <a:cubicBezTo>
                  <a:pt x="682" y="207"/>
                  <a:pt x="682" y="207"/>
                  <a:pt x="682" y="207"/>
                </a:cubicBezTo>
                <a:cubicBezTo>
                  <a:pt x="682" y="194"/>
                  <a:pt x="682" y="194"/>
                  <a:pt x="682" y="194"/>
                </a:cubicBezTo>
                <a:cubicBezTo>
                  <a:pt x="678" y="194"/>
                  <a:pt x="678" y="194"/>
                  <a:pt x="678" y="194"/>
                </a:cubicBezTo>
                <a:cubicBezTo>
                  <a:pt x="678" y="207"/>
                  <a:pt x="678" y="207"/>
                  <a:pt x="678" y="207"/>
                </a:cubicBezTo>
                <a:cubicBezTo>
                  <a:pt x="672" y="207"/>
                  <a:pt x="672" y="207"/>
                  <a:pt x="672" y="207"/>
                </a:cubicBezTo>
                <a:cubicBezTo>
                  <a:pt x="672" y="210"/>
                  <a:pt x="672" y="210"/>
                  <a:pt x="672" y="210"/>
                </a:cubicBezTo>
                <a:cubicBezTo>
                  <a:pt x="672" y="210"/>
                  <a:pt x="672" y="210"/>
                  <a:pt x="672" y="210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666" y="207"/>
                  <a:pt x="666" y="207"/>
                  <a:pt x="666" y="207"/>
                </a:cubicBezTo>
                <a:cubicBezTo>
                  <a:pt x="637" y="207"/>
                  <a:pt x="637" y="207"/>
                  <a:pt x="637" y="207"/>
                </a:cubicBezTo>
                <a:cubicBezTo>
                  <a:pt x="637" y="210"/>
                  <a:pt x="637" y="210"/>
                  <a:pt x="637" y="210"/>
                </a:cubicBezTo>
                <a:cubicBezTo>
                  <a:pt x="631" y="210"/>
                  <a:pt x="631" y="210"/>
                  <a:pt x="631" y="210"/>
                </a:cubicBezTo>
                <a:cubicBezTo>
                  <a:pt x="631" y="207"/>
                  <a:pt x="631" y="207"/>
                  <a:pt x="631" y="207"/>
                </a:cubicBezTo>
                <a:cubicBezTo>
                  <a:pt x="599" y="207"/>
                  <a:pt x="599" y="207"/>
                  <a:pt x="599" y="207"/>
                </a:cubicBezTo>
                <a:cubicBezTo>
                  <a:pt x="599" y="210"/>
                  <a:pt x="599" y="210"/>
                  <a:pt x="599" y="210"/>
                </a:cubicBezTo>
                <a:cubicBezTo>
                  <a:pt x="593" y="210"/>
                  <a:pt x="593" y="210"/>
                  <a:pt x="593" y="210"/>
                </a:cubicBezTo>
                <a:cubicBezTo>
                  <a:pt x="593" y="207"/>
                  <a:pt x="593" y="207"/>
                  <a:pt x="593" y="207"/>
                </a:cubicBezTo>
                <a:cubicBezTo>
                  <a:pt x="560" y="207"/>
                  <a:pt x="560" y="207"/>
                  <a:pt x="560" y="207"/>
                </a:cubicBezTo>
                <a:cubicBezTo>
                  <a:pt x="560" y="210"/>
                  <a:pt x="560" y="210"/>
                  <a:pt x="560" y="210"/>
                </a:cubicBezTo>
                <a:cubicBezTo>
                  <a:pt x="554" y="210"/>
                  <a:pt x="554" y="210"/>
                  <a:pt x="554" y="210"/>
                </a:cubicBezTo>
                <a:cubicBezTo>
                  <a:pt x="554" y="207"/>
                  <a:pt x="554" y="207"/>
                  <a:pt x="554" y="207"/>
                </a:cubicBezTo>
                <a:cubicBezTo>
                  <a:pt x="533" y="207"/>
                  <a:pt x="533" y="207"/>
                  <a:pt x="533" y="207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3" y="215"/>
                  <a:pt x="533" y="215"/>
                  <a:pt x="533" y="215"/>
                </a:cubicBezTo>
                <a:cubicBezTo>
                  <a:pt x="408" y="215"/>
                  <a:pt x="408" y="215"/>
                  <a:pt x="408" y="215"/>
                </a:cubicBezTo>
                <a:cubicBezTo>
                  <a:pt x="408" y="210"/>
                  <a:pt x="408" y="210"/>
                  <a:pt x="408" y="210"/>
                </a:cubicBezTo>
                <a:cubicBezTo>
                  <a:pt x="408" y="210"/>
                  <a:pt x="408" y="210"/>
                  <a:pt x="408" y="210"/>
                </a:cubicBezTo>
                <a:cubicBezTo>
                  <a:pt x="408" y="207"/>
                  <a:pt x="408" y="207"/>
                  <a:pt x="408" y="207"/>
                </a:cubicBezTo>
                <a:cubicBezTo>
                  <a:pt x="388" y="207"/>
                  <a:pt x="388" y="207"/>
                  <a:pt x="388" y="207"/>
                </a:cubicBezTo>
                <a:cubicBezTo>
                  <a:pt x="388" y="210"/>
                  <a:pt x="388" y="210"/>
                  <a:pt x="388" y="210"/>
                </a:cubicBezTo>
                <a:cubicBezTo>
                  <a:pt x="381" y="210"/>
                  <a:pt x="381" y="210"/>
                  <a:pt x="381" y="210"/>
                </a:cubicBezTo>
                <a:cubicBezTo>
                  <a:pt x="381" y="207"/>
                  <a:pt x="381" y="207"/>
                  <a:pt x="381" y="207"/>
                </a:cubicBezTo>
                <a:cubicBezTo>
                  <a:pt x="349" y="207"/>
                  <a:pt x="349" y="207"/>
                  <a:pt x="349" y="207"/>
                </a:cubicBezTo>
                <a:cubicBezTo>
                  <a:pt x="349" y="210"/>
                  <a:pt x="349" y="210"/>
                  <a:pt x="349" y="210"/>
                </a:cubicBezTo>
                <a:cubicBezTo>
                  <a:pt x="343" y="210"/>
                  <a:pt x="343" y="210"/>
                  <a:pt x="343" y="210"/>
                </a:cubicBezTo>
                <a:cubicBezTo>
                  <a:pt x="343" y="207"/>
                  <a:pt x="343" y="207"/>
                  <a:pt x="343" y="207"/>
                </a:cubicBezTo>
                <a:cubicBezTo>
                  <a:pt x="311" y="207"/>
                  <a:pt x="311" y="207"/>
                  <a:pt x="311" y="207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05" y="210"/>
                  <a:pt x="305" y="210"/>
                  <a:pt x="305" y="210"/>
                </a:cubicBezTo>
                <a:cubicBezTo>
                  <a:pt x="305" y="207"/>
                  <a:pt x="305" y="207"/>
                  <a:pt x="305" y="207"/>
                </a:cubicBezTo>
                <a:cubicBezTo>
                  <a:pt x="276" y="207"/>
                  <a:pt x="276" y="207"/>
                  <a:pt x="276" y="207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70" y="210"/>
                  <a:pt x="270" y="210"/>
                  <a:pt x="270" y="210"/>
                </a:cubicBezTo>
                <a:cubicBezTo>
                  <a:pt x="270" y="210"/>
                  <a:pt x="270" y="210"/>
                  <a:pt x="270" y="210"/>
                </a:cubicBezTo>
                <a:cubicBezTo>
                  <a:pt x="270" y="207"/>
                  <a:pt x="270" y="207"/>
                  <a:pt x="270" y="207"/>
                </a:cubicBezTo>
                <a:cubicBezTo>
                  <a:pt x="263" y="207"/>
                  <a:pt x="263" y="207"/>
                  <a:pt x="263" y="207"/>
                </a:cubicBezTo>
                <a:cubicBezTo>
                  <a:pt x="263" y="194"/>
                  <a:pt x="263" y="194"/>
                  <a:pt x="263" y="194"/>
                </a:cubicBezTo>
                <a:cubicBezTo>
                  <a:pt x="259" y="194"/>
                  <a:pt x="259" y="194"/>
                  <a:pt x="259" y="194"/>
                </a:cubicBezTo>
                <a:cubicBezTo>
                  <a:pt x="259" y="207"/>
                  <a:pt x="259" y="207"/>
                  <a:pt x="259" y="207"/>
                </a:cubicBezTo>
                <a:cubicBezTo>
                  <a:pt x="121" y="219"/>
                  <a:pt x="121" y="219"/>
                  <a:pt x="121" y="219"/>
                </a:cubicBezTo>
                <a:cubicBezTo>
                  <a:pt x="89" y="214"/>
                  <a:pt x="89" y="214"/>
                  <a:pt x="89" y="214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34"/>
                  <a:pt x="0" y="34"/>
                  <a:pt x="0" y="34"/>
                </a:cubicBezTo>
                <a:cubicBezTo>
                  <a:pt x="62" y="20"/>
                  <a:pt x="62" y="20"/>
                  <a:pt x="62" y="20"/>
                </a:cubicBezTo>
                <a:cubicBezTo>
                  <a:pt x="75" y="22"/>
                  <a:pt x="75" y="22"/>
                  <a:pt x="75" y="22"/>
                </a:cubicBezTo>
                <a:cubicBezTo>
                  <a:pt x="130" y="9"/>
                  <a:pt x="130" y="9"/>
                  <a:pt x="130" y="9"/>
                </a:cubicBezTo>
                <a:cubicBezTo>
                  <a:pt x="192" y="21"/>
                  <a:pt x="192" y="21"/>
                  <a:pt x="192" y="21"/>
                </a:cubicBezTo>
                <a:cubicBezTo>
                  <a:pt x="227" y="34"/>
                  <a:pt x="227" y="34"/>
                  <a:pt x="227" y="34"/>
                </a:cubicBezTo>
                <a:cubicBezTo>
                  <a:pt x="264" y="34"/>
                  <a:pt x="264" y="34"/>
                  <a:pt x="264" y="34"/>
                </a:cubicBezTo>
                <a:cubicBezTo>
                  <a:pt x="264" y="13"/>
                  <a:pt x="264" y="13"/>
                  <a:pt x="264" y="13"/>
                </a:cubicBezTo>
                <a:cubicBezTo>
                  <a:pt x="297" y="13"/>
                  <a:pt x="297" y="13"/>
                  <a:pt x="297" y="13"/>
                </a:cubicBezTo>
                <a:cubicBezTo>
                  <a:pt x="297" y="9"/>
                  <a:pt x="297" y="9"/>
                  <a:pt x="297" y="9"/>
                </a:cubicBezTo>
                <a:cubicBezTo>
                  <a:pt x="320" y="9"/>
                  <a:pt x="320" y="9"/>
                  <a:pt x="320" y="9"/>
                </a:cubicBezTo>
                <a:cubicBezTo>
                  <a:pt x="359" y="0"/>
                  <a:pt x="359" y="0"/>
                  <a:pt x="359" y="0"/>
                </a:cubicBezTo>
                <a:lnTo>
                  <a:pt x="583" y="0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7">
            <a:extLst>
              <a:ext uri="{FF2B5EF4-FFF2-40B4-BE49-F238E27FC236}">
                <a16:creationId xmlns:a16="http://schemas.microsoft.com/office/drawing/2014/main" id="{EAE40B8D-FFDB-41B6-A288-CD22FF35B368}"/>
              </a:ext>
            </a:extLst>
          </p:cNvPr>
          <p:cNvSpPr>
            <a:spLocks noEditPoints="1"/>
          </p:cNvSpPr>
          <p:nvPr/>
        </p:nvSpPr>
        <p:spPr bwMode="auto">
          <a:xfrm>
            <a:off x="2262188" y="2989263"/>
            <a:ext cx="2719388" cy="820738"/>
          </a:xfrm>
          <a:custGeom>
            <a:avLst/>
            <a:gdLst>
              <a:gd name="T0" fmla="*/ 786 w 1402"/>
              <a:gd name="T1" fmla="*/ 375 h 422"/>
              <a:gd name="T2" fmla="*/ 765 w 1402"/>
              <a:gd name="T3" fmla="*/ 375 h 422"/>
              <a:gd name="T4" fmla="*/ 832 w 1402"/>
              <a:gd name="T5" fmla="*/ 368 h 422"/>
              <a:gd name="T6" fmla="*/ 819 w 1402"/>
              <a:gd name="T7" fmla="*/ 368 h 422"/>
              <a:gd name="T8" fmla="*/ 849 w 1402"/>
              <a:gd name="T9" fmla="*/ 366 h 422"/>
              <a:gd name="T10" fmla="*/ 860 w 1402"/>
              <a:gd name="T11" fmla="*/ 378 h 422"/>
              <a:gd name="T12" fmla="*/ 861 w 1402"/>
              <a:gd name="T13" fmla="*/ 389 h 422"/>
              <a:gd name="T14" fmla="*/ 756 w 1402"/>
              <a:gd name="T15" fmla="*/ 391 h 422"/>
              <a:gd name="T16" fmla="*/ 846 w 1402"/>
              <a:gd name="T17" fmla="*/ 391 h 422"/>
              <a:gd name="T18" fmla="*/ 770 w 1402"/>
              <a:gd name="T19" fmla="*/ 389 h 422"/>
              <a:gd name="T20" fmla="*/ 779 w 1402"/>
              <a:gd name="T21" fmla="*/ 389 h 422"/>
              <a:gd name="T22" fmla="*/ 878 w 1402"/>
              <a:gd name="T23" fmla="*/ 387 h 422"/>
              <a:gd name="T24" fmla="*/ 913 w 1402"/>
              <a:gd name="T25" fmla="*/ 389 h 422"/>
              <a:gd name="T26" fmla="*/ 890 w 1402"/>
              <a:gd name="T27" fmla="*/ 387 h 422"/>
              <a:gd name="T28" fmla="*/ 646 w 1402"/>
              <a:gd name="T29" fmla="*/ 390 h 422"/>
              <a:gd name="T30" fmla="*/ 581 w 1402"/>
              <a:gd name="T31" fmla="*/ 383 h 422"/>
              <a:gd name="T32" fmla="*/ 584 w 1402"/>
              <a:gd name="T33" fmla="*/ 376 h 422"/>
              <a:gd name="T34" fmla="*/ 588 w 1402"/>
              <a:gd name="T35" fmla="*/ 383 h 422"/>
              <a:gd name="T36" fmla="*/ 625 w 1402"/>
              <a:gd name="T37" fmla="*/ 380 h 422"/>
              <a:gd name="T38" fmla="*/ 611 w 1402"/>
              <a:gd name="T39" fmla="*/ 391 h 422"/>
              <a:gd name="T40" fmla="*/ 624 w 1402"/>
              <a:gd name="T41" fmla="*/ 379 h 422"/>
              <a:gd name="T42" fmla="*/ 530 w 1402"/>
              <a:gd name="T43" fmla="*/ 376 h 422"/>
              <a:gd name="T44" fmla="*/ 532 w 1402"/>
              <a:gd name="T45" fmla="*/ 380 h 422"/>
              <a:gd name="T46" fmla="*/ 528 w 1402"/>
              <a:gd name="T47" fmla="*/ 369 h 422"/>
              <a:gd name="T48" fmla="*/ 524 w 1402"/>
              <a:gd name="T49" fmla="*/ 377 h 422"/>
              <a:gd name="T50" fmla="*/ 557 w 1402"/>
              <a:gd name="T51" fmla="*/ 376 h 422"/>
              <a:gd name="T52" fmla="*/ 564 w 1402"/>
              <a:gd name="T53" fmla="*/ 382 h 422"/>
              <a:gd name="T54" fmla="*/ 680 w 1402"/>
              <a:gd name="T55" fmla="*/ 363 h 422"/>
              <a:gd name="T56" fmla="*/ 673 w 1402"/>
              <a:gd name="T57" fmla="*/ 365 h 422"/>
              <a:gd name="T58" fmla="*/ 677 w 1402"/>
              <a:gd name="T59" fmla="*/ 372 h 422"/>
              <a:gd name="T60" fmla="*/ 688 w 1402"/>
              <a:gd name="T61" fmla="*/ 367 h 422"/>
              <a:gd name="T62" fmla="*/ 678 w 1402"/>
              <a:gd name="T63" fmla="*/ 377 h 422"/>
              <a:gd name="T64" fmla="*/ 670 w 1402"/>
              <a:gd name="T65" fmla="*/ 389 h 422"/>
              <a:gd name="T66" fmla="*/ 681 w 1402"/>
              <a:gd name="T67" fmla="*/ 393 h 422"/>
              <a:gd name="T68" fmla="*/ 684 w 1402"/>
              <a:gd name="T69" fmla="*/ 379 h 422"/>
              <a:gd name="T70" fmla="*/ 684 w 1402"/>
              <a:gd name="T71" fmla="*/ 357 h 422"/>
              <a:gd name="T72" fmla="*/ 612 w 1402"/>
              <a:gd name="T73" fmla="*/ 33 h 422"/>
              <a:gd name="T74" fmla="*/ 502 w 1402"/>
              <a:gd name="T75" fmla="*/ 223 h 422"/>
              <a:gd name="T76" fmla="*/ 494 w 1402"/>
              <a:gd name="T77" fmla="*/ 252 h 422"/>
              <a:gd name="T78" fmla="*/ 214 w 1402"/>
              <a:gd name="T79" fmla="*/ 211 h 422"/>
              <a:gd name="T80" fmla="*/ 35 w 1402"/>
              <a:gd name="T81" fmla="*/ 211 h 422"/>
              <a:gd name="T82" fmla="*/ 681 w 1402"/>
              <a:gd name="T83" fmla="*/ 128 h 422"/>
              <a:gd name="T84" fmla="*/ 681 w 1402"/>
              <a:gd name="T85" fmla="*/ 102 h 422"/>
              <a:gd name="T86" fmla="*/ 681 w 1402"/>
              <a:gd name="T87" fmla="*/ 76 h 422"/>
              <a:gd name="T88" fmla="*/ 567 w 1402"/>
              <a:gd name="T89" fmla="*/ 294 h 422"/>
              <a:gd name="T90" fmla="*/ 591 w 1402"/>
              <a:gd name="T91" fmla="*/ 179 h 422"/>
              <a:gd name="T92" fmla="*/ 617 w 1402"/>
              <a:gd name="T93" fmla="*/ 179 h 422"/>
              <a:gd name="T94" fmla="*/ 561 w 1402"/>
              <a:gd name="T95" fmla="*/ 117 h 422"/>
              <a:gd name="T96" fmla="*/ 443 w 1402"/>
              <a:gd name="T97" fmla="*/ 117 h 422"/>
              <a:gd name="T98" fmla="*/ 641 w 1402"/>
              <a:gd name="T99" fmla="*/ 53 h 422"/>
              <a:gd name="T100" fmla="*/ 738 w 1402"/>
              <a:gd name="T101" fmla="*/ 254 h 422"/>
              <a:gd name="T102" fmla="*/ 703 w 1402"/>
              <a:gd name="T103" fmla="*/ 144 h 422"/>
              <a:gd name="T104" fmla="*/ 703 w 1402"/>
              <a:gd name="T105" fmla="*/ 119 h 422"/>
              <a:gd name="T106" fmla="*/ 703 w 1402"/>
              <a:gd name="T107" fmla="*/ 93 h 422"/>
              <a:gd name="T108" fmla="*/ 835 w 1402"/>
              <a:gd name="T109" fmla="*/ 294 h 422"/>
              <a:gd name="T110" fmla="*/ 811 w 1402"/>
              <a:gd name="T111" fmla="*/ 179 h 422"/>
              <a:gd name="T112" fmla="*/ 785 w 1402"/>
              <a:gd name="T113" fmla="*/ 179 h 422"/>
              <a:gd name="T114" fmla="*/ 841 w 1402"/>
              <a:gd name="T115" fmla="*/ 117 h 422"/>
              <a:gd name="T116" fmla="*/ 959 w 1402"/>
              <a:gd name="T117" fmla="*/ 117 h 422"/>
              <a:gd name="T118" fmla="*/ 761 w 1402"/>
              <a:gd name="T119" fmla="*/ 53 h 422"/>
              <a:gd name="T120" fmla="*/ 877 w 1402"/>
              <a:gd name="T121" fmla="*/ 235 h 422"/>
              <a:gd name="T122" fmla="*/ 1116 w 1402"/>
              <a:gd name="T123" fmla="*/ 216 h 422"/>
              <a:gd name="T124" fmla="*/ 1295 w 1402"/>
              <a:gd name="T125" fmla="*/ 216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02" h="422">
                <a:moveTo>
                  <a:pt x="858" y="276"/>
                </a:moveTo>
                <a:cubicBezTo>
                  <a:pt x="858" y="276"/>
                  <a:pt x="858" y="276"/>
                  <a:pt x="858" y="276"/>
                </a:cubicBezTo>
                <a:cubicBezTo>
                  <a:pt x="858" y="276"/>
                  <a:pt x="858" y="276"/>
                  <a:pt x="858" y="276"/>
                </a:cubicBezTo>
                <a:close/>
                <a:moveTo>
                  <a:pt x="544" y="276"/>
                </a:moveTo>
                <a:cubicBezTo>
                  <a:pt x="544" y="276"/>
                  <a:pt x="544" y="276"/>
                  <a:pt x="544" y="276"/>
                </a:cubicBezTo>
                <a:cubicBezTo>
                  <a:pt x="544" y="276"/>
                  <a:pt x="544" y="276"/>
                  <a:pt x="544" y="276"/>
                </a:cubicBezTo>
                <a:close/>
                <a:moveTo>
                  <a:pt x="544" y="276"/>
                </a:moveTo>
                <a:cubicBezTo>
                  <a:pt x="544" y="273"/>
                  <a:pt x="540" y="270"/>
                  <a:pt x="536" y="269"/>
                </a:cubicBezTo>
                <a:cubicBezTo>
                  <a:pt x="536" y="340"/>
                  <a:pt x="536" y="340"/>
                  <a:pt x="536" y="340"/>
                </a:cubicBezTo>
                <a:cubicBezTo>
                  <a:pt x="543" y="340"/>
                  <a:pt x="543" y="340"/>
                  <a:pt x="543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3" y="340"/>
                  <a:pt x="543" y="340"/>
                  <a:pt x="543" y="340"/>
                </a:cubicBezTo>
                <a:cubicBezTo>
                  <a:pt x="544" y="276"/>
                  <a:pt x="544" y="276"/>
                  <a:pt x="544" y="276"/>
                </a:cubicBezTo>
                <a:close/>
                <a:moveTo>
                  <a:pt x="858" y="276"/>
                </a:moveTo>
                <a:cubicBezTo>
                  <a:pt x="858" y="273"/>
                  <a:pt x="862" y="270"/>
                  <a:pt x="865" y="269"/>
                </a:cubicBezTo>
                <a:cubicBezTo>
                  <a:pt x="865" y="340"/>
                  <a:pt x="865" y="340"/>
                  <a:pt x="865" y="340"/>
                </a:cubicBezTo>
                <a:cubicBezTo>
                  <a:pt x="859" y="340"/>
                  <a:pt x="859" y="340"/>
                  <a:pt x="859" y="340"/>
                </a:cubicBezTo>
                <a:cubicBezTo>
                  <a:pt x="858" y="340"/>
                  <a:pt x="858" y="340"/>
                  <a:pt x="858" y="340"/>
                </a:cubicBezTo>
                <a:cubicBezTo>
                  <a:pt x="859" y="340"/>
                  <a:pt x="859" y="340"/>
                  <a:pt x="859" y="340"/>
                </a:cubicBezTo>
                <a:cubicBezTo>
                  <a:pt x="858" y="276"/>
                  <a:pt x="858" y="276"/>
                  <a:pt x="858" y="276"/>
                </a:cubicBezTo>
                <a:close/>
                <a:moveTo>
                  <a:pt x="1070" y="154"/>
                </a:moveTo>
                <a:cubicBezTo>
                  <a:pt x="1402" y="154"/>
                  <a:pt x="1402" y="154"/>
                  <a:pt x="1402" y="154"/>
                </a:cubicBezTo>
                <a:cubicBezTo>
                  <a:pt x="1402" y="164"/>
                  <a:pt x="1402" y="164"/>
                  <a:pt x="1402" y="164"/>
                </a:cubicBezTo>
                <a:cubicBezTo>
                  <a:pt x="1070" y="164"/>
                  <a:pt x="1070" y="164"/>
                  <a:pt x="1070" y="164"/>
                </a:cubicBezTo>
                <a:cubicBezTo>
                  <a:pt x="1070" y="154"/>
                  <a:pt x="1070" y="154"/>
                  <a:pt x="1070" y="154"/>
                </a:cubicBezTo>
                <a:close/>
                <a:moveTo>
                  <a:pt x="402" y="419"/>
                </a:moveTo>
                <a:cubicBezTo>
                  <a:pt x="1000" y="419"/>
                  <a:pt x="1000" y="419"/>
                  <a:pt x="1000" y="419"/>
                </a:cubicBezTo>
                <a:cubicBezTo>
                  <a:pt x="1000" y="422"/>
                  <a:pt x="1000" y="422"/>
                  <a:pt x="1000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2" y="419"/>
                  <a:pt x="402" y="419"/>
                  <a:pt x="402" y="419"/>
                </a:cubicBezTo>
                <a:close/>
                <a:moveTo>
                  <a:pt x="402" y="414"/>
                </a:moveTo>
                <a:cubicBezTo>
                  <a:pt x="1000" y="414"/>
                  <a:pt x="1000" y="414"/>
                  <a:pt x="1000" y="414"/>
                </a:cubicBezTo>
                <a:cubicBezTo>
                  <a:pt x="1000" y="416"/>
                  <a:pt x="1000" y="416"/>
                  <a:pt x="1000" y="416"/>
                </a:cubicBezTo>
                <a:cubicBezTo>
                  <a:pt x="402" y="416"/>
                  <a:pt x="402" y="416"/>
                  <a:pt x="402" y="416"/>
                </a:cubicBezTo>
                <a:cubicBezTo>
                  <a:pt x="402" y="414"/>
                  <a:pt x="402" y="414"/>
                  <a:pt x="402" y="414"/>
                </a:cubicBezTo>
                <a:close/>
                <a:moveTo>
                  <a:pt x="402" y="410"/>
                </a:moveTo>
                <a:cubicBezTo>
                  <a:pt x="1000" y="410"/>
                  <a:pt x="1000" y="410"/>
                  <a:pt x="1000" y="410"/>
                </a:cubicBezTo>
                <a:cubicBezTo>
                  <a:pt x="1000" y="411"/>
                  <a:pt x="1000" y="411"/>
                  <a:pt x="1000" y="411"/>
                </a:cubicBezTo>
                <a:cubicBezTo>
                  <a:pt x="402" y="411"/>
                  <a:pt x="402" y="411"/>
                  <a:pt x="402" y="411"/>
                </a:cubicBezTo>
                <a:cubicBezTo>
                  <a:pt x="402" y="410"/>
                  <a:pt x="402" y="410"/>
                  <a:pt x="402" y="410"/>
                </a:cubicBezTo>
                <a:close/>
                <a:moveTo>
                  <a:pt x="700" y="354"/>
                </a:moveTo>
                <a:cubicBezTo>
                  <a:pt x="975" y="354"/>
                  <a:pt x="975" y="354"/>
                  <a:pt x="975" y="354"/>
                </a:cubicBezTo>
                <a:cubicBezTo>
                  <a:pt x="999" y="404"/>
                  <a:pt x="999" y="404"/>
                  <a:pt x="999" y="404"/>
                </a:cubicBezTo>
                <a:cubicBezTo>
                  <a:pt x="700" y="404"/>
                  <a:pt x="700" y="404"/>
                  <a:pt x="700" y="404"/>
                </a:cubicBezTo>
                <a:cubicBezTo>
                  <a:pt x="402" y="404"/>
                  <a:pt x="402" y="404"/>
                  <a:pt x="402" y="404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700" y="354"/>
                  <a:pt x="700" y="354"/>
                  <a:pt x="700" y="354"/>
                </a:cubicBezTo>
                <a:close/>
                <a:moveTo>
                  <a:pt x="785" y="374"/>
                </a:moveTo>
                <a:cubicBezTo>
                  <a:pt x="785" y="375"/>
                  <a:pt x="785" y="375"/>
                  <a:pt x="785" y="375"/>
                </a:cubicBezTo>
                <a:cubicBezTo>
                  <a:pt x="786" y="375"/>
                  <a:pt x="786" y="375"/>
                  <a:pt x="786" y="375"/>
                </a:cubicBezTo>
                <a:cubicBezTo>
                  <a:pt x="786" y="368"/>
                  <a:pt x="786" y="368"/>
                  <a:pt x="786" y="368"/>
                </a:cubicBezTo>
                <a:cubicBezTo>
                  <a:pt x="785" y="368"/>
                  <a:pt x="785" y="368"/>
                  <a:pt x="785" y="368"/>
                </a:cubicBezTo>
                <a:cubicBezTo>
                  <a:pt x="785" y="369"/>
                  <a:pt x="785" y="369"/>
                  <a:pt x="785" y="369"/>
                </a:cubicBezTo>
                <a:cubicBezTo>
                  <a:pt x="785" y="369"/>
                  <a:pt x="785" y="369"/>
                  <a:pt x="784" y="368"/>
                </a:cubicBezTo>
                <a:cubicBezTo>
                  <a:pt x="784" y="368"/>
                  <a:pt x="783" y="368"/>
                  <a:pt x="783" y="368"/>
                </a:cubicBezTo>
                <a:cubicBezTo>
                  <a:pt x="782" y="368"/>
                  <a:pt x="781" y="368"/>
                  <a:pt x="780" y="369"/>
                </a:cubicBezTo>
                <a:cubicBezTo>
                  <a:pt x="780" y="370"/>
                  <a:pt x="779" y="371"/>
                  <a:pt x="779" y="372"/>
                </a:cubicBezTo>
                <a:cubicBezTo>
                  <a:pt x="779" y="373"/>
                  <a:pt x="780" y="374"/>
                  <a:pt x="780" y="374"/>
                </a:cubicBezTo>
                <a:cubicBezTo>
                  <a:pt x="781" y="375"/>
                  <a:pt x="782" y="375"/>
                  <a:pt x="783" y="375"/>
                </a:cubicBezTo>
                <a:cubicBezTo>
                  <a:pt x="783" y="375"/>
                  <a:pt x="784" y="375"/>
                  <a:pt x="784" y="375"/>
                </a:cubicBezTo>
                <a:cubicBezTo>
                  <a:pt x="785" y="375"/>
                  <a:pt x="785" y="374"/>
                  <a:pt x="785" y="374"/>
                </a:cubicBezTo>
                <a:close/>
                <a:moveTo>
                  <a:pt x="785" y="372"/>
                </a:moveTo>
                <a:cubicBezTo>
                  <a:pt x="785" y="371"/>
                  <a:pt x="785" y="370"/>
                  <a:pt x="784" y="370"/>
                </a:cubicBezTo>
                <a:cubicBezTo>
                  <a:pt x="784" y="369"/>
                  <a:pt x="784" y="369"/>
                  <a:pt x="783" y="369"/>
                </a:cubicBezTo>
                <a:cubicBezTo>
                  <a:pt x="782" y="369"/>
                  <a:pt x="782" y="369"/>
                  <a:pt x="781" y="370"/>
                </a:cubicBezTo>
                <a:cubicBezTo>
                  <a:pt x="781" y="370"/>
                  <a:pt x="781" y="371"/>
                  <a:pt x="781" y="372"/>
                </a:cubicBezTo>
                <a:cubicBezTo>
                  <a:pt x="781" y="372"/>
                  <a:pt x="781" y="373"/>
                  <a:pt x="781" y="373"/>
                </a:cubicBezTo>
                <a:cubicBezTo>
                  <a:pt x="782" y="374"/>
                  <a:pt x="782" y="374"/>
                  <a:pt x="783" y="374"/>
                </a:cubicBezTo>
                <a:cubicBezTo>
                  <a:pt x="784" y="374"/>
                  <a:pt x="784" y="374"/>
                  <a:pt x="784" y="373"/>
                </a:cubicBezTo>
                <a:cubicBezTo>
                  <a:pt x="785" y="373"/>
                  <a:pt x="785" y="372"/>
                  <a:pt x="785" y="372"/>
                </a:cubicBezTo>
                <a:close/>
                <a:moveTo>
                  <a:pt x="755" y="375"/>
                </a:moveTo>
                <a:cubicBezTo>
                  <a:pt x="756" y="375"/>
                  <a:pt x="756" y="375"/>
                  <a:pt x="756" y="375"/>
                </a:cubicBezTo>
                <a:cubicBezTo>
                  <a:pt x="756" y="371"/>
                  <a:pt x="756" y="371"/>
                  <a:pt x="756" y="371"/>
                </a:cubicBezTo>
                <a:cubicBezTo>
                  <a:pt x="761" y="371"/>
                  <a:pt x="761" y="371"/>
                  <a:pt x="761" y="371"/>
                </a:cubicBezTo>
                <a:cubicBezTo>
                  <a:pt x="761" y="375"/>
                  <a:pt x="761" y="375"/>
                  <a:pt x="761" y="375"/>
                </a:cubicBezTo>
                <a:cubicBezTo>
                  <a:pt x="762" y="375"/>
                  <a:pt x="762" y="375"/>
                  <a:pt x="762" y="375"/>
                </a:cubicBezTo>
                <a:cubicBezTo>
                  <a:pt x="762" y="366"/>
                  <a:pt x="762" y="366"/>
                  <a:pt x="762" y="366"/>
                </a:cubicBezTo>
                <a:cubicBezTo>
                  <a:pt x="761" y="366"/>
                  <a:pt x="761" y="366"/>
                  <a:pt x="761" y="366"/>
                </a:cubicBezTo>
                <a:cubicBezTo>
                  <a:pt x="761" y="370"/>
                  <a:pt x="761" y="370"/>
                  <a:pt x="761" y="370"/>
                </a:cubicBezTo>
                <a:cubicBezTo>
                  <a:pt x="756" y="370"/>
                  <a:pt x="756" y="370"/>
                  <a:pt x="756" y="370"/>
                </a:cubicBezTo>
                <a:cubicBezTo>
                  <a:pt x="756" y="366"/>
                  <a:pt x="756" y="366"/>
                  <a:pt x="756" y="366"/>
                </a:cubicBezTo>
                <a:cubicBezTo>
                  <a:pt x="755" y="366"/>
                  <a:pt x="755" y="366"/>
                  <a:pt x="755" y="366"/>
                </a:cubicBezTo>
                <a:cubicBezTo>
                  <a:pt x="755" y="375"/>
                  <a:pt x="755" y="375"/>
                  <a:pt x="755" y="375"/>
                </a:cubicBezTo>
                <a:close/>
                <a:moveTo>
                  <a:pt x="769" y="375"/>
                </a:moveTo>
                <a:cubicBezTo>
                  <a:pt x="770" y="375"/>
                  <a:pt x="770" y="375"/>
                  <a:pt x="770" y="375"/>
                </a:cubicBezTo>
                <a:cubicBezTo>
                  <a:pt x="770" y="368"/>
                  <a:pt x="770" y="368"/>
                  <a:pt x="770" y="368"/>
                </a:cubicBezTo>
                <a:cubicBezTo>
                  <a:pt x="769" y="368"/>
                  <a:pt x="769" y="368"/>
                  <a:pt x="769" y="368"/>
                </a:cubicBezTo>
                <a:cubicBezTo>
                  <a:pt x="769" y="372"/>
                  <a:pt x="769" y="372"/>
                  <a:pt x="769" y="372"/>
                </a:cubicBezTo>
                <a:cubicBezTo>
                  <a:pt x="769" y="373"/>
                  <a:pt x="769" y="373"/>
                  <a:pt x="769" y="373"/>
                </a:cubicBezTo>
                <a:cubicBezTo>
                  <a:pt x="769" y="374"/>
                  <a:pt x="768" y="374"/>
                  <a:pt x="768" y="374"/>
                </a:cubicBezTo>
                <a:cubicBezTo>
                  <a:pt x="768" y="374"/>
                  <a:pt x="767" y="374"/>
                  <a:pt x="767" y="374"/>
                </a:cubicBezTo>
                <a:cubicBezTo>
                  <a:pt x="767" y="374"/>
                  <a:pt x="766" y="374"/>
                  <a:pt x="766" y="374"/>
                </a:cubicBezTo>
                <a:cubicBezTo>
                  <a:pt x="766" y="374"/>
                  <a:pt x="766" y="374"/>
                  <a:pt x="765" y="373"/>
                </a:cubicBezTo>
                <a:cubicBezTo>
                  <a:pt x="765" y="373"/>
                  <a:pt x="765" y="373"/>
                  <a:pt x="765" y="372"/>
                </a:cubicBezTo>
                <a:cubicBezTo>
                  <a:pt x="765" y="368"/>
                  <a:pt x="765" y="368"/>
                  <a:pt x="765" y="368"/>
                </a:cubicBezTo>
                <a:cubicBezTo>
                  <a:pt x="764" y="368"/>
                  <a:pt x="764" y="368"/>
                  <a:pt x="764" y="368"/>
                </a:cubicBezTo>
                <a:cubicBezTo>
                  <a:pt x="764" y="373"/>
                  <a:pt x="764" y="373"/>
                  <a:pt x="764" y="373"/>
                </a:cubicBezTo>
                <a:cubicBezTo>
                  <a:pt x="764" y="373"/>
                  <a:pt x="764" y="373"/>
                  <a:pt x="764" y="374"/>
                </a:cubicBezTo>
                <a:cubicBezTo>
                  <a:pt x="764" y="374"/>
                  <a:pt x="764" y="374"/>
                  <a:pt x="765" y="374"/>
                </a:cubicBezTo>
                <a:cubicBezTo>
                  <a:pt x="765" y="375"/>
                  <a:pt x="765" y="375"/>
                  <a:pt x="765" y="375"/>
                </a:cubicBezTo>
                <a:cubicBezTo>
                  <a:pt x="766" y="375"/>
                  <a:pt x="766" y="375"/>
                  <a:pt x="767" y="375"/>
                </a:cubicBezTo>
                <a:cubicBezTo>
                  <a:pt x="768" y="375"/>
                  <a:pt x="768" y="375"/>
                  <a:pt x="769" y="374"/>
                </a:cubicBezTo>
                <a:cubicBezTo>
                  <a:pt x="769" y="375"/>
                  <a:pt x="769" y="375"/>
                  <a:pt x="769" y="375"/>
                </a:cubicBezTo>
                <a:close/>
                <a:moveTo>
                  <a:pt x="772" y="375"/>
                </a:moveTo>
                <a:cubicBezTo>
                  <a:pt x="773" y="375"/>
                  <a:pt x="773" y="375"/>
                  <a:pt x="773" y="375"/>
                </a:cubicBezTo>
                <a:cubicBezTo>
                  <a:pt x="773" y="371"/>
                  <a:pt x="773" y="371"/>
                  <a:pt x="773" y="371"/>
                </a:cubicBezTo>
                <a:cubicBezTo>
                  <a:pt x="773" y="371"/>
                  <a:pt x="774" y="370"/>
                  <a:pt x="774" y="370"/>
                </a:cubicBezTo>
                <a:cubicBezTo>
                  <a:pt x="774" y="369"/>
                  <a:pt x="775" y="369"/>
                  <a:pt x="775" y="369"/>
                </a:cubicBezTo>
                <a:cubicBezTo>
                  <a:pt x="776" y="369"/>
                  <a:pt x="776" y="369"/>
                  <a:pt x="776" y="369"/>
                </a:cubicBezTo>
                <a:cubicBezTo>
                  <a:pt x="777" y="370"/>
                  <a:pt x="777" y="370"/>
                  <a:pt x="777" y="370"/>
                </a:cubicBezTo>
                <a:cubicBezTo>
                  <a:pt x="777" y="370"/>
                  <a:pt x="777" y="371"/>
                  <a:pt x="777" y="371"/>
                </a:cubicBezTo>
                <a:cubicBezTo>
                  <a:pt x="777" y="375"/>
                  <a:pt x="777" y="375"/>
                  <a:pt x="777" y="375"/>
                </a:cubicBezTo>
                <a:cubicBezTo>
                  <a:pt x="778" y="375"/>
                  <a:pt x="778" y="375"/>
                  <a:pt x="778" y="375"/>
                </a:cubicBezTo>
                <a:cubicBezTo>
                  <a:pt x="778" y="371"/>
                  <a:pt x="778" y="371"/>
                  <a:pt x="778" y="371"/>
                </a:cubicBezTo>
                <a:cubicBezTo>
                  <a:pt x="778" y="370"/>
                  <a:pt x="778" y="370"/>
                  <a:pt x="778" y="370"/>
                </a:cubicBezTo>
                <a:cubicBezTo>
                  <a:pt x="778" y="370"/>
                  <a:pt x="778" y="369"/>
                  <a:pt x="778" y="369"/>
                </a:cubicBezTo>
                <a:cubicBezTo>
                  <a:pt x="778" y="369"/>
                  <a:pt x="777" y="369"/>
                  <a:pt x="777" y="368"/>
                </a:cubicBezTo>
                <a:cubicBezTo>
                  <a:pt x="777" y="368"/>
                  <a:pt x="776" y="368"/>
                  <a:pt x="776" y="368"/>
                </a:cubicBezTo>
                <a:cubicBezTo>
                  <a:pt x="775" y="368"/>
                  <a:pt x="774" y="369"/>
                  <a:pt x="773" y="369"/>
                </a:cubicBezTo>
                <a:cubicBezTo>
                  <a:pt x="773" y="368"/>
                  <a:pt x="773" y="368"/>
                  <a:pt x="773" y="368"/>
                </a:cubicBezTo>
                <a:cubicBezTo>
                  <a:pt x="772" y="368"/>
                  <a:pt x="772" y="368"/>
                  <a:pt x="772" y="368"/>
                </a:cubicBezTo>
                <a:cubicBezTo>
                  <a:pt x="772" y="375"/>
                  <a:pt x="772" y="375"/>
                  <a:pt x="772" y="375"/>
                </a:cubicBezTo>
                <a:close/>
                <a:moveTo>
                  <a:pt x="788" y="375"/>
                </a:moveTo>
                <a:cubicBezTo>
                  <a:pt x="790" y="375"/>
                  <a:pt x="790" y="375"/>
                  <a:pt x="790" y="375"/>
                </a:cubicBezTo>
                <a:cubicBezTo>
                  <a:pt x="790" y="371"/>
                  <a:pt x="790" y="371"/>
                  <a:pt x="790" y="371"/>
                </a:cubicBezTo>
                <a:cubicBezTo>
                  <a:pt x="790" y="371"/>
                  <a:pt x="790" y="370"/>
                  <a:pt x="790" y="370"/>
                </a:cubicBezTo>
                <a:cubicBezTo>
                  <a:pt x="791" y="369"/>
                  <a:pt x="791" y="369"/>
                  <a:pt x="792" y="369"/>
                </a:cubicBezTo>
                <a:cubicBezTo>
                  <a:pt x="792" y="369"/>
                  <a:pt x="792" y="369"/>
                  <a:pt x="793" y="369"/>
                </a:cubicBezTo>
                <a:cubicBezTo>
                  <a:pt x="793" y="370"/>
                  <a:pt x="793" y="370"/>
                  <a:pt x="793" y="370"/>
                </a:cubicBezTo>
                <a:cubicBezTo>
                  <a:pt x="793" y="370"/>
                  <a:pt x="793" y="371"/>
                  <a:pt x="793" y="371"/>
                </a:cubicBezTo>
                <a:cubicBezTo>
                  <a:pt x="793" y="375"/>
                  <a:pt x="793" y="375"/>
                  <a:pt x="793" y="375"/>
                </a:cubicBezTo>
                <a:cubicBezTo>
                  <a:pt x="795" y="375"/>
                  <a:pt x="795" y="375"/>
                  <a:pt x="795" y="375"/>
                </a:cubicBezTo>
                <a:cubicBezTo>
                  <a:pt x="795" y="371"/>
                  <a:pt x="795" y="371"/>
                  <a:pt x="795" y="371"/>
                </a:cubicBezTo>
                <a:cubicBezTo>
                  <a:pt x="795" y="370"/>
                  <a:pt x="795" y="370"/>
                  <a:pt x="794" y="370"/>
                </a:cubicBezTo>
                <a:cubicBezTo>
                  <a:pt x="794" y="370"/>
                  <a:pt x="794" y="369"/>
                  <a:pt x="794" y="369"/>
                </a:cubicBezTo>
                <a:cubicBezTo>
                  <a:pt x="794" y="369"/>
                  <a:pt x="794" y="369"/>
                  <a:pt x="793" y="368"/>
                </a:cubicBezTo>
                <a:cubicBezTo>
                  <a:pt x="793" y="368"/>
                  <a:pt x="792" y="368"/>
                  <a:pt x="792" y="368"/>
                </a:cubicBezTo>
                <a:cubicBezTo>
                  <a:pt x="791" y="368"/>
                  <a:pt x="790" y="369"/>
                  <a:pt x="790" y="369"/>
                </a:cubicBezTo>
                <a:cubicBezTo>
                  <a:pt x="790" y="368"/>
                  <a:pt x="790" y="368"/>
                  <a:pt x="790" y="368"/>
                </a:cubicBezTo>
                <a:cubicBezTo>
                  <a:pt x="788" y="368"/>
                  <a:pt x="788" y="368"/>
                  <a:pt x="788" y="368"/>
                </a:cubicBezTo>
                <a:cubicBezTo>
                  <a:pt x="788" y="375"/>
                  <a:pt x="788" y="375"/>
                  <a:pt x="788" y="375"/>
                </a:cubicBezTo>
                <a:close/>
                <a:moveTo>
                  <a:pt x="834" y="373"/>
                </a:moveTo>
                <a:cubicBezTo>
                  <a:pt x="833" y="373"/>
                  <a:pt x="833" y="374"/>
                  <a:pt x="833" y="374"/>
                </a:cubicBezTo>
                <a:cubicBezTo>
                  <a:pt x="832" y="374"/>
                  <a:pt x="832" y="374"/>
                  <a:pt x="832" y="374"/>
                </a:cubicBezTo>
                <a:cubicBezTo>
                  <a:pt x="831" y="374"/>
                  <a:pt x="830" y="374"/>
                  <a:pt x="830" y="374"/>
                </a:cubicBezTo>
                <a:cubicBezTo>
                  <a:pt x="830" y="373"/>
                  <a:pt x="829" y="373"/>
                  <a:pt x="829" y="372"/>
                </a:cubicBezTo>
                <a:cubicBezTo>
                  <a:pt x="835" y="372"/>
                  <a:pt x="835" y="372"/>
                  <a:pt x="835" y="372"/>
                </a:cubicBezTo>
                <a:cubicBezTo>
                  <a:pt x="835" y="372"/>
                  <a:pt x="835" y="372"/>
                  <a:pt x="835" y="372"/>
                </a:cubicBezTo>
                <a:cubicBezTo>
                  <a:pt x="835" y="371"/>
                  <a:pt x="835" y="370"/>
                  <a:pt x="834" y="369"/>
                </a:cubicBezTo>
                <a:cubicBezTo>
                  <a:pt x="833" y="369"/>
                  <a:pt x="833" y="368"/>
                  <a:pt x="832" y="368"/>
                </a:cubicBezTo>
                <a:cubicBezTo>
                  <a:pt x="830" y="368"/>
                  <a:pt x="830" y="369"/>
                  <a:pt x="829" y="369"/>
                </a:cubicBezTo>
                <a:cubicBezTo>
                  <a:pt x="828" y="370"/>
                  <a:pt x="828" y="371"/>
                  <a:pt x="828" y="372"/>
                </a:cubicBezTo>
                <a:cubicBezTo>
                  <a:pt x="828" y="373"/>
                  <a:pt x="828" y="374"/>
                  <a:pt x="829" y="374"/>
                </a:cubicBezTo>
                <a:cubicBezTo>
                  <a:pt x="830" y="375"/>
                  <a:pt x="830" y="375"/>
                  <a:pt x="832" y="375"/>
                </a:cubicBezTo>
                <a:cubicBezTo>
                  <a:pt x="832" y="375"/>
                  <a:pt x="833" y="375"/>
                  <a:pt x="834" y="375"/>
                </a:cubicBezTo>
                <a:cubicBezTo>
                  <a:pt x="834" y="374"/>
                  <a:pt x="835" y="374"/>
                  <a:pt x="835" y="373"/>
                </a:cubicBezTo>
                <a:cubicBezTo>
                  <a:pt x="834" y="373"/>
                  <a:pt x="834" y="373"/>
                  <a:pt x="834" y="373"/>
                </a:cubicBezTo>
                <a:close/>
                <a:moveTo>
                  <a:pt x="829" y="371"/>
                </a:moveTo>
                <a:cubicBezTo>
                  <a:pt x="834" y="371"/>
                  <a:pt x="834" y="371"/>
                  <a:pt x="834" y="371"/>
                </a:cubicBezTo>
                <a:cubicBezTo>
                  <a:pt x="834" y="371"/>
                  <a:pt x="833" y="370"/>
                  <a:pt x="833" y="370"/>
                </a:cubicBezTo>
                <a:cubicBezTo>
                  <a:pt x="833" y="369"/>
                  <a:pt x="832" y="369"/>
                  <a:pt x="832" y="369"/>
                </a:cubicBezTo>
                <a:cubicBezTo>
                  <a:pt x="831" y="369"/>
                  <a:pt x="830" y="369"/>
                  <a:pt x="830" y="370"/>
                </a:cubicBezTo>
                <a:cubicBezTo>
                  <a:pt x="830" y="370"/>
                  <a:pt x="829" y="370"/>
                  <a:pt x="829" y="371"/>
                </a:cubicBezTo>
                <a:close/>
                <a:moveTo>
                  <a:pt x="838" y="375"/>
                </a:moveTo>
                <a:cubicBezTo>
                  <a:pt x="838" y="371"/>
                  <a:pt x="838" y="371"/>
                  <a:pt x="838" y="371"/>
                </a:cubicBezTo>
                <a:cubicBezTo>
                  <a:pt x="838" y="371"/>
                  <a:pt x="838" y="370"/>
                  <a:pt x="839" y="370"/>
                </a:cubicBezTo>
                <a:cubicBezTo>
                  <a:pt x="839" y="370"/>
                  <a:pt x="840" y="369"/>
                  <a:pt x="840" y="369"/>
                </a:cubicBezTo>
                <a:cubicBezTo>
                  <a:pt x="840" y="368"/>
                  <a:pt x="840" y="368"/>
                  <a:pt x="840" y="368"/>
                </a:cubicBezTo>
                <a:cubicBezTo>
                  <a:pt x="840" y="368"/>
                  <a:pt x="839" y="368"/>
                  <a:pt x="839" y="368"/>
                </a:cubicBezTo>
                <a:cubicBezTo>
                  <a:pt x="839" y="369"/>
                  <a:pt x="838" y="369"/>
                  <a:pt x="838" y="369"/>
                </a:cubicBezTo>
                <a:cubicBezTo>
                  <a:pt x="838" y="368"/>
                  <a:pt x="838" y="368"/>
                  <a:pt x="838" y="368"/>
                </a:cubicBezTo>
                <a:cubicBezTo>
                  <a:pt x="837" y="368"/>
                  <a:pt x="837" y="368"/>
                  <a:pt x="837" y="368"/>
                </a:cubicBezTo>
                <a:cubicBezTo>
                  <a:pt x="837" y="375"/>
                  <a:pt x="837" y="375"/>
                  <a:pt x="837" y="375"/>
                </a:cubicBezTo>
                <a:cubicBezTo>
                  <a:pt x="838" y="375"/>
                  <a:pt x="838" y="375"/>
                  <a:pt x="838" y="375"/>
                </a:cubicBezTo>
                <a:close/>
                <a:moveTo>
                  <a:pt x="806" y="366"/>
                </a:moveTo>
                <a:cubicBezTo>
                  <a:pt x="806" y="371"/>
                  <a:pt x="806" y="371"/>
                  <a:pt x="806" y="371"/>
                </a:cubicBezTo>
                <a:cubicBezTo>
                  <a:pt x="806" y="372"/>
                  <a:pt x="806" y="373"/>
                  <a:pt x="806" y="374"/>
                </a:cubicBezTo>
                <a:cubicBezTo>
                  <a:pt x="805" y="374"/>
                  <a:pt x="805" y="374"/>
                  <a:pt x="804" y="374"/>
                </a:cubicBezTo>
                <a:cubicBezTo>
                  <a:pt x="803" y="374"/>
                  <a:pt x="803" y="374"/>
                  <a:pt x="802" y="374"/>
                </a:cubicBezTo>
                <a:cubicBezTo>
                  <a:pt x="802" y="374"/>
                  <a:pt x="802" y="373"/>
                  <a:pt x="802" y="373"/>
                </a:cubicBezTo>
                <a:cubicBezTo>
                  <a:pt x="801" y="373"/>
                  <a:pt x="801" y="372"/>
                  <a:pt x="801" y="371"/>
                </a:cubicBezTo>
                <a:cubicBezTo>
                  <a:pt x="801" y="366"/>
                  <a:pt x="801" y="366"/>
                  <a:pt x="801" y="366"/>
                </a:cubicBezTo>
                <a:cubicBezTo>
                  <a:pt x="800" y="366"/>
                  <a:pt x="800" y="366"/>
                  <a:pt x="800" y="366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800" y="372"/>
                  <a:pt x="800" y="373"/>
                  <a:pt x="800" y="374"/>
                </a:cubicBezTo>
                <a:cubicBezTo>
                  <a:pt x="801" y="374"/>
                  <a:pt x="801" y="375"/>
                  <a:pt x="802" y="375"/>
                </a:cubicBezTo>
                <a:cubicBezTo>
                  <a:pt x="802" y="375"/>
                  <a:pt x="803" y="375"/>
                  <a:pt x="804" y="375"/>
                </a:cubicBezTo>
                <a:cubicBezTo>
                  <a:pt x="805" y="375"/>
                  <a:pt x="805" y="375"/>
                  <a:pt x="806" y="375"/>
                </a:cubicBezTo>
                <a:cubicBezTo>
                  <a:pt x="806" y="374"/>
                  <a:pt x="807" y="374"/>
                  <a:pt x="807" y="373"/>
                </a:cubicBezTo>
                <a:cubicBezTo>
                  <a:pt x="807" y="373"/>
                  <a:pt x="807" y="372"/>
                  <a:pt x="807" y="371"/>
                </a:cubicBezTo>
                <a:cubicBezTo>
                  <a:pt x="807" y="366"/>
                  <a:pt x="807" y="366"/>
                  <a:pt x="807" y="366"/>
                </a:cubicBezTo>
                <a:cubicBezTo>
                  <a:pt x="806" y="366"/>
                  <a:pt x="806" y="366"/>
                  <a:pt x="806" y="366"/>
                </a:cubicBezTo>
                <a:close/>
                <a:moveTo>
                  <a:pt x="818" y="367"/>
                </a:moveTo>
                <a:cubicBezTo>
                  <a:pt x="819" y="367"/>
                  <a:pt x="819" y="367"/>
                  <a:pt x="819" y="367"/>
                </a:cubicBezTo>
                <a:cubicBezTo>
                  <a:pt x="819" y="366"/>
                  <a:pt x="819" y="366"/>
                  <a:pt x="819" y="366"/>
                </a:cubicBezTo>
                <a:cubicBezTo>
                  <a:pt x="818" y="366"/>
                  <a:pt x="818" y="366"/>
                  <a:pt x="818" y="366"/>
                </a:cubicBezTo>
                <a:cubicBezTo>
                  <a:pt x="818" y="367"/>
                  <a:pt x="818" y="367"/>
                  <a:pt x="818" y="367"/>
                </a:cubicBezTo>
                <a:close/>
                <a:moveTo>
                  <a:pt x="818" y="375"/>
                </a:moveTo>
                <a:cubicBezTo>
                  <a:pt x="819" y="375"/>
                  <a:pt x="819" y="375"/>
                  <a:pt x="819" y="375"/>
                </a:cubicBezTo>
                <a:cubicBezTo>
                  <a:pt x="819" y="368"/>
                  <a:pt x="819" y="368"/>
                  <a:pt x="819" y="368"/>
                </a:cubicBezTo>
                <a:cubicBezTo>
                  <a:pt x="818" y="368"/>
                  <a:pt x="818" y="368"/>
                  <a:pt x="818" y="368"/>
                </a:cubicBezTo>
                <a:cubicBezTo>
                  <a:pt x="818" y="375"/>
                  <a:pt x="818" y="375"/>
                  <a:pt x="818" y="375"/>
                </a:cubicBezTo>
                <a:close/>
                <a:moveTo>
                  <a:pt x="823" y="375"/>
                </a:moveTo>
                <a:cubicBezTo>
                  <a:pt x="824" y="375"/>
                  <a:pt x="824" y="375"/>
                  <a:pt x="824" y="375"/>
                </a:cubicBezTo>
                <a:cubicBezTo>
                  <a:pt x="827" y="368"/>
                  <a:pt x="827" y="368"/>
                  <a:pt x="827" y="368"/>
                </a:cubicBezTo>
                <a:cubicBezTo>
                  <a:pt x="826" y="368"/>
                  <a:pt x="826" y="368"/>
                  <a:pt x="826" y="368"/>
                </a:cubicBezTo>
                <a:cubicBezTo>
                  <a:pt x="824" y="372"/>
                  <a:pt x="824" y="372"/>
                  <a:pt x="824" y="372"/>
                </a:cubicBezTo>
                <a:cubicBezTo>
                  <a:pt x="824" y="373"/>
                  <a:pt x="824" y="373"/>
                  <a:pt x="824" y="374"/>
                </a:cubicBezTo>
                <a:cubicBezTo>
                  <a:pt x="824" y="373"/>
                  <a:pt x="824" y="373"/>
                  <a:pt x="823" y="372"/>
                </a:cubicBezTo>
                <a:cubicBezTo>
                  <a:pt x="822" y="368"/>
                  <a:pt x="822" y="368"/>
                  <a:pt x="822" y="368"/>
                </a:cubicBezTo>
                <a:cubicBezTo>
                  <a:pt x="821" y="368"/>
                  <a:pt x="821" y="368"/>
                  <a:pt x="821" y="368"/>
                </a:cubicBezTo>
                <a:cubicBezTo>
                  <a:pt x="823" y="375"/>
                  <a:pt x="823" y="375"/>
                  <a:pt x="823" y="375"/>
                </a:cubicBezTo>
                <a:close/>
                <a:moveTo>
                  <a:pt x="841" y="373"/>
                </a:moveTo>
                <a:cubicBezTo>
                  <a:pt x="842" y="374"/>
                  <a:pt x="842" y="374"/>
                  <a:pt x="842" y="375"/>
                </a:cubicBezTo>
                <a:cubicBezTo>
                  <a:pt x="843" y="375"/>
                  <a:pt x="843" y="375"/>
                  <a:pt x="844" y="375"/>
                </a:cubicBezTo>
                <a:cubicBezTo>
                  <a:pt x="845" y="375"/>
                  <a:pt x="845" y="375"/>
                  <a:pt x="846" y="375"/>
                </a:cubicBezTo>
                <a:cubicBezTo>
                  <a:pt x="846" y="375"/>
                  <a:pt x="847" y="375"/>
                  <a:pt x="847" y="374"/>
                </a:cubicBezTo>
                <a:cubicBezTo>
                  <a:pt x="847" y="374"/>
                  <a:pt x="847" y="374"/>
                  <a:pt x="847" y="373"/>
                </a:cubicBezTo>
                <a:cubicBezTo>
                  <a:pt x="847" y="373"/>
                  <a:pt x="847" y="372"/>
                  <a:pt x="847" y="372"/>
                </a:cubicBezTo>
                <a:cubicBezTo>
                  <a:pt x="847" y="372"/>
                  <a:pt x="846" y="372"/>
                  <a:pt x="846" y="372"/>
                </a:cubicBezTo>
                <a:cubicBezTo>
                  <a:pt x="846" y="371"/>
                  <a:pt x="845" y="371"/>
                  <a:pt x="844" y="371"/>
                </a:cubicBezTo>
                <a:cubicBezTo>
                  <a:pt x="844" y="371"/>
                  <a:pt x="843" y="371"/>
                  <a:pt x="843" y="371"/>
                </a:cubicBezTo>
                <a:cubicBezTo>
                  <a:pt x="843" y="371"/>
                  <a:pt x="843" y="371"/>
                  <a:pt x="843" y="370"/>
                </a:cubicBezTo>
                <a:cubicBezTo>
                  <a:pt x="843" y="370"/>
                  <a:pt x="843" y="370"/>
                  <a:pt x="843" y="370"/>
                </a:cubicBezTo>
                <a:cubicBezTo>
                  <a:pt x="843" y="370"/>
                  <a:pt x="843" y="370"/>
                  <a:pt x="843" y="369"/>
                </a:cubicBezTo>
                <a:cubicBezTo>
                  <a:pt x="843" y="369"/>
                  <a:pt x="844" y="369"/>
                  <a:pt x="844" y="369"/>
                </a:cubicBezTo>
                <a:cubicBezTo>
                  <a:pt x="845" y="369"/>
                  <a:pt x="845" y="369"/>
                  <a:pt x="845" y="369"/>
                </a:cubicBezTo>
                <a:cubicBezTo>
                  <a:pt x="845" y="370"/>
                  <a:pt x="846" y="370"/>
                  <a:pt x="846" y="370"/>
                </a:cubicBezTo>
                <a:cubicBezTo>
                  <a:pt x="847" y="370"/>
                  <a:pt x="847" y="370"/>
                  <a:pt x="847" y="370"/>
                </a:cubicBezTo>
                <a:cubicBezTo>
                  <a:pt x="847" y="370"/>
                  <a:pt x="847" y="369"/>
                  <a:pt x="846" y="369"/>
                </a:cubicBezTo>
                <a:cubicBezTo>
                  <a:pt x="846" y="369"/>
                  <a:pt x="846" y="369"/>
                  <a:pt x="846" y="368"/>
                </a:cubicBezTo>
                <a:cubicBezTo>
                  <a:pt x="845" y="368"/>
                  <a:pt x="845" y="368"/>
                  <a:pt x="844" y="368"/>
                </a:cubicBezTo>
                <a:cubicBezTo>
                  <a:pt x="844" y="368"/>
                  <a:pt x="843" y="368"/>
                  <a:pt x="843" y="368"/>
                </a:cubicBezTo>
                <a:cubicBezTo>
                  <a:pt x="843" y="368"/>
                  <a:pt x="843" y="369"/>
                  <a:pt x="842" y="369"/>
                </a:cubicBezTo>
                <a:cubicBezTo>
                  <a:pt x="842" y="369"/>
                  <a:pt x="842" y="369"/>
                  <a:pt x="842" y="369"/>
                </a:cubicBezTo>
                <a:cubicBezTo>
                  <a:pt x="842" y="370"/>
                  <a:pt x="842" y="370"/>
                  <a:pt x="842" y="370"/>
                </a:cubicBezTo>
                <a:cubicBezTo>
                  <a:pt x="842" y="370"/>
                  <a:pt x="842" y="371"/>
                  <a:pt x="842" y="371"/>
                </a:cubicBezTo>
                <a:cubicBezTo>
                  <a:pt x="842" y="371"/>
                  <a:pt x="842" y="372"/>
                  <a:pt x="843" y="372"/>
                </a:cubicBezTo>
                <a:cubicBezTo>
                  <a:pt x="843" y="372"/>
                  <a:pt x="844" y="372"/>
                  <a:pt x="844" y="372"/>
                </a:cubicBezTo>
                <a:cubicBezTo>
                  <a:pt x="845" y="372"/>
                  <a:pt x="845" y="373"/>
                  <a:pt x="846" y="373"/>
                </a:cubicBezTo>
                <a:cubicBezTo>
                  <a:pt x="846" y="373"/>
                  <a:pt x="846" y="373"/>
                  <a:pt x="846" y="373"/>
                </a:cubicBezTo>
                <a:cubicBezTo>
                  <a:pt x="846" y="374"/>
                  <a:pt x="846" y="374"/>
                  <a:pt x="845" y="374"/>
                </a:cubicBezTo>
                <a:cubicBezTo>
                  <a:pt x="845" y="374"/>
                  <a:pt x="845" y="374"/>
                  <a:pt x="844" y="374"/>
                </a:cubicBezTo>
                <a:cubicBezTo>
                  <a:pt x="844" y="374"/>
                  <a:pt x="843" y="374"/>
                  <a:pt x="843" y="374"/>
                </a:cubicBezTo>
                <a:cubicBezTo>
                  <a:pt x="843" y="374"/>
                  <a:pt x="843" y="373"/>
                  <a:pt x="843" y="373"/>
                </a:cubicBezTo>
                <a:cubicBezTo>
                  <a:pt x="841" y="373"/>
                  <a:pt x="841" y="373"/>
                  <a:pt x="841" y="373"/>
                </a:cubicBezTo>
                <a:close/>
                <a:moveTo>
                  <a:pt x="849" y="367"/>
                </a:moveTo>
                <a:cubicBezTo>
                  <a:pt x="850" y="367"/>
                  <a:pt x="850" y="367"/>
                  <a:pt x="850" y="367"/>
                </a:cubicBezTo>
                <a:cubicBezTo>
                  <a:pt x="850" y="366"/>
                  <a:pt x="850" y="366"/>
                  <a:pt x="850" y="366"/>
                </a:cubicBezTo>
                <a:cubicBezTo>
                  <a:pt x="849" y="366"/>
                  <a:pt x="849" y="366"/>
                  <a:pt x="849" y="366"/>
                </a:cubicBezTo>
                <a:cubicBezTo>
                  <a:pt x="849" y="367"/>
                  <a:pt x="849" y="367"/>
                  <a:pt x="849" y="367"/>
                </a:cubicBezTo>
                <a:close/>
                <a:moveTo>
                  <a:pt x="849" y="375"/>
                </a:moveTo>
                <a:cubicBezTo>
                  <a:pt x="850" y="375"/>
                  <a:pt x="850" y="375"/>
                  <a:pt x="850" y="375"/>
                </a:cubicBezTo>
                <a:cubicBezTo>
                  <a:pt x="850" y="368"/>
                  <a:pt x="850" y="368"/>
                  <a:pt x="850" y="368"/>
                </a:cubicBezTo>
                <a:cubicBezTo>
                  <a:pt x="849" y="368"/>
                  <a:pt x="849" y="368"/>
                  <a:pt x="849" y="368"/>
                </a:cubicBezTo>
                <a:cubicBezTo>
                  <a:pt x="849" y="375"/>
                  <a:pt x="849" y="375"/>
                  <a:pt x="849" y="375"/>
                </a:cubicBezTo>
                <a:close/>
                <a:moveTo>
                  <a:pt x="856" y="374"/>
                </a:moveTo>
                <a:cubicBezTo>
                  <a:pt x="856" y="374"/>
                  <a:pt x="855" y="374"/>
                  <a:pt x="855" y="374"/>
                </a:cubicBezTo>
                <a:cubicBezTo>
                  <a:pt x="855" y="374"/>
                  <a:pt x="855" y="374"/>
                  <a:pt x="855" y="374"/>
                </a:cubicBezTo>
                <a:cubicBezTo>
                  <a:pt x="855" y="374"/>
                  <a:pt x="855" y="374"/>
                  <a:pt x="855" y="374"/>
                </a:cubicBezTo>
                <a:cubicBezTo>
                  <a:pt x="855" y="374"/>
                  <a:pt x="855" y="374"/>
                  <a:pt x="855" y="373"/>
                </a:cubicBezTo>
                <a:cubicBezTo>
                  <a:pt x="855" y="369"/>
                  <a:pt x="855" y="369"/>
                  <a:pt x="855" y="369"/>
                </a:cubicBezTo>
                <a:cubicBezTo>
                  <a:pt x="856" y="369"/>
                  <a:pt x="856" y="369"/>
                  <a:pt x="856" y="369"/>
                </a:cubicBezTo>
                <a:cubicBezTo>
                  <a:pt x="856" y="368"/>
                  <a:pt x="856" y="368"/>
                  <a:pt x="856" y="368"/>
                </a:cubicBezTo>
                <a:cubicBezTo>
                  <a:pt x="855" y="368"/>
                  <a:pt x="855" y="368"/>
                  <a:pt x="855" y="368"/>
                </a:cubicBezTo>
                <a:cubicBezTo>
                  <a:pt x="855" y="366"/>
                  <a:pt x="855" y="366"/>
                  <a:pt x="855" y="366"/>
                </a:cubicBezTo>
                <a:cubicBezTo>
                  <a:pt x="854" y="367"/>
                  <a:pt x="854" y="367"/>
                  <a:pt x="854" y="367"/>
                </a:cubicBezTo>
                <a:cubicBezTo>
                  <a:pt x="854" y="368"/>
                  <a:pt x="854" y="368"/>
                  <a:pt x="854" y="368"/>
                </a:cubicBezTo>
                <a:cubicBezTo>
                  <a:pt x="853" y="368"/>
                  <a:pt x="853" y="368"/>
                  <a:pt x="853" y="368"/>
                </a:cubicBezTo>
                <a:cubicBezTo>
                  <a:pt x="853" y="369"/>
                  <a:pt x="853" y="369"/>
                  <a:pt x="853" y="369"/>
                </a:cubicBezTo>
                <a:cubicBezTo>
                  <a:pt x="854" y="369"/>
                  <a:pt x="854" y="369"/>
                  <a:pt x="854" y="369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54" y="374"/>
                  <a:pt x="854" y="374"/>
                  <a:pt x="854" y="374"/>
                </a:cubicBezTo>
                <a:cubicBezTo>
                  <a:pt x="854" y="375"/>
                  <a:pt x="854" y="375"/>
                  <a:pt x="854" y="375"/>
                </a:cubicBezTo>
                <a:cubicBezTo>
                  <a:pt x="854" y="375"/>
                  <a:pt x="855" y="375"/>
                  <a:pt x="855" y="375"/>
                </a:cubicBezTo>
                <a:cubicBezTo>
                  <a:pt x="855" y="375"/>
                  <a:pt x="856" y="375"/>
                  <a:pt x="856" y="375"/>
                </a:cubicBezTo>
                <a:cubicBezTo>
                  <a:pt x="856" y="374"/>
                  <a:pt x="856" y="374"/>
                  <a:pt x="856" y="374"/>
                </a:cubicBezTo>
                <a:close/>
                <a:moveTo>
                  <a:pt x="810" y="375"/>
                </a:moveTo>
                <a:cubicBezTo>
                  <a:pt x="811" y="375"/>
                  <a:pt x="811" y="375"/>
                  <a:pt x="811" y="375"/>
                </a:cubicBezTo>
                <a:cubicBezTo>
                  <a:pt x="811" y="371"/>
                  <a:pt x="811" y="371"/>
                  <a:pt x="811" y="371"/>
                </a:cubicBezTo>
                <a:cubicBezTo>
                  <a:pt x="811" y="371"/>
                  <a:pt x="811" y="370"/>
                  <a:pt x="811" y="370"/>
                </a:cubicBezTo>
                <a:cubicBezTo>
                  <a:pt x="812" y="369"/>
                  <a:pt x="812" y="369"/>
                  <a:pt x="813" y="369"/>
                </a:cubicBezTo>
                <a:cubicBezTo>
                  <a:pt x="813" y="369"/>
                  <a:pt x="813" y="369"/>
                  <a:pt x="814" y="369"/>
                </a:cubicBezTo>
                <a:cubicBezTo>
                  <a:pt x="814" y="370"/>
                  <a:pt x="814" y="370"/>
                  <a:pt x="814" y="370"/>
                </a:cubicBezTo>
                <a:cubicBezTo>
                  <a:pt x="814" y="370"/>
                  <a:pt x="814" y="371"/>
                  <a:pt x="814" y="371"/>
                </a:cubicBezTo>
                <a:cubicBezTo>
                  <a:pt x="814" y="375"/>
                  <a:pt x="814" y="375"/>
                  <a:pt x="814" y="375"/>
                </a:cubicBezTo>
                <a:cubicBezTo>
                  <a:pt x="816" y="375"/>
                  <a:pt x="816" y="375"/>
                  <a:pt x="816" y="375"/>
                </a:cubicBezTo>
                <a:cubicBezTo>
                  <a:pt x="816" y="371"/>
                  <a:pt x="816" y="371"/>
                  <a:pt x="816" y="371"/>
                </a:cubicBezTo>
                <a:cubicBezTo>
                  <a:pt x="816" y="370"/>
                  <a:pt x="816" y="370"/>
                  <a:pt x="816" y="370"/>
                </a:cubicBezTo>
                <a:cubicBezTo>
                  <a:pt x="816" y="370"/>
                  <a:pt x="815" y="369"/>
                  <a:pt x="815" y="369"/>
                </a:cubicBezTo>
                <a:cubicBezTo>
                  <a:pt x="815" y="369"/>
                  <a:pt x="815" y="369"/>
                  <a:pt x="814" y="368"/>
                </a:cubicBezTo>
                <a:cubicBezTo>
                  <a:pt x="814" y="368"/>
                  <a:pt x="814" y="368"/>
                  <a:pt x="813" y="368"/>
                </a:cubicBezTo>
                <a:cubicBezTo>
                  <a:pt x="812" y="368"/>
                  <a:pt x="811" y="369"/>
                  <a:pt x="811" y="369"/>
                </a:cubicBezTo>
                <a:cubicBezTo>
                  <a:pt x="811" y="368"/>
                  <a:pt x="811" y="368"/>
                  <a:pt x="811" y="368"/>
                </a:cubicBezTo>
                <a:cubicBezTo>
                  <a:pt x="810" y="368"/>
                  <a:pt x="810" y="368"/>
                  <a:pt x="810" y="368"/>
                </a:cubicBezTo>
                <a:cubicBezTo>
                  <a:pt x="810" y="375"/>
                  <a:pt x="810" y="375"/>
                  <a:pt x="810" y="375"/>
                </a:cubicBezTo>
                <a:close/>
                <a:moveTo>
                  <a:pt x="857" y="368"/>
                </a:moveTo>
                <a:cubicBezTo>
                  <a:pt x="860" y="375"/>
                  <a:pt x="860" y="375"/>
                  <a:pt x="860" y="375"/>
                </a:cubicBezTo>
                <a:cubicBezTo>
                  <a:pt x="859" y="378"/>
                  <a:pt x="859" y="378"/>
                  <a:pt x="859" y="378"/>
                </a:cubicBezTo>
                <a:cubicBezTo>
                  <a:pt x="860" y="378"/>
                  <a:pt x="860" y="378"/>
                  <a:pt x="860" y="378"/>
                </a:cubicBezTo>
                <a:cubicBezTo>
                  <a:pt x="864" y="368"/>
                  <a:pt x="864" y="368"/>
                  <a:pt x="864" y="368"/>
                </a:cubicBezTo>
                <a:cubicBezTo>
                  <a:pt x="863" y="368"/>
                  <a:pt x="863" y="368"/>
                  <a:pt x="863" y="368"/>
                </a:cubicBezTo>
                <a:cubicBezTo>
                  <a:pt x="861" y="373"/>
                  <a:pt x="861" y="373"/>
                  <a:pt x="861" y="373"/>
                </a:cubicBezTo>
                <a:cubicBezTo>
                  <a:pt x="859" y="368"/>
                  <a:pt x="859" y="368"/>
                  <a:pt x="859" y="368"/>
                </a:cubicBezTo>
                <a:cubicBezTo>
                  <a:pt x="857" y="368"/>
                  <a:pt x="857" y="368"/>
                  <a:pt x="857" y="368"/>
                </a:cubicBezTo>
                <a:close/>
                <a:moveTo>
                  <a:pt x="873" y="390"/>
                </a:moveTo>
                <a:cubicBezTo>
                  <a:pt x="873" y="391"/>
                  <a:pt x="873" y="391"/>
                  <a:pt x="873" y="391"/>
                </a:cubicBezTo>
                <a:cubicBezTo>
                  <a:pt x="872" y="391"/>
                  <a:pt x="872" y="392"/>
                  <a:pt x="872" y="392"/>
                </a:cubicBezTo>
                <a:cubicBezTo>
                  <a:pt x="871" y="392"/>
                  <a:pt x="870" y="391"/>
                  <a:pt x="870" y="391"/>
                </a:cubicBezTo>
                <a:cubicBezTo>
                  <a:pt x="870" y="391"/>
                  <a:pt x="869" y="390"/>
                  <a:pt x="869" y="389"/>
                </a:cubicBezTo>
                <a:cubicBezTo>
                  <a:pt x="869" y="388"/>
                  <a:pt x="870" y="387"/>
                  <a:pt x="870" y="387"/>
                </a:cubicBezTo>
                <a:cubicBezTo>
                  <a:pt x="870" y="387"/>
                  <a:pt x="871" y="386"/>
                  <a:pt x="872" y="386"/>
                </a:cubicBezTo>
                <a:cubicBezTo>
                  <a:pt x="872" y="386"/>
                  <a:pt x="872" y="387"/>
                  <a:pt x="873" y="387"/>
                </a:cubicBezTo>
                <a:cubicBezTo>
                  <a:pt x="873" y="387"/>
                  <a:pt x="873" y="387"/>
                  <a:pt x="873" y="388"/>
                </a:cubicBezTo>
                <a:cubicBezTo>
                  <a:pt x="875" y="388"/>
                  <a:pt x="875" y="388"/>
                  <a:pt x="875" y="388"/>
                </a:cubicBezTo>
                <a:cubicBezTo>
                  <a:pt x="874" y="387"/>
                  <a:pt x="874" y="386"/>
                  <a:pt x="874" y="386"/>
                </a:cubicBezTo>
                <a:cubicBezTo>
                  <a:pt x="873" y="386"/>
                  <a:pt x="872" y="385"/>
                  <a:pt x="872" y="385"/>
                </a:cubicBezTo>
                <a:cubicBezTo>
                  <a:pt x="871" y="385"/>
                  <a:pt x="870" y="386"/>
                  <a:pt x="870" y="386"/>
                </a:cubicBezTo>
                <a:cubicBezTo>
                  <a:pt x="869" y="386"/>
                  <a:pt x="869" y="387"/>
                  <a:pt x="869" y="387"/>
                </a:cubicBezTo>
                <a:cubicBezTo>
                  <a:pt x="868" y="388"/>
                  <a:pt x="868" y="388"/>
                  <a:pt x="868" y="389"/>
                </a:cubicBezTo>
                <a:cubicBezTo>
                  <a:pt x="868" y="390"/>
                  <a:pt x="868" y="391"/>
                  <a:pt x="869" y="392"/>
                </a:cubicBezTo>
                <a:cubicBezTo>
                  <a:pt x="870" y="392"/>
                  <a:pt x="871" y="393"/>
                  <a:pt x="872" y="393"/>
                </a:cubicBezTo>
                <a:cubicBezTo>
                  <a:pt x="872" y="393"/>
                  <a:pt x="873" y="392"/>
                  <a:pt x="874" y="392"/>
                </a:cubicBezTo>
                <a:cubicBezTo>
                  <a:pt x="874" y="391"/>
                  <a:pt x="875" y="391"/>
                  <a:pt x="875" y="390"/>
                </a:cubicBezTo>
                <a:cubicBezTo>
                  <a:pt x="873" y="390"/>
                  <a:pt x="873" y="390"/>
                  <a:pt x="873" y="390"/>
                </a:cubicBezTo>
                <a:close/>
                <a:moveTo>
                  <a:pt x="812" y="390"/>
                </a:moveTo>
                <a:cubicBezTo>
                  <a:pt x="812" y="391"/>
                  <a:pt x="812" y="391"/>
                  <a:pt x="811" y="391"/>
                </a:cubicBezTo>
                <a:cubicBezTo>
                  <a:pt x="811" y="391"/>
                  <a:pt x="811" y="392"/>
                  <a:pt x="810" y="392"/>
                </a:cubicBezTo>
                <a:cubicBezTo>
                  <a:pt x="809" y="392"/>
                  <a:pt x="809" y="391"/>
                  <a:pt x="809" y="391"/>
                </a:cubicBezTo>
                <a:cubicBezTo>
                  <a:pt x="808" y="391"/>
                  <a:pt x="808" y="390"/>
                  <a:pt x="808" y="389"/>
                </a:cubicBezTo>
                <a:cubicBezTo>
                  <a:pt x="808" y="388"/>
                  <a:pt x="808" y="387"/>
                  <a:pt x="809" y="387"/>
                </a:cubicBezTo>
                <a:cubicBezTo>
                  <a:pt x="809" y="387"/>
                  <a:pt x="810" y="386"/>
                  <a:pt x="810" y="386"/>
                </a:cubicBezTo>
                <a:cubicBezTo>
                  <a:pt x="811" y="386"/>
                  <a:pt x="811" y="387"/>
                  <a:pt x="811" y="387"/>
                </a:cubicBezTo>
                <a:cubicBezTo>
                  <a:pt x="812" y="387"/>
                  <a:pt x="812" y="387"/>
                  <a:pt x="812" y="388"/>
                </a:cubicBezTo>
                <a:cubicBezTo>
                  <a:pt x="813" y="388"/>
                  <a:pt x="813" y="388"/>
                  <a:pt x="813" y="388"/>
                </a:cubicBezTo>
                <a:cubicBezTo>
                  <a:pt x="813" y="387"/>
                  <a:pt x="813" y="386"/>
                  <a:pt x="812" y="386"/>
                </a:cubicBezTo>
                <a:cubicBezTo>
                  <a:pt x="812" y="386"/>
                  <a:pt x="811" y="385"/>
                  <a:pt x="810" y="385"/>
                </a:cubicBezTo>
                <a:cubicBezTo>
                  <a:pt x="809" y="385"/>
                  <a:pt x="809" y="386"/>
                  <a:pt x="808" y="386"/>
                </a:cubicBezTo>
                <a:cubicBezTo>
                  <a:pt x="808" y="386"/>
                  <a:pt x="807" y="387"/>
                  <a:pt x="807" y="387"/>
                </a:cubicBezTo>
                <a:cubicBezTo>
                  <a:pt x="807" y="388"/>
                  <a:pt x="807" y="388"/>
                  <a:pt x="807" y="389"/>
                </a:cubicBezTo>
                <a:cubicBezTo>
                  <a:pt x="807" y="390"/>
                  <a:pt x="807" y="391"/>
                  <a:pt x="808" y="392"/>
                </a:cubicBezTo>
                <a:cubicBezTo>
                  <a:pt x="808" y="392"/>
                  <a:pt x="809" y="393"/>
                  <a:pt x="810" y="393"/>
                </a:cubicBezTo>
                <a:cubicBezTo>
                  <a:pt x="811" y="393"/>
                  <a:pt x="812" y="392"/>
                  <a:pt x="812" y="392"/>
                </a:cubicBezTo>
                <a:cubicBezTo>
                  <a:pt x="813" y="391"/>
                  <a:pt x="813" y="391"/>
                  <a:pt x="813" y="390"/>
                </a:cubicBezTo>
                <a:cubicBezTo>
                  <a:pt x="812" y="390"/>
                  <a:pt x="812" y="390"/>
                  <a:pt x="812" y="390"/>
                </a:cubicBezTo>
                <a:close/>
                <a:moveTo>
                  <a:pt x="865" y="390"/>
                </a:moveTo>
                <a:cubicBezTo>
                  <a:pt x="865" y="391"/>
                  <a:pt x="865" y="391"/>
                  <a:pt x="865" y="391"/>
                </a:cubicBezTo>
                <a:cubicBezTo>
                  <a:pt x="864" y="392"/>
                  <a:pt x="864" y="392"/>
                  <a:pt x="863" y="392"/>
                </a:cubicBezTo>
                <a:cubicBezTo>
                  <a:pt x="863" y="392"/>
                  <a:pt x="862" y="391"/>
                  <a:pt x="862" y="391"/>
                </a:cubicBezTo>
                <a:cubicBezTo>
                  <a:pt x="861" y="391"/>
                  <a:pt x="861" y="390"/>
                  <a:pt x="861" y="389"/>
                </a:cubicBezTo>
                <a:cubicBezTo>
                  <a:pt x="867" y="389"/>
                  <a:pt x="867" y="389"/>
                  <a:pt x="867" y="389"/>
                </a:cubicBezTo>
                <a:cubicBezTo>
                  <a:pt x="867" y="389"/>
                  <a:pt x="867" y="389"/>
                  <a:pt x="867" y="389"/>
                </a:cubicBezTo>
                <a:cubicBezTo>
                  <a:pt x="867" y="388"/>
                  <a:pt x="866" y="387"/>
                  <a:pt x="866" y="386"/>
                </a:cubicBezTo>
                <a:cubicBezTo>
                  <a:pt x="865" y="386"/>
                  <a:pt x="864" y="385"/>
                  <a:pt x="863" y="385"/>
                </a:cubicBezTo>
                <a:cubicBezTo>
                  <a:pt x="862" y="385"/>
                  <a:pt x="861" y="386"/>
                  <a:pt x="861" y="386"/>
                </a:cubicBezTo>
                <a:cubicBezTo>
                  <a:pt x="860" y="387"/>
                  <a:pt x="860" y="388"/>
                  <a:pt x="860" y="389"/>
                </a:cubicBezTo>
                <a:cubicBezTo>
                  <a:pt x="860" y="390"/>
                  <a:pt x="860" y="391"/>
                  <a:pt x="861" y="392"/>
                </a:cubicBezTo>
                <a:cubicBezTo>
                  <a:pt x="861" y="392"/>
                  <a:pt x="862" y="393"/>
                  <a:pt x="863" y="393"/>
                </a:cubicBezTo>
                <a:cubicBezTo>
                  <a:pt x="864" y="393"/>
                  <a:pt x="865" y="392"/>
                  <a:pt x="866" y="392"/>
                </a:cubicBezTo>
                <a:cubicBezTo>
                  <a:pt x="866" y="392"/>
                  <a:pt x="867" y="391"/>
                  <a:pt x="867" y="390"/>
                </a:cubicBezTo>
                <a:cubicBezTo>
                  <a:pt x="865" y="390"/>
                  <a:pt x="865" y="390"/>
                  <a:pt x="865" y="390"/>
                </a:cubicBezTo>
                <a:close/>
                <a:moveTo>
                  <a:pt x="861" y="388"/>
                </a:moveTo>
                <a:cubicBezTo>
                  <a:pt x="865" y="388"/>
                  <a:pt x="865" y="388"/>
                  <a:pt x="865" y="388"/>
                </a:cubicBezTo>
                <a:cubicBezTo>
                  <a:pt x="865" y="388"/>
                  <a:pt x="865" y="387"/>
                  <a:pt x="865" y="387"/>
                </a:cubicBezTo>
                <a:cubicBezTo>
                  <a:pt x="865" y="387"/>
                  <a:pt x="864" y="386"/>
                  <a:pt x="863" y="386"/>
                </a:cubicBezTo>
                <a:cubicBezTo>
                  <a:pt x="863" y="386"/>
                  <a:pt x="862" y="387"/>
                  <a:pt x="862" y="387"/>
                </a:cubicBezTo>
                <a:cubicBezTo>
                  <a:pt x="861" y="387"/>
                  <a:pt x="861" y="388"/>
                  <a:pt x="861" y="388"/>
                </a:cubicBezTo>
                <a:close/>
                <a:moveTo>
                  <a:pt x="820" y="390"/>
                </a:moveTo>
                <a:cubicBezTo>
                  <a:pt x="820" y="391"/>
                  <a:pt x="819" y="391"/>
                  <a:pt x="819" y="391"/>
                </a:cubicBezTo>
                <a:cubicBezTo>
                  <a:pt x="819" y="392"/>
                  <a:pt x="818" y="392"/>
                  <a:pt x="818" y="392"/>
                </a:cubicBezTo>
                <a:cubicBezTo>
                  <a:pt x="817" y="392"/>
                  <a:pt x="817" y="391"/>
                  <a:pt x="816" y="391"/>
                </a:cubicBezTo>
                <a:cubicBezTo>
                  <a:pt x="816" y="391"/>
                  <a:pt x="816" y="390"/>
                  <a:pt x="816" y="389"/>
                </a:cubicBezTo>
                <a:cubicBezTo>
                  <a:pt x="821" y="389"/>
                  <a:pt x="821" y="389"/>
                  <a:pt x="821" y="389"/>
                </a:cubicBezTo>
                <a:cubicBezTo>
                  <a:pt x="821" y="389"/>
                  <a:pt x="821" y="389"/>
                  <a:pt x="821" y="389"/>
                </a:cubicBezTo>
                <a:cubicBezTo>
                  <a:pt x="821" y="388"/>
                  <a:pt x="821" y="387"/>
                  <a:pt x="820" y="386"/>
                </a:cubicBezTo>
                <a:cubicBezTo>
                  <a:pt x="820" y="386"/>
                  <a:pt x="819" y="385"/>
                  <a:pt x="818" y="385"/>
                </a:cubicBezTo>
                <a:cubicBezTo>
                  <a:pt x="817" y="385"/>
                  <a:pt x="816" y="386"/>
                  <a:pt x="815" y="386"/>
                </a:cubicBezTo>
                <a:cubicBezTo>
                  <a:pt x="815" y="387"/>
                  <a:pt x="814" y="388"/>
                  <a:pt x="814" y="389"/>
                </a:cubicBezTo>
                <a:cubicBezTo>
                  <a:pt x="814" y="390"/>
                  <a:pt x="815" y="391"/>
                  <a:pt x="815" y="392"/>
                </a:cubicBezTo>
                <a:cubicBezTo>
                  <a:pt x="816" y="392"/>
                  <a:pt x="817" y="393"/>
                  <a:pt x="818" y="393"/>
                </a:cubicBezTo>
                <a:cubicBezTo>
                  <a:pt x="819" y="393"/>
                  <a:pt x="819" y="392"/>
                  <a:pt x="820" y="392"/>
                </a:cubicBezTo>
                <a:cubicBezTo>
                  <a:pt x="821" y="392"/>
                  <a:pt x="821" y="391"/>
                  <a:pt x="821" y="390"/>
                </a:cubicBezTo>
                <a:cubicBezTo>
                  <a:pt x="820" y="390"/>
                  <a:pt x="820" y="390"/>
                  <a:pt x="820" y="390"/>
                </a:cubicBezTo>
                <a:close/>
                <a:moveTo>
                  <a:pt x="816" y="388"/>
                </a:moveTo>
                <a:cubicBezTo>
                  <a:pt x="820" y="388"/>
                  <a:pt x="820" y="388"/>
                  <a:pt x="820" y="388"/>
                </a:cubicBezTo>
                <a:cubicBezTo>
                  <a:pt x="820" y="388"/>
                  <a:pt x="820" y="387"/>
                  <a:pt x="819" y="387"/>
                </a:cubicBezTo>
                <a:cubicBezTo>
                  <a:pt x="819" y="387"/>
                  <a:pt x="818" y="386"/>
                  <a:pt x="818" y="386"/>
                </a:cubicBezTo>
                <a:cubicBezTo>
                  <a:pt x="817" y="386"/>
                  <a:pt x="817" y="387"/>
                  <a:pt x="816" y="387"/>
                </a:cubicBezTo>
                <a:cubicBezTo>
                  <a:pt x="816" y="387"/>
                  <a:pt x="816" y="388"/>
                  <a:pt x="816" y="388"/>
                </a:cubicBezTo>
                <a:close/>
                <a:moveTo>
                  <a:pt x="755" y="389"/>
                </a:moveTo>
                <a:cubicBezTo>
                  <a:pt x="755" y="390"/>
                  <a:pt x="755" y="391"/>
                  <a:pt x="756" y="392"/>
                </a:cubicBezTo>
                <a:cubicBezTo>
                  <a:pt x="756" y="392"/>
                  <a:pt x="757" y="393"/>
                  <a:pt x="758" y="393"/>
                </a:cubicBezTo>
                <a:cubicBezTo>
                  <a:pt x="759" y="393"/>
                  <a:pt x="760" y="392"/>
                  <a:pt x="760" y="392"/>
                </a:cubicBezTo>
                <a:cubicBezTo>
                  <a:pt x="761" y="391"/>
                  <a:pt x="761" y="390"/>
                  <a:pt x="761" y="389"/>
                </a:cubicBezTo>
                <a:cubicBezTo>
                  <a:pt x="761" y="388"/>
                  <a:pt x="761" y="387"/>
                  <a:pt x="760" y="387"/>
                </a:cubicBezTo>
                <a:cubicBezTo>
                  <a:pt x="760" y="386"/>
                  <a:pt x="759" y="385"/>
                  <a:pt x="758" y="385"/>
                </a:cubicBezTo>
                <a:cubicBezTo>
                  <a:pt x="757" y="385"/>
                  <a:pt x="756" y="386"/>
                  <a:pt x="756" y="387"/>
                </a:cubicBezTo>
                <a:cubicBezTo>
                  <a:pt x="755" y="387"/>
                  <a:pt x="755" y="388"/>
                  <a:pt x="755" y="389"/>
                </a:cubicBezTo>
                <a:close/>
                <a:moveTo>
                  <a:pt x="756" y="389"/>
                </a:moveTo>
                <a:cubicBezTo>
                  <a:pt x="756" y="390"/>
                  <a:pt x="756" y="390"/>
                  <a:pt x="756" y="391"/>
                </a:cubicBezTo>
                <a:cubicBezTo>
                  <a:pt x="757" y="391"/>
                  <a:pt x="757" y="392"/>
                  <a:pt x="758" y="392"/>
                </a:cubicBezTo>
                <a:cubicBezTo>
                  <a:pt x="759" y="392"/>
                  <a:pt x="759" y="391"/>
                  <a:pt x="759" y="391"/>
                </a:cubicBezTo>
                <a:cubicBezTo>
                  <a:pt x="760" y="390"/>
                  <a:pt x="760" y="390"/>
                  <a:pt x="760" y="389"/>
                </a:cubicBezTo>
                <a:cubicBezTo>
                  <a:pt x="760" y="389"/>
                  <a:pt x="760" y="389"/>
                  <a:pt x="760" y="389"/>
                </a:cubicBezTo>
                <a:cubicBezTo>
                  <a:pt x="760" y="388"/>
                  <a:pt x="760" y="388"/>
                  <a:pt x="759" y="387"/>
                </a:cubicBezTo>
                <a:cubicBezTo>
                  <a:pt x="759" y="387"/>
                  <a:pt x="758" y="386"/>
                  <a:pt x="758" y="386"/>
                </a:cubicBezTo>
                <a:cubicBezTo>
                  <a:pt x="757" y="386"/>
                  <a:pt x="757" y="387"/>
                  <a:pt x="756" y="387"/>
                </a:cubicBezTo>
                <a:cubicBezTo>
                  <a:pt x="756" y="388"/>
                  <a:pt x="756" y="388"/>
                  <a:pt x="756" y="389"/>
                </a:cubicBezTo>
                <a:close/>
                <a:moveTo>
                  <a:pt x="892" y="389"/>
                </a:moveTo>
                <a:cubicBezTo>
                  <a:pt x="892" y="390"/>
                  <a:pt x="892" y="391"/>
                  <a:pt x="893" y="392"/>
                </a:cubicBezTo>
                <a:cubicBezTo>
                  <a:pt x="893" y="392"/>
                  <a:pt x="894" y="393"/>
                  <a:pt x="895" y="393"/>
                </a:cubicBezTo>
                <a:cubicBezTo>
                  <a:pt x="896" y="393"/>
                  <a:pt x="897" y="392"/>
                  <a:pt x="897" y="392"/>
                </a:cubicBezTo>
                <a:cubicBezTo>
                  <a:pt x="898" y="391"/>
                  <a:pt x="898" y="390"/>
                  <a:pt x="898" y="389"/>
                </a:cubicBezTo>
                <a:cubicBezTo>
                  <a:pt x="898" y="388"/>
                  <a:pt x="898" y="387"/>
                  <a:pt x="897" y="387"/>
                </a:cubicBezTo>
                <a:cubicBezTo>
                  <a:pt x="897" y="386"/>
                  <a:pt x="896" y="385"/>
                  <a:pt x="895" y="385"/>
                </a:cubicBezTo>
                <a:cubicBezTo>
                  <a:pt x="894" y="385"/>
                  <a:pt x="893" y="386"/>
                  <a:pt x="893" y="387"/>
                </a:cubicBezTo>
                <a:cubicBezTo>
                  <a:pt x="892" y="387"/>
                  <a:pt x="892" y="388"/>
                  <a:pt x="892" y="389"/>
                </a:cubicBezTo>
                <a:close/>
                <a:moveTo>
                  <a:pt x="893" y="389"/>
                </a:moveTo>
                <a:cubicBezTo>
                  <a:pt x="893" y="390"/>
                  <a:pt x="893" y="390"/>
                  <a:pt x="894" y="391"/>
                </a:cubicBezTo>
                <a:cubicBezTo>
                  <a:pt x="894" y="391"/>
                  <a:pt x="894" y="392"/>
                  <a:pt x="895" y="392"/>
                </a:cubicBezTo>
                <a:cubicBezTo>
                  <a:pt x="896" y="392"/>
                  <a:pt x="896" y="391"/>
                  <a:pt x="897" y="391"/>
                </a:cubicBezTo>
                <a:cubicBezTo>
                  <a:pt x="897" y="390"/>
                  <a:pt x="897" y="390"/>
                  <a:pt x="897" y="389"/>
                </a:cubicBezTo>
                <a:cubicBezTo>
                  <a:pt x="897" y="389"/>
                  <a:pt x="897" y="389"/>
                  <a:pt x="897" y="389"/>
                </a:cubicBezTo>
                <a:cubicBezTo>
                  <a:pt x="897" y="388"/>
                  <a:pt x="897" y="388"/>
                  <a:pt x="897" y="387"/>
                </a:cubicBezTo>
                <a:cubicBezTo>
                  <a:pt x="896" y="387"/>
                  <a:pt x="896" y="386"/>
                  <a:pt x="895" y="386"/>
                </a:cubicBezTo>
                <a:cubicBezTo>
                  <a:pt x="894" y="386"/>
                  <a:pt x="894" y="387"/>
                  <a:pt x="894" y="387"/>
                </a:cubicBezTo>
                <a:cubicBezTo>
                  <a:pt x="893" y="388"/>
                  <a:pt x="893" y="388"/>
                  <a:pt x="893" y="389"/>
                </a:cubicBezTo>
                <a:close/>
                <a:moveTo>
                  <a:pt x="847" y="387"/>
                </a:moveTo>
                <a:cubicBezTo>
                  <a:pt x="847" y="386"/>
                  <a:pt x="846" y="386"/>
                  <a:pt x="846" y="386"/>
                </a:cubicBezTo>
                <a:cubicBezTo>
                  <a:pt x="845" y="385"/>
                  <a:pt x="845" y="385"/>
                  <a:pt x="845" y="385"/>
                </a:cubicBezTo>
                <a:cubicBezTo>
                  <a:pt x="844" y="385"/>
                  <a:pt x="843" y="386"/>
                  <a:pt x="842" y="386"/>
                </a:cubicBezTo>
                <a:cubicBezTo>
                  <a:pt x="842" y="387"/>
                  <a:pt x="841" y="388"/>
                  <a:pt x="841" y="389"/>
                </a:cubicBezTo>
                <a:cubicBezTo>
                  <a:pt x="841" y="390"/>
                  <a:pt x="842" y="391"/>
                  <a:pt x="842" y="391"/>
                </a:cubicBezTo>
                <a:cubicBezTo>
                  <a:pt x="843" y="392"/>
                  <a:pt x="844" y="393"/>
                  <a:pt x="845" y="393"/>
                </a:cubicBezTo>
                <a:cubicBezTo>
                  <a:pt x="845" y="393"/>
                  <a:pt x="845" y="392"/>
                  <a:pt x="846" y="392"/>
                </a:cubicBezTo>
                <a:cubicBezTo>
                  <a:pt x="846" y="392"/>
                  <a:pt x="847" y="392"/>
                  <a:pt x="847" y="391"/>
                </a:cubicBezTo>
                <a:cubicBezTo>
                  <a:pt x="847" y="392"/>
                  <a:pt x="847" y="392"/>
                  <a:pt x="847" y="392"/>
                </a:cubicBezTo>
                <a:cubicBezTo>
                  <a:pt x="848" y="392"/>
                  <a:pt x="848" y="392"/>
                  <a:pt x="848" y="392"/>
                </a:cubicBezTo>
                <a:cubicBezTo>
                  <a:pt x="848" y="383"/>
                  <a:pt x="848" y="383"/>
                  <a:pt x="848" y="383"/>
                </a:cubicBezTo>
                <a:cubicBezTo>
                  <a:pt x="847" y="383"/>
                  <a:pt x="847" y="383"/>
                  <a:pt x="847" y="383"/>
                </a:cubicBezTo>
                <a:cubicBezTo>
                  <a:pt x="847" y="385"/>
                  <a:pt x="847" y="385"/>
                  <a:pt x="847" y="385"/>
                </a:cubicBezTo>
                <a:cubicBezTo>
                  <a:pt x="847" y="387"/>
                  <a:pt x="847" y="387"/>
                  <a:pt x="847" y="387"/>
                </a:cubicBezTo>
                <a:close/>
                <a:moveTo>
                  <a:pt x="847" y="389"/>
                </a:moveTo>
                <a:cubicBezTo>
                  <a:pt x="847" y="388"/>
                  <a:pt x="846" y="388"/>
                  <a:pt x="846" y="387"/>
                </a:cubicBezTo>
                <a:cubicBezTo>
                  <a:pt x="846" y="387"/>
                  <a:pt x="845" y="387"/>
                  <a:pt x="845" y="387"/>
                </a:cubicBezTo>
                <a:cubicBezTo>
                  <a:pt x="844" y="387"/>
                  <a:pt x="844" y="387"/>
                  <a:pt x="843" y="387"/>
                </a:cubicBezTo>
                <a:cubicBezTo>
                  <a:pt x="843" y="388"/>
                  <a:pt x="843" y="388"/>
                  <a:pt x="843" y="389"/>
                </a:cubicBezTo>
                <a:cubicBezTo>
                  <a:pt x="843" y="390"/>
                  <a:pt x="843" y="390"/>
                  <a:pt x="843" y="391"/>
                </a:cubicBezTo>
                <a:cubicBezTo>
                  <a:pt x="844" y="391"/>
                  <a:pt x="844" y="391"/>
                  <a:pt x="845" y="391"/>
                </a:cubicBezTo>
                <a:cubicBezTo>
                  <a:pt x="845" y="391"/>
                  <a:pt x="846" y="391"/>
                  <a:pt x="846" y="391"/>
                </a:cubicBezTo>
                <a:cubicBezTo>
                  <a:pt x="846" y="390"/>
                  <a:pt x="847" y="390"/>
                  <a:pt x="847" y="389"/>
                </a:cubicBezTo>
                <a:close/>
                <a:moveTo>
                  <a:pt x="920" y="386"/>
                </a:moveTo>
                <a:cubicBezTo>
                  <a:pt x="923" y="392"/>
                  <a:pt x="923" y="392"/>
                  <a:pt x="923" y="392"/>
                </a:cubicBezTo>
                <a:cubicBezTo>
                  <a:pt x="922" y="395"/>
                  <a:pt x="922" y="395"/>
                  <a:pt x="922" y="395"/>
                </a:cubicBezTo>
                <a:cubicBezTo>
                  <a:pt x="923" y="395"/>
                  <a:pt x="923" y="395"/>
                  <a:pt x="923" y="395"/>
                </a:cubicBezTo>
                <a:cubicBezTo>
                  <a:pt x="927" y="386"/>
                  <a:pt x="927" y="386"/>
                  <a:pt x="927" y="386"/>
                </a:cubicBezTo>
                <a:cubicBezTo>
                  <a:pt x="925" y="386"/>
                  <a:pt x="925" y="386"/>
                  <a:pt x="925" y="386"/>
                </a:cubicBezTo>
                <a:cubicBezTo>
                  <a:pt x="923" y="391"/>
                  <a:pt x="923" y="391"/>
                  <a:pt x="923" y="391"/>
                </a:cubicBezTo>
                <a:cubicBezTo>
                  <a:pt x="921" y="386"/>
                  <a:pt x="921" y="386"/>
                  <a:pt x="921" y="386"/>
                </a:cubicBezTo>
                <a:cubicBezTo>
                  <a:pt x="920" y="386"/>
                  <a:pt x="920" y="386"/>
                  <a:pt x="920" y="386"/>
                </a:cubicBezTo>
                <a:close/>
                <a:moveTo>
                  <a:pt x="903" y="389"/>
                </a:moveTo>
                <a:cubicBezTo>
                  <a:pt x="903" y="390"/>
                  <a:pt x="904" y="391"/>
                  <a:pt x="904" y="392"/>
                </a:cubicBezTo>
                <a:cubicBezTo>
                  <a:pt x="905" y="392"/>
                  <a:pt x="906" y="393"/>
                  <a:pt x="906" y="393"/>
                </a:cubicBezTo>
                <a:cubicBezTo>
                  <a:pt x="907" y="393"/>
                  <a:pt x="908" y="392"/>
                  <a:pt x="909" y="392"/>
                </a:cubicBezTo>
                <a:cubicBezTo>
                  <a:pt x="909" y="391"/>
                  <a:pt x="910" y="390"/>
                  <a:pt x="910" y="389"/>
                </a:cubicBezTo>
                <a:cubicBezTo>
                  <a:pt x="910" y="388"/>
                  <a:pt x="909" y="387"/>
                  <a:pt x="909" y="387"/>
                </a:cubicBezTo>
                <a:cubicBezTo>
                  <a:pt x="908" y="386"/>
                  <a:pt x="907" y="385"/>
                  <a:pt x="906" y="385"/>
                </a:cubicBezTo>
                <a:cubicBezTo>
                  <a:pt x="906" y="385"/>
                  <a:pt x="905" y="386"/>
                  <a:pt x="904" y="387"/>
                </a:cubicBezTo>
                <a:cubicBezTo>
                  <a:pt x="904" y="387"/>
                  <a:pt x="903" y="388"/>
                  <a:pt x="903" y="389"/>
                </a:cubicBezTo>
                <a:close/>
                <a:moveTo>
                  <a:pt x="904" y="389"/>
                </a:moveTo>
                <a:cubicBezTo>
                  <a:pt x="904" y="390"/>
                  <a:pt x="905" y="390"/>
                  <a:pt x="905" y="391"/>
                </a:cubicBezTo>
                <a:cubicBezTo>
                  <a:pt x="905" y="391"/>
                  <a:pt x="906" y="392"/>
                  <a:pt x="906" y="392"/>
                </a:cubicBezTo>
                <a:cubicBezTo>
                  <a:pt x="907" y="392"/>
                  <a:pt x="908" y="391"/>
                  <a:pt x="908" y="391"/>
                </a:cubicBezTo>
                <a:cubicBezTo>
                  <a:pt x="908" y="390"/>
                  <a:pt x="909" y="390"/>
                  <a:pt x="909" y="389"/>
                </a:cubicBezTo>
                <a:cubicBezTo>
                  <a:pt x="909" y="389"/>
                  <a:pt x="909" y="389"/>
                  <a:pt x="909" y="389"/>
                </a:cubicBezTo>
                <a:cubicBezTo>
                  <a:pt x="909" y="388"/>
                  <a:pt x="908" y="388"/>
                  <a:pt x="908" y="387"/>
                </a:cubicBezTo>
                <a:cubicBezTo>
                  <a:pt x="908" y="387"/>
                  <a:pt x="907" y="386"/>
                  <a:pt x="906" y="386"/>
                </a:cubicBezTo>
                <a:cubicBezTo>
                  <a:pt x="906" y="386"/>
                  <a:pt x="905" y="387"/>
                  <a:pt x="905" y="387"/>
                </a:cubicBezTo>
                <a:cubicBezTo>
                  <a:pt x="905" y="388"/>
                  <a:pt x="904" y="388"/>
                  <a:pt x="904" y="389"/>
                </a:cubicBezTo>
                <a:close/>
                <a:moveTo>
                  <a:pt x="763" y="392"/>
                </a:moveTo>
                <a:cubicBezTo>
                  <a:pt x="765" y="392"/>
                  <a:pt x="765" y="392"/>
                  <a:pt x="765" y="392"/>
                </a:cubicBezTo>
                <a:cubicBezTo>
                  <a:pt x="765" y="387"/>
                  <a:pt x="765" y="387"/>
                  <a:pt x="765" y="387"/>
                </a:cubicBezTo>
                <a:cubicBezTo>
                  <a:pt x="766" y="387"/>
                  <a:pt x="766" y="387"/>
                  <a:pt x="766" y="387"/>
                </a:cubicBezTo>
                <a:cubicBezTo>
                  <a:pt x="766" y="386"/>
                  <a:pt x="766" y="386"/>
                  <a:pt x="766" y="386"/>
                </a:cubicBezTo>
                <a:cubicBezTo>
                  <a:pt x="765" y="386"/>
                  <a:pt x="765" y="386"/>
                  <a:pt x="765" y="386"/>
                </a:cubicBezTo>
                <a:cubicBezTo>
                  <a:pt x="765" y="385"/>
                  <a:pt x="765" y="385"/>
                  <a:pt x="765" y="385"/>
                </a:cubicBezTo>
                <a:cubicBezTo>
                  <a:pt x="765" y="385"/>
                  <a:pt x="765" y="384"/>
                  <a:pt x="765" y="384"/>
                </a:cubicBezTo>
                <a:cubicBezTo>
                  <a:pt x="765" y="384"/>
                  <a:pt x="765" y="384"/>
                  <a:pt x="765" y="384"/>
                </a:cubicBezTo>
                <a:cubicBezTo>
                  <a:pt x="766" y="384"/>
                  <a:pt x="766" y="384"/>
                  <a:pt x="766" y="384"/>
                </a:cubicBezTo>
                <a:cubicBezTo>
                  <a:pt x="766" y="383"/>
                  <a:pt x="766" y="383"/>
                  <a:pt x="766" y="383"/>
                </a:cubicBezTo>
                <a:cubicBezTo>
                  <a:pt x="766" y="383"/>
                  <a:pt x="766" y="383"/>
                  <a:pt x="765" y="383"/>
                </a:cubicBezTo>
                <a:cubicBezTo>
                  <a:pt x="765" y="383"/>
                  <a:pt x="764" y="383"/>
                  <a:pt x="764" y="383"/>
                </a:cubicBezTo>
                <a:cubicBezTo>
                  <a:pt x="764" y="383"/>
                  <a:pt x="764" y="384"/>
                  <a:pt x="764" y="384"/>
                </a:cubicBezTo>
                <a:cubicBezTo>
                  <a:pt x="763" y="384"/>
                  <a:pt x="763" y="384"/>
                  <a:pt x="763" y="385"/>
                </a:cubicBezTo>
                <a:cubicBezTo>
                  <a:pt x="763" y="386"/>
                  <a:pt x="763" y="386"/>
                  <a:pt x="763" y="386"/>
                </a:cubicBezTo>
                <a:cubicBezTo>
                  <a:pt x="762" y="386"/>
                  <a:pt x="762" y="386"/>
                  <a:pt x="762" y="386"/>
                </a:cubicBezTo>
                <a:cubicBezTo>
                  <a:pt x="762" y="387"/>
                  <a:pt x="762" y="387"/>
                  <a:pt x="762" y="387"/>
                </a:cubicBezTo>
                <a:cubicBezTo>
                  <a:pt x="763" y="387"/>
                  <a:pt x="763" y="387"/>
                  <a:pt x="763" y="387"/>
                </a:cubicBezTo>
                <a:cubicBezTo>
                  <a:pt x="763" y="392"/>
                  <a:pt x="763" y="392"/>
                  <a:pt x="763" y="392"/>
                </a:cubicBezTo>
                <a:close/>
                <a:moveTo>
                  <a:pt x="770" y="389"/>
                </a:moveTo>
                <a:cubicBezTo>
                  <a:pt x="770" y="390"/>
                  <a:pt x="771" y="391"/>
                  <a:pt x="771" y="391"/>
                </a:cubicBezTo>
                <a:cubicBezTo>
                  <a:pt x="771" y="392"/>
                  <a:pt x="772" y="392"/>
                  <a:pt x="772" y="392"/>
                </a:cubicBezTo>
                <a:cubicBezTo>
                  <a:pt x="773" y="392"/>
                  <a:pt x="774" y="393"/>
                  <a:pt x="774" y="393"/>
                </a:cubicBezTo>
                <a:cubicBezTo>
                  <a:pt x="775" y="393"/>
                  <a:pt x="776" y="392"/>
                  <a:pt x="776" y="392"/>
                </a:cubicBezTo>
                <a:cubicBezTo>
                  <a:pt x="777" y="392"/>
                  <a:pt x="777" y="392"/>
                  <a:pt x="777" y="391"/>
                </a:cubicBezTo>
                <a:cubicBezTo>
                  <a:pt x="778" y="391"/>
                  <a:pt x="778" y="390"/>
                  <a:pt x="778" y="390"/>
                </a:cubicBezTo>
                <a:cubicBezTo>
                  <a:pt x="778" y="389"/>
                  <a:pt x="778" y="389"/>
                  <a:pt x="777" y="388"/>
                </a:cubicBezTo>
                <a:cubicBezTo>
                  <a:pt x="777" y="388"/>
                  <a:pt x="777" y="388"/>
                  <a:pt x="776" y="387"/>
                </a:cubicBezTo>
                <a:cubicBezTo>
                  <a:pt x="776" y="387"/>
                  <a:pt x="775" y="387"/>
                  <a:pt x="774" y="387"/>
                </a:cubicBezTo>
                <a:cubicBezTo>
                  <a:pt x="773" y="387"/>
                  <a:pt x="773" y="386"/>
                  <a:pt x="772" y="386"/>
                </a:cubicBezTo>
                <a:cubicBezTo>
                  <a:pt x="772" y="386"/>
                  <a:pt x="772" y="386"/>
                  <a:pt x="772" y="385"/>
                </a:cubicBezTo>
                <a:cubicBezTo>
                  <a:pt x="772" y="385"/>
                  <a:pt x="772" y="385"/>
                  <a:pt x="772" y="384"/>
                </a:cubicBezTo>
                <a:cubicBezTo>
                  <a:pt x="773" y="384"/>
                  <a:pt x="773" y="384"/>
                  <a:pt x="774" y="384"/>
                </a:cubicBezTo>
                <a:cubicBezTo>
                  <a:pt x="775" y="384"/>
                  <a:pt x="775" y="384"/>
                  <a:pt x="776" y="384"/>
                </a:cubicBezTo>
                <a:cubicBezTo>
                  <a:pt x="776" y="385"/>
                  <a:pt x="776" y="385"/>
                  <a:pt x="776" y="386"/>
                </a:cubicBezTo>
                <a:cubicBezTo>
                  <a:pt x="778" y="386"/>
                  <a:pt x="778" y="386"/>
                  <a:pt x="778" y="386"/>
                </a:cubicBezTo>
                <a:cubicBezTo>
                  <a:pt x="778" y="385"/>
                  <a:pt x="777" y="385"/>
                  <a:pt x="777" y="384"/>
                </a:cubicBezTo>
                <a:cubicBezTo>
                  <a:pt x="777" y="384"/>
                  <a:pt x="776" y="383"/>
                  <a:pt x="776" y="383"/>
                </a:cubicBezTo>
                <a:cubicBezTo>
                  <a:pt x="775" y="383"/>
                  <a:pt x="775" y="383"/>
                  <a:pt x="774" y="383"/>
                </a:cubicBezTo>
                <a:cubicBezTo>
                  <a:pt x="773" y="383"/>
                  <a:pt x="773" y="383"/>
                  <a:pt x="772" y="383"/>
                </a:cubicBezTo>
                <a:cubicBezTo>
                  <a:pt x="772" y="383"/>
                  <a:pt x="771" y="384"/>
                  <a:pt x="771" y="384"/>
                </a:cubicBezTo>
                <a:cubicBezTo>
                  <a:pt x="771" y="385"/>
                  <a:pt x="771" y="385"/>
                  <a:pt x="771" y="385"/>
                </a:cubicBezTo>
                <a:cubicBezTo>
                  <a:pt x="771" y="386"/>
                  <a:pt x="771" y="386"/>
                  <a:pt x="771" y="387"/>
                </a:cubicBezTo>
                <a:cubicBezTo>
                  <a:pt x="771" y="387"/>
                  <a:pt x="772" y="387"/>
                  <a:pt x="772" y="388"/>
                </a:cubicBezTo>
                <a:cubicBezTo>
                  <a:pt x="772" y="388"/>
                  <a:pt x="773" y="388"/>
                  <a:pt x="774" y="388"/>
                </a:cubicBezTo>
                <a:cubicBezTo>
                  <a:pt x="775" y="388"/>
                  <a:pt x="775" y="388"/>
                  <a:pt x="776" y="389"/>
                </a:cubicBezTo>
                <a:cubicBezTo>
                  <a:pt x="776" y="389"/>
                  <a:pt x="776" y="389"/>
                  <a:pt x="776" y="389"/>
                </a:cubicBezTo>
                <a:cubicBezTo>
                  <a:pt x="777" y="389"/>
                  <a:pt x="777" y="390"/>
                  <a:pt x="777" y="390"/>
                </a:cubicBezTo>
                <a:cubicBezTo>
                  <a:pt x="777" y="390"/>
                  <a:pt x="777" y="390"/>
                  <a:pt x="776" y="391"/>
                </a:cubicBezTo>
                <a:cubicBezTo>
                  <a:pt x="776" y="391"/>
                  <a:pt x="776" y="391"/>
                  <a:pt x="776" y="391"/>
                </a:cubicBezTo>
                <a:cubicBezTo>
                  <a:pt x="775" y="391"/>
                  <a:pt x="775" y="391"/>
                  <a:pt x="774" y="391"/>
                </a:cubicBezTo>
                <a:cubicBezTo>
                  <a:pt x="774" y="391"/>
                  <a:pt x="773" y="391"/>
                  <a:pt x="773" y="391"/>
                </a:cubicBezTo>
                <a:cubicBezTo>
                  <a:pt x="772" y="391"/>
                  <a:pt x="772" y="391"/>
                  <a:pt x="772" y="390"/>
                </a:cubicBezTo>
                <a:cubicBezTo>
                  <a:pt x="772" y="390"/>
                  <a:pt x="772" y="390"/>
                  <a:pt x="772" y="389"/>
                </a:cubicBezTo>
                <a:cubicBezTo>
                  <a:pt x="770" y="389"/>
                  <a:pt x="770" y="389"/>
                  <a:pt x="770" y="389"/>
                </a:cubicBezTo>
                <a:close/>
                <a:moveTo>
                  <a:pt x="785" y="390"/>
                </a:moveTo>
                <a:cubicBezTo>
                  <a:pt x="784" y="391"/>
                  <a:pt x="784" y="391"/>
                  <a:pt x="784" y="391"/>
                </a:cubicBezTo>
                <a:cubicBezTo>
                  <a:pt x="784" y="391"/>
                  <a:pt x="783" y="392"/>
                  <a:pt x="783" y="392"/>
                </a:cubicBezTo>
                <a:cubicBezTo>
                  <a:pt x="782" y="392"/>
                  <a:pt x="782" y="391"/>
                  <a:pt x="781" y="391"/>
                </a:cubicBezTo>
                <a:cubicBezTo>
                  <a:pt x="781" y="391"/>
                  <a:pt x="781" y="390"/>
                  <a:pt x="781" y="389"/>
                </a:cubicBezTo>
                <a:cubicBezTo>
                  <a:pt x="781" y="388"/>
                  <a:pt x="781" y="387"/>
                  <a:pt x="781" y="387"/>
                </a:cubicBezTo>
                <a:cubicBezTo>
                  <a:pt x="782" y="387"/>
                  <a:pt x="782" y="386"/>
                  <a:pt x="783" y="386"/>
                </a:cubicBezTo>
                <a:cubicBezTo>
                  <a:pt x="783" y="386"/>
                  <a:pt x="784" y="387"/>
                  <a:pt x="784" y="387"/>
                </a:cubicBezTo>
                <a:cubicBezTo>
                  <a:pt x="784" y="387"/>
                  <a:pt x="784" y="387"/>
                  <a:pt x="784" y="388"/>
                </a:cubicBezTo>
                <a:cubicBezTo>
                  <a:pt x="786" y="388"/>
                  <a:pt x="786" y="388"/>
                  <a:pt x="786" y="388"/>
                </a:cubicBezTo>
                <a:cubicBezTo>
                  <a:pt x="786" y="387"/>
                  <a:pt x="785" y="386"/>
                  <a:pt x="785" y="386"/>
                </a:cubicBezTo>
                <a:cubicBezTo>
                  <a:pt x="784" y="386"/>
                  <a:pt x="784" y="385"/>
                  <a:pt x="783" y="385"/>
                </a:cubicBezTo>
                <a:cubicBezTo>
                  <a:pt x="782" y="385"/>
                  <a:pt x="781" y="386"/>
                  <a:pt x="781" y="386"/>
                </a:cubicBezTo>
                <a:cubicBezTo>
                  <a:pt x="780" y="386"/>
                  <a:pt x="780" y="387"/>
                  <a:pt x="780" y="387"/>
                </a:cubicBezTo>
                <a:cubicBezTo>
                  <a:pt x="779" y="388"/>
                  <a:pt x="779" y="388"/>
                  <a:pt x="779" y="389"/>
                </a:cubicBezTo>
                <a:cubicBezTo>
                  <a:pt x="779" y="390"/>
                  <a:pt x="780" y="391"/>
                  <a:pt x="780" y="392"/>
                </a:cubicBezTo>
                <a:cubicBezTo>
                  <a:pt x="781" y="392"/>
                  <a:pt x="782" y="393"/>
                  <a:pt x="783" y="393"/>
                </a:cubicBezTo>
                <a:cubicBezTo>
                  <a:pt x="784" y="393"/>
                  <a:pt x="784" y="392"/>
                  <a:pt x="785" y="392"/>
                </a:cubicBezTo>
                <a:cubicBezTo>
                  <a:pt x="785" y="391"/>
                  <a:pt x="786" y="391"/>
                  <a:pt x="786" y="390"/>
                </a:cubicBezTo>
                <a:cubicBezTo>
                  <a:pt x="785" y="390"/>
                  <a:pt x="785" y="390"/>
                  <a:pt x="785" y="390"/>
                </a:cubicBezTo>
                <a:close/>
                <a:moveTo>
                  <a:pt x="788" y="384"/>
                </a:moveTo>
                <a:cubicBezTo>
                  <a:pt x="789" y="384"/>
                  <a:pt x="789" y="384"/>
                  <a:pt x="789" y="384"/>
                </a:cubicBezTo>
                <a:cubicBezTo>
                  <a:pt x="789" y="383"/>
                  <a:pt x="789" y="383"/>
                  <a:pt x="789" y="383"/>
                </a:cubicBezTo>
                <a:cubicBezTo>
                  <a:pt x="788" y="383"/>
                  <a:pt x="788" y="383"/>
                  <a:pt x="788" y="383"/>
                </a:cubicBezTo>
                <a:cubicBezTo>
                  <a:pt x="788" y="384"/>
                  <a:pt x="788" y="384"/>
                  <a:pt x="788" y="384"/>
                </a:cubicBezTo>
                <a:close/>
                <a:moveTo>
                  <a:pt x="788" y="392"/>
                </a:moveTo>
                <a:cubicBezTo>
                  <a:pt x="789" y="392"/>
                  <a:pt x="789" y="392"/>
                  <a:pt x="789" y="392"/>
                </a:cubicBezTo>
                <a:cubicBezTo>
                  <a:pt x="789" y="386"/>
                  <a:pt x="789" y="386"/>
                  <a:pt x="789" y="386"/>
                </a:cubicBezTo>
                <a:cubicBezTo>
                  <a:pt x="788" y="386"/>
                  <a:pt x="788" y="386"/>
                  <a:pt x="788" y="386"/>
                </a:cubicBezTo>
                <a:cubicBezTo>
                  <a:pt x="788" y="392"/>
                  <a:pt x="788" y="392"/>
                  <a:pt x="788" y="392"/>
                </a:cubicBezTo>
                <a:close/>
                <a:moveTo>
                  <a:pt x="796" y="390"/>
                </a:moveTo>
                <a:cubicBezTo>
                  <a:pt x="796" y="391"/>
                  <a:pt x="796" y="391"/>
                  <a:pt x="795" y="391"/>
                </a:cubicBezTo>
                <a:cubicBezTo>
                  <a:pt x="795" y="392"/>
                  <a:pt x="795" y="392"/>
                  <a:pt x="794" y="392"/>
                </a:cubicBezTo>
                <a:cubicBezTo>
                  <a:pt x="794" y="392"/>
                  <a:pt x="793" y="391"/>
                  <a:pt x="793" y="391"/>
                </a:cubicBezTo>
                <a:cubicBezTo>
                  <a:pt x="792" y="391"/>
                  <a:pt x="792" y="390"/>
                  <a:pt x="792" y="389"/>
                </a:cubicBezTo>
                <a:cubicBezTo>
                  <a:pt x="798" y="389"/>
                  <a:pt x="798" y="389"/>
                  <a:pt x="798" y="389"/>
                </a:cubicBezTo>
                <a:cubicBezTo>
                  <a:pt x="798" y="389"/>
                  <a:pt x="798" y="389"/>
                  <a:pt x="798" y="389"/>
                </a:cubicBezTo>
                <a:cubicBezTo>
                  <a:pt x="798" y="388"/>
                  <a:pt x="797" y="387"/>
                  <a:pt x="797" y="386"/>
                </a:cubicBezTo>
                <a:cubicBezTo>
                  <a:pt x="796" y="386"/>
                  <a:pt x="795" y="385"/>
                  <a:pt x="794" y="385"/>
                </a:cubicBezTo>
                <a:cubicBezTo>
                  <a:pt x="793" y="385"/>
                  <a:pt x="792" y="386"/>
                  <a:pt x="792" y="386"/>
                </a:cubicBezTo>
                <a:cubicBezTo>
                  <a:pt x="791" y="387"/>
                  <a:pt x="791" y="388"/>
                  <a:pt x="791" y="389"/>
                </a:cubicBezTo>
                <a:cubicBezTo>
                  <a:pt x="791" y="390"/>
                  <a:pt x="791" y="391"/>
                  <a:pt x="792" y="392"/>
                </a:cubicBezTo>
                <a:cubicBezTo>
                  <a:pt x="792" y="392"/>
                  <a:pt x="793" y="393"/>
                  <a:pt x="794" y="393"/>
                </a:cubicBezTo>
                <a:cubicBezTo>
                  <a:pt x="795" y="393"/>
                  <a:pt x="796" y="392"/>
                  <a:pt x="796" y="392"/>
                </a:cubicBezTo>
                <a:cubicBezTo>
                  <a:pt x="797" y="392"/>
                  <a:pt x="797" y="391"/>
                  <a:pt x="797" y="390"/>
                </a:cubicBezTo>
                <a:cubicBezTo>
                  <a:pt x="796" y="390"/>
                  <a:pt x="796" y="390"/>
                  <a:pt x="796" y="390"/>
                </a:cubicBezTo>
                <a:close/>
                <a:moveTo>
                  <a:pt x="792" y="388"/>
                </a:moveTo>
                <a:cubicBezTo>
                  <a:pt x="796" y="388"/>
                  <a:pt x="796" y="388"/>
                  <a:pt x="796" y="388"/>
                </a:cubicBezTo>
                <a:cubicBezTo>
                  <a:pt x="796" y="388"/>
                  <a:pt x="796" y="387"/>
                  <a:pt x="796" y="387"/>
                </a:cubicBezTo>
                <a:cubicBezTo>
                  <a:pt x="795" y="387"/>
                  <a:pt x="795" y="386"/>
                  <a:pt x="794" y="386"/>
                </a:cubicBezTo>
                <a:cubicBezTo>
                  <a:pt x="794" y="386"/>
                  <a:pt x="793" y="387"/>
                  <a:pt x="793" y="387"/>
                </a:cubicBezTo>
                <a:cubicBezTo>
                  <a:pt x="792" y="387"/>
                  <a:pt x="792" y="388"/>
                  <a:pt x="792" y="388"/>
                </a:cubicBezTo>
                <a:close/>
                <a:moveTo>
                  <a:pt x="855" y="392"/>
                </a:moveTo>
                <a:cubicBezTo>
                  <a:pt x="857" y="392"/>
                  <a:pt x="857" y="392"/>
                  <a:pt x="857" y="392"/>
                </a:cubicBezTo>
                <a:cubicBezTo>
                  <a:pt x="857" y="384"/>
                  <a:pt x="857" y="384"/>
                  <a:pt x="857" y="384"/>
                </a:cubicBezTo>
                <a:cubicBezTo>
                  <a:pt x="860" y="384"/>
                  <a:pt x="860" y="384"/>
                  <a:pt x="860" y="384"/>
                </a:cubicBezTo>
                <a:cubicBezTo>
                  <a:pt x="860" y="383"/>
                  <a:pt x="860" y="383"/>
                  <a:pt x="860" y="383"/>
                </a:cubicBezTo>
                <a:cubicBezTo>
                  <a:pt x="852" y="383"/>
                  <a:pt x="852" y="383"/>
                  <a:pt x="852" y="383"/>
                </a:cubicBezTo>
                <a:cubicBezTo>
                  <a:pt x="852" y="384"/>
                  <a:pt x="852" y="384"/>
                  <a:pt x="852" y="384"/>
                </a:cubicBezTo>
                <a:cubicBezTo>
                  <a:pt x="855" y="384"/>
                  <a:pt x="855" y="384"/>
                  <a:pt x="855" y="384"/>
                </a:cubicBezTo>
                <a:cubicBezTo>
                  <a:pt x="855" y="392"/>
                  <a:pt x="855" y="392"/>
                  <a:pt x="855" y="392"/>
                </a:cubicBezTo>
                <a:close/>
                <a:moveTo>
                  <a:pt x="876" y="392"/>
                </a:moveTo>
                <a:cubicBezTo>
                  <a:pt x="877" y="392"/>
                  <a:pt x="877" y="392"/>
                  <a:pt x="877" y="392"/>
                </a:cubicBezTo>
                <a:cubicBezTo>
                  <a:pt x="877" y="389"/>
                  <a:pt x="877" y="389"/>
                  <a:pt x="877" y="389"/>
                </a:cubicBezTo>
                <a:cubicBezTo>
                  <a:pt x="877" y="388"/>
                  <a:pt x="878" y="388"/>
                  <a:pt x="878" y="387"/>
                </a:cubicBezTo>
                <a:cubicBezTo>
                  <a:pt x="878" y="387"/>
                  <a:pt x="878" y="387"/>
                  <a:pt x="878" y="387"/>
                </a:cubicBezTo>
                <a:cubicBezTo>
                  <a:pt x="879" y="387"/>
                  <a:pt x="879" y="386"/>
                  <a:pt x="879" y="386"/>
                </a:cubicBezTo>
                <a:cubicBezTo>
                  <a:pt x="880" y="386"/>
                  <a:pt x="880" y="387"/>
                  <a:pt x="880" y="387"/>
                </a:cubicBezTo>
                <a:cubicBezTo>
                  <a:pt x="881" y="387"/>
                  <a:pt x="881" y="388"/>
                  <a:pt x="881" y="388"/>
                </a:cubicBezTo>
                <a:cubicBezTo>
                  <a:pt x="881" y="392"/>
                  <a:pt x="881" y="392"/>
                  <a:pt x="881" y="392"/>
                </a:cubicBezTo>
                <a:cubicBezTo>
                  <a:pt x="882" y="392"/>
                  <a:pt x="882" y="392"/>
                  <a:pt x="882" y="392"/>
                </a:cubicBezTo>
                <a:cubicBezTo>
                  <a:pt x="882" y="388"/>
                  <a:pt x="882" y="388"/>
                  <a:pt x="882" y="388"/>
                </a:cubicBezTo>
                <a:cubicBezTo>
                  <a:pt x="882" y="387"/>
                  <a:pt x="882" y="387"/>
                  <a:pt x="882" y="387"/>
                </a:cubicBezTo>
                <a:cubicBezTo>
                  <a:pt x="882" y="386"/>
                  <a:pt x="881" y="386"/>
                  <a:pt x="881" y="386"/>
                </a:cubicBezTo>
                <a:cubicBezTo>
                  <a:pt x="881" y="386"/>
                  <a:pt x="880" y="385"/>
                  <a:pt x="880" y="385"/>
                </a:cubicBezTo>
                <a:cubicBezTo>
                  <a:pt x="879" y="385"/>
                  <a:pt x="878" y="386"/>
                  <a:pt x="877" y="386"/>
                </a:cubicBezTo>
                <a:cubicBezTo>
                  <a:pt x="877" y="383"/>
                  <a:pt x="877" y="383"/>
                  <a:pt x="877" y="383"/>
                </a:cubicBezTo>
                <a:cubicBezTo>
                  <a:pt x="876" y="383"/>
                  <a:pt x="876" y="383"/>
                  <a:pt x="876" y="383"/>
                </a:cubicBezTo>
                <a:cubicBezTo>
                  <a:pt x="876" y="392"/>
                  <a:pt x="876" y="392"/>
                  <a:pt x="876" y="392"/>
                </a:cubicBezTo>
                <a:close/>
                <a:moveTo>
                  <a:pt x="900" y="392"/>
                </a:moveTo>
                <a:cubicBezTo>
                  <a:pt x="901" y="392"/>
                  <a:pt x="901" y="392"/>
                  <a:pt x="901" y="392"/>
                </a:cubicBezTo>
                <a:cubicBezTo>
                  <a:pt x="901" y="383"/>
                  <a:pt x="901" y="383"/>
                  <a:pt x="901" y="383"/>
                </a:cubicBezTo>
                <a:cubicBezTo>
                  <a:pt x="900" y="383"/>
                  <a:pt x="900" y="383"/>
                  <a:pt x="900" y="383"/>
                </a:cubicBezTo>
                <a:cubicBezTo>
                  <a:pt x="900" y="392"/>
                  <a:pt x="900" y="392"/>
                  <a:pt x="900" y="392"/>
                </a:cubicBezTo>
                <a:close/>
                <a:moveTo>
                  <a:pt x="912" y="393"/>
                </a:moveTo>
                <a:cubicBezTo>
                  <a:pt x="912" y="394"/>
                  <a:pt x="912" y="394"/>
                  <a:pt x="912" y="395"/>
                </a:cubicBezTo>
                <a:cubicBezTo>
                  <a:pt x="913" y="395"/>
                  <a:pt x="914" y="395"/>
                  <a:pt x="915" y="395"/>
                </a:cubicBezTo>
                <a:cubicBezTo>
                  <a:pt x="915" y="395"/>
                  <a:pt x="916" y="395"/>
                  <a:pt x="917" y="395"/>
                </a:cubicBezTo>
                <a:cubicBezTo>
                  <a:pt x="917" y="395"/>
                  <a:pt x="918" y="394"/>
                  <a:pt x="918" y="394"/>
                </a:cubicBezTo>
                <a:cubicBezTo>
                  <a:pt x="918" y="393"/>
                  <a:pt x="918" y="393"/>
                  <a:pt x="918" y="392"/>
                </a:cubicBezTo>
                <a:cubicBezTo>
                  <a:pt x="918" y="386"/>
                  <a:pt x="918" y="386"/>
                  <a:pt x="918" y="386"/>
                </a:cubicBezTo>
                <a:cubicBezTo>
                  <a:pt x="917" y="386"/>
                  <a:pt x="917" y="386"/>
                  <a:pt x="917" y="386"/>
                </a:cubicBezTo>
                <a:cubicBezTo>
                  <a:pt x="917" y="386"/>
                  <a:pt x="917" y="386"/>
                  <a:pt x="917" y="386"/>
                </a:cubicBezTo>
                <a:cubicBezTo>
                  <a:pt x="916" y="386"/>
                  <a:pt x="916" y="385"/>
                  <a:pt x="915" y="385"/>
                </a:cubicBezTo>
                <a:cubicBezTo>
                  <a:pt x="914" y="385"/>
                  <a:pt x="913" y="386"/>
                  <a:pt x="913" y="386"/>
                </a:cubicBezTo>
                <a:cubicBezTo>
                  <a:pt x="912" y="386"/>
                  <a:pt x="912" y="387"/>
                  <a:pt x="912" y="387"/>
                </a:cubicBezTo>
                <a:cubicBezTo>
                  <a:pt x="912" y="388"/>
                  <a:pt x="911" y="388"/>
                  <a:pt x="911" y="389"/>
                </a:cubicBezTo>
                <a:cubicBezTo>
                  <a:pt x="911" y="390"/>
                  <a:pt x="912" y="391"/>
                  <a:pt x="912" y="391"/>
                </a:cubicBezTo>
                <a:cubicBezTo>
                  <a:pt x="913" y="392"/>
                  <a:pt x="914" y="392"/>
                  <a:pt x="915" y="392"/>
                </a:cubicBezTo>
                <a:cubicBezTo>
                  <a:pt x="916" y="392"/>
                  <a:pt x="916" y="392"/>
                  <a:pt x="917" y="392"/>
                </a:cubicBezTo>
                <a:cubicBezTo>
                  <a:pt x="917" y="392"/>
                  <a:pt x="917" y="393"/>
                  <a:pt x="917" y="393"/>
                </a:cubicBezTo>
                <a:cubicBezTo>
                  <a:pt x="917" y="393"/>
                  <a:pt x="916" y="394"/>
                  <a:pt x="916" y="394"/>
                </a:cubicBezTo>
                <a:cubicBezTo>
                  <a:pt x="916" y="394"/>
                  <a:pt x="915" y="394"/>
                  <a:pt x="915" y="394"/>
                </a:cubicBezTo>
                <a:cubicBezTo>
                  <a:pt x="914" y="394"/>
                  <a:pt x="914" y="394"/>
                  <a:pt x="913" y="394"/>
                </a:cubicBezTo>
                <a:cubicBezTo>
                  <a:pt x="913" y="394"/>
                  <a:pt x="913" y="393"/>
                  <a:pt x="913" y="393"/>
                </a:cubicBezTo>
                <a:cubicBezTo>
                  <a:pt x="912" y="393"/>
                  <a:pt x="912" y="393"/>
                  <a:pt x="912" y="393"/>
                </a:cubicBezTo>
                <a:close/>
                <a:moveTo>
                  <a:pt x="913" y="389"/>
                </a:moveTo>
                <a:cubicBezTo>
                  <a:pt x="913" y="390"/>
                  <a:pt x="913" y="390"/>
                  <a:pt x="913" y="391"/>
                </a:cubicBezTo>
                <a:cubicBezTo>
                  <a:pt x="914" y="391"/>
                  <a:pt x="914" y="391"/>
                  <a:pt x="915" y="391"/>
                </a:cubicBezTo>
                <a:cubicBezTo>
                  <a:pt x="915" y="391"/>
                  <a:pt x="916" y="391"/>
                  <a:pt x="916" y="391"/>
                </a:cubicBezTo>
                <a:cubicBezTo>
                  <a:pt x="917" y="390"/>
                  <a:pt x="917" y="390"/>
                  <a:pt x="917" y="389"/>
                </a:cubicBezTo>
                <a:cubicBezTo>
                  <a:pt x="917" y="388"/>
                  <a:pt x="917" y="387"/>
                  <a:pt x="916" y="387"/>
                </a:cubicBezTo>
                <a:cubicBezTo>
                  <a:pt x="916" y="387"/>
                  <a:pt x="915" y="386"/>
                  <a:pt x="915" y="386"/>
                </a:cubicBezTo>
                <a:cubicBezTo>
                  <a:pt x="914" y="386"/>
                  <a:pt x="914" y="387"/>
                  <a:pt x="913" y="387"/>
                </a:cubicBezTo>
                <a:cubicBezTo>
                  <a:pt x="913" y="387"/>
                  <a:pt x="913" y="388"/>
                  <a:pt x="913" y="389"/>
                </a:cubicBezTo>
                <a:close/>
                <a:moveTo>
                  <a:pt x="799" y="392"/>
                </a:moveTo>
                <a:cubicBezTo>
                  <a:pt x="800" y="392"/>
                  <a:pt x="800" y="392"/>
                  <a:pt x="800" y="392"/>
                </a:cubicBezTo>
                <a:cubicBezTo>
                  <a:pt x="800" y="389"/>
                  <a:pt x="800" y="389"/>
                  <a:pt x="800" y="389"/>
                </a:cubicBezTo>
                <a:cubicBezTo>
                  <a:pt x="800" y="388"/>
                  <a:pt x="801" y="387"/>
                  <a:pt x="801" y="387"/>
                </a:cubicBezTo>
                <a:cubicBezTo>
                  <a:pt x="801" y="387"/>
                  <a:pt x="802" y="386"/>
                  <a:pt x="802" y="386"/>
                </a:cubicBezTo>
                <a:cubicBezTo>
                  <a:pt x="803" y="386"/>
                  <a:pt x="803" y="387"/>
                  <a:pt x="803" y="387"/>
                </a:cubicBezTo>
                <a:cubicBezTo>
                  <a:pt x="804" y="387"/>
                  <a:pt x="804" y="387"/>
                  <a:pt x="804" y="387"/>
                </a:cubicBezTo>
                <a:cubicBezTo>
                  <a:pt x="804" y="387"/>
                  <a:pt x="804" y="388"/>
                  <a:pt x="804" y="388"/>
                </a:cubicBezTo>
                <a:cubicBezTo>
                  <a:pt x="804" y="392"/>
                  <a:pt x="804" y="392"/>
                  <a:pt x="804" y="392"/>
                </a:cubicBezTo>
                <a:cubicBezTo>
                  <a:pt x="805" y="392"/>
                  <a:pt x="805" y="392"/>
                  <a:pt x="805" y="392"/>
                </a:cubicBezTo>
                <a:cubicBezTo>
                  <a:pt x="805" y="388"/>
                  <a:pt x="805" y="388"/>
                  <a:pt x="805" y="388"/>
                </a:cubicBezTo>
                <a:cubicBezTo>
                  <a:pt x="805" y="388"/>
                  <a:pt x="805" y="387"/>
                  <a:pt x="805" y="387"/>
                </a:cubicBezTo>
                <a:cubicBezTo>
                  <a:pt x="805" y="387"/>
                  <a:pt x="805" y="387"/>
                  <a:pt x="805" y="386"/>
                </a:cubicBezTo>
                <a:cubicBezTo>
                  <a:pt x="805" y="386"/>
                  <a:pt x="804" y="386"/>
                  <a:pt x="804" y="386"/>
                </a:cubicBezTo>
                <a:cubicBezTo>
                  <a:pt x="804" y="386"/>
                  <a:pt x="803" y="385"/>
                  <a:pt x="803" y="385"/>
                </a:cubicBezTo>
                <a:cubicBezTo>
                  <a:pt x="802" y="385"/>
                  <a:pt x="801" y="386"/>
                  <a:pt x="800" y="387"/>
                </a:cubicBezTo>
                <a:cubicBezTo>
                  <a:pt x="800" y="386"/>
                  <a:pt x="800" y="386"/>
                  <a:pt x="800" y="386"/>
                </a:cubicBezTo>
                <a:cubicBezTo>
                  <a:pt x="799" y="386"/>
                  <a:pt x="799" y="386"/>
                  <a:pt x="799" y="386"/>
                </a:cubicBezTo>
                <a:cubicBezTo>
                  <a:pt x="799" y="392"/>
                  <a:pt x="799" y="392"/>
                  <a:pt x="799" y="392"/>
                </a:cubicBezTo>
                <a:close/>
                <a:moveTo>
                  <a:pt x="834" y="392"/>
                </a:moveTo>
                <a:cubicBezTo>
                  <a:pt x="835" y="392"/>
                  <a:pt x="835" y="392"/>
                  <a:pt x="835" y="392"/>
                </a:cubicBezTo>
                <a:cubicBezTo>
                  <a:pt x="835" y="389"/>
                  <a:pt x="835" y="389"/>
                  <a:pt x="835" y="389"/>
                </a:cubicBezTo>
                <a:cubicBezTo>
                  <a:pt x="835" y="388"/>
                  <a:pt x="835" y="387"/>
                  <a:pt x="836" y="387"/>
                </a:cubicBezTo>
                <a:cubicBezTo>
                  <a:pt x="836" y="387"/>
                  <a:pt x="837" y="386"/>
                  <a:pt x="837" y="386"/>
                </a:cubicBezTo>
                <a:cubicBezTo>
                  <a:pt x="838" y="386"/>
                  <a:pt x="838" y="387"/>
                  <a:pt x="838" y="387"/>
                </a:cubicBezTo>
                <a:cubicBezTo>
                  <a:pt x="838" y="387"/>
                  <a:pt x="839" y="387"/>
                  <a:pt x="839" y="387"/>
                </a:cubicBezTo>
                <a:cubicBezTo>
                  <a:pt x="839" y="387"/>
                  <a:pt x="839" y="388"/>
                  <a:pt x="839" y="388"/>
                </a:cubicBezTo>
                <a:cubicBezTo>
                  <a:pt x="839" y="392"/>
                  <a:pt x="839" y="392"/>
                  <a:pt x="839" y="392"/>
                </a:cubicBezTo>
                <a:cubicBezTo>
                  <a:pt x="840" y="392"/>
                  <a:pt x="840" y="392"/>
                  <a:pt x="840" y="392"/>
                </a:cubicBezTo>
                <a:cubicBezTo>
                  <a:pt x="840" y="388"/>
                  <a:pt x="840" y="388"/>
                  <a:pt x="840" y="388"/>
                </a:cubicBezTo>
                <a:cubicBezTo>
                  <a:pt x="840" y="388"/>
                  <a:pt x="840" y="387"/>
                  <a:pt x="840" y="387"/>
                </a:cubicBezTo>
                <a:cubicBezTo>
                  <a:pt x="840" y="387"/>
                  <a:pt x="840" y="387"/>
                  <a:pt x="840" y="386"/>
                </a:cubicBezTo>
                <a:cubicBezTo>
                  <a:pt x="839" y="386"/>
                  <a:pt x="839" y="386"/>
                  <a:pt x="839" y="386"/>
                </a:cubicBezTo>
                <a:cubicBezTo>
                  <a:pt x="838" y="386"/>
                  <a:pt x="838" y="385"/>
                  <a:pt x="838" y="385"/>
                </a:cubicBezTo>
                <a:cubicBezTo>
                  <a:pt x="836" y="385"/>
                  <a:pt x="836" y="386"/>
                  <a:pt x="835" y="387"/>
                </a:cubicBezTo>
                <a:cubicBezTo>
                  <a:pt x="835" y="386"/>
                  <a:pt x="835" y="386"/>
                  <a:pt x="835" y="386"/>
                </a:cubicBezTo>
                <a:cubicBezTo>
                  <a:pt x="834" y="386"/>
                  <a:pt x="834" y="386"/>
                  <a:pt x="834" y="386"/>
                </a:cubicBezTo>
                <a:cubicBezTo>
                  <a:pt x="834" y="392"/>
                  <a:pt x="834" y="392"/>
                  <a:pt x="834" y="392"/>
                </a:cubicBezTo>
                <a:close/>
                <a:moveTo>
                  <a:pt x="884" y="392"/>
                </a:moveTo>
                <a:cubicBezTo>
                  <a:pt x="885" y="392"/>
                  <a:pt x="885" y="392"/>
                  <a:pt x="885" y="392"/>
                </a:cubicBezTo>
                <a:cubicBezTo>
                  <a:pt x="885" y="389"/>
                  <a:pt x="885" y="389"/>
                  <a:pt x="885" y="389"/>
                </a:cubicBezTo>
                <a:cubicBezTo>
                  <a:pt x="885" y="388"/>
                  <a:pt x="886" y="387"/>
                  <a:pt x="886" y="387"/>
                </a:cubicBezTo>
                <a:cubicBezTo>
                  <a:pt x="886" y="387"/>
                  <a:pt x="887" y="386"/>
                  <a:pt x="887" y="386"/>
                </a:cubicBezTo>
                <a:cubicBezTo>
                  <a:pt x="888" y="386"/>
                  <a:pt x="888" y="387"/>
                  <a:pt x="888" y="387"/>
                </a:cubicBezTo>
                <a:cubicBezTo>
                  <a:pt x="888" y="387"/>
                  <a:pt x="889" y="387"/>
                  <a:pt x="889" y="387"/>
                </a:cubicBezTo>
                <a:cubicBezTo>
                  <a:pt x="889" y="387"/>
                  <a:pt x="889" y="388"/>
                  <a:pt x="889" y="388"/>
                </a:cubicBezTo>
                <a:cubicBezTo>
                  <a:pt x="889" y="392"/>
                  <a:pt x="889" y="392"/>
                  <a:pt x="889" y="392"/>
                </a:cubicBezTo>
                <a:cubicBezTo>
                  <a:pt x="890" y="392"/>
                  <a:pt x="890" y="392"/>
                  <a:pt x="890" y="392"/>
                </a:cubicBezTo>
                <a:cubicBezTo>
                  <a:pt x="890" y="388"/>
                  <a:pt x="890" y="388"/>
                  <a:pt x="890" y="388"/>
                </a:cubicBezTo>
                <a:cubicBezTo>
                  <a:pt x="890" y="388"/>
                  <a:pt x="890" y="387"/>
                  <a:pt x="890" y="387"/>
                </a:cubicBezTo>
                <a:cubicBezTo>
                  <a:pt x="890" y="387"/>
                  <a:pt x="890" y="387"/>
                  <a:pt x="890" y="386"/>
                </a:cubicBezTo>
                <a:cubicBezTo>
                  <a:pt x="890" y="386"/>
                  <a:pt x="889" y="386"/>
                  <a:pt x="889" y="386"/>
                </a:cubicBezTo>
                <a:cubicBezTo>
                  <a:pt x="888" y="386"/>
                  <a:pt x="888" y="385"/>
                  <a:pt x="888" y="385"/>
                </a:cubicBezTo>
                <a:cubicBezTo>
                  <a:pt x="887" y="385"/>
                  <a:pt x="886" y="386"/>
                  <a:pt x="885" y="387"/>
                </a:cubicBezTo>
                <a:cubicBezTo>
                  <a:pt x="885" y="386"/>
                  <a:pt x="885" y="386"/>
                  <a:pt x="885" y="386"/>
                </a:cubicBezTo>
                <a:cubicBezTo>
                  <a:pt x="884" y="386"/>
                  <a:pt x="884" y="386"/>
                  <a:pt x="884" y="386"/>
                </a:cubicBezTo>
                <a:cubicBezTo>
                  <a:pt x="884" y="392"/>
                  <a:pt x="884" y="392"/>
                  <a:pt x="884" y="392"/>
                </a:cubicBezTo>
                <a:close/>
                <a:moveTo>
                  <a:pt x="831" y="391"/>
                </a:moveTo>
                <a:cubicBezTo>
                  <a:pt x="831" y="392"/>
                  <a:pt x="831" y="392"/>
                  <a:pt x="831" y="392"/>
                </a:cubicBezTo>
                <a:cubicBezTo>
                  <a:pt x="832" y="392"/>
                  <a:pt x="832" y="392"/>
                  <a:pt x="832" y="392"/>
                </a:cubicBezTo>
                <a:cubicBezTo>
                  <a:pt x="832" y="386"/>
                  <a:pt x="832" y="386"/>
                  <a:pt x="832" y="386"/>
                </a:cubicBezTo>
                <a:cubicBezTo>
                  <a:pt x="831" y="386"/>
                  <a:pt x="831" y="386"/>
                  <a:pt x="831" y="386"/>
                </a:cubicBezTo>
                <a:cubicBezTo>
                  <a:pt x="831" y="386"/>
                  <a:pt x="831" y="386"/>
                  <a:pt x="831" y="386"/>
                </a:cubicBezTo>
                <a:cubicBezTo>
                  <a:pt x="831" y="386"/>
                  <a:pt x="830" y="386"/>
                  <a:pt x="830" y="386"/>
                </a:cubicBezTo>
                <a:cubicBezTo>
                  <a:pt x="829" y="385"/>
                  <a:pt x="829" y="385"/>
                  <a:pt x="829" y="385"/>
                </a:cubicBezTo>
                <a:cubicBezTo>
                  <a:pt x="828" y="385"/>
                  <a:pt x="827" y="386"/>
                  <a:pt x="826" y="386"/>
                </a:cubicBezTo>
                <a:cubicBezTo>
                  <a:pt x="825" y="387"/>
                  <a:pt x="825" y="388"/>
                  <a:pt x="825" y="389"/>
                </a:cubicBezTo>
                <a:cubicBezTo>
                  <a:pt x="825" y="390"/>
                  <a:pt x="825" y="391"/>
                  <a:pt x="826" y="391"/>
                </a:cubicBezTo>
                <a:cubicBezTo>
                  <a:pt x="827" y="392"/>
                  <a:pt x="827" y="393"/>
                  <a:pt x="828" y="393"/>
                </a:cubicBezTo>
                <a:cubicBezTo>
                  <a:pt x="829" y="393"/>
                  <a:pt x="829" y="392"/>
                  <a:pt x="830" y="392"/>
                </a:cubicBezTo>
                <a:cubicBezTo>
                  <a:pt x="830" y="392"/>
                  <a:pt x="831" y="392"/>
                  <a:pt x="831" y="391"/>
                </a:cubicBezTo>
                <a:close/>
                <a:moveTo>
                  <a:pt x="831" y="389"/>
                </a:moveTo>
                <a:cubicBezTo>
                  <a:pt x="831" y="388"/>
                  <a:pt x="831" y="388"/>
                  <a:pt x="830" y="387"/>
                </a:cubicBezTo>
                <a:cubicBezTo>
                  <a:pt x="830" y="387"/>
                  <a:pt x="829" y="386"/>
                  <a:pt x="829" y="386"/>
                </a:cubicBezTo>
                <a:cubicBezTo>
                  <a:pt x="828" y="386"/>
                  <a:pt x="827" y="387"/>
                  <a:pt x="827" y="387"/>
                </a:cubicBezTo>
                <a:cubicBezTo>
                  <a:pt x="827" y="388"/>
                  <a:pt x="826" y="388"/>
                  <a:pt x="826" y="389"/>
                </a:cubicBezTo>
                <a:cubicBezTo>
                  <a:pt x="826" y="390"/>
                  <a:pt x="827" y="390"/>
                  <a:pt x="827" y="391"/>
                </a:cubicBezTo>
                <a:cubicBezTo>
                  <a:pt x="827" y="391"/>
                  <a:pt x="828" y="391"/>
                  <a:pt x="829" y="391"/>
                </a:cubicBezTo>
                <a:cubicBezTo>
                  <a:pt x="829" y="391"/>
                  <a:pt x="830" y="391"/>
                  <a:pt x="830" y="391"/>
                </a:cubicBezTo>
                <a:cubicBezTo>
                  <a:pt x="831" y="390"/>
                  <a:pt x="831" y="390"/>
                  <a:pt x="831" y="389"/>
                </a:cubicBezTo>
                <a:close/>
                <a:moveTo>
                  <a:pt x="654" y="366"/>
                </a:moveTo>
                <a:cubicBezTo>
                  <a:pt x="654" y="366"/>
                  <a:pt x="653" y="366"/>
                  <a:pt x="653" y="367"/>
                </a:cubicBezTo>
                <a:cubicBezTo>
                  <a:pt x="653" y="367"/>
                  <a:pt x="653" y="368"/>
                  <a:pt x="653" y="369"/>
                </a:cubicBezTo>
                <a:cubicBezTo>
                  <a:pt x="653" y="369"/>
                  <a:pt x="653" y="370"/>
                  <a:pt x="653" y="370"/>
                </a:cubicBezTo>
                <a:cubicBezTo>
                  <a:pt x="653" y="371"/>
                  <a:pt x="652" y="372"/>
                  <a:pt x="652" y="373"/>
                </a:cubicBezTo>
                <a:cubicBezTo>
                  <a:pt x="652" y="373"/>
                  <a:pt x="652" y="374"/>
                  <a:pt x="652" y="375"/>
                </a:cubicBezTo>
                <a:cubicBezTo>
                  <a:pt x="651" y="376"/>
                  <a:pt x="651" y="376"/>
                  <a:pt x="651" y="377"/>
                </a:cubicBezTo>
                <a:cubicBezTo>
                  <a:pt x="651" y="377"/>
                  <a:pt x="651" y="378"/>
                  <a:pt x="651" y="379"/>
                </a:cubicBezTo>
                <a:cubicBezTo>
                  <a:pt x="650" y="379"/>
                  <a:pt x="650" y="379"/>
                  <a:pt x="649" y="379"/>
                </a:cubicBezTo>
                <a:cubicBezTo>
                  <a:pt x="649" y="380"/>
                  <a:pt x="649" y="380"/>
                  <a:pt x="648" y="380"/>
                </a:cubicBezTo>
                <a:cubicBezTo>
                  <a:pt x="647" y="381"/>
                  <a:pt x="645" y="381"/>
                  <a:pt x="644" y="382"/>
                </a:cubicBezTo>
                <a:cubicBezTo>
                  <a:pt x="643" y="382"/>
                  <a:pt x="642" y="382"/>
                  <a:pt x="642" y="382"/>
                </a:cubicBezTo>
                <a:cubicBezTo>
                  <a:pt x="642" y="383"/>
                  <a:pt x="642" y="383"/>
                  <a:pt x="642" y="383"/>
                </a:cubicBezTo>
                <a:cubicBezTo>
                  <a:pt x="642" y="383"/>
                  <a:pt x="642" y="384"/>
                  <a:pt x="642" y="384"/>
                </a:cubicBezTo>
                <a:cubicBezTo>
                  <a:pt x="643" y="384"/>
                  <a:pt x="643" y="384"/>
                  <a:pt x="643" y="384"/>
                </a:cubicBezTo>
                <a:cubicBezTo>
                  <a:pt x="644" y="384"/>
                  <a:pt x="645" y="384"/>
                  <a:pt x="646" y="384"/>
                </a:cubicBezTo>
                <a:cubicBezTo>
                  <a:pt x="646" y="384"/>
                  <a:pt x="647" y="384"/>
                  <a:pt x="647" y="384"/>
                </a:cubicBezTo>
                <a:cubicBezTo>
                  <a:pt x="648" y="384"/>
                  <a:pt x="649" y="383"/>
                  <a:pt x="649" y="384"/>
                </a:cubicBezTo>
                <a:cubicBezTo>
                  <a:pt x="649" y="384"/>
                  <a:pt x="648" y="385"/>
                  <a:pt x="648" y="386"/>
                </a:cubicBezTo>
                <a:cubicBezTo>
                  <a:pt x="648" y="387"/>
                  <a:pt x="647" y="388"/>
                  <a:pt x="646" y="390"/>
                </a:cubicBezTo>
                <a:cubicBezTo>
                  <a:pt x="646" y="390"/>
                  <a:pt x="646" y="391"/>
                  <a:pt x="646" y="392"/>
                </a:cubicBezTo>
                <a:cubicBezTo>
                  <a:pt x="647" y="392"/>
                  <a:pt x="647" y="392"/>
                  <a:pt x="647" y="392"/>
                </a:cubicBezTo>
                <a:cubicBezTo>
                  <a:pt x="648" y="391"/>
                  <a:pt x="648" y="391"/>
                  <a:pt x="649" y="390"/>
                </a:cubicBezTo>
                <a:cubicBezTo>
                  <a:pt x="649" y="390"/>
                  <a:pt x="649" y="390"/>
                  <a:pt x="649" y="390"/>
                </a:cubicBezTo>
                <a:cubicBezTo>
                  <a:pt x="650" y="390"/>
                  <a:pt x="650" y="389"/>
                  <a:pt x="651" y="388"/>
                </a:cubicBezTo>
                <a:cubicBezTo>
                  <a:pt x="651" y="388"/>
                  <a:pt x="652" y="388"/>
                  <a:pt x="652" y="388"/>
                </a:cubicBezTo>
                <a:cubicBezTo>
                  <a:pt x="652" y="388"/>
                  <a:pt x="653" y="388"/>
                  <a:pt x="654" y="388"/>
                </a:cubicBezTo>
                <a:cubicBezTo>
                  <a:pt x="655" y="388"/>
                  <a:pt x="655" y="388"/>
                  <a:pt x="655" y="388"/>
                </a:cubicBezTo>
                <a:cubicBezTo>
                  <a:pt x="656" y="388"/>
                  <a:pt x="658" y="388"/>
                  <a:pt x="657" y="389"/>
                </a:cubicBezTo>
                <a:cubicBezTo>
                  <a:pt x="657" y="389"/>
                  <a:pt x="657" y="390"/>
                  <a:pt x="657" y="390"/>
                </a:cubicBezTo>
                <a:cubicBezTo>
                  <a:pt x="656" y="391"/>
                  <a:pt x="656" y="391"/>
                  <a:pt x="656" y="391"/>
                </a:cubicBezTo>
                <a:cubicBezTo>
                  <a:pt x="656" y="391"/>
                  <a:pt x="656" y="391"/>
                  <a:pt x="656" y="392"/>
                </a:cubicBezTo>
                <a:cubicBezTo>
                  <a:pt x="656" y="392"/>
                  <a:pt x="657" y="391"/>
                  <a:pt x="657" y="391"/>
                </a:cubicBezTo>
                <a:cubicBezTo>
                  <a:pt x="657" y="391"/>
                  <a:pt x="658" y="391"/>
                  <a:pt x="658" y="390"/>
                </a:cubicBezTo>
                <a:cubicBezTo>
                  <a:pt x="659" y="390"/>
                  <a:pt x="659" y="390"/>
                  <a:pt x="659" y="389"/>
                </a:cubicBezTo>
                <a:cubicBezTo>
                  <a:pt x="660" y="389"/>
                  <a:pt x="660" y="389"/>
                  <a:pt x="660" y="389"/>
                </a:cubicBezTo>
                <a:cubicBezTo>
                  <a:pt x="660" y="388"/>
                  <a:pt x="660" y="388"/>
                  <a:pt x="659" y="387"/>
                </a:cubicBezTo>
                <a:cubicBezTo>
                  <a:pt x="658" y="387"/>
                  <a:pt x="658" y="387"/>
                  <a:pt x="656" y="387"/>
                </a:cubicBezTo>
                <a:cubicBezTo>
                  <a:pt x="656" y="387"/>
                  <a:pt x="654" y="387"/>
                  <a:pt x="653" y="387"/>
                </a:cubicBezTo>
                <a:cubicBezTo>
                  <a:pt x="653" y="387"/>
                  <a:pt x="653" y="387"/>
                  <a:pt x="652" y="388"/>
                </a:cubicBezTo>
                <a:cubicBezTo>
                  <a:pt x="652" y="388"/>
                  <a:pt x="651" y="388"/>
                  <a:pt x="651" y="388"/>
                </a:cubicBezTo>
                <a:cubicBezTo>
                  <a:pt x="651" y="387"/>
                  <a:pt x="651" y="387"/>
                  <a:pt x="652" y="386"/>
                </a:cubicBezTo>
                <a:cubicBezTo>
                  <a:pt x="652" y="386"/>
                  <a:pt x="653" y="385"/>
                  <a:pt x="653" y="384"/>
                </a:cubicBezTo>
                <a:cubicBezTo>
                  <a:pt x="653" y="383"/>
                  <a:pt x="653" y="383"/>
                  <a:pt x="653" y="383"/>
                </a:cubicBezTo>
                <a:cubicBezTo>
                  <a:pt x="653" y="383"/>
                  <a:pt x="653" y="383"/>
                  <a:pt x="654" y="383"/>
                </a:cubicBezTo>
                <a:cubicBezTo>
                  <a:pt x="654" y="382"/>
                  <a:pt x="654" y="382"/>
                  <a:pt x="655" y="382"/>
                </a:cubicBezTo>
                <a:cubicBezTo>
                  <a:pt x="655" y="381"/>
                  <a:pt x="656" y="380"/>
                  <a:pt x="656" y="379"/>
                </a:cubicBezTo>
                <a:cubicBezTo>
                  <a:pt x="657" y="378"/>
                  <a:pt x="657" y="378"/>
                  <a:pt x="657" y="377"/>
                </a:cubicBezTo>
                <a:cubicBezTo>
                  <a:pt x="658" y="376"/>
                  <a:pt x="658" y="376"/>
                  <a:pt x="658" y="376"/>
                </a:cubicBezTo>
                <a:cubicBezTo>
                  <a:pt x="658" y="375"/>
                  <a:pt x="658" y="375"/>
                  <a:pt x="659" y="375"/>
                </a:cubicBezTo>
                <a:cubicBezTo>
                  <a:pt x="659" y="374"/>
                  <a:pt x="659" y="374"/>
                  <a:pt x="659" y="374"/>
                </a:cubicBezTo>
                <a:cubicBezTo>
                  <a:pt x="660" y="373"/>
                  <a:pt x="660" y="373"/>
                  <a:pt x="660" y="372"/>
                </a:cubicBezTo>
                <a:cubicBezTo>
                  <a:pt x="660" y="371"/>
                  <a:pt x="660" y="370"/>
                  <a:pt x="659" y="369"/>
                </a:cubicBezTo>
                <a:cubicBezTo>
                  <a:pt x="659" y="369"/>
                  <a:pt x="659" y="369"/>
                  <a:pt x="659" y="369"/>
                </a:cubicBezTo>
                <a:cubicBezTo>
                  <a:pt x="659" y="370"/>
                  <a:pt x="659" y="370"/>
                  <a:pt x="659" y="370"/>
                </a:cubicBezTo>
                <a:cubicBezTo>
                  <a:pt x="659" y="371"/>
                  <a:pt x="659" y="371"/>
                  <a:pt x="659" y="372"/>
                </a:cubicBezTo>
                <a:cubicBezTo>
                  <a:pt x="659" y="372"/>
                  <a:pt x="659" y="372"/>
                  <a:pt x="658" y="373"/>
                </a:cubicBezTo>
                <a:cubicBezTo>
                  <a:pt x="658" y="373"/>
                  <a:pt x="658" y="374"/>
                  <a:pt x="658" y="374"/>
                </a:cubicBezTo>
                <a:cubicBezTo>
                  <a:pt x="657" y="375"/>
                  <a:pt x="657" y="375"/>
                  <a:pt x="656" y="375"/>
                </a:cubicBezTo>
                <a:cubicBezTo>
                  <a:pt x="656" y="376"/>
                  <a:pt x="656" y="376"/>
                  <a:pt x="655" y="376"/>
                </a:cubicBezTo>
                <a:cubicBezTo>
                  <a:pt x="655" y="376"/>
                  <a:pt x="655" y="376"/>
                  <a:pt x="655" y="376"/>
                </a:cubicBezTo>
                <a:cubicBezTo>
                  <a:pt x="655" y="376"/>
                  <a:pt x="655" y="374"/>
                  <a:pt x="655" y="374"/>
                </a:cubicBezTo>
                <a:cubicBezTo>
                  <a:pt x="655" y="374"/>
                  <a:pt x="655" y="374"/>
                  <a:pt x="655" y="373"/>
                </a:cubicBezTo>
                <a:cubicBezTo>
                  <a:pt x="655" y="373"/>
                  <a:pt x="655" y="372"/>
                  <a:pt x="655" y="372"/>
                </a:cubicBezTo>
                <a:cubicBezTo>
                  <a:pt x="655" y="371"/>
                  <a:pt x="655" y="371"/>
                  <a:pt x="655" y="370"/>
                </a:cubicBezTo>
                <a:cubicBezTo>
                  <a:pt x="655" y="370"/>
                  <a:pt x="655" y="369"/>
                  <a:pt x="655" y="368"/>
                </a:cubicBezTo>
                <a:cubicBezTo>
                  <a:pt x="655" y="368"/>
                  <a:pt x="655" y="368"/>
                  <a:pt x="655" y="367"/>
                </a:cubicBezTo>
                <a:cubicBezTo>
                  <a:pt x="655" y="367"/>
                  <a:pt x="655" y="366"/>
                  <a:pt x="654" y="366"/>
                </a:cubicBezTo>
                <a:close/>
                <a:moveTo>
                  <a:pt x="581" y="381"/>
                </a:moveTo>
                <a:cubicBezTo>
                  <a:pt x="581" y="382"/>
                  <a:pt x="581" y="382"/>
                  <a:pt x="581" y="383"/>
                </a:cubicBezTo>
                <a:cubicBezTo>
                  <a:pt x="581" y="383"/>
                  <a:pt x="581" y="384"/>
                  <a:pt x="581" y="384"/>
                </a:cubicBezTo>
                <a:cubicBezTo>
                  <a:pt x="581" y="384"/>
                  <a:pt x="581" y="385"/>
                  <a:pt x="581" y="385"/>
                </a:cubicBezTo>
                <a:cubicBezTo>
                  <a:pt x="581" y="385"/>
                  <a:pt x="581" y="386"/>
                  <a:pt x="581" y="386"/>
                </a:cubicBezTo>
                <a:cubicBezTo>
                  <a:pt x="581" y="386"/>
                  <a:pt x="581" y="386"/>
                  <a:pt x="581" y="386"/>
                </a:cubicBezTo>
                <a:cubicBezTo>
                  <a:pt x="581" y="385"/>
                  <a:pt x="582" y="383"/>
                  <a:pt x="582" y="382"/>
                </a:cubicBezTo>
                <a:cubicBezTo>
                  <a:pt x="582" y="382"/>
                  <a:pt x="582" y="381"/>
                  <a:pt x="582" y="380"/>
                </a:cubicBezTo>
                <a:cubicBezTo>
                  <a:pt x="582" y="380"/>
                  <a:pt x="581" y="381"/>
                  <a:pt x="581" y="381"/>
                </a:cubicBezTo>
                <a:close/>
                <a:moveTo>
                  <a:pt x="583" y="371"/>
                </a:moveTo>
                <a:cubicBezTo>
                  <a:pt x="583" y="371"/>
                  <a:pt x="583" y="372"/>
                  <a:pt x="583" y="373"/>
                </a:cubicBezTo>
                <a:cubicBezTo>
                  <a:pt x="583" y="373"/>
                  <a:pt x="583" y="375"/>
                  <a:pt x="583" y="375"/>
                </a:cubicBezTo>
                <a:cubicBezTo>
                  <a:pt x="582" y="375"/>
                  <a:pt x="582" y="375"/>
                  <a:pt x="582" y="375"/>
                </a:cubicBezTo>
                <a:cubicBezTo>
                  <a:pt x="581" y="375"/>
                  <a:pt x="581" y="376"/>
                  <a:pt x="581" y="376"/>
                </a:cubicBezTo>
                <a:cubicBezTo>
                  <a:pt x="580" y="376"/>
                  <a:pt x="580" y="376"/>
                  <a:pt x="579" y="377"/>
                </a:cubicBezTo>
                <a:cubicBezTo>
                  <a:pt x="579" y="377"/>
                  <a:pt x="579" y="377"/>
                  <a:pt x="578" y="378"/>
                </a:cubicBezTo>
                <a:cubicBezTo>
                  <a:pt x="578" y="378"/>
                  <a:pt x="577" y="379"/>
                  <a:pt x="577" y="379"/>
                </a:cubicBezTo>
                <a:cubicBezTo>
                  <a:pt x="577" y="379"/>
                  <a:pt x="577" y="379"/>
                  <a:pt x="576" y="379"/>
                </a:cubicBezTo>
                <a:cubicBezTo>
                  <a:pt x="576" y="379"/>
                  <a:pt x="576" y="379"/>
                  <a:pt x="576" y="380"/>
                </a:cubicBezTo>
                <a:cubicBezTo>
                  <a:pt x="576" y="380"/>
                  <a:pt x="577" y="380"/>
                  <a:pt x="577" y="380"/>
                </a:cubicBezTo>
                <a:cubicBezTo>
                  <a:pt x="578" y="379"/>
                  <a:pt x="578" y="379"/>
                  <a:pt x="579" y="379"/>
                </a:cubicBezTo>
                <a:cubicBezTo>
                  <a:pt x="579" y="379"/>
                  <a:pt x="579" y="379"/>
                  <a:pt x="579" y="379"/>
                </a:cubicBezTo>
                <a:cubicBezTo>
                  <a:pt x="580" y="378"/>
                  <a:pt x="580" y="378"/>
                  <a:pt x="581" y="378"/>
                </a:cubicBezTo>
                <a:cubicBezTo>
                  <a:pt x="581" y="378"/>
                  <a:pt x="581" y="377"/>
                  <a:pt x="581" y="377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82" y="378"/>
                  <a:pt x="581" y="378"/>
                  <a:pt x="581" y="378"/>
                </a:cubicBezTo>
                <a:cubicBezTo>
                  <a:pt x="581" y="378"/>
                  <a:pt x="581" y="379"/>
                  <a:pt x="581" y="379"/>
                </a:cubicBezTo>
                <a:cubicBezTo>
                  <a:pt x="581" y="379"/>
                  <a:pt x="581" y="379"/>
                  <a:pt x="581" y="380"/>
                </a:cubicBezTo>
                <a:cubicBezTo>
                  <a:pt x="580" y="381"/>
                  <a:pt x="580" y="381"/>
                  <a:pt x="580" y="382"/>
                </a:cubicBezTo>
                <a:cubicBezTo>
                  <a:pt x="579" y="383"/>
                  <a:pt x="579" y="384"/>
                  <a:pt x="579" y="385"/>
                </a:cubicBezTo>
                <a:cubicBezTo>
                  <a:pt x="578" y="386"/>
                  <a:pt x="578" y="387"/>
                  <a:pt x="578" y="387"/>
                </a:cubicBezTo>
                <a:cubicBezTo>
                  <a:pt x="578" y="388"/>
                  <a:pt x="578" y="389"/>
                  <a:pt x="579" y="389"/>
                </a:cubicBezTo>
                <a:cubicBezTo>
                  <a:pt x="579" y="389"/>
                  <a:pt x="580" y="389"/>
                  <a:pt x="580" y="389"/>
                </a:cubicBezTo>
                <a:cubicBezTo>
                  <a:pt x="581" y="389"/>
                  <a:pt x="581" y="389"/>
                  <a:pt x="581" y="389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90"/>
                  <a:pt x="582" y="391"/>
                  <a:pt x="582" y="392"/>
                </a:cubicBezTo>
                <a:cubicBezTo>
                  <a:pt x="582" y="392"/>
                  <a:pt x="582" y="392"/>
                  <a:pt x="582" y="393"/>
                </a:cubicBezTo>
                <a:cubicBezTo>
                  <a:pt x="582" y="393"/>
                  <a:pt x="581" y="393"/>
                  <a:pt x="581" y="393"/>
                </a:cubicBezTo>
                <a:cubicBezTo>
                  <a:pt x="581" y="393"/>
                  <a:pt x="581" y="394"/>
                  <a:pt x="582" y="395"/>
                </a:cubicBezTo>
                <a:cubicBezTo>
                  <a:pt x="582" y="395"/>
                  <a:pt x="582" y="395"/>
                  <a:pt x="582" y="395"/>
                </a:cubicBezTo>
                <a:cubicBezTo>
                  <a:pt x="582" y="395"/>
                  <a:pt x="582" y="394"/>
                  <a:pt x="583" y="394"/>
                </a:cubicBezTo>
                <a:cubicBezTo>
                  <a:pt x="583" y="394"/>
                  <a:pt x="583" y="394"/>
                  <a:pt x="583" y="394"/>
                </a:cubicBezTo>
                <a:cubicBezTo>
                  <a:pt x="583" y="393"/>
                  <a:pt x="583" y="391"/>
                  <a:pt x="583" y="390"/>
                </a:cubicBezTo>
                <a:cubicBezTo>
                  <a:pt x="583" y="390"/>
                  <a:pt x="583" y="389"/>
                  <a:pt x="583" y="388"/>
                </a:cubicBezTo>
                <a:cubicBezTo>
                  <a:pt x="583" y="387"/>
                  <a:pt x="583" y="386"/>
                  <a:pt x="583" y="385"/>
                </a:cubicBezTo>
                <a:cubicBezTo>
                  <a:pt x="583" y="385"/>
                  <a:pt x="583" y="384"/>
                  <a:pt x="583" y="384"/>
                </a:cubicBezTo>
                <a:cubicBezTo>
                  <a:pt x="583" y="383"/>
                  <a:pt x="583" y="383"/>
                  <a:pt x="583" y="382"/>
                </a:cubicBezTo>
                <a:cubicBezTo>
                  <a:pt x="583" y="382"/>
                  <a:pt x="583" y="381"/>
                  <a:pt x="583" y="380"/>
                </a:cubicBezTo>
                <a:cubicBezTo>
                  <a:pt x="583" y="379"/>
                  <a:pt x="583" y="379"/>
                  <a:pt x="583" y="379"/>
                </a:cubicBezTo>
                <a:cubicBezTo>
                  <a:pt x="584" y="378"/>
                  <a:pt x="584" y="378"/>
                  <a:pt x="584" y="377"/>
                </a:cubicBezTo>
                <a:cubicBezTo>
                  <a:pt x="584" y="377"/>
                  <a:pt x="584" y="377"/>
                  <a:pt x="584" y="377"/>
                </a:cubicBezTo>
                <a:cubicBezTo>
                  <a:pt x="584" y="376"/>
                  <a:pt x="584" y="376"/>
                  <a:pt x="584" y="376"/>
                </a:cubicBezTo>
                <a:cubicBezTo>
                  <a:pt x="585" y="376"/>
                  <a:pt x="584" y="375"/>
                  <a:pt x="584" y="375"/>
                </a:cubicBezTo>
                <a:cubicBezTo>
                  <a:pt x="584" y="375"/>
                  <a:pt x="584" y="375"/>
                  <a:pt x="584" y="374"/>
                </a:cubicBezTo>
                <a:cubicBezTo>
                  <a:pt x="584" y="374"/>
                  <a:pt x="584" y="373"/>
                  <a:pt x="584" y="373"/>
                </a:cubicBezTo>
                <a:cubicBezTo>
                  <a:pt x="584" y="372"/>
                  <a:pt x="584" y="372"/>
                  <a:pt x="584" y="372"/>
                </a:cubicBezTo>
                <a:cubicBezTo>
                  <a:pt x="583" y="372"/>
                  <a:pt x="583" y="371"/>
                  <a:pt x="583" y="371"/>
                </a:cubicBezTo>
                <a:close/>
                <a:moveTo>
                  <a:pt x="589" y="370"/>
                </a:moveTo>
                <a:cubicBezTo>
                  <a:pt x="589" y="370"/>
                  <a:pt x="588" y="371"/>
                  <a:pt x="588" y="371"/>
                </a:cubicBezTo>
                <a:cubicBezTo>
                  <a:pt x="588" y="371"/>
                  <a:pt x="588" y="371"/>
                  <a:pt x="588" y="372"/>
                </a:cubicBezTo>
                <a:cubicBezTo>
                  <a:pt x="589" y="372"/>
                  <a:pt x="589" y="372"/>
                  <a:pt x="589" y="372"/>
                </a:cubicBezTo>
                <a:cubicBezTo>
                  <a:pt x="589" y="373"/>
                  <a:pt x="588" y="373"/>
                  <a:pt x="588" y="373"/>
                </a:cubicBezTo>
                <a:cubicBezTo>
                  <a:pt x="589" y="373"/>
                  <a:pt x="589" y="373"/>
                  <a:pt x="589" y="373"/>
                </a:cubicBezTo>
                <a:cubicBezTo>
                  <a:pt x="590" y="373"/>
                  <a:pt x="591" y="372"/>
                  <a:pt x="591" y="372"/>
                </a:cubicBezTo>
                <a:cubicBezTo>
                  <a:pt x="591" y="371"/>
                  <a:pt x="590" y="371"/>
                  <a:pt x="590" y="371"/>
                </a:cubicBezTo>
                <a:cubicBezTo>
                  <a:pt x="590" y="371"/>
                  <a:pt x="589" y="370"/>
                  <a:pt x="589" y="370"/>
                </a:cubicBezTo>
                <a:close/>
                <a:moveTo>
                  <a:pt x="595" y="365"/>
                </a:moveTo>
                <a:cubicBezTo>
                  <a:pt x="595" y="366"/>
                  <a:pt x="595" y="368"/>
                  <a:pt x="595" y="368"/>
                </a:cubicBezTo>
                <a:cubicBezTo>
                  <a:pt x="595" y="370"/>
                  <a:pt x="595" y="371"/>
                  <a:pt x="595" y="372"/>
                </a:cubicBezTo>
                <a:cubicBezTo>
                  <a:pt x="594" y="373"/>
                  <a:pt x="594" y="373"/>
                  <a:pt x="594" y="374"/>
                </a:cubicBezTo>
                <a:cubicBezTo>
                  <a:pt x="594" y="375"/>
                  <a:pt x="594" y="375"/>
                  <a:pt x="594" y="375"/>
                </a:cubicBezTo>
                <a:cubicBezTo>
                  <a:pt x="595" y="375"/>
                  <a:pt x="595" y="375"/>
                  <a:pt x="595" y="375"/>
                </a:cubicBezTo>
                <a:cubicBezTo>
                  <a:pt x="595" y="374"/>
                  <a:pt x="595" y="373"/>
                  <a:pt x="595" y="373"/>
                </a:cubicBezTo>
                <a:cubicBezTo>
                  <a:pt x="596" y="372"/>
                  <a:pt x="597" y="371"/>
                  <a:pt x="597" y="369"/>
                </a:cubicBezTo>
                <a:cubicBezTo>
                  <a:pt x="597" y="368"/>
                  <a:pt x="597" y="368"/>
                  <a:pt x="597" y="368"/>
                </a:cubicBezTo>
                <a:cubicBezTo>
                  <a:pt x="597" y="367"/>
                  <a:pt x="596" y="367"/>
                  <a:pt x="596" y="366"/>
                </a:cubicBezTo>
                <a:cubicBezTo>
                  <a:pt x="596" y="366"/>
                  <a:pt x="596" y="365"/>
                  <a:pt x="596" y="365"/>
                </a:cubicBezTo>
                <a:cubicBezTo>
                  <a:pt x="596" y="365"/>
                  <a:pt x="595" y="365"/>
                  <a:pt x="595" y="365"/>
                </a:cubicBezTo>
                <a:close/>
                <a:moveTo>
                  <a:pt x="586" y="364"/>
                </a:moveTo>
                <a:cubicBezTo>
                  <a:pt x="586" y="364"/>
                  <a:pt x="586" y="365"/>
                  <a:pt x="585" y="366"/>
                </a:cubicBezTo>
                <a:cubicBezTo>
                  <a:pt x="585" y="366"/>
                  <a:pt x="583" y="368"/>
                  <a:pt x="583" y="368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2" y="370"/>
                  <a:pt x="583" y="370"/>
                  <a:pt x="583" y="369"/>
                </a:cubicBezTo>
                <a:cubicBezTo>
                  <a:pt x="584" y="369"/>
                  <a:pt x="584" y="369"/>
                  <a:pt x="585" y="368"/>
                </a:cubicBezTo>
                <a:cubicBezTo>
                  <a:pt x="585" y="368"/>
                  <a:pt x="586" y="368"/>
                  <a:pt x="586" y="368"/>
                </a:cubicBezTo>
                <a:cubicBezTo>
                  <a:pt x="586" y="367"/>
                  <a:pt x="587" y="367"/>
                  <a:pt x="587" y="366"/>
                </a:cubicBezTo>
                <a:cubicBezTo>
                  <a:pt x="587" y="366"/>
                  <a:pt x="587" y="366"/>
                  <a:pt x="587" y="365"/>
                </a:cubicBezTo>
                <a:cubicBezTo>
                  <a:pt x="587" y="365"/>
                  <a:pt x="587" y="364"/>
                  <a:pt x="586" y="364"/>
                </a:cubicBezTo>
                <a:close/>
                <a:moveTo>
                  <a:pt x="595" y="364"/>
                </a:moveTo>
                <a:cubicBezTo>
                  <a:pt x="595" y="364"/>
                  <a:pt x="595" y="365"/>
                  <a:pt x="594" y="365"/>
                </a:cubicBezTo>
                <a:cubicBezTo>
                  <a:pt x="594" y="365"/>
                  <a:pt x="594" y="366"/>
                  <a:pt x="594" y="366"/>
                </a:cubicBezTo>
                <a:cubicBezTo>
                  <a:pt x="594" y="367"/>
                  <a:pt x="594" y="367"/>
                  <a:pt x="594" y="368"/>
                </a:cubicBezTo>
                <a:cubicBezTo>
                  <a:pt x="594" y="369"/>
                  <a:pt x="594" y="369"/>
                  <a:pt x="594" y="370"/>
                </a:cubicBezTo>
                <a:cubicBezTo>
                  <a:pt x="594" y="370"/>
                  <a:pt x="594" y="371"/>
                  <a:pt x="594" y="371"/>
                </a:cubicBezTo>
                <a:cubicBezTo>
                  <a:pt x="593" y="373"/>
                  <a:pt x="593" y="373"/>
                  <a:pt x="593" y="375"/>
                </a:cubicBezTo>
                <a:cubicBezTo>
                  <a:pt x="593" y="375"/>
                  <a:pt x="593" y="376"/>
                  <a:pt x="593" y="376"/>
                </a:cubicBezTo>
                <a:cubicBezTo>
                  <a:pt x="593" y="376"/>
                  <a:pt x="593" y="377"/>
                  <a:pt x="593" y="377"/>
                </a:cubicBezTo>
                <a:cubicBezTo>
                  <a:pt x="593" y="377"/>
                  <a:pt x="592" y="378"/>
                  <a:pt x="592" y="378"/>
                </a:cubicBezTo>
                <a:cubicBezTo>
                  <a:pt x="592" y="378"/>
                  <a:pt x="592" y="378"/>
                  <a:pt x="592" y="379"/>
                </a:cubicBezTo>
                <a:cubicBezTo>
                  <a:pt x="591" y="380"/>
                  <a:pt x="590" y="381"/>
                  <a:pt x="590" y="381"/>
                </a:cubicBezTo>
                <a:cubicBezTo>
                  <a:pt x="589" y="382"/>
                  <a:pt x="589" y="382"/>
                  <a:pt x="589" y="383"/>
                </a:cubicBezTo>
                <a:cubicBezTo>
                  <a:pt x="589" y="383"/>
                  <a:pt x="588" y="383"/>
                  <a:pt x="588" y="383"/>
                </a:cubicBezTo>
                <a:cubicBezTo>
                  <a:pt x="588" y="382"/>
                  <a:pt x="589" y="381"/>
                  <a:pt x="589" y="381"/>
                </a:cubicBezTo>
                <a:cubicBezTo>
                  <a:pt x="589" y="381"/>
                  <a:pt x="589" y="380"/>
                  <a:pt x="589" y="380"/>
                </a:cubicBezTo>
                <a:cubicBezTo>
                  <a:pt x="589" y="380"/>
                  <a:pt x="589" y="379"/>
                  <a:pt x="590" y="379"/>
                </a:cubicBezTo>
                <a:cubicBezTo>
                  <a:pt x="590" y="379"/>
                  <a:pt x="590" y="379"/>
                  <a:pt x="590" y="379"/>
                </a:cubicBezTo>
                <a:cubicBezTo>
                  <a:pt x="590" y="378"/>
                  <a:pt x="591" y="378"/>
                  <a:pt x="591" y="377"/>
                </a:cubicBezTo>
                <a:cubicBezTo>
                  <a:pt x="591" y="377"/>
                  <a:pt x="591" y="376"/>
                  <a:pt x="591" y="376"/>
                </a:cubicBezTo>
                <a:cubicBezTo>
                  <a:pt x="591" y="376"/>
                  <a:pt x="591" y="376"/>
                  <a:pt x="591" y="375"/>
                </a:cubicBezTo>
                <a:cubicBezTo>
                  <a:pt x="590" y="375"/>
                  <a:pt x="588" y="375"/>
                  <a:pt x="588" y="375"/>
                </a:cubicBezTo>
                <a:cubicBezTo>
                  <a:pt x="588" y="375"/>
                  <a:pt x="587" y="375"/>
                  <a:pt x="587" y="376"/>
                </a:cubicBezTo>
                <a:cubicBezTo>
                  <a:pt x="588" y="377"/>
                  <a:pt x="588" y="377"/>
                  <a:pt x="589" y="377"/>
                </a:cubicBezTo>
                <a:cubicBezTo>
                  <a:pt x="589" y="377"/>
                  <a:pt x="589" y="378"/>
                  <a:pt x="589" y="378"/>
                </a:cubicBezTo>
                <a:cubicBezTo>
                  <a:pt x="589" y="379"/>
                  <a:pt x="588" y="380"/>
                  <a:pt x="588" y="381"/>
                </a:cubicBezTo>
                <a:cubicBezTo>
                  <a:pt x="588" y="381"/>
                  <a:pt x="587" y="381"/>
                  <a:pt x="587" y="382"/>
                </a:cubicBezTo>
                <a:cubicBezTo>
                  <a:pt x="587" y="382"/>
                  <a:pt x="587" y="382"/>
                  <a:pt x="587" y="383"/>
                </a:cubicBezTo>
                <a:cubicBezTo>
                  <a:pt x="586" y="383"/>
                  <a:pt x="586" y="383"/>
                  <a:pt x="586" y="384"/>
                </a:cubicBezTo>
                <a:cubicBezTo>
                  <a:pt x="586" y="384"/>
                  <a:pt x="587" y="385"/>
                  <a:pt x="587" y="385"/>
                </a:cubicBezTo>
                <a:cubicBezTo>
                  <a:pt x="588" y="385"/>
                  <a:pt x="589" y="385"/>
                  <a:pt x="589" y="385"/>
                </a:cubicBezTo>
                <a:cubicBezTo>
                  <a:pt x="589" y="385"/>
                  <a:pt x="589" y="385"/>
                  <a:pt x="589" y="384"/>
                </a:cubicBezTo>
                <a:cubicBezTo>
                  <a:pt x="590" y="384"/>
                  <a:pt x="590" y="383"/>
                  <a:pt x="591" y="383"/>
                </a:cubicBezTo>
                <a:cubicBezTo>
                  <a:pt x="591" y="382"/>
                  <a:pt x="592" y="381"/>
                  <a:pt x="593" y="381"/>
                </a:cubicBezTo>
                <a:cubicBezTo>
                  <a:pt x="593" y="381"/>
                  <a:pt x="593" y="381"/>
                  <a:pt x="593" y="381"/>
                </a:cubicBezTo>
                <a:cubicBezTo>
                  <a:pt x="593" y="381"/>
                  <a:pt x="593" y="381"/>
                  <a:pt x="593" y="382"/>
                </a:cubicBezTo>
                <a:cubicBezTo>
                  <a:pt x="593" y="384"/>
                  <a:pt x="593" y="386"/>
                  <a:pt x="593" y="388"/>
                </a:cubicBezTo>
                <a:cubicBezTo>
                  <a:pt x="593" y="390"/>
                  <a:pt x="593" y="391"/>
                  <a:pt x="593" y="392"/>
                </a:cubicBezTo>
                <a:cubicBezTo>
                  <a:pt x="593" y="393"/>
                  <a:pt x="593" y="394"/>
                  <a:pt x="593" y="395"/>
                </a:cubicBezTo>
                <a:cubicBezTo>
                  <a:pt x="593" y="395"/>
                  <a:pt x="593" y="396"/>
                  <a:pt x="593" y="396"/>
                </a:cubicBezTo>
                <a:cubicBezTo>
                  <a:pt x="593" y="397"/>
                  <a:pt x="593" y="398"/>
                  <a:pt x="593" y="398"/>
                </a:cubicBezTo>
                <a:cubicBezTo>
                  <a:pt x="593" y="399"/>
                  <a:pt x="593" y="400"/>
                  <a:pt x="593" y="400"/>
                </a:cubicBezTo>
                <a:cubicBezTo>
                  <a:pt x="593" y="400"/>
                  <a:pt x="593" y="400"/>
                  <a:pt x="593" y="400"/>
                </a:cubicBezTo>
                <a:cubicBezTo>
                  <a:pt x="593" y="399"/>
                  <a:pt x="594" y="398"/>
                  <a:pt x="594" y="397"/>
                </a:cubicBezTo>
                <a:cubicBezTo>
                  <a:pt x="594" y="396"/>
                  <a:pt x="594" y="395"/>
                  <a:pt x="594" y="394"/>
                </a:cubicBezTo>
                <a:cubicBezTo>
                  <a:pt x="594" y="393"/>
                  <a:pt x="594" y="393"/>
                  <a:pt x="594" y="393"/>
                </a:cubicBezTo>
                <a:cubicBezTo>
                  <a:pt x="594" y="392"/>
                  <a:pt x="594" y="392"/>
                  <a:pt x="594" y="391"/>
                </a:cubicBezTo>
                <a:cubicBezTo>
                  <a:pt x="595" y="390"/>
                  <a:pt x="595" y="385"/>
                  <a:pt x="594" y="383"/>
                </a:cubicBezTo>
                <a:cubicBezTo>
                  <a:pt x="594" y="382"/>
                  <a:pt x="594" y="381"/>
                  <a:pt x="594" y="380"/>
                </a:cubicBezTo>
                <a:cubicBezTo>
                  <a:pt x="594" y="379"/>
                  <a:pt x="594" y="379"/>
                  <a:pt x="595" y="378"/>
                </a:cubicBezTo>
                <a:cubicBezTo>
                  <a:pt x="595" y="378"/>
                  <a:pt x="595" y="377"/>
                  <a:pt x="596" y="376"/>
                </a:cubicBezTo>
                <a:cubicBezTo>
                  <a:pt x="596" y="376"/>
                  <a:pt x="596" y="376"/>
                  <a:pt x="596" y="376"/>
                </a:cubicBezTo>
                <a:cubicBezTo>
                  <a:pt x="597" y="375"/>
                  <a:pt x="597" y="374"/>
                  <a:pt x="597" y="373"/>
                </a:cubicBezTo>
                <a:cubicBezTo>
                  <a:pt x="597" y="373"/>
                  <a:pt x="597" y="372"/>
                  <a:pt x="598" y="372"/>
                </a:cubicBezTo>
                <a:cubicBezTo>
                  <a:pt x="598" y="372"/>
                  <a:pt x="598" y="371"/>
                  <a:pt x="598" y="371"/>
                </a:cubicBezTo>
                <a:cubicBezTo>
                  <a:pt x="598" y="371"/>
                  <a:pt x="598" y="370"/>
                  <a:pt x="598" y="370"/>
                </a:cubicBezTo>
                <a:cubicBezTo>
                  <a:pt x="598" y="370"/>
                  <a:pt x="598" y="369"/>
                  <a:pt x="598" y="369"/>
                </a:cubicBezTo>
                <a:cubicBezTo>
                  <a:pt x="598" y="368"/>
                  <a:pt x="598" y="368"/>
                  <a:pt x="597" y="367"/>
                </a:cubicBezTo>
                <a:cubicBezTo>
                  <a:pt x="597" y="367"/>
                  <a:pt x="597" y="366"/>
                  <a:pt x="597" y="366"/>
                </a:cubicBezTo>
                <a:cubicBezTo>
                  <a:pt x="597" y="365"/>
                  <a:pt x="596" y="364"/>
                  <a:pt x="595" y="364"/>
                </a:cubicBezTo>
                <a:close/>
                <a:moveTo>
                  <a:pt x="628" y="379"/>
                </a:moveTo>
                <a:cubicBezTo>
                  <a:pt x="627" y="379"/>
                  <a:pt x="627" y="379"/>
                  <a:pt x="626" y="379"/>
                </a:cubicBezTo>
                <a:cubicBezTo>
                  <a:pt x="626" y="379"/>
                  <a:pt x="626" y="379"/>
                  <a:pt x="626" y="379"/>
                </a:cubicBezTo>
                <a:cubicBezTo>
                  <a:pt x="625" y="379"/>
                  <a:pt x="625" y="380"/>
                  <a:pt x="625" y="380"/>
                </a:cubicBezTo>
                <a:cubicBezTo>
                  <a:pt x="625" y="380"/>
                  <a:pt x="624" y="380"/>
                  <a:pt x="624" y="381"/>
                </a:cubicBezTo>
                <a:cubicBezTo>
                  <a:pt x="624" y="381"/>
                  <a:pt x="625" y="381"/>
                  <a:pt x="625" y="381"/>
                </a:cubicBezTo>
                <a:cubicBezTo>
                  <a:pt x="626" y="382"/>
                  <a:pt x="626" y="382"/>
                  <a:pt x="627" y="382"/>
                </a:cubicBezTo>
                <a:cubicBezTo>
                  <a:pt x="627" y="382"/>
                  <a:pt x="627" y="382"/>
                  <a:pt x="628" y="381"/>
                </a:cubicBezTo>
                <a:cubicBezTo>
                  <a:pt x="628" y="381"/>
                  <a:pt x="628" y="381"/>
                  <a:pt x="628" y="380"/>
                </a:cubicBezTo>
                <a:cubicBezTo>
                  <a:pt x="628" y="380"/>
                  <a:pt x="628" y="379"/>
                  <a:pt x="628" y="379"/>
                </a:cubicBezTo>
                <a:close/>
                <a:moveTo>
                  <a:pt x="616" y="369"/>
                </a:moveTo>
                <a:cubicBezTo>
                  <a:pt x="616" y="369"/>
                  <a:pt x="616" y="370"/>
                  <a:pt x="616" y="370"/>
                </a:cubicBezTo>
                <a:cubicBezTo>
                  <a:pt x="616" y="370"/>
                  <a:pt x="616" y="371"/>
                  <a:pt x="615" y="371"/>
                </a:cubicBezTo>
                <a:cubicBezTo>
                  <a:pt x="615" y="372"/>
                  <a:pt x="615" y="372"/>
                  <a:pt x="615" y="373"/>
                </a:cubicBezTo>
                <a:cubicBezTo>
                  <a:pt x="615" y="373"/>
                  <a:pt x="615" y="373"/>
                  <a:pt x="615" y="373"/>
                </a:cubicBezTo>
                <a:cubicBezTo>
                  <a:pt x="616" y="373"/>
                  <a:pt x="616" y="373"/>
                  <a:pt x="617" y="372"/>
                </a:cubicBezTo>
                <a:cubicBezTo>
                  <a:pt x="617" y="372"/>
                  <a:pt x="617" y="372"/>
                  <a:pt x="617" y="371"/>
                </a:cubicBezTo>
                <a:cubicBezTo>
                  <a:pt x="617" y="371"/>
                  <a:pt x="617" y="371"/>
                  <a:pt x="617" y="371"/>
                </a:cubicBezTo>
                <a:cubicBezTo>
                  <a:pt x="617" y="370"/>
                  <a:pt x="617" y="369"/>
                  <a:pt x="616" y="369"/>
                </a:cubicBezTo>
                <a:close/>
                <a:moveTo>
                  <a:pt x="616" y="367"/>
                </a:moveTo>
                <a:cubicBezTo>
                  <a:pt x="615" y="367"/>
                  <a:pt x="615" y="368"/>
                  <a:pt x="615" y="368"/>
                </a:cubicBezTo>
                <a:cubicBezTo>
                  <a:pt x="615" y="369"/>
                  <a:pt x="615" y="369"/>
                  <a:pt x="615" y="370"/>
                </a:cubicBezTo>
                <a:cubicBezTo>
                  <a:pt x="615" y="371"/>
                  <a:pt x="614" y="371"/>
                  <a:pt x="614" y="372"/>
                </a:cubicBezTo>
                <a:cubicBezTo>
                  <a:pt x="614" y="372"/>
                  <a:pt x="614" y="373"/>
                  <a:pt x="614" y="373"/>
                </a:cubicBezTo>
                <a:cubicBezTo>
                  <a:pt x="614" y="373"/>
                  <a:pt x="614" y="374"/>
                  <a:pt x="614" y="374"/>
                </a:cubicBezTo>
                <a:cubicBezTo>
                  <a:pt x="614" y="374"/>
                  <a:pt x="613" y="374"/>
                  <a:pt x="613" y="374"/>
                </a:cubicBezTo>
                <a:cubicBezTo>
                  <a:pt x="613" y="375"/>
                  <a:pt x="612" y="375"/>
                  <a:pt x="612" y="375"/>
                </a:cubicBezTo>
                <a:cubicBezTo>
                  <a:pt x="612" y="375"/>
                  <a:pt x="611" y="376"/>
                  <a:pt x="611" y="376"/>
                </a:cubicBezTo>
                <a:cubicBezTo>
                  <a:pt x="610" y="376"/>
                  <a:pt x="610" y="376"/>
                  <a:pt x="609" y="377"/>
                </a:cubicBezTo>
                <a:cubicBezTo>
                  <a:pt x="609" y="377"/>
                  <a:pt x="608" y="377"/>
                  <a:pt x="609" y="378"/>
                </a:cubicBezTo>
                <a:cubicBezTo>
                  <a:pt x="609" y="379"/>
                  <a:pt x="610" y="378"/>
                  <a:pt x="611" y="378"/>
                </a:cubicBezTo>
                <a:cubicBezTo>
                  <a:pt x="611" y="378"/>
                  <a:pt x="612" y="377"/>
                  <a:pt x="613" y="377"/>
                </a:cubicBezTo>
                <a:cubicBezTo>
                  <a:pt x="613" y="377"/>
                  <a:pt x="613" y="377"/>
                  <a:pt x="613" y="377"/>
                </a:cubicBezTo>
                <a:cubicBezTo>
                  <a:pt x="613" y="377"/>
                  <a:pt x="613" y="378"/>
                  <a:pt x="613" y="378"/>
                </a:cubicBezTo>
                <a:cubicBezTo>
                  <a:pt x="613" y="378"/>
                  <a:pt x="613" y="380"/>
                  <a:pt x="612" y="381"/>
                </a:cubicBezTo>
                <a:cubicBezTo>
                  <a:pt x="612" y="381"/>
                  <a:pt x="612" y="382"/>
                  <a:pt x="611" y="382"/>
                </a:cubicBezTo>
                <a:cubicBezTo>
                  <a:pt x="611" y="382"/>
                  <a:pt x="611" y="382"/>
                  <a:pt x="610" y="383"/>
                </a:cubicBezTo>
                <a:cubicBezTo>
                  <a:pt x="609" y="383"/>
                  <a:pt x="609" y="384"/>
                  <a:pt x="608" y="384"/>
                </a:cubicBezTo>
                <a:cubicBezTo>
                  <a:pt x="607" y="384"/>
                  <a:pt x="607" y="385"/>
                  <a:pt x="607" y="385"/>
                </a:cubicBezTo>
                <a:cubicBezTo>
                  <a:pt x="607" y="385"/>
                  <a:pt x="606" y="386"/>
                  <a:pt x="606" y="386"/>
                </a:cubicBezTo>
                <a:cubicBezTo>
                  <a:pt x="607" y="386"/>
                  <a:pt x="607" y="387"/>
                  <a:pt x="607" y="387"/>
                </a:cubicBezTo>
                <a:cubicBezTo>
                  <a:pt x="607" y="387"/>
                  <a:pt x="607" y="387"/>
                  <a:pt x="607" y="387"/>
                </a:cubicBezTo>
                <a:cubicBezTo>
                  <a:pt x="607" y="387"/>
                  <a:pt x="608" y="387"/>
                  <a:pt x="608" y="387"/>
                </a:cubicBezTo>
                <a:cubicBezTo>
                  <a:pt x="609" y="386"/>
                  <a:pt x="609" y="386"/>
                  <a:pt x="610" y="385"/>
                </a:cubicBezTo>
                <a:cubicBezTo>
                  <a:pt x="610" y="385"/>
                  <a:pt x="610" y="385"/>
                  <a:pt x="611" y="385"/>
                </a:cubicBezTo>
                <a:cubicBezTo>
                  <a:pt x="611" y="384"/>
                  <a:pt x="611" y="384"/>
                  <a:pt x="611" y="384"/>
                </a:cubicBezTo>
                <a:cubicBezTo>
                  <a:pt x="611" y="384"/>
                  <a:pt x="612" y="384"/>
                  <a:pt x="612" y="384"/>
                </a:cubicBezTo>
                <a:cubicBezTo>
                  <a:pt x="612" y="384"/>
                  <a:pt x="612" y="385"/>
                  <a:pt x="612" y="385"/>
                </a:cubicBezTo>
                <a:cubicBezTo>
                  <a:pt x="612" y="385"/>
                  <a:pt x="612" y="386"/>
                  <a:pt x="611" y="387"/>
                </a:cubicBezTo>
                <a:cubicBezTo>
                  <a:pt x="611" y="387"/>
                  <a:pt x="611" y="388"/>
                  <a:pt x="611" y="388"/>
                </a:cubicBezTo>
                <a:cubicBezTo>
                  <a:pt x="611" y="388"/>
                  <a:pt x="610" y="387"/>
                  <a:pt x="610" y="387"/>
                </a:cubicBezTo>
                <a:cubicBezTo>
                  <a:pt x="609" y="387"/>
                  <a:pt x="609" y="387"/>
                  <a:pt x="610" y="388"/>
                </a:cubicBezTo>
                <a:cubicBezTo>
                  <a:pt x="610" y="388"/>
                  <a:pt x="610" y="389"/>
                  <a:pt x="610" y="389"/>
                </a:cubicBezTo>
                <a:cubicBezTo>
                  <a:pt x="610" y="390"/>
                  <a:pt x="610" y="390"/>
                  <a:pt x="611" y="391"/>
                </a:cubicBezTo>
                <a:cubicBezTo>
                  <a:pt x="611" y="391"/>
                  <a:pt x="611" y="391"/>
                  <a:pt x="611" y="392"/>
                </a:cubicBezTo>
                <a:cubicBezTo>
                  <a:pt x="612" y="392"/>
                  <a:pt x="612" y="392"/>
                  <a:pt x="612" y="392"/>
                </a:cubicBezTo>
                <a:cubicBezTo>
                  <a:pt x="612" y="392"/>
                  <a:pt x="613" y="391"/>
                  <a:pt x="613" y="391"/>
                </a:cubicBezTo>
                <a:cubicBezTo>
                  <a:pt x="613" y="391"/>
                  <a:pt x="613" y="390"/>
                  <a:pt x="613" y="390"/>
                </a:cubicBezTo>
                <a:cubicBezTo>
                  <a:pt x="613" y="389"/>
                  <a:pt x="613" y="388"/>
                  <a:pt x="613" y="388"/>
                </a:cubicBezTo>
                <a:cubicBezTo>
                  <a:pt x="613" y="387"/>
                  <a:pt x="613" y="385"/>
                  <a:pt x="613" y="384"/>
                </a:cubicBezTo>
                <a:cubicBezTo>
                  <a:pt x="613" y="384"/>
                  <a:pt x="614" y="382"/>
                  <a:pt x="614" y="382"/>
                </a:cubicBezTo>
                <a:cubicBezTo>
                  <a:pt x="614" y="382"/>
                  <a:pt x="614" y="382"/>
                  <a:pt x="615" y="381"/>
                </a:cubicBezTo>
                <a:cubicBezTo>
                  <a:pt x="615" y="381"/>
                  <a:pt x="615" y="381"/>
                  <a:pt x="616" y="381"/>
                </a:cubicBezTo>
                <a:cubicBezTo>
                  <a:pt x="616" y="380"/>
                  <a:pt x="617" y="380"/>
                  <a:pt x="618" y="379"/>
                </a:cubicBezTo>
                <a:cubicBezTo>
                  <a:pt x="618" y="379"/>
                  <a:pt x="619" y="379"/>
                  <a:pt x="619" y="378"/>
                </a:cubicBezTo>
                <a:cubicBezTo>
                  <a:pt x="620" y="378"/>
                  <a:pt x="621" y="378"/>
                  <a:pt x="621" y="377"/>
                </a:cubicBezTo>
                <a:cubicBezTo>
                  <a:pt x="621" y="377"/>
                  <a:pt x="621" y="377"/>
                  <a:pt x="622" y="377"/>
                </a:cubicBezTo>
                <a:cubicBezTo>
                  <a:pt x="622" y="377"/>
                  <a:pt x="622" y="377"/>
                  <a:pt x="622" y="377"/>
                </a:cubicBezTo>
                <a:cubicBezTo>
                  <a:pt x="622" y="378"/>
                  <a:pt x="622" y="378"/>
                  <a:pt x="622" y="378"/>
                </a:cubicBezTo>
                <a:cubicBezTo>
                  <a:pt x="621" y="379"/>
                  <a:pt x="621" y="380"/>
                  <a:pt x="621" y="380"/>
                </a:cubicBezTo>
                <a:cubicBezTo>
                  <a:pt x="621" y="380"/>
                  <a:pt x="620" y="381"/>
                  <a:pt x="620" y="381"/>
                </a:cubicBezTo>
                <a:cubicBezTo>
                  <a:pt x="620" y="382"/>
                  <a:pt x="622" y="382"/>
                  <a:pt x="622" y="382"/>
                </a:cubicBezTo>
                <a:cubicBezTo>
                  <a:pt x="623" y="382"/>
                  <a:pt x="626" y="383"/>
                  <a:pt x="626" y="383"/>
                </a:cubicBezTo>
                <a:cubicBezTo>
                  <a:pt x="626" y="384"/>
                  <a:pt x="625" y="385"/>
                  <a:pt x="625" y="385"/>
                </a:cubicBezTo>
                <a:cubicBezTo>
                  <a:pt x="624" y="386"/>
                  <a:pt x="622" y="387"/>
                  <a:pt x="621" y="386"/>
                </a:cubicBezTo>
                <a:cubicBezTo>
                  <a:pt x="620" y="386"/>
                  <a:pt x="620" y="386"/>
                  <a:pt x="620" y="385"/>
                </a:cubicBezTo>
                <a:cubicBezTo>
                  <a:pt x="620" y="385"/>
                  <a:pt x="619" y="385"/>
                  <a:pt x="619" y="384"/>
                </a:cubicBezTo>
                <a:cubicBezTo>
                  <a:pt x="619" y="384"/>
                  <a:pt x="619" y="384"/>
                  <a:pt x="618" y="384"/>
                </a:cubicBezTo>
                <a:cubicBezTo>
                  <a:pt x="618" y="384"/>
                  <a:pt x="618" y="385"/>
                  <a:pt x="619" y="386"/>
                </a:cubicBezTo>
                <a:cubicBezTo>
                  <a:pt x="619" y="387"/>
                  <a:pt x="619" y="387"/>
                  <a:pt x="620" y="388"/>
                </a:cubicBezTo>
                <a:cubicBezTo>
                  <a:pt x="620" y="389"/>
                  <a:pt x="620" y="389"/>
                  <a:pt x="621" y="389"/>
                </a:cubicBezTo>
                <a:cubicBezTo>
                  <a:pt x="622" y="389"/>
                  <a:pt x="623" y="388"/>
                  <a:pt x="624" y="388"/>
                </a:cubicBezTo>
                <a:cubicBezTo>
                  <a:pt x="624" y="387"/>
                  <a:pt x="624" y="387"/>
                  <a:pt x="625" y="387"/>
                </a:cubicBezTo>
                <a:cubicBezTo>
                  <a:pt x="625" y="386"/>
                  <a:pt x="626" y="386"/>
                  <a:pt x="626" y="385"/>
                </a:cubicBezTo>
                <a:cubicBezTo>
                  <a:pt x="626" y="385"/>
                  <a:pt x="627" y="384"/>
                  <a:pt x="627" y="384"/>
                </a:cubicBezTo>
                <a:cubicBezTo>
                  <a:pt x="628" y="384"/>
                  <a:pt x="628" y="385"/>
                  <a:pt x="629" y="386"/>
                </a:cubicBezTo>
                <a:cubicBezTo>
                  <a:pt x="629" y="386"/>
                  <a:pt x="630" y="387"/>
                  <a:pt x="631" y="388"/>
                </a:cubicBezTo>
                <a:cubicBezTo>
                  <a:pt x="631" y="388"/>
                  <a:pt x="632" y="389"/>
                  <a:pt x="632" y="389"/>
                </a:cubicBezTo>
                <a:cubicBezTo>
                  <a:pt x="632" y="389"/>
                  <a:pt x="633" y="390"/>
                  <a:pt x="633" y="390"/>
                </a:cubicBezTo>
                <a:cubicBezTo>
                  <a:pt x="633" y="391"/>
                  <a:pt x="633" y="391"/>
                  <a:pt x="634" y="391"/>
                </a:cubicBezTo>
                <a:cubicBezTo>
                  <a:pt x="634" y="391"/>
                  <a:pt x="635" y="391"/>
                  <a:pt x="635" y="391"/>
                </a:cubicBezTo>
                <a:cubicBezTo>
                  <a:pt x="635" y="390"/>
                  <a:pt x="635" y="390"/>
                  <a:pt x="635" y="390"/>
                </a:cubicBezTo>
                <a:cubicBezTo>
                  <a:pt x="635" y="389"/>
                  <a:pt x="635" y="388"/>
                  <a:pt x="634" y="388"/>
                </a:cubicBezTo>
                <a:cubicBezTo>
                  <a:pt x="634" y="387"/>
                  <a:pt x="634" y="387"/>
                  <a:pt x="633" y="387"/>
                </a:cubicBezTo>
                <a:cubicBezTo>
                  <a:pt x="633" y="387"/>
                  <a:pt x="633" y="387"/>
                  <a:pt x="633" y="387"/>
                </a:cubicBezTo>
                <a:cubicBezTo>
                  <a:pt x="632" y="386"/>
                  <a:pt x="631" y="386"/>
                  <a:pt x="631" y="385"/>
                </a:cubicBezTo>
                <a:cubicBezTo>
                  <a:pt x="630" y="385"/>
                  <a:pt x="629" y="384"/>
                  <a:pt x="628" y="383"/>
                </a:cubicBezTo>
                <a:cubicBezTo>
                  <a:pt x="628" y="383"/>
                  <a:pt x="629" y="382"/>
                  <a:pt x="629" y="382"/>
                </a:cubicBezTo>
                <a:cubicBezTo>
                  <a:pt x="629" y="381"/>
                  <a:pt x="630" y="379"/>
                  <a:pt x="630" y="378"/>
                </a:cubicBezTo>
                <a:cubicBezTo>
                  <a:pt x="629" y="378"/>
                  <a:pt x="629" y="378"/>
                  <a:pt x="629" y="378"/>
                </a:cubicBezTo>
                <a:cubicBezTo>
                  <a:pt x="629" y="377"/>
                  <a:pt x="629" y="377"/>
                  <a:pt x="628" y="377"/>
                </a:cubicBezTo>
                <a:cubicBezTo>
                  <a:pt x="628" y="377"/>
                  <a:pt x="627" y="377"/>
                  <a:pt x="627" y="378"/>
                </a:cubicBezTo>
                <a:cubicBezTo>
                  <a:pt x="626" y="378"/>
                  <a:pt x="626" y="378"/>
                  <a:pt x="625" y="378"/>
                </a:cubicBezTo>
                <a:cubicBezTo>
                  <a:pt x="625" y="379"/>
                  <a:pt x="624" y="379"/>
                  <a:pt x="624" y="379"/>
                </a:cubicBezTo>
                <a:cubicBezTo>
                  <a:pt x="624" y="379"/>
                  <a:pt x="623" y="380"/>
                  <a:pt x="623" y="380"/>
                </a:cubicBezTo>
                <a:cubicBezTo>
                  <a:pt x="622" y="380"/>
                  <a:pt x="622" y="380"/>
                  <a:pt x="622" y="380"/>
                </a:cubicBezTo>
                <a:cubicBezTo>
                  <a:pt x="622" y="380"/>
                  <a:pt x="623" y="378"/>
                  <a:pt x="623" y="378"/>
                </a:cubicBezTo>
                <a:cubicBezTo>
                  <a:pt x="623" y="377"/>
                  <a:pt x="624" y="377"/>
                  <a:pt x="624" y="377"/>
                </a:cubicBezTo>
                <a:cubicBezTo>
                  <a:pt x="624" y="376"/>
                  <a:pt x="624" y="376"/>
                  <a:pt x="624" y="376"/>
                </a:cubicBezTo>
                <a:cubicBezTo>
                  <a:pt x="624" y="375"/>
                  <a:pt x="625" y="375"/>
                  <a:pt x="625" y="375"/>
                </a:cubicBezTo>
                <a:cubicBezTo>
                  <a:pt x="625" y="374"/>
                  <a:pt x="625" y="374"/>
                  <a:pt x="626" y="374"/>
                </a:cubicBezTo>
                <a:cubicBezTo>
                  <a:pt x="626" y="374"/>
                  <a:pt x="627" y="373"/>
                  <a:pt x="627" y="373"/>
                </a:cubicBezTo>
                <a:cubicBezTo>
                  <a:pt x="627" y="372"/>
                  <a:pt x="627" y="372"/>
                  <a:pt x="628" y="371"/>
                </a:cubicBezTo>
                <a:cubicBezTo>
                  <a:pt x="628" y="371"/>
                  <a:pt x="629" y="370"/>
                  <a:pt x="628" y="369"/>
                </a:cubicBezTo>
                <a:cubicBezTo>
                  <a:pt x="628" y="369"/>
                  <a:pt x="628" y="370"/>
                  <a:pt x="627" y="370"/>
                </a:cubicBezTo>
                <a:cubicBezTo>
                  <a:pt x="627" y="371"/>
                  <a:pt x="627" y="371"/>
                  <a:pt x="626" y="371"/>
                </a:cubicBezTo>
                <a:cubicBezTo>
                  <a:pt x="626" y="371"/>
                  <a:pt x="626" y="372"/>
                  <a:pt x="626" y="372"/>
                </a:cubicBezTo>
                <a:cubicBezTo>
                  <a:pt x="625" y="372"/>
                  <a:pt x="625" y="371"/>
                  <a:pt x="625" y="370"/>
                </a:cubicBezTo>
                <a:cubicBezTo>
                  <a:pt x="625" y="370"/>
                  <a:pt x="625" y="370"/>
                  <a:pt x="625" y="370"/>
                </a:cubicBezTo>
                <a:cubicBezTo>
                  <a:pt x="625" y="370"/>
                  <a:pt x="625" y="369"/>
                  <a:pt x="626" y="369"/>
                </a:cubicBezTo>
                <a:cubicBezTo>
                  <a:pt x="626" y="369"/>
                  <a:pt x="625" y="368"/>
                  <a:pt x="625" y="368"/>
                </a:cubicBezTo>
                <a:cubicBezTo>
                  <a:pt x="625" y="367"/>
                  <a:pt x="624" y="367"/>
                  <a:pt x="624" y="367"/>
                </a:cubicBezTo>
                <a:cubicBezTo>
                  <a:pt x="624" y="367"/>
                  <a:pt x="624" y="367"/>
                  <a:pt x="624" y="367"/>
                </a:cubicBezTo>
                <a:cubicBezTo>
                  <a:pt x="623" y="367"/>
                  <a:pt x="623" y="367"/>
                  <a:pt x="623" y="367"/>
                </a:cubicBezTo>
                <a:cubicBezTo>
                  <a:pt x="623" y="368"/>
                  <a:pt x="623" y="368"/>
                  <a:pt x="623" y="368"/>
                </a:cubicBezTo>
                <a:cubicBezTo>
                  <a:pt x="623" y="369"/>
                  <a:pt x="623" y="369"/>
                  <a:pt x="623" y="369"/>
                </a:cubicBezTo>
                <a:cubicBezTo>
                  <a:pt x="623" y="371"/>
                  <a:pt x="623" y="372"/>
                  <a:pt x="623" y="374"/>
                </a:cubicBezTo>
                <a:cubicBezTo>
                  <a:pt x="623" y="374"/>
                  <a:pt x="622" y="374"/>
                  <a:pt x="622" y="375"/>
                </a:cubicBezTo>
                <a:cubicBezTo>
                  <a:pt x="621" y="375"/>
                  <a:pt x="621" y="375"/>
                  <a:pt x="620" y="375"/>
                </a:cubicBezTo>
                <a:cubicBezTo>
                  <a:pt x="620" y="376"/>
                  <a:pt x="620" y="376"/>
                  <a:pt x="620" y="376"/>
                </a:cubicBezTo>
                <a:cubicBezTo>
                  <a:pt x="619" y="376"/>
                  <a:pt x="619" y="377"/>
                  <a:pt x="619" y="377"/>
                </a:cubicBezTo>
                <a:cubicBezTo>
                  <a:pt x="618" y="377"/>
                  <a:pt x="618" y="377"/>
                  <a:pt x="617" y="378"/>
                </a:cubicBezTo>
                <a:cubicBezTo>
                  <a:pt x="617" y="378"/>
                  <a:pt x="616" y="379"/>
                  <a:pt x="615" y="379"/>
                </a:cubicBezTo>
                <a:cubicBezTo>
                  <a:pt x="615" y="379"/>
                  <a:pt x="614" y="380"/>
                  <a:pt x="614" y="380"/>
                </a:cubicBezTo>
                <a:cubicBezTo>
                  <a:pt x="614" y="380"/>
                  <a:pt x="614" y="379"/>
                  <a:pt x="614" y="379"/>
                </a:cubicBezTo>
                <a:cubicBezTo>
                  <a:pt x="614" y="378"/>
                  <a:pt x="614" y="377"/>
                  <a:pt x="615" y="377"/>
                </a:cubicBezTo>
                <a:cubicBezTo>
                  <a:pt x="615" y="376"/>
                  <a:pt x="615" y="376"/>
                  <a:pt x="615" y="376"/>
                </a:cubicBezTo>
                <a:cubicBezTo>
                  <a:pt x="615" y="376"/>
                  <a:pt x="615" y="376"/>
                  <a:pt x="616" y="375"/>
                </a:cubicBezTo>
                <a:cubicBezTo>
                  <a:pt x="616" y="375"/>
                  <a:pt x="616" y="375"/>
                  <a:pt x="616" y="375"/>
                </a:cubicBezTo>
                <a:cubicBezTo>
                  <a:pt x="617" y="374"/>
                  <a:pt x="617" y="374"/>
                  <a:pt x="618" y="373"/>
                </a:cubicBezTo>
                <a:cubicBezTo>
                  <a:pt x="618" y="373"/>
                  <a:pt x="618" y="372"/>
                  <a:pt x="619" y="372"/>
                </a:cubicBezTo>
                <a:cubicBezTo>
                  <a:pt x="619" y="372"/>
                  <a:pt x="620" y="372"/>
                  <a:pt x="619" y="371"/>
                </a:cubicBezTo>
                <a:cubicBezTo>
                  <a:pt x="619" y="370"/>
                  <a:pt x="618" y="370"/>
                  <a:pt x="618" y="370"/>
                </a:cubicBezTo>
                <a:cubicBezTo>
                  <a:pt x="617" y="369"/>
                  <a:pt x="617" y="369"/>
                  <a:pt x="617" y="368"/>
                </a:cubicBezTo>
                <a:cubicBezTo>
                  <a:pt x="617" y="368"/>
                  <a:pt x="617" y="368"/>
                  <a:pt x="617" y="368"/>
                </a:cubicBezTo>
                <a:cubicBezTo>
                  <a:pt x="617" y="367"/>
                  <a:pt x="616" y="367"/>
                  <a:pt x="616" y="367"/>
                </a:cubicBezTo>
                <a:close/>
                <a:moveTo>
                  <a:pt x="531" y="374"/>
                </a:moveTo>
                <a:cubicBezTo>
                  <a:pt x="531" y="374"/>
                  <a:pt x="531" y="374"/>
                  <a:pt x="531" y="374"/>
                </a:cubicBezTo>
                <a:cubicBezTo>
                  <a:pt x="531" y="374"/>
                  <a:pt x="531" y="374"/>
                  <a:pt x="531" y="374"/>
                </a:cubicBezTo>
                <a:cubicBezTo>
                  <a:pt x="531" y="374"/>
                  <a:pt x="531" y="374"/>
                  <a:pt x="531" y="374"/>
                </a:cubicBezTo>
                <a:cubicBezTo>
                  <a:pt x="532" y="374"/>
                  <a:pt x="532" y="375"/>
                  <a:pt x="532" y="375"/>
                </a:cubicBezTo>
                <a:cubicBezTo>
                  <a:pt x="532" y="375"/>
                  <a:pt x="532" y="376"/>
                  <a:pt x="532" y="376"/>
                </a:cubicBezTo>
                <a:cubicBezTo>
                  <a:pt x="532" y="376"/>
                  <a:pt x="532" y="376"/>
                  <a:pt x="532" y="376"/>
                </a:cubicBezTo>
                <a:cubicBezTo>
                  <a:pt x="531" y="376"/>
                  <a:pt x="531" y="376"/>
                  <a:pt x="530" y="376"/>
                </a:cubicBezTo>
                <a:cubicBezTo>
                  <a:pt x="530" y="376"/>
                  <a:pt x="530" y="378"/>
                  <a:pt x="530" y="378"/>
                </a:cubicBezTo>
                <a:cubicBezTo>
                  <a:pt x="530" y="378"/>
                  <a:pt x="530" y="378"/>
                  <a:pt x="530" y="378"/>
                </a:cubicBezTo>
                <a:cubicBezTo>
                  <a:pt x="530" y="379"/>
                  <a:pt x="529" y="380"/>
                  <a:pt x="529" y="380"/>
                </a:cubicBezTo>
                <a:cubicBezTo>
                  <a:pt x="529" y="381"/>
                  <a:pt x="529" y="381"/>
                  <a:pt x="528" y="381"/>
                </a:cubicBezTo>
                <a:cubicBezTo>
                  <a:pt x="528" y="381"/>
                  <a:pt x="528" y="380"/>
                  <a:pt x="528" y="380"/>
                </a:cubicBezTo>
                <a:cubicBezTo>
                  <a:pt x="528" y="379"/>
                  <a:pt x="528" y="378"/>
                  <a:pt x="528" y="378"/>
                </a:cubicBezTo>
                <a:cubicBezTo>
                  <a:pt x="527" y="378"/>
                  <a:pt x="527" y="379"/>
                  <a:pt x="526" y="379"/>
                </a:cubicBezTo>
                <a:cubicBezTo>
                  <a:pt x="526" y="380"/>
                  <a:pt x="525" y="381"/>
                  <a:pt x="524" y="382"/>
                </a:cubicBezTo>
                <a:cubicBezTo>
                  <a:pt x="524" y="382"/>
                  <a:pt x="524" y="382"/>
                  <a:pt x="524" y="382"/>
                </a:cubicBezTo>
                <a:cubicBezTo>
                  <a:pt x="523" y="383"/>
                  <a:pt x="523" y="383"/>
                  <a:pt x="522" y="383"/>
                </a:cubicBezTo>
                <a:cubicBezTo>
                  <a:pt x="522" y="384"/>
                  <a:pt x="523" y="385"/>
                  <a:pt x="523" y="385"/>
                </a:cubicBezTo>
                <a:cubicBezTo>
                  <a:pt x="524" y="386"/>
                  <a:pt x="524" y="384"/>
                  <a:pt x="525" y="384"/>
                </a:cubicBezTo>
                <a:cubicBezTo>
                  <a:pt x="525" y="384"/>
                  <a:pt x="525" y="383"/>
                  <a:pt x="525" y="383"/>
                </a:cubicBezTo>
                <a:cubicBezTo>
                  <a:pt x="525" y="383"/>
                  <a:pt x="525" y="382"/>
                  <a:pt x="525" y="382"/>
                </a:cubicBezTo>
                <a:cubicBezTo>
                  <a:pt x="525" y="382"/>
                  <a:pt x="526" y="381"/>
                  <a:pt x="526" y="381"/>
                </a:cubicBezTo>
                <a:cubicBezTo>
                  <a:pt x="526" y="381"/>
                  <a:pt x="526" y="380"/>
                  <a:pt x="527" y="380"/>
                </a:cubicBezTo>
                <a:cubicBezTo>
                  <a:pt x="527" y="380"/>
                  <a:pt x="527" y="380"/>
                  <a:pt x="527" y="380"/>
                </a:cubicBezTo>
                <a:cubicBezTo>
                  <a:pt x="527" y="380"/>
                  <a:pt x="527" y="381"/>
                  <a:pt x="527" y="382"/>
                </a:cubicBezTo>
                <a:cubicBezTo>
                  <a:pt x="526" y="383"/>
                  <a:pt x="526" y="383"/>
                  <a:pt x="526" y="384"/>
                </a:cubicBezTo>
                <a:cubicBezTo>
                  <a:pt x="526" y="384"/>
                  <a:pt x="525" y="384"/>
                  <a:pt x="525" y="385"/>
                </a:cubicBezTo>
                <a:cubicBezTo>
                  <a:pt x="525" y="386"/>
                  <a:pt x="526" y="387"/>
                  <a:pt x="527" y="387"/>
                </a:cubicBezTo>
                <a:cubicBezTo>
                  <a:pt x="527" y="387"/>
                  <a:pt x="527" y="385"/>
                  <a:pt x="528" y="385"/>
                </a:cubicBezTo>
                <a:cubicBezTo>
                  <a:pt x="528" y="384"/>
                  <a:pt x="528" y="384"/>
                  <a:pt x="529" y="383"/>
                </a:cubicBezTo>
                <a:cubicBezTo>
                  <a:pt x="529" y="383"/>
                  <a:pt x="529" y="382"/>
                  <a:pt x="529" y="382"/>
                </a:cubicBezTo>
                <a:cubicBezTo>
                  <a:pt x="529" y="382"/>
                  <a:pt x="530" y="380"/>
                  <a:pt x="530" y="380"/>
                </a:cubicBezTo>
                <a:cubicBezTo>
                  <a:pt x="530" y="380"/>
                  <a:pt x="530" y="380"/>
                  <a:pt x="530" y="380"/>
                </a:cubicBezTo>
                <a:cubicBezTo>
                  <a:pt x="530" y="380"/>
                  <a:pt x="530" y="380"/>
                  <a:pt x="530" y="380"/>
                </a:cubicBezTo>
                <a:cubicBezTo>
                  <a:pt x="530" y="381"/>
                  <a:pt x="530" y="381"/>
                  <a:pt x="530" y="381"/>
                </a:cubicBezTo>
                <a:cubicBezTo>
                  <a:pt x="530" y="382"/>
                  <a:pt x="530" y="382"/>
                  <a:pt x="530" y="383"/>
                </a:cubicBezTo>
                <a:cubicBezTo>
                  <a:pt x="530" y="384"/>
                  <a:pt x="530" y="384"/>
                  <a:pt x="530" y="385"/>
                </a:cubicBezTo>
                <a:cubicBezTo>
                  <a:pt x="529" y="386"/>
                  <a:pt x="529" y="388"/>
                  <a:pt x="529" y="390"/>
                </a:cubicBezTo>
                <a:cubicBezTo>
                  <a:pt x="529" y="390"/>
                  <a:pt x="529" y="392"/>
                  <a:pt x="528" y="392"/>
                </a:cubicBezTo>
                <a:cubicBezTo>
                  <a:pt x="528" y="393"/>
                  <a:pt x="527" y="392"/>
                  <a:pt x="527" y="392"/>
                </a:cubicBezTo>
                <a:cubicBezTo>
                  <a:pt x="527" y="392"/>
                  <a:pt x="527" y="392"/>
                  <a:pt x="527" y="392"/>
                </a:cubicBezTo>
                <a:cubicBezTo>
                  <a:pt x="527" y="392"/>
                  <a:pt x="527" y="392"/>
                  <a:pt x="527" y="392"/>
                </a:cubicBezTo>
                <a:cubicBezTo>
                  <a:pt x="527" y="392"/>
                  <a:pt x="527" y="392"/>
                  <a:pt x="527" y="393"/>
                </a:cubicBezTo>
                <a:cubicBezTo>
                  <a:pt x="527" y="393"/>
                  <a:pt x="528" y="395"/>
                  <a:pt x="529" y="395"/>
                </a:cubicBezTo>
                <a:cubicBezTo>
                  <a:pt x="529" y="394"/>
                  <a:pt x="530" y="393"/>
                  <a:pt x="530" y="392"/>
                </a:cubicBezTo>
                <a:cubicBezTo>
                  <a:pt x="530" y="392"/>
                  <a:pt x="530" y="392"/>
                  <a:pt x="530" y="391"/>
                </a:cubicBezTo>
                <a:cubicBezTo>
                  <a:pt x="531" y="391"/>
                  <a:pt x="531" y="390"/>
                  <a:pt x="531" y="389"/>
                </a:cubicBezTo>
                <a:cubicBezTo>
                  <a:pt x="531" y="389"/>
                  <a:pt x="531" y="388"/>
                  <a:pt x="531" y="388"/>
                </a:cubicBezTo>
                <a:cubicBezTo>
                  <a:pt x="531" y="388"/>
                  <a:pt x="531" y="387"/>
                  <a:pt x="531" y="387"/>
                </a:cubicBezTo>
                <a:cubicBezTo>
                  <a:pt x="531" y="386"/>
                  <a:pt x="531" y="386"/>
                  <a:pt x="531" y="385"/>
                </a:cubicBezTo>
                <a:cubicBezTo>
                  <a:pt x="531" y="384"/>
                  <a:pt x="531" y="383"/>
                  <a:pt x="532" y="382"/>
                </a:cubicBezTo>
                <a:cubicBezTo>
                  <a:pt x="532" y="381"/>
                  <a:pt x="532" y="381"/>
                  <a:pt x="532" y="380"/>
                </a:cubicBezTo>
                <a:cubicBezTo>
                  <a:pt x="532" y="380"/>
                  <a:pt x="532" y="379"/>
                  <a:pt x="532" y="378"/>
                </a:cubicBezTo>
                <a:cubicBezTo>
                  <a:pt x="532" y="378"/>
                  <a:pt x="532" y="377"/>
                  <a:pt x="533" y="377"/>
                </a:cubicBezTo>
                <a:cubicBezTo>
                  <a:pt x="533" y="377"/>
                  <a:pt x="533" y="377"/>
                  <a:pt x="533" y="377"/>
                </a:cubicBezTo>
                <a:cubicBezTo>
                  <a:pt x="533" y="378"/>
                  <a:pt x="532" y="379"/>
                  <a:pt x="532" y="380"/>
                </a:cubicBezTo>
                <a:cubicBezTo>
                  <a:pt x="532" y="380"/>
                  <a:pt x="532" y="380"/>
                  <a:pt x="532" y="380"/>
                </a:cubicBezTo>
                <a:cubicBezTo>
                  <a:pt x="532" y="381"/>
                  <a:pt x="532" y="382"/>
                  <a:pt x="533" y="383"/>
                </a:cubicBezTo>
                <a:cubicBezTo>
                  <a:pt x="533" y="383"/>
                  <a:pt x="534" y="383"/>
                  <a:pt x="534" y="383"/>
                </a:cubicBezTo>
                <a:cubicBezTo>
                  <a:pt x="535" y="382"/>
                  <a:pt x="533" y="381"/>
                  <a:pt x="533" y="380"/>
                </a:cubicBezTo>
                <a:cubicBezTo>
                  <a:pt x="533" y="380"/>
                  <a:pt x="533" y="380"/>
                  <a:pt x="534" y="379"/>
                </a:cubicBezTo>
                <a:cubicBezTo>
                  <a:pt x="534" y="379"/>
                  <a:pt x="534" y="379"/>
                  <a:pt x="534" y="379"/>
                </a:cubicBezTo>
                <a:cubicBezTo>
                  <a:pt x="534" y="378"/>
                  <a:pt x="534" y="378"/>
                  <a:pt x="535" y="378"/>
                </a:cubicBezTo>
                <a:cubicBezTo>
                  <a:pt x="535" y="377"/>
                  <a:pt x="534" y="376"/>
                  <a:pt x="534" y="376"/>
                </a:cubicBezTo>
                <a:cubicBezTo>
                  <a:pt x="534" y="375"/>
                  <a:pt x="532" y="374"/>
                  <a:pt x="531" y="374"/>
                </a:cubicBezTo>
                <a:close/>
                <a:moveTo>
                  <a:pt x="538" y="367"/>
                </a:moveTo>
                <a:cubicBezTo>
                  <a:pt x="537" y="367"/>
                  <a:pt x="537" y="367"/>
                  <a:pt x="537" y="367"/>
                </a:cubicBezTo>
                <a:cubicBezTo>
                  <a:pt x="537" y="368"/>
                  <a:pt x="537" y="368"/>
                  <a:pt x="536" y="368"/>
                </a:cubicBezTo>
                <a:cubicBezTo>
                  <a:pt x="535" y="369"/>
                  <a:pt x="534" y="369"/>
                  <a:pt x="533" y="370"/>
                </a:cubicBezTo>
                <a:cubicBezTo>
                  <a:pt x="533" y="370"/>
                  <a:pt x="533" y="371"/>
                  <a:pt x="532" y="371"/>
                </a:cubicBezTo>
                <a:cubicBezTo>
                  <a:pt x="532" y="372"/>
                  <a:pt x="531" y="372"/>
                  <a:pt x="530" y="373"/>
                </a:cubicBezTo>
                <a:cubicBezTo>
                  <a:pt x="530" y="373"/>
                  <a:pt x="530" y="373"/>
                  <a:pt x="530" y="373"/>
                </a:cubicBezTo>
                <a:cubicBezTo>
                  <a:pt x="531" y="373"/>
                  <a:pt x="532" y="373"/>
                  <a:pt x="532" y="372"/>
                </a:cubicBezTo>
                <a:cubicBezTo>
                  <a:pt x="533" y="372"/>
                  <a:pt x="534" y="372"/>
                  <a:pt x="535" y="371"/>
                </a:cubicBezTo>
                <a:cubicBezTo>
                  <a:pt x="535" y="371"/>
                  <a:pt x="536" y="370"/>
                  <a:pt x="537" y="370"/>
                </a:cubicBezTo>
                <a:cubicBezTo>
                  <a:pt x="537" y="370"/>
                  <a:pt x="537" y="370"/>
                  <a:pt x="537" y="370"/>
                </a:cubicBezTo>
                <a:cubicBezTo>
                  <a:pt x="537" y="370"/>
                  <a:pt x="537" y="371"/>
                  <a:pt x="536" y="371"/>
                </a:cubicBezTo>
                <a:cubicBezTo>
                  <a:pt x="536" y="372"/>
                  <a:pt x="536" y="373"/>
                  <a:pt x="536" y="374"/>
                </a:cubicBezTo>
                <a:cubicBezTo>
                  <a:pt x="536" y="376"/>
                  <a:pt x="536" y="377"/>
                  <a:pt x="536" y="379"/>
                </a:cubicBezTo>
                <a:cubicBezTo>
                  <a:pt x="536" y="380"/>
                  <a:pt x="536" y="380"/>
                  <a:pt x="536" y="381"/>
                </a:cubicBezTo>
                <a:cubicBezTo>
                  <a:pt x="536" y="382"/>
                  <a:pt x="536" y="383"/>
                  <a:pt x="536" y="384"/>
                </a:cubicBezTo>
                <a:cubicBezTo>
                  <a:pt x="536" y="384"/>
                  <a:pt x="536" y="385"/>
                  <a:pt x="536" y="385"/>
                </a:cubicBezTo>
                <a:cubicBezTo>
                  <a:pt x="536" y="386"/>
                  <a:pt x="536" y="387"/>
                  <a:pt x="536" y="387"/>
                </a:cubicBezTo>
                <a:cubicBezTo>
                  <a:pt x="536" y="388"/>
                  <a:pt x="536" y="388"/>
                  <a:pt x="536" y="388"/>
                </a:cubicBezTo>
                <a:cubicBezTo>
                  <a:pt x="535" y="389"/>
                  <a:pt x="533" y="387"/>
                  <a:pt x="532" y="387"/>
                </a:cubicBezTo>
                <a:cubicBezTo>
                  <a:pt x="532" y="387"/>
                  <a:pt x="532" y="386"/>
                  <a:pt x="532" y="386"/>
                </a:cubicBezTo>
                <a:cubicBezTo>
                  <a:pt x="532" y="386"/>
                  <a:pt x="532" y="386"/>
                  <a:pt x="532" y="387"/>
                </a:cubicBezTo>
                <a:cubicBezTo>
                  <a:pt x="532" y="387"/>
                  <a:pt x="533" y="388"/>
                  <a:pt x="533" y="388"/>
                </a:cubicBezTo>
                <a:cubicBezTo>
                  <a:pt x="534" y="389"/>
                  <a:pt x="534" y="389"/>
                  <a:pt x="534" y="389"/>
                </a:cubicBezTo>
                <a:cubicBezTo>
                  <a:pt x="534" y="389"/>
                  <a:pt x="535" y="390"/>
                  <a:pt x="535" y="390"/>
                </a:cubicBezTo>
                <a:cubicBezTo>
                  <a:pt x="536" y="391"/>
                  <a:pt x="536" y="391"/>
                  <a:pt x="536" y="391"/>
                </a:cubicBezTo>
                <a:cubicBezTo>
                  <a:pt x="537" y="391"/>
                  <a:pt x="537" y="392"/>
                  <a:pt x="537" y="392"/>
                </a:cubicBezTo>
                <a:cubicBezTo>
                  <a:pt x="538" y="392"/>
                  <a:pt x="538" y="391"/>
                  <a:pt x="538" y="391"/>
                </a:cubicBezTo>
                <a:cubicBezTo>
                  <a:pt x="538" y="390"/>
                  <a:pt x="538" y="390"/>
                  <a:pt x="538" y="389"/>
                </a:cubicBezTo>
                <a:cubicBezTo>
                  <a:pt x="538" y="388"/>
                  <a:pt x="538" y="388"/>
                  <a:pt x="538" y="387"/>
                </a:cubicBezTo>
                <a:cubicBezTo>
                  <a:pt x="538" y="387"/>
                  <a:pt x="538" y="386"/>
                  <a:pt x="538" y="385"/>
                </a:cubicBezTo>
                <a:cubicBezTo>
                  <a:pt x="538" y="384"/>
                  <a:pt x="538" y="383"/>
                  <a:pt x="538" y="382"/>
                </a:cubicBezTo>
                <a:cubicBezTo>
                  <a:pt x="538" y="381"/>
                  <a:pt x="538" y="379"/>
                  <a:pt x="538" y="377"/>
                </a:cubicBezTo>
                <a:cubicBezTo>
                  <a:pt x="538" y="377"/>
                  <a:pt x="538" y="377"/>
                  <a:pt x="538" y="377"/>
                </a:cubicBezTo>
                <a:cubicBezTo>
                  <a:pt x="538" y="376"/>
                  <a:pt x="538" y="375"/>
                  <a:pt x="538" y="374"/>
                </a:cubicBezTo>
                <a:cubicBezTo>
                  <a:pt x="538" y="372"/>
                  <a:pt x="539" y="371"/>
                  <a:pt x="539" y="369"/>
                </a:cubicBezTo>
                <a:cubicBezTo>
                  <a:pt x="539" y="369"/>
                  <a:pt x="539" y="369"/>
                  <a:pt x="539" y="369"/>
                </a:cubicBezTo>
                <a:cubicBezTo>
                  <a:pt x="539" y="368"/>
                  <a:pt x="539" y="368"/>
                  <a:pt x="539" y="368"/>
                </a:cubicBezTo>
                <a:cubicBezTo>
                  <a:pt x="539" y="367"/>
                  <a:pt x="538" y="367"/>
                  <a:pt x="538" y="367"/>
                </a:cubicBezTo>
                <a:close/>
                <a:moveTo>
                  <a:pt x="529" y="367"/>
                </a:moveTo>
                <a:cubicBezTo>
                  <a:pt x="529" y="367"/>
                  <a:pt x="529" y="368"/>
                  <a:pt x="529" y="368"/>
                </a:cubicBezTo>
                <a:cubicBezTo>
                  <a:pt x="529" y="369"/>
                  <a:pt x="529" y="369"/>
                  <a:pt x="528" y="369"/>
                </a:cubicBezTo>
                <a:cubicBezTo>
                  <a:pt x="528" y="370"/>
                  <a:pt x="528" y="370"/>
                  <a:pt x="528" y="370"/>
                </a:cubicBezTo>
                <a:cubicBezTo>
                  <a:pt x="528" y="370"/>
                  <a:pt x="528" y="370"/>
                  <a:pt x="528" y="370"/>
                </a:cubicBezTo>
                <a:cubicBezTo>
                  <a:pt x="529" y="371"/>
                  <a:pt x="529" y="370"/>
                  <a:pt x="529" y="370"/>
                </a:cubicBezTo>
                <a:cubicBezTo>
                  <a:pt x="529" y="370"/>
                  <a:pt x="530" y="370"/>
                  <a:pt x="530" y="369"/>
                </a:cubicBezTo>
                <a:cubicBezTo>
                  <a:pt x="530" y="369"/>
                  <a:pt x="530" y="368"/>
                  <a:pt x="529" y="367"/>
                </a:cubicBezTo>
                <a:cubicBezTo>
                  <a:pt x="529" y="367"/>
                  <a:pt x="529" y="367"/>
                  <a:pt x="529" y="367"/>
                </a:cubicBezTo>
                <a:cubicBezTo>
                  <a:pt x="529" y="367"/>
                  <a:pt x="529" y="366"/>
                  <a:pt x="529" y="367"/>
                </a:cubicBezTo>
                <a:close/>
                <a:moveTo>
                  <a:pt x="528" y="364"/>
                </a:moveTo>
                <a:cubicBezTo>
                  <a:pt x="528" y="364"/>
                  <a:pt x="528" y="364"/>
                  <a:pt x="527" y="364"/>
                </a:cubicBezTo>
                <a:cubicBezTo>
                  <a:pt x="527" y="364"/>
                  <a:pt x="527" y="365"/>
                  <a:pt x="527" y="366"/>
                </a:cubicBezTo>
                <a:cubicBezTo>
                  <a:pt x="526" y="367"/>
                  <a:pt x="526" y="368"/>
                  <a:pt x="526" y="369"/>
                </a:cubicBezTo>
                <a:cubicBezTo>
                  <a:pt x="526" y="370"/>
                  <a:pt x="526" y="371"/>
                  <a:pt x="525" y="371"/>
                </a:cubicBezTo>
                <a:cubicBezTo>
                  <a:pt x="525" y="372"/>
                  <a:pt x="525" y="372"/>
                  <a:pt x="525" y="372"/>
                </a:cubicBezTo>
                <a:cubicBezTo>
                  <a:pt x="525" y="372"/>
                  <a:pt x="524" y="373"/>
                  <a:pt x="524" y="373"/>
                </a:cubicBezTo>
                <a:cubicBezTo>
                  <a:pt x="523" y="374"/>
                  <a:pt x="523" y="374"/>
                  <a:pt x="522" y="374"/>
                </a:cubicBezTo>
                <a:cubicBezTo>
                  <a:pt x="521" y="375"/>
                  <a:pt x="520" y="376"/>
                  <a:pt x="520" y="377"/>
                </a:cubicBezTo>
                <a:cubicBezTo>
                  <a:pt x="519" y="378"/>
                  <a:pt x="520" y="378"/>
                  <a:pt x="520" y="379"/>
                </a:cubicBezTo>
                <a:cubicBezTo>
                  <a:pt x="520" y="380"/>
                  <a:pt x="520" y="380"/>
                  <a:pt x="520" y="381"/>
                </a:cubicBezTo>
                <a:cubicBezTo>
                  <a:pt x="519" y="382"/>
                  <a:pt x="519" y="382"/>
                  <a:pt x="519" y="383"/>
                </a:cubicBezTo>
                <a:cubicBezTo>
                  <a:pt x="519" y="384"/>
                  <a:pt x="519" y="385"/>
                  <a:pt x="518" y="385"/>
                </a:cubicBezTo>
                <a:cubicBezTo>
                  <a:pt x="518" y="385"/>
                  <a:pt x="518" y="385"/>
                  <a:pt x="518" y="385"/>
                </a:cubicBezTo>
                <a:cubicBezTo>
                  <a:pt x="518" y="385"/>
                  <a:pt x="518" y="384"/>
                  <a:pt x="518" y="384"/>
                </a:cubicBezTo>
                <a:cubicBezTo>
                  <a:pt x="517" y="383"/>
                  <a:pt x="517" y="382"/>
                  <a:pt x="517" y="380"/>
                </a:cubicBezTo>
                <a:cubicBezTo>
                  <a:pt x="517" y="380"/>
                  <a:pt x="517" y="379"/>
                  <a:pt x="516" y="379"/>
                </a:cubicBezTo>
                <a:cubicBezTo>
                  <a:pt x="516" y="379"/>
                  <a:pt x="516" y="380"/>
                  <a:pt x="516" y="380"/>
                </a:cubicBezTo>
                <a:cubicBezTo>
                  <a:pt x="516" y="381"/>
                  <a:pt x="516" y="381"/>
                  <a:pt x="516" y="382"/>
                </a:cubicBezTo>
                <a:cubicBezTo>
                  <a:pt x="516" y="382"/>
                  <a:pt x="516" y="382"/>
                  <a:pt x="516" y="383"/>
                </a:cubicBezTo>
                <a:cubicBezTo>
                  <a:pt x="516" y="383"/>
                  <a:pt x="515" y="385"/>
                  <a:pt x="516" y="386"/>
                </a:cubicBezTo>
                <a:cubicBezTo>
                  <a:pt x="516" y="386"/>
                  <a:pt x="515" y="386"/>
                  <a:pt x="515" y="386"/>
                </a:cubicBezTo>
                <a:cubicBezTo>
                  <a:pt x="516" y="387"/>
                  <a:pt x="516" y="387"/>
                  <a:pt x="515" y="388"/>
                </a:cubicBezTo>
                <a:cubicBezTo>
                  <a:pt x="515" y="388"/>
                  <a:pt x="515" y="389"/>
                  <a:pt x="515" y="389"/>
                </a:cubicBezTo>
                <a:cubicBezTo>
                  <a:pt x="515" y="389"/>
                  <a:pt x="515" y="390"/>
                  <a:pt x="515" y="390"/>
                </a:cubicBezTo>
                <a:cubicBezTo>
                  <a:pt x="515" y="390"/>
                  <a:pt x="515" y="391"/>
                  <a:pt x="515" y="391"/>
                </a:cubicBezTo>
                <a:cubicBezTo>
                  <a:pt x="515" y="391"/>
                  <a:pt x="515" y="392"/>
                  <a:pt x="515" y="392"/>
                </a:cubicBezTo>
                <a:cubicBezTo>
                  <a:pt x="515" y="392"/>
                  <a:pt x="515" y="392"/>
                  <a:pt x="516" y="392"/>
                </a:cubicBezTo>
                <a:cubicBezTo>
                  <a:pt x="516" y="393"/>
                  <a:pt x="516" y="393"/>
                  <a:pt x="516" y="393"/>
                </a:cubicBezTo>
                <a:cubicBezTo>
                  <a:pt x="517" y="393"/>
                  <a:pt x="517" y="393"/>
                  <a:pt x="517" y="393"/>
                </a:cubicBezTo>
                <a:cubicBezTo>
                  <a:pt x="517" y="393"/>
                  <a:pt x="517" y="393"/>
                  <a:pt x="517" y="393"/>
                </a:cubicBezTo>
                <a:cubicBezTo>
                  <a:pt x="518" y="392"/>
                  <a:pt x="518" y="391"/>
                  <a:pt x="518" y="390"/>
                </a:cubicBezTo>
                <a:cubicBezTo>
                  <a:pt x="518" y="390"/>
                  <a:pt x="519" y="390"/>
                  <a:pt x="519" y="390"/>
                </a:cubicBezTo>
                <a:cubicBezTo>
                  <a:pt x="519" y="389"/>
                  <a:pt x="519" y="389"/>
                  <a:pt x="519" y="388"/>
                </a:cubicBezTo>
                <a:cubicBezTo>
                  <a:pt x="519" y="388"/>
                  <a:pt x="519" y="388"/>
                  <a:pt x="519" y="387"/>
                </a:cubicBezTo>
                <a:cubicBezTo>
                  <a:pt x="519" y="387"/>
                  <a:pt x="519" y="387"/>
                  <a:pt x="519" y="387"/>
                </a:cubicBezTo>
                <a:cubicBezTo>
                  <a:pt x="520" y="386"/>
                  <a:pt x="520" y="385"/>
                  <a:pt x="520" y="385"/>
                </a:cubicBezTo>
                <a:cubicBezTo>
                  <a:pt x="520" y="384"/>
                  <a:pt x="520" y="383"/>
                  <a:pt x="520" y="383"/>
                </a:cubicBezTo>
                <a:cubicBezTo>
                  <a:pt x="521" y="382"/>
                  <a:pt x="521" y="382"/>
                  <a:pt x="521" y="381"/>
                </a:cubicBezTo>
                <a:cubicBezTo>
                  <a:pt x="521" y="380"/>
                  <a:pt x="521" y="380"/>
                  <a:pt x="522" y="379"/>
                </a:cubicBezTo>
                <a:cubicBezTo>
                  <a:pt x="522" y="378"/>
                  <a:pt x="521" y="378"/>
                  <a:pt x="522" y="378"/>
                </a:cubicBezTo>
                <a:cubicBezTo>
                  <a:pt x="522" y="377"/>
                  <a:pt x="522" y="377"/>
                  <a:pt x="523" y="377"/>
                </a:cubicBezTo>
                <a:cubicBezTo>
                  <a:pt x="523" y="377"/>
                  <a:pt x="524" y="377"/>
                  <a:pt x="524" y="377"/>
                </a:cubicBezTo>
                <a:cubicBezTo>
                  <a:pt x="524" y="377"/>
                  <a:pt x="525" y="377"/>
                  <a:pt x="525" y="377"/>
                </a:cubicBezTo>
                <a:cubicBezTo>
                  <a:pt x="525" y="376"/>
                  <a:pt x="525" y="377"/>
                  <a:pt x="525" y="377"/>
                </a:cubicBezTo>
                <a:cubicBezTo>
                  <a:pt x="525" y="377"/>
                  <a:pt x="524" y="378"/>
                  <a:pt x="524" y="378"/>
                </a:cubicBezTo>
                <a:cubicBezTo>
                  <a:pt x="525" y="378"/>
                  <a:pt x="525" y="378"/>
                  <a:pt x="525" y="378"/>
                </a:cubicBezTo>
                <a:cubicBezTo>
                  <a:pt x="525" y="378"/>
                  <a:pt x="525" y="378"/>
                  <a:pt x="525" y="378"/>
                </a:cubicBezTo>
                <a:cubicBezTo>
                  <a:pt x="526" y="377"/>
                  <a:pt x="526" y="376"/>
                  <a:pt x="527" y="375"/>
                </a:cubicBezTo>
                <a:cubicBezTo>
                  <a:pt x="527" y="375"/>
                  <a:pt x="527" y="375"/>
                  <a:pt x="527" y="374"/>
                </a:cubicBezTo>
                <a:cubicBezTo>
                  <a:pt x="527" y="374"/>
                  <a:pt x="527" y="374"/>
                  <a:pt x="527" y="374"/>
                </a:cubicBezTo>
                <a:cubicBezTo>
                  <a:pt x="528" y="374"/>
                  <a:pt x="528" y="374"/>
                  <a:pt x="528" y="373"/>
                </a:cubicBezTo>
                <a:cubicBezTo>
                  <a:pt x="528" y="373"/>
                  <a:pt x="529" y="373"/>
                  <a:pt x="529" y="373"/>
                </a:cubicBezTo>
                <a:cubicBezTo>
                  <a:pt x="530" y="372"/>
                  <a:pt x="530" y="372"/>
                  <a:pt x="530" y="372"/>
                </a:cubicBezTo>
                <a:cubicBezTo>
                  <a:pt x="531" y="371"/>
                  <a:pt x="532" y="371"/>
                  <a:pt x="532" y="371"/>
                </a:cubicBezTo>
                <a:cubicBezTo>
                  <a:pt x="532" y="370"/>
                  <a:pt x="533" y="369"/>
                  <a:pt x="532" y="369"/>
                </a:cubicBezTo>
                <a:cubicBezTo>
                  <a:pt x="532" y="368"/>
                  <a:pt x="531" y="368"/>
                  <a:pt x="531" y="368"/>
                </a:cubicBezTo>
                <a:cubicBezTo>
                  <a:pt x="531" y="368"/>
                  <a:pt x="531" y="367"/>
                  <a:pt x="530" y="367"/>
                </a:cubicBezTo>
                <a:cubicBezTo>
                  <a:pt x="530" y="367"/>
                  <a:pt x="530" y="367"/>
                  <a:pt x="530" y="367"/>
                </a:cubicBezTo>
                <a:cubicBezTo>
                  <a:pt x="530" y="367"/>
                  <a:pt x="530" y="366"/>
                  <a:pt x="529" y="366"/>
                </a:cubicBezTo>
                <a:cubicBezTo>
                  <a:pt x="529" y="366"/>
                  <a:pt x="529" y="365"/>
                  <a:pt x="529" y="365"/>
                </a:cubicBezTo>
                <a:cubicBezTo>
                  <a:pt x="528" y="365"/>
                  <a:pt x="529" y="364"/>
                  <a:pt x="528" y="364"/>
                </a:cubicBezTo>
                <a:close/>
                <a:moveTo>
                  <a:pt x="519" y="361"/>
                </a:moveTo>
                <a:cubicBezTo>
                  <a:pt x="519" y="361"/>
                  <a:pt x="519" y="361"/>
                  <a:pt x="519" y="361"/>
                </a:cubicBezTo>
                <a:cubicBezTo>
                  <a:pt x="519" y="362"/>
                  <a:pt x="519" y="363"/>
                  <a:pt x="519" y="364"/>
                </a:cubicBezTo>
                <a:cubicBezTo>
                  <a:pt x="519" y="365"/>
                  <a:pt x="519" y="365"/>
                  <a:pt x="520" y="366"/>
                </a:cubicBezTo>
                <a:cubicBezTo>
                  <a:pt x="520" y="366"/>
                  <a:pt x="520" y="367"/>
                  <a:pt x="520" y="368"/>
                </a:cubicBezTo>
                <a:cubicBezTo>
                  <a:pt x="520" y="368"/>
                  <a:pt x="520" y="369"/>
                  <a:pt x="519" y="369"/>
                </a:cubicBezTo>
                <a:cubicBezTo>
                  <a:pt x="519" y="369"/>
                  <a:pt x="519" y="370"/>
                  <a:pt x="519" y="370"/>
                </a:cubicBezTo>
                <a:cubicBezTo>
                  <a:pt x="519" y="370"/>
                  <a:pt x="519" y="370"/>
                  <a:pt x="519" y="370"/>
                </a:cubicBezTo>
                <a:cubicBezTo>
                  <a:pt x="519" y="370"/>
                  <a:pt x="519" y="370"/>
                  <a:pt x="519" y="370"/>
                </a:cubicBezTo>
                <a:cubicBezTo>
                  <a:pt x="521" y="369"/>
                  <a:pt x="522" y="367"/>
                  <a:pt x="521" y="364"/>
                </a:cubicBezTo>
                <a:cubicBezTo>
                  <a:pt x="521" y="364"/>
                  <a:pt x="521" y="363"/>
                  <a:pt x="521" y="363"/>
                </a:cubicBezTo>
                <a:cubicBezTo>
                  <a:pt x="521" y="363"/>
                  <a:pt x="521" y="363"/>
                  <a:pt x="520" y="363"/>
                </a:cubicBezTo>
                <a:cubicBezTo>
                  <a:pt x="520" y="362"/>
                  <a:pt x="519" y="361"/>
                  <a:pt x="519" y="361"/>
                </a:cubicBezTo>
                <a:close/>
                <a:moveTo>
                  <a:pt x="558" y="384"/>
                </a:moveTo>
                <a:cubicBezTo>
                  <a:pt x="558" y="385"/>
                  <a:pt x="558" y="385"/>
                  <a:pt x="558" y="385"/>
                </a:cubicBezTo>
                <a:cubicBezTo>
                  <a:pt x="558" y="385"/>
                  <a:pt x="558" y="385"/>
                  <a:pt x="558" y="385"/>
                </a:cubicBezTo>
                <a:cubicBezTo>
                  <a:pt x="558" y="385"/>
                  <a:pt x="558" y="385"/>
                  <a:pt x="558" y="385"/>
                </a:cubicBezTo>
                <a:cubicBezTo>
                  <a:pt x="558" y="385"/>
                  <a:pt x="559" y="385"/>
                  <a:pt x="559" y="384"/>
                </a:cubicBezTo>
                <a:cubicBezTo>
                  <a:pt x="559" y="384"/>
                  <a:pt x="558" y="384"/>
                  <a:pt x="558" y="384"/>
                </a:cubicBezTo>
                <a:close/>
                <a:moveTo>
                  <a:pt x="560" y="366"/>
                </a:moveTo>
                <a:cubicBezTo>
                  <a:pt x="560" y="366"/>
                  <a:pt x="560" y="367"/>
                  <a:pt x="560" y="367"/>
                </a:cubicBezTo>
                <a:cubicBezTo>
                  <a:pt x="559" y="368"/>
                  <a:pt x="559" y="370"/>
                  <a:pt x="558" y="371"/>
                </a:cubicBezTo>
                <a:cubicBezTo>
                  <a:pt x="558" y="372"/>
                  <a:pt x="558" y="373"/>
                  <a:pt x="558" y="373"/>
                </a:cubicBezTo>
                <a:cubicBezTo>
                  <a:pt x="558" y="374"/>
                  <a:pt x="557" y="374"/>
                  <a:pt x="556" y="374"/>
                </a:cubicBezTo>
                <a:cubicBezTo>
                  <a:pt x="555" y="375"/>
                  <a:pt x="554" y="376"/>
                  <a:pt x="552" y="376"/>
                </a:cubicBezTo>
                <a:cubicBezTo>
                  <a:pt x="552" y="377"/>
                  <a:pt x="550" y="377"/>
                  <a:pt x="550" y="377"/>
                </a:cubicBezTo>
                <a:cubicBezTo>
                  <a:pt x="550" y="378"/>
                  <a:pt x="552" y="378"/>
                  <a:pt x="552" y="378"/>
                </a:cubicBezTo>
                <a:cubicBezTo>
                  <a:pt x="553" y="378"/>
                  <a:pt x="553" y="378"/>
                  <a:pt x="554" y="378"/>
                </a:cubicBezTo>
                <a:cubicBezTo>
                  <a:pt x="554" y="378"/>
                  <a:pt x="554" y="377"/>
                  <a:pt x="555" y="377"/>
                </a:cubicBezTo>
                <a:cubicBezTo>
                  <a:pt x="555" y="377"/>
                  <a:pt x="555" y="377"/>
                  <a:pt x="556" y="377"/>
                </a:cubicBezTo>
                <a:cubicBezTo>
                  <a:pt x="556" y="377"/>
                  <a:pt x="556" y="376"/>
                  <a:pt x="557" y="376"/>
                </a:cubicBezTo>
                <a:cubicBezTo>
                  <a:pt x="557" y="376"/>
                  <a:pt x="557" y="376"/>
                  <a:pt x="557" y="376"/>
                </a:cubicBezTo>
                <a:cubicBezTo>
                  <a:pt x="557" y="376"/>
                  <a:pt x="557" y="376"/>
                  <a:pt x="557" y="376"/>
                </a:cubicBezTo>
                <a:cubicBezTo>
                  <a:pt x="557" y="377"/>
                  <a:pt x="557" y="377"/>
                  <a:pt x="557" y="377"/>
                </a:cubicBezTo>
                <a:cubicBezTo>
                  <a:pt x="556" y="378"/>
                  <a:pt x="555" y="378"/>
                  <a:pt x="555" y="379"/>
                </a:cubicBezTo>
                <a:cubicBezTo>
                  <a:pt x="555" y="379"/>
                  <a:pt x="554" y="379"/>
                  <a:pt x="554" y="380"/>
                </a:cubicBezTo>
                <a:cubicBezTo>
                  <a:pt x="553" y="381"/>
                  <a:pt x="552" y="382"/>
                  <a:pt x="551" y="383"/>
                </a:cubicBezTo>
                <a:cubicBezTo>
                  <a:pt x="551" y="383"/>
                  <a:pt x="551" y="384"/>
                  <a:pt x="551" y="384"/>
                </a:cubicBezTo>
                <a:cubicBezTo>
                  <a:pt x="551" y="385"/>
                  <a:pt x="550" y="385"/>
                  <a:pt x="550" y="385"/>
                </a:cubicBezTo>
                <a:cubicBezTo>
                  <a:pt x="550" y="386"/>
                  <a:pt x="550" y="386"/>
                  <a:pt x="550" y="386"/>
                </a:cubicBezTo>
                <a:cubicBezTo>
                  <a:pt x="550" y="387"/>
                  <a:pt x="549" y="388"/>
                  <a:pt x="550" y="388"/>
                </a:cubicBezTo>
                <a:cubicBezTo>
                  <a:pt x="550" y="389"/>
                  <a:pt x="550" y="389"/>
                  <a:pt x="550" y="389"/>
                </a:cubicBezTo>
                <a:cubicBezTo>
                  <a:pt x="550" y="389"/>
                  <a:pt x="550" y="389"/>
                  <a:pt x="550" y="390"/>
                </a:cubicBezTo>
                <a:cubicBezTo>
                  <a:pt x="550" y="390"/>
                  <a:pt x="550" y="389"/>
                  <a:pt x="550" y="389"/>
                </a:cubicBezTo>
                <a:cubicBezTo>
                  <a:pt x="551" y="389"/>
                  <a:pt x="551" y="389"/>
                  <a:pt x="551" y="388"/>
                </a:cubicBezTo>
                <a:cubicBezTo>
                  <a:pt x="551" y="388"/>
                  <a:pt x="551" y="387"/>
                  <a:pt x="551" y="387"/>
                </a:cubicBezTo>
                <a:cubicBezTo>
                  <a:pt x="551" y="386"/>
                  <a:pt x="551" y="386"/>
                  <a:pt x="551" y="385"/>
                </a:cubicBezTo>
                <a:cubicBezTo>
                  <a:pt x="551" y="385"/>
                  <a:pt x="551" y="385"/>
                  <a:pt x="551" y="385"/>
                </a:cubicBezTo>
                <a:cubicBezTo>
                  <a:pt x="551" y="384"/>
                  <a:pt x="551" y="384"/>
                  <a:pt x="551" y="384"/>
                </a:cubicBezTo>
                <a:cubicBezTo>
                  <a:pt x="552" y="383"/>
                  <a:pt x="552" y="383"/>
                  <a:pt x="552" y="383"/>
                </a:cubicBezTo>
                <a:cubicBezTo>
                  <a:pt x="553" y="383"/>
                  <a:pt x="553" y="383"/>
                  <a:pt x="553" y="383"/>
                </a:cubicBezTo>
                <a:cubicBezTo>
                  <a:pt x="553" y="382"/>
                  <a:pt x="554" y="382"/>
                  <a:pt x="555" y="382"/>
                </a:cubicBezTo>
                <a:cubicBezTo>
                  <a:pt x="555" y="382"/>
                  <a:pt x="555" y="383"/>
                  <a:pt x="556" y="383"/>
                </a:cubicBezTo>
                <a:cubicBezTo>
                  <a:pt x="556" y="383"/>
                  <a:pt x="556" y="382"/>
                  <a:pt x="557" y="382"/>
                </a:cubicBezTo>
                <a:cubicBezTo>
                  <a:pt x="557" y="383"/>
                  <a:pt x="557" y="383"/>
                  <a:pt x="557" y="383"/>
                </a:cubicBezTo>
                <a:cubicBezTo>
                  <a:pt x="557" y="384"/>
                  <a:pt x="557" y="384"/>
                  <a:pt x="557" y="384"/>
                </a:cubicBezTo>
                <a:cubicBezTo>
                  <a:pt x="557" y="384"/>
                  <a:pt x="557" y="385"/>
                  <a:pt x="557" y="385"/>
                </a:cubicBezTo>
                <a:cubicBezTo>
                  <a:pt x="557" y="385"/>
                  <a:pt x="557" y="386"/>
                  <a:pt x="556" y="386"/>
                </a:cubicBezTo>
                <a:cubicBezTo>
                  <a:pt x="556" y="386"/>
                  <a:pt x="556" y="386"/>
                  <a:pt x="556" y="387"/>
                </a:cubicBezTo>
                <a:cubicBezTo>
                  <a:pt x="556" y="387"/>
                  <a:pt x="556" y="388"/>
                  <a:pt x="556" y="388"/>
                </a:cubicBezTo>
                <a:cubicBezTo>
                  <a:pt x="557" y="388"/>
                  <a:pt x="557" y="388"/>
                  <a:pt x="557" y="388"/>
                </a:cubicBezTo>
                <a:cubicBezTo>
                  <a:pt x="557" y="388"/>
                  <a:pt x="558" y="387"/>
                  <a:pt x="558" y="387"/>
                </a:cubicBezTo>
                <a:cubicBezTo>
                  <a:pt x="558" y="387"/>
                  <a:pt x="558" y="388"/>
                  <a:pt x="558" y="388"/>
                </a:cubicBezTo>
                <a:cubicBezTo>
                  <a:pt x="558" y="389"/>
                  <a:pt x="558" y="390"/>
                  <a:pt x="559" y="390"/>
                </a:cubicBezTo>
                <a:cubicBezTo>
                  <a:pt x="559" y="390"/>
                  <a:pt x="559" y="390"/>
                  <a:pt x="559" y="390"/>
                </a:cubicBezTo>
                <a:cubicBezTo>
                  <a:pt x="559" y="390"/>
                  <a:pt x="559" y="389"/>
                  <a:pt x="559" y="388"/>
                </a:cubicBezTo>
                <a:cubicBezTo>
                  <a:pt x="559" y="388"/>
                  <a:pt x="559" y="387"/>
                  <a:pt x="559" y="387"/>
                </a:cubicBezTo>
                <a:cubicBezTo>
                  <a:pt x="559" y="386"/>
                  <a:pt x="560" y="385"/>
                  <a:pt x="560" y="384"/>
                </a:cubicBezTo>
                <a:cubicBezTo>
                  <a:pt x="560" y="383"/>
                  <a:pt x="559" y="383"/>
                  <a:pt x="558" y="382"/>
                </a:cubicBezTo>
                <a:cubicBezTo>
                  <a:pt x="558" y="382"/>
                  <a:pt x="559" y="382"/>
                  <a:pt x="559" y="382"/>
                </a:cubicBezTo>
                <a:cubicBezTo>
                  <a:pt x="559" y="381"/>
                  <a:pt x="560" y="380"/>
                  <a:pt x="561" y="379"/>
                </a:cubicBezTo>
                <a:cubicBezTo>
                  <a:pt x="561" y="379"/>
                  <a:pt x="559" y="378"/>
                  <a:pt x="558" y="379"/>
                </a:cubicBezTo>
                <a:cubicBezTo>
                  <a:pt x="558" y="379"/>
                  <a:pt x="558" y="380"/>
                  <a:pt x="558" y="380"/>
                </a:cubicBezTo>
                <a:cubicBezTo>
                  <a:pt x="558" y="380"/>
                  <a:pt x="556" y="381"/>
                  <a:pt x="556" y="381"/>
                </a:cubicBezTo>
                <a:cubicBezTo>
                  <a:pt x="555" y="381"/>
                  <a:pt x="555" y="381"/>
                  <a:pt x="555" y="381"/>
                </a:cubicBezTo>
                <a:cubicBezTo>
                  <a:pt x="555" y="381"/>
                  <a:pt x="557" y="380"/>
                  <a:pt x="557" y="380"/>
                </a:cubicBezTo>
                <a:cubicBezTo>
                  <a:pt x="558" y="379"/>
                  <a:pt x="558" y="378"/>
                  <a:pt x="559" y="377"/>
                </a:cubicBezTo>
                <a:cubicBezTo>
                  <a:pt x="560" y="377"/>
                  <a:pt x="561" y="376"/>
                  <a:pt x="562" y="376"/>
                </a:cubicBezTo>
                <a:cubicBezTo>
                  <a:pt x="562" y="376"/>
                  <a:pt x="564" y="375"/>
                  <a:pt x="565" y="375"/>
                </a:cubicBezTo>
                <a:cubicBezTo>
                  <a:pt x="565" y="376"/>
                  <a:pt x="565" y="377"/>
                  <a:pt x="565" y="377"/>
                </a:cubicBezTo>
                <a:cubicBezTo>
                  <a:pt x="564" y="379"/>
                  <a:pt x="564" y="381"/>
                  <a:pt x="564" y="382"/>
                </a:cubicBezTo>
                <a:cubicBezTo>
                  <a:pt x="564" y="384"/>
                  <a:pt x="565" y="389"/>
                  <a:pt x="564" y="390"/>
                </a:cubicBezTo>
                <a:cubicBezTo>
                  <a:pt x="564" y="390"/>
                  <a:pt x="563" y="390"/>
                  <a:pt x="562" y="390"/>
                </a:cubicBezTo>
                <a:cubicBezTo>
                  <a:pt x="562" y="390"/>
                  <a:pt x="562" y="389"/>
                  <a:pt x="561" y="389"/>
                </a:cubicBezTo>
                <a:cubicBezTo>
                  <a:pt x="561" y="389"/>
                  <a:pt x="561" y="390"/>
                  <a:pt x="561" y="390"/>
                </a:cubicBezTo>
                <a:cubicBezTo>
                  <a:pt x="561" y="390"/>
                  <a:pt x="562" y="390"/>
                  <a:pt x="562" y="390"/>
                </a:cubicBezTo>
                <a:cubicBezTo>
                  <a:pt x="563" y="391"/>
                  <a:pt x="563" y="391"/>
                  <a:pt x="564" y="392"/>
                </a:cubicBezTo>
                <a:cubicBezTo>
                  <a:pt x="564" y="392"/>
                  <a:pt x="565" y="392"/>
                  <a:pt x="565" y="391"/>
                </a:cubicBezTo>
                <a:cubicBezTo>
                  <a:pt x="565" y="391"/>
                  <a:pt x="565" y="391"/>
                  <a:pt x="565" y="390"/>
                </a:cubicBezTo>
                <a:cubicBezTo>
                  <a:pt x="565" y="390"/>
                  <a:pt x="566" y="389"/>
                  <a:pt x="566" y="388"/>
                </a:cubicBezTo>
                <a:cubicBezTo>
                  <a:pt x="566" y="387"/>
                  <a:pt x="565" y="386"/>
                  <a:pt x="565" y="385"/>
                </a:cubicBezTo>
                <a:cubicBezTo>
                  <a:pt x="565" y="385"/>
                  <a:pt x="565" y="385"/>
                  <a:pt x="565" y="384"/>
                </a:cubicBezTo>
                <a:cubicBezTo>
                  <a:pt x="565" y="383"/>
                  <a:pt x="565" y="382"/>
                  <a:pt x="565" y="381"/>
                </a:cubicBezTo>
                <a:cubicBezTo>
                  <a:pt x="565" y="381"/>
                  <a:pt x="565" y="381"/>
                  <a:pt x="565" y="380"/>
                </a:cubicBezTo>
                <a:cubicBezTo>
                  <a:pt x="565" y="380"/>
                  <a:pt x="565" y="380"/>
                  <a:pt x="565" y="380"/>
                </a:cubicBezTo>
                <a:cubicBezTo>
                  <a:pt x="565" y="378"/>
                  <a:pt x="566" y="377"/>
                  <a:pt x="566" y="375"/>
                </a:cubicBezTo>
                <a:cubicBezTo>
                  <a:pt x="566" y="375"/>
                  <a:pt x="566" y="374"/>
                  <a:pt x="566" y="373"/>
                </a:cubicBezTo>
                <a:cubicBezTo>
                  <a:pt x="566" y="373"/>
                  <a:pt x="565" y="373"/>
                  <a:pt x="564" y="373"/>
                </a:cubicBezTo>
                <a:cubicBezTo>
                  <a:pt x="564" y="373"/>
                  <a:pt x="564" y="373"/>
                  <a:pt x="564" y="374"/>
                </a:cubicBezTo>
                <a:cubicBezTo>
                  <a:pt x="562" y="374"/>
                  <a:pt x="561" y="375"/>
                  <a:pt x="560" y="375"/>
                </a:cubicBezTo>
                <a:cubicBezTo>
                  <a:pt x="559" y="375"/>
                  <a:pt x="559" y="376"/>
                  <a:pt x="558" y="376"/>
                </a:cubicBezTo>
                <a:cubicBezTo>
                  <a:pt x="558" y="376"/>
                  <a:pt x="558" y="376"/>
                  <a:pt x="558" y="376"/>
                </a:cubicBezTo>
                <a:cubicBezTo>
                  <a:pt x="558" y="376"/>
                  <a:pt x="558" y="376"/>
                  <a:pt x="558" y="376"/>
                </a:cubicBezTo>
                <a:cubicBezTo>
                  <a:pt x="558" y="375"/>
                  <a:pt x="559" y="375"/>
                  <a:pt x="560" y="375"/>
                </a:cubicBezTo>
                <a:cubicBezTo>
                  <a:pt x="560" y="374"/>
                  <a:pt x="560" y="374"/>
                  <a:pt x="561" y="374"/>
                </a:cubicBezTo>
                <a:cubicBezTo>
                  <a:pt x="561" y="373"/>
                  <a:pt x="561" y="373"/>
                  <a:pt x="562" y="373"/>
                </a:cubicBezTo>
                <a:cubicBezTo>
                  <a:pt x="562" y="373"/>
                  <a:pt x="563" y="372"/>
                  <a:pt x="563" y="372"/>
                </a:cubicBezTo>
                <a:cubicBezTo>
                  <a:pt x="563" y="372"/>
                  <a:pt x="564" y="372"/>
                  <a:pt x="564" y="371"/>
                </a:cubicBezTo>
                <a:cubicBezTo>
                  <a:pt x="565" y="370"/>
                  <a:pt x="564" y="370"/>
                  <a:pt x="563" y="370"/>
                </a:cubicBezTo>
                <a:cubicBezTo>
                  <a:pt x="563" y="370"/>
                  <a:pt x="563" y="369"/>
                  <a:pt x="562" y="369"/>
                </a:cubicBezTo>
                <a:cubicBezTo>
                  <a:pt x="562" y="369"/>
                  <a:pt x="563" y="370"/>
                  <a:pt x="563" y="370"/>
                </a:cubicBezTo>
                <a:cubicBezTo>
                  <a:pt x="563" y="370"/>
                  <a:pt x="563" y="370"/>
                  <a:pt x="563" y="370"/>
                </a:cubicBezTo>
                <a:cubicBezTo>
                  <a:pt x="563" y="371"/>
                  <a:pt x="562" y="371"/>
                  <a:pt x="562" y="371"/>
                </a:cubicBezTo>
                <a:cubicBezTo>
                  <a:pt x="561" y="371"/>
                  <a:pt x="561" y="372"/>
                  <a:pt x="561" y="372"/>
                </a:cubicBezTo>
                <a:cubicBezTo>
                  <a:pt x="561" y="372"/>
                  <a:pt x="561" y="372"/>
                  <a:pt x="561" y="372"/>
                </a:cubicBezTo>
                <a:cubicBezTo>
                  <a:pt x="561" y="371"/>
                  <a:pt x="561" y="371"/>
                  <a:pt x="561" y="370"/>
                </a:cubicBezTo>
                <a:cubicBezTo>
                  <a:pt x="561" y="370"/>
                  <a:pt x="561" y="369"/>
                  <a:pt x="561" y="368"/>
                </a:cubicBezTo>
                <a:cubicBezTo>
                  <a:pt x="561" y="368"/>
                  <a:pt x="561" y="368"/>
                  <a:pt x="561" y="367"/>
                </a:cubicBezTo>
                <a:cubicBezTo>
                  <a:pt x="561" y="367"/>
                  <a:pt x="561" y="367"/>
                  <a:pt x="561" y="367"/>
                </a:cubicBezTo>
                <a:cubicBezTo>
                  <a:pt x="561" y="367"/>
                  <a:pt x="561" y="366"/>
                  <a:pt x="560" y="366"/>
                </a:cubicBezTo>
                <a:close/>
                <a:moveTo>
                  <a:pt x="683" y="356"/>
                </a:moveTo>
                <a:cubicBezTo>
                  <a:pt x="683" y="356"/>
                  <a:pt x="683" y="356"/>
                  <a:pt x="683" y="356"/>
                </a:cubicBezTo>
                <a:cubicBezTo>
                  <a:pt x="683" y="356"/>
                  <a:pt x="683" y="356"/>
                  <a:pt x="683" y="356"/>
                </a:cubicBezTo>
                <a:cubicBezTo>
                  <a:pt x="683" y="356"/>
                  <a:pt x="683" y="356"/>
                  <a:pt x="683" y="356"/>
                </a:cubicBezTo>
                <a:cubicBezTo>
                  <a:pt x="683" y="356"/>
                  <a:pt x="683" y="356"/>
                  <a:pt x="683" y="356"/>
                </a:cubicBezTo>
                <a:cubicBezTo>
                  <a:pt x="683" y="357"/>
                  <a:pt x="683" y="357"/>
                  <a:pt x="683" y="357"/>
                </a:cubicBezTo>
                <a:cubicBezTo>
                  <a:pt x="683" y="358"/>
                  <a:pt x="683" y="358"/>
                  <a:pt x="683" y="359"/>
                </a:cubicBezTo>
                <a:cubicBezTo>
                  <a:pt x="683" y="359"/>
                  <a:pt x="683" y="359"/>
                  <a:pt x="683" y="360"/>
                </a:cubicBezTo>
                <a:cubicBezTo>
                  <a:pt x="683" y="360"/>
                  <a:pt x="682" y="360"/>
                  <a:pt x="682" y="361"/>
                </a:cubicBezTo>
                <a:cubicBezTo>
                  <a:pt x="682" y="361"/>
                  <a:pt x="682" y="361"/>
                  <a:pt x="681" y="362"/>
                </a:cubicBezTo>
                <a:cubicBezTo>
                  <a:pt x="681" y="362"/>
                  <a:pt x="681" y="363"/>
                  <a:pt x="680" y="363"/>
                </a:cubicBezTo>
                <a:cubicBezTo>
                  <a:pt x="680" y="364"/>
                  <a:pt x="680" y="364"/>
                  <a:pt x="680" y="364"/>
                </a:cubicBezTo>
                <a:cubicBezTo>
                  <a:pt x="679" y="365"/>
                  <a:pt x="679" y="365"/>
                  <a:pt x="679" y="365"/>
                </a:cubicBezTo>
                <a:cubicBezTo>
                  <a:pt x="679" y="365"/>
                  <a:pt x="678" y="365"/>
                  <a:pt x="678" y="365"/>
                </a:cubicBezTo>
                <a:cubicBezTo>
                  <a:pt x="678" y="366"/>
                  <a:pt x="678" y="366"/>
                  <a:pt x="678" y="366"/>
                </a:cubicBezTo>
                <a:cubicBezTo>
                  <a:pt x="678" y="366"/>
                  <a:pt x="677" y="366"/>
                  <a:pt x="677" y="366"/>
                </a:cubicBezTo>
                <a:cubicBezTo>
                  <a:pt x="677" y="366"/>
                  <a:pt x="677" y="366"/>
                  <a:pt x="677" y="366"/>
                </a:cubicBezTo>
                <a:cubicBezTo>
                  <a:pt x="677" y="366"/>
                  <a:pt x="676" y="366"/>
                  <a:pt x="676" y="366"/>
                </a:cubicBezTo>
                <a:cubicBezTo>
                  <a:pt x="676" y="366"/>
                  <a:pt x="676" y="366"/>
                  <a:pt x="676" y="366"/>
                </a:cubicBezTo>
                <a:cubicBezTo>
                  <a:pt x="676" y="366"/>
                  <a:pt x="676" y="366"/>
                  <a:pt x="676" y="366"/>
                </a:cubicBezTo>
                <a:cubicBezTo>
                  <a:pt x="676" y="366"/>
                  <a:pt x="676" y="366"/>
                  <a:pt x="676" y="366"/>
                </a:cubicBezTo>
                <a:cubicBezTo>
                  <a:pt x="676" y="366"/>
                  <a:pt x="676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7" y="367"/>
                </a:cubicBezTo>
                <a:cubicBezTo>
                  <a:pt x="677" y="367"/>
                  <a:pt x="677" y="367"/>
                  <a:pt x="676" y="368"/>
                </a:cubicBezTo>
                <a:cubicBezTo>
                  <a:pt x="676" y="368"/>
                  <a:pt x="676" y="368"/>
                  <a:pt x="676" y="368"/>
                </a:cubicBezTo>
                <a:cubicBezTo>
                  <a:pt x="676" y="368"/>
                  <a:pt x="676" y="368"/>
                  <a:pt x="676" y="368"/>
                </a:cubicBezTo>
                <a:cubicBezTo>
                  <a:pt x="677" y="368"/>
                  <a:pt x="677" y="368"/>
                  <a:pt x="677" y="368"/>
                </a:cubicBezTo>
                <a:cubicBezTo>
                  <a:pt x="677" y="368"/>
                  <a:pt x="677" y="368"/>
                  <a:pt x="677" y="368"/>
                </a:cubicBezTo>
                <a:cubicBezTo>
                  <a:pt x="677" y="368"/>
                  <a:pt x="677" y="368"/>
                  <a:pt x="677" y="368"/>
                </a:cubicBezTo>
                <a:cubicBezTo>
                  <a:pt x="678" y="368"/>
                  <a:pt x="678" y="368"/>
                  <a:pt x="678" y="368"/>
                </a:cubicBezTo>
                <a:cubicBezTo>
                  <a:pt x="678" y="368"/>
                  <a:pt x="678" y="368"/>
                  <a:pt x="678" y="367"/>
                </a:cubicBezTo>
                <a:cubicBezTo>
                  <a:pt x="679" y="367"/>
                  <a:pt x="679" y="367"/>
                  <a:pt x="679" y="367"/>
                </a:cubicBezTo>
                <a:cubicBezTo>
                  <a:pt x="680" y="367"/>
                  <a:pt x="680" y="367"/>
                  <a:pt x="680" y="367"/>
                </a:cubicBezTo>
                <a:cubicBezTo>
                  <a:pt x="680" y="367"/>
                  <a:pt x="680" y="367"/>
                  <a:pt x="680" y="367"/>
                </a:cubicBezTo>
                <a:cubicBezTo>
                  <a:pt x="681" y="367"/>
                  <a:pt x="681" y="367"/>
                  <a:pt x="681" y="367"/>
                </a:cubicBezTo>
                <a:cubicBezTo>
                  <a:pt x="681" y="367"/>
                  <a:pt x="681" y="367"/>
                  <a:pt x="681" y="367"/>
                </a:cubicBezTo>
                <a:cubicBezTo>
                  <a:pt x="681" y="367"/>
                  <a:pt x="681" y="367"/>
                  <a:pt x="681" y="367"/>
                </a:cubicBezTo>
                <a:cubicBezTo>
                  <a:pt x="681" y="368"/>
                  <a:pt x="681" y="368"/>
                  <a:pt x="681" y="368"/>
                </a:cubicBezTo>
                <a:cubicBezTo>
                  <a:pt x="681" y="368"/>
                  <a:pt x="681" y="368"/>
                  <a:pt x="681" y="368"/>
                </a:cubicBezTo>
                <a:cubicBezTo>
                  <a:pt x="681" y="368"/>
                  <a:pt x="681" y="368"/>
                  <a:pt x="681" y="368"/>
                </a:cubicBezTo>
                <a:cubicBezTo>
                  <a:pt x="680" y="368"/>
                  <a:pt x="680" y="368"/>
                  <a:pt x="680" y="368"/>
                </a:cubicBezTo>
                <a:cubicBezTo>
                  <a:pt x="680" y="368"/>
                  <a:pt x="680" y="368"/>
                  <a:pt x="680" y="369"/>
                </a:cubicBezTo>
                <a:cubicBezTo>
                  <a:pt x="679" y="369"/>
                  <a:pt x="679" y="369"/>
                  <a:pt x="678" y="369"/>
                </a:cubicBezTo>
                <a:cubicBezTo>
                  <a:pt x="678" y="369"/>
                  <a:pt x="678" y="369"/>
                  <a:pt x="678" y="369"/>
                </a:cubicBezTo>
                <a:cubicBezTo>
                  <a:pt x="678" y="369"/>
                  <a:pt x="678" y="369"/>
                  <a:pt x="678" y="369"/>
                </a:cubicBezTo>
                <a:cubicBezTo>
                  <a:pt x="678" y="369"/>
                  <a:pt x="678" y="369"/>
                  <a:pt x="678" y="369"/>
                </a:cubicBezTo>
                <a:cubicBezTo>
                  <a:pt x="677" y="369"/>
                  <a:pt x="678" y="369"/>
                  <a:pt x="678" y="370"/>
                </a:cubicBezTo>
                <a:cubicBezTo>
                  <a:pt x="678" y="370"/>
                  <a:pt x="678" y="370"/>
                  <a:pt x="678" y="370"/>
                </a:cubicBezTo>
                <a:cubicBezTo>
                  <a:pt x="678" y="370"/>
                  <a:pt x="678" y="370"/>
                  <a:pt x="678" y="370"/>
                </a:cubicBezTo>
                <a:cubicBezTo>
                  <a:pt x="678" y="370"/>
                  <a:pt x="677" y="370"/>
                  <a:pt x="677" y="371"/>
                </a:cubicBezTo>
                <a:cubicBezTo>
                  <a:pt x="677" y="371"/>
                  <a:pt x="677" y="371"/>
                  <a:pt x="677" y="371"/>
                </a:cubicBezTo>
                <a:cubicBezTo>
                  <a:pt x="676" y="371"/>
                  <a:pt x="676" y="370"/>
                  <a:pt x="676" y="370"/>
                </a:cubicBezTo>
                <a:cubicBezTo>
                  <a:pt x="676" y="369"/>
                  <a:pt x="676" y="369"/>
                  <a:pt x="676" y="369"/>
                </a:cubicBezTo>
                <a:cubicBezTo>
                  <a:pt x="676" y="368"/>
                  <a:pt x="675" y="368"/>
                  <a:pt x="675" y="367"/>
                </a:cubicBezTo>
                <a:cubicBezTo>
                  <a:pt x="675" y="367"/>
                  <a:pt x="675" y="367"/>
                  <a:pt x="674" y="366"/>
                </a:cubicBezTo>
                <a:cubicBezTo>
                  <a:pt x="674" y="366"/>
                  <a:pt x="674" y="365"/>
                  <a:pt x="673" y="365"/>
                </a:cubicBezTo>
                <a:cubicBezTo>
                  <a:pt x="673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4"/>
                  <a:pt x="672" y="364"/>
                  <a:pt x="672" y="364"/>
                </a:cubicBezTo>
                <a:cubicBezTo>
                  <a:pt x="672" y="365"/>
                  <a:pt x="672" y="365"/>
                  <a:pt x="672" y="365"/>
                </a:cubicBezTo>
                <a:cubicBezTo>
                  <a:pt x="672" y="365"/>
                  <a:pt x="672" y="365"/>
                  <a:pt x="672" y="365"/>
                </a:cubicBezTo>
                <a:cubicBezTo>
                  <a:pt x="673" y="365"/>
                  <a:pt x="673" y="366"/>
                  <a:pt x="673" y="366"/>
                </a:cubicBezTo>
                <a:cubicBezTo>
                  <a:pt x="673" y="366"/>
                  <a:pt x="673" y="366"/>
                  <a:pt x="673" y="367"/>
                </a:cubicBezTo>
                <a:cubicBezTo>
                  <a:pt x="673" y="367"/>
                  <a:pt x="673" y="367"/>
                  <a:pt x="674" y="367"/>
                </a:cubicBezTo>
                <a:cubicBezTo>
                  <a:pt x="674" y="367"/>
                  <a:pt x="674" y="367"/>
                  <a:pt x="674" y="367"/>
                </a:cubicBezTo>
                <a:cubicBezTo>
                  <a:pt x="674" y="368"/>
                  <a:pt x="674" y="368"/>
                  <a:pt x="674" y="369"/>
                </a:cubicBezTo>
                <a:cubicBezTo>
                  <a:pt x="674" y="369"/>
                  <a:pt x="674" y="370"/>
                  <a:pt x="674" y="370"/>
                </a:cubicBezTo>
                <a:cubicBezTo>
                  <a:pt x="675" y="370"/>
                  <a:pt x="675" y="370"/>
                  <a:pt x="675" y="370"/>
                </a:cubicBezTo>
                <a:cubicBezTo>
                  <a:pt x="675" y="371"/>
                  <a:pt x="675" y="371"/>
                  <a:pt x="675" y="372"/>
                </a:cubicBezTo>
                <a:cubicBezTo>
                  <a:pt x="675" y="372"/>
                  <a:pt x="675" y="372"/>
                  <a:pt x="675" y="372"/>
                </a:cubicBezTo>
                <a:cubicBezTo>
                  <a:pt x="675" y="372"/>
                  <a:pt x="675" y="372"/>
                  <a:pt x="675" y="372"/>
                </a:cubicBezTo>
                <a:cubicBezTo>
                  <a:pt x="675" y="372"/>
                  <a:pt x="675" y="372"/>
                  <a:pt x="675" y="372"/>
                </a:cubicBezTo>
                <a:cubicBezTo>
                  <a:pt x="675" y="372"/>
                  <a:pt x="675" y="372"/>
                  <a:pt x="675" y="372"/>
                </a:cubicBezTo>
                <a:cubicBezTo>
                  <a:pt x="675" y="372"/>
                  <a:pt x="675" y="372"/>
                  <a:pt x="675" y="372"/>
                </a:cubicBezTo>
                <a:cubicBezTo>
                  <a:pt x="675" y="372"/>
                  <a:pt x="675" y="373"/>
                  <a:pt x="675" y="373"/>
                </a:cubicBezTo>
                <a:cubicBezTo>
                  <a:pt x="675" y="373"/>
                  <a:pt x="674" y="373"/>
                  <a:pt x="674" y="373"/>
                </a:cubicBezTo>
                <a:cubicBezTo>
                  <a:pt x="674" y="373"/>
                  <a:pt x="674" y="373"/>
                  <a:pt x="674" y="373"/>
                </a:cubicBezTo>
                <a:cubicBezTo>
                  <a:pt x="674" y="373"/>
                  <a:pt x="674" y="373"/>
                  <a:pt x="674" y="373"/>
                </a:cubicBezTo>
                <a:cubicBezTo>
                  <a:pt x="674" y="373"/>
                  <a:pt x="674" y="372"/>
                  <a:pt x="674" y="372"/>
                </a:cubicBezTo>
                <a:cubicBezTo>
                  <a:pt x="674" y="372"/>
                  <a:pt x="674" y="372"/>
                  <a:pt x="674" y="372"/>
                </a:cubicBezTo>
                <a:cubicBezTo>
                  <a:pt x="674" y="372"/>
                  <a:pt x="673" y="371"/>
                  <a:pt x="673" y="371"/>
                </a:cubicBezTo>
                <a:cubicBezTo>
                  <a:pt x="673" y="371"/>
                  <a:pt x="673" y="371"/>
                  <a:pt x="673" y="371"/>
                </a:cubicBezTo>
                <a:cubicBezTo>
                  <a:pt x="673" y="371"/>
                  <a:pt x="673" y="371"/>
                  <a:pt x="673" y="371"/>
                </a:cubicBezTo>
                <a:cubicBezTo>
                  <a:pt x="673" y="370"/>
                  <a:pt x="672" y="370"/>
                  <a:pt x="672" y="370"/>
                </a:cubicBezTo>
                <a:cubicBezTo>
                  <a:pt x="672" y="370"/>
                  <a:pt x="672" y="370"/>
                  <a:pt x="672" y="370"/>
                </a:cubicBezTo>
                <a:cubicBezTo>
                  <a:pt x="672" y="370"/>
                  <a:pt x="672" y="370"/>
                  <a:pt x="672" y="370"/>
                </a:cubicBezTo>
                <a:cubicBezTo>
                  <a:pt x="672" y="370"/>
                  <a:pt x="672" y="371"/>
                  <a:pt x="672" y="371"/>
                </a:cubicBezTo>
                <a:cubicBezTo>
                  <a:pt x="672" y="371"/>
                  <a:pt x="672" y="372"/>
                  <a:pt x="672" y="372"/>
                </a:cubicBezTo>
                <a:cubicBezTo>
                  <a:pt x="672" y="372"/>
                  <a:pt x="672" y="372"/>
                  <a:pt x="672" y="372"/>
                </a:cubicBezTo>
                <a:cubicBezTo>
                  <a:pt x="672" y="373"/>
                  <a:pt x="672" y="374"/>
                  <a:pt x="673" y="375"/>
                </a:cubicBezTo>
                <a:cubicBezTo>
                  <a:pt x="673" y="375"/>
                  <a:pt x="673" y="375"/>
                  <a:pt x="673" y="375"/>
                </a:cubicBezTo>
                <a:cubicBezTo>
                  <a:pt x="673" y="375"/>
                  <a:pt x="673" y="375"/>
                  <a:pt x="673" y="375"/>
                </a:cubicBezTo>
                <a:cubicBezTo>
                  <a:pt x="673" y="375"/>
                  <a:pt x="673" y="375"/>
                  <a:pt x="673" y="375"/>
                </a:cubicBezTo>
                <a:cubicBezTo>
                  <a:pt x="673" y="375"/>
                  <a:pt x="673" y="375"/>
                  <a:pt x="673" y="375"/>
                </a:cubicBezTo>
                <a:cubicBezTo>
                  <a:pt x="673" y="376"/>
                  <a:pt x="673" y="376"/>
                  <a:pt x="674" y="376"/>
                </a:cubicBezTo>
                <a:cubicBezTo>
                  <a:pt x="674" y="376"/>
                  <a:pt x="674" y="376"/>
                  <a:pt x="674" y="376"/>
                </a:cubicBezTo>
                <a:cubicBezTo>
                  <a:pt x="674" y="376"/>
                  <a:pt x="674" y="376"/>
                  <a:pt x="674" y="376"/>
                </a:cubicBezTo>
                <a:cubicBezTo>
                  <a:pt x="674" y="376"/>
                  <a:pt x="674" y="375"/>
                  <a:pt x="674" y="375"/>
                </a:cubicBezTo>
                <a:cubicBezTo>
                  <a:pt x="674" y="375"/>
                  <a:pt x="675" y="374"/>
                  <a:pt x="675" y="374"/>
                </a:cubicBezTo>
                <a:cubicBezTo>
                  <a:pt x="675" y="373"/>
                  <a:pt x="676" y="373"/>
                  <a:pt x="676" y="373"/>
                </a:cubicBezTo>
                <a:cubicBezTo>
                  <a:pt x="677" y="373"/>
                  <a:pt x="677" y="372"/>
                  <a:pt x="677" y="372"/>
                </a:cubicBezTo>
                <a:cubicBezTo>
                  <a:pt x="677" y="372"/>
                  <a:pt x="677" y="372"/>
                  <a:pt x="677" y="372"/>
                </a:cubicBezTo>
                <a:cubicBezTo>
                  <a:pt x="677" y="372"/>
                  <a:pt x="677" y="372"/>
                  <a:pt x="677" y="372"/>
                </a:cubicBezTo>
                <a:cubicBezTo>
                  <a:pt x="678" y="372"/>
                  <a:pt x="678" y="372"/>
                  <a:pt x="678" y="371"/>
                </a:cubicBezTo>
                <a:cubicBezTo>
                  <a:pt x="678" y="371"/>
                  <a:pt x="679" y="371"/>
                  <a:pt x="679" y="371"/>
                </a:cubicBezTo>
                <a:cubicBezTo>
                  <a:pt x="679" y="371"/>
                  <a:pt x="679" y="371"/>
                  <a:pt x="679" y="371"/>
                </a:cubicBezTo>
                <a:cubicBezTo>
                  <a:pt x="679" y="371"/>
                  <a:pt x="679" y="371"/>
                  <a:pt x="679" y="371"/>
                </a:cubicBezTo>
                <a:cubicBezTo>
                  <a:pt x="679" y="371"/>
                  <a:pt x="679" y="371"/>
                  <a:pt x="679" y="372"/>
                </a:cubicBezTo>
                <a:cubicBezTo>
                  <a:pt x="679" y="372"/>
                  <a:pt x="679" y="372"/>
                  <a:pt x="679" y="372"/>
                </a:cubicBezTo>
                <a:cubicBezTo>
                  <a:pt x="678" y="372"/>
                  <a:pt x="678" y="372"/>
                  <a:pt x="678" y="372"/>
                </a:cubicBezTo>
                <a:cubicBezTo>
                  <a:pt x="678" y="372"/>
                  <a:pt x="678" y="373"/>
                  <a:pt x="677" y="373"/>
                </a:cubicBezTo>
                <a:cubicBezTo>
                  <a:pt x="677" y="373"/>
                  <a:pt x="677" y="373"/>
                  <a:pt x="677" y="373"/>
                </a:cubicBezTo>
                <a:cubicBezTo>
                  <a:pt x="677" y="373"/>
                  <a:pt x="677" y="374"/>
                  <a:pt x="677" y="374"/>
                </a:cubicBezTo>
                <a:cubicBezTo>
                  <a:pt x="676" y="374"/>
                  <a:pt x="676" y="374"/>
                  <a:pt x="676" y="374"/>
                </a:cubicBezTo>
                <a:cubicBezTo>
                  <a:pt x="676" y="374"/>
                  <a:pt x="676" y="374"/>
                  <a:pt x="676" y="374"/>
                </a:cubicBezTo>
                <a:cubicBezTo>
                  <a:pt x="676" y="374"/>
                  <a:pt x="676" y="374"/>
                  <a:pt x="676" y="374"/>
                </a:cubicBezTo>
                <a:cubicBezTo>
                  <a:pt x="676" y="374"/>
                  <a:pt x="676" y="374"/>
                  <a:pt x="676" y="374"/>
                </a:cubicBezTo>
                <a:cubicBezTo>
                  <a:pt x="676" y="374"/>
                  <a:pt x="676" y="374"/>
                  <a:pt x="677" y="374"/>
                </a:cubicBezTo>
                <a:cubicBezTo>
                  <a:pt x="677" y="374"/>
                  <a:pt x="677" y="374"/>
                  <a:pt x="677" y="374"/>
                </a:cubicBezTo>
                <a:cubicBezTo>
                  <a:pt x="677" y="374"/>
                  <a:pt x="677" y="374"/>
                  <a:pt x="678" y="374"/>
                </a:cubicBezTo>
                <a:cubicBezTo>
                  <a:pt x="678" y="374"/>
                  <a:pt x="679" y="373"/>
                  <a:pt x="679" y="373"/>
                </a:cubicBezTo>
                <a:cubicBezTo>
                  <a:pt x="679" y="373"/>
                  <a:pt x="679" y="373"/>
                  <a:pt x="679" y="373"/>
                </a:cubicBezTo>
                <a:cubicBezTo>
                  <a:pt x="679" y="372"/>
                  <a:pt x="680" y="372"/>
                  <a:pt x="680" y="372"/>
                </a:cubicBezTo>
                <a:cubicBezTo>
                  <a:pt x="680" y="372"/>
                  <a:pt x="680" y="372"/>
                  <a:pt x="680" y="372"/>
                </a:cubicBezTo>
                <a:cubicBezTo>
                  <a:pt x="680" y="372"/>
                  <a:pt x="680" y="372"/>
                  <a:pt x="680" y="372"/>
                </a:cubicBezTo>
                <a:cubicBezTo>
                  <a:pt x="681" y="372"/>
                  <a:pt x="681" y="373"/>
                  <a:pt x="681" y="373"/>
                </a:cubicBezTo>
                <a:cubicBezTo>
                  <a:pt x="681" y="373"/>
                  <a:pt x="681" y="373"/>
                  <a:pt x="681" y="373"/>
                </a:cubicBezTo>
                <a:cubicBezTo>
                  <a:pt x="681" y="373"/>
                  <a:pt x="681" y="372"/>
                  <a:pt x="681" y="372"/>
                </a:cubicBezTo>
                <a:cubicBezTo>
                  <a:pt x="681" y="372"/>
                  <a:pt x="681" y="372"/>
                  <a:pt x="681" y="372"/>
                </a:cubicBezTo>
                <a:cubicBezTo>
                  <a:pt x="681" y="372"/>
                  <a:pt x="681" y="372"/>
                  <a:pt x="681" y="372"/>
                </a:cubicBezTo>
                <a:cubicBezTo>
                  <a:pt x="681" y="372"/>
                  <a:pt x="681" y="372"/>
                  <a:pt x="681" y="372"/>
                </a:cubicBezTo>
                <a:cubicBezTo>
                  <a:pt x="682" y="372"/>
                  <a:pt x="681" y="372"/>
                  <a:pt x="681" y="371"/>
                </a:cubicBezTo>
                <a:cubicBezTo>
                  <a:pt x="681" y="371"/>
                  <a:pt x="681" y="371"/>
                  <a:pt x="681" y="371"/>
                </a:cubicBezTo>
                <a:cubicBezTo>
                  <a:pt x="681" y="371"/>
                  <a:pt x="681" y="370"/>
                  <a:pt x="681" y="370"/>
                </a:cubicBezTo>
                <a:cubicBezTo>
                  <a:pt x="681" y="370"/>
                  <a:pt x="681" y="370"/>
                  <a:pt x="681" y="370"/>
                </a:cubicBezTo>
                <a:cubicBezTo>
                  <a:pt x="681" y="370"/>
                  <a:pt x="681" y="370"/>
                  <a:pt x="682" y="370"/>
                </a:cubicBezTo>
                <a:cubicBezTo>
                  <a:pt x="682" y="370"/>
                  <a:pt x="682" y="369"/>
                  <a:pt x="682" y="369"/>
                </a:cubicBezTo>
                <a:cubicBezTo>
                  <a:pt x="682" y="369"/>
                  <a:pt x="682" y="369"/>
                  <a:pt x="682" y="369"/>
                </a:cubicBezTo>
                <a:cubicBezTo>
                  <a:pt x="682" y="369"/>
                  <a:pt x="682" y="368"/>
                  <a:pt x="683" y="368"/>
                </a:cubicBezTo>
                <a:cubicBezTo>
                  <a:pt x="683" y="368"/>
                  <a:pt x="683" y="368"/>
                  <a:pt x="683" y="368"/>
                </a:cubicBezTo>
                <a:cubicBezTo>
                  <a:pt x="684" y="368"/>
                  <a:pt x="684" y="368"/>
                  <a:pt x="684" y="368"/>
                </a:cubicBezTo>
                <a:cubicBezTo>
                  <a:pt x="684" y="367"/>
                  <a:pt x="685" y="367"/>
                  <a:pt x="685" y="367"/>
                </a:cubicBezTo>
                <a:cubicBezTo>
                  <a:pt x="686" y="367"/>
                  <a:pt x="686" y="366"/>
                  <a:pt x="686" y="366"/>
                </a:cubicBezTo>
                <a:cubicBezTo>
                  <a:pt x="687" y="366"/>
                  <a:pt x="687" y="366"/>
                  <a:pt x="687" y="366"/>
                </a:cubicBezTo>
                <a:cubicBezTo>
                  <a:pt x="687" y="366"/>
                  <a:pt x="688" y="366"/>
                  <a:pt x="688" y="365"/>
                </a:cubicBezTo>
                <a:cubicBezTo>
                  <a:pt x="688" y="365"/>
                  <a:pt x="688" y="365"/>
                  <a:pt x="688" y="365"/>
                </a:cubicBezTo>
                <a:cubicBezTo>
                  <a:pt x="689" y="365"/>
                  <a:pt x="689" y="365"/>
                  <a:pt x="689" y="365"/>
                </a:cubicBezTo>
                <a:cubicBezTo>
                  <a:pt x="689" y="365"/>
                  <a:pt x="689" y="365"/>
                  <a:pt x="689" y="365"/>
                </a:cubicBezTo>
                <a:cubicBezTo>
                  <a:pt x="689" y="365"/>
                  <a:pt x="689" y="366"/>
                  <a:pt x="689" y="366"/>
                </a:cubicBezTo>
                <a:cubicBezTo>
                  <a:pt x="688" y="366"/>
                  <a:pt x="688" y="367"/>
                  <a:pt x="688" y="367"/>
                </a:cubicBezTo>
                <a:cubicBezTo>
                  <a:pt x="688" y="367"/>
                  <a:pt x="688" y="367"/>
                  <a:pt x="688" y="367"/>
                </a:cubicBezTo>
                <a:cubicBezTo>
                  <a:pt x="688" y="367"/>
                  <a:pt x="688" y="367"/>
                  <a:pt x="688" y="367"/>
                </a:cubicBezTo>
                <a:cubicBezTo>
                  <a:pt x="687" y="368"/>
                  <a:pt x="687" y="369"/>
                  <a:pt x="687" y="369"/>
                </a:cubicBezTo>
                <a:cubicBezTo>
                  <a:pt x="686" y="369"/>
                  <a:pt x="686" y="370"/>
                  <a:pt x="686" y="370"/>
                </a:cubicBezTo>
                <a:cubicBezTo>
                  <a:pt x="686" y="370"/>
                  <a:pt x="686" y="371"/>
                  <a:pt x="685" y="371"/>
                </a:cubicBezTo>
                <a:cubicBezTo>
                  <a:pt x="685" y="371"/>
                  <a:pt x="685" y="372"/>
                  <a:pt x="684" y="372"/>
                </a:cubicBezTo>
                <a:cubicBezTo>
                  <a:pt x="684" y="372"/>
                  <a:pt x="684" y="372"/>
                  <a:pt x="684" y="372"/>
                </a:cubicBezTo>
                <a:cubicBezTo>
                  <a:pt x="684" y="372"/>
                  <a:pt x="684" y="372"/>
                  <a:pt x="684" y="373"/>
                </a:cubicBezTo>
                <a:cubicBezTo>
                  <a:pt x="684" y="373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3" y="372"/>
                </a:cubicBezTo>
                <a:cubicBezTo>
                  <a:pt x="684" y="372"/>
                  <a:pt x="684" y="372"/>
                  <a:pt x="684" y="372"/>
                </a:cubicBezTo>
                <a:cubicBezTo>
                  <a:pt x="684" y="372"/>
                  <a:pt x="684" y="372"/>
                  <a:pt x="684" y="371"/>
                </a:cubicBezTo>
                <a:cubicBezTo>
                  <a:pt x="684" y="371"/>
                  <a:pt x="685" y="371"/>
                  <a:pt x="685" y="371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5" y="370"/>
                  <a:pt x="685" y="370"/>
                  <a:pt x="685" y="369"/>
                </a:cubicBezTo>
                <a:cubicBezTo>
                  <a:pt x="685" y="369"/>
                  <a:pt x="684" y="369"/>
                  <a:pt x="684" y="369"/>
                </a:cubicBezTo>
                <a:cubicBezTo>
                  <a:pt x="684" y="368"/>
                  <a:pt x="684" y="368"/>
                  <a:pt x="684" y="368"/>
                </a:cubicBezTo>
                <a:cubicBezTo>
                  <a:pt x="683" y="368"/>
                  <a:pt x="683" y="368"/>
                  <a:pt x="683" y="368"/>
                </a:cubicBezTo>
                <a:cubicBezTo>
                  <a:pt x="683" y="368"/>
                  <a:pt x="683" y="368"/>
                  <a:pt x="683" y="368"/>
                </a:cubicBezTo>
                <a:cubicBezTo>
                  <a:pt x="683" y="368"/>
                  <a:pt x="683" y="368"/>
                  <a:pt x="683" y="368"/>
                </a:cubicBezTo>
                <a:cubicBezTo>
                  <a:pt x="683" y="368"/>
                  <a:pt x="683" y="369"/>
                  <a:pt x="683" y="369"/>
                </a:cubicBezTo>
                <a:cubicBezTo>
                  <a:pt x="683" y="369"/>
                  <a:pt x="683" y="369"/>
                  <a:pt x="683" y="369"/>
                </a:cubicBezTo>
                <a:cubicBezTo>
                  <a:pt x="683" y="369"/>
                  <a:pt x="683" y="369"/>
                  <a:pt x="683" y="370"/>
                </a:cubicBezTo>
                <a:cubicBezTo>
                  <a:pt x="683" y="370"/>
                  <a:pt x="683" y="370"/>
                  <a:pt x="683" y="370"/>
                </a:cubicBezTo>
                <a:cubicBezTo>
                  <a:pt x="683" y="370"/>
                  <a:pt x="682" y="371"/>
                  <a:pt x="682" y="371"/>
                </a:cubicBezTo>
                <a:cubicBezTo>
                  <a:pt x="682" y="371"/>
                  <a:pt x="682" y="371"/>
                  <a:pt x="682" y="372"/>
                </a:cubicBezTo>
                <a:cubicBezTo>
                  <a:pt x="682" y="372"/>
                  <a:pt x="682" y="372"/>
                  <a:pt x="682" y="372"/>
                </a:cubicBezTo>
                <a:cubicBezTo>
                  <a:pt x="682" y="372"/>
                  <a:pt x="682" y="373"/>
                  <a:pt x="681" y="373"/>
                </a:cubicBezTo>
                <a:cubicBezTo>
                  <a:pt x="681" y="373"/>
                  <a:pt x="681" y="373"/>
                  <a:pt x="681" y="374"/>
                </a:cubicBezTo>
                <a:cubicBezTo>
                  <a:pt x="681" y="374"/>
                  <a:pt x="680" y="374"/>
                  <a:pt x="680" y="374"/>
                </a:cubicBezTo>
                <a:cubicBezTo>
                  <a:pt x="680" y="374"/>
                  <a:pt x="680" y="374"/>
                  <a:pt x="680" y="374"/>
                </a:cubicBezTo>
                <a:cubicBezTo>
                  <a:pt x="680" y="374"/>
                  <a:pt x="680" y="374"/>
                  <a:pt x="680" y="374"/>
                </a:cubicBezTo>
                <a:cubicBezTo>
                  <a:pt x="680" y="374"/>
                  <a:pt x="680" y="374"/>
                  <a:pt x="680" y="374"/>
                </a:cubicBezTo>
                <a:cubicBezTo>
                  <a:pt x="680" y="374"/>
                  <a:pt x="680" y="374"/>
                  <a:pt x="680" y="374"/>
                </a:cubicBezTo>
                <a:cubicBezTo>
                  <a:pt x="680" y="374"/>
                  <a:pt x="680" y="374"/>
                  <a:pt x="680" y="374"/>
                </a:cubicBezTo>
                <a:cubicBezTo>
                  <a:pt x="680" y="374"/>
                  <a:pt x="681" y="374"/>
                  <a:pt x="681" y="374"/>
                </a:cubicBezTo>
                <a:cubicBezTo>
                  <a:pt x="681" y="374"/>
                  <a:pt x="681" y="374"/>
                  <a:pt x="681" y="374"/>
                </a:cubicBezTo>
                <a:cubicBezTo>
                  <a:pt x="681" y="374"/>
                  <a:pt x="681" y="374"/>
                  <a:pt x="681" y="374"/>
                </a:cubicBezTo>
                <a:cubicBezTo>
                  <a:pt x="681" y="374"/>
                  <a:pt x="682" y="374"/>
                  <a:pt x="682" y="374"/>
                </a:cubicBezTo>
                <a:cubicBezTo>
                  <a:pt x="682" y="374"/>
                  <a:pt x="682" y="374"/>
                  <a:pt x="682" y="374"/>
                </a:cubicBezTo>
                <a:cubicBezTo>
                  <a:pt x="682" y="374"/>
                  <a:pt x="682" y="374"/>
                  <a:pt x="682" y="374"/>
                </a:cubicBezTo>
                <a:cubicBezTo>
                  <a:pt x="682" y="374"/>
                  <a:pt x="682" y="374"/>
                  <a:pt x="683" y="374"/>
                </a:cubicBezTo>
                <a:cubicBezTo>
                  <a:pt x="683" y="374"/>
                  <a:pt x="683" y="374"/>
                  <a:pt x="683" y="374"/>
                </a:cubicBezTo>
                <a:cubicBezTo>
                  <a:pt x="683" y="374"/>
                  <a:pt x="682" y="375"/>
                  <a:pt x="681" y="375"/>
                </a:cubicBezTo>
                <a:cubicBezTo>
                  <a:pt x="681" y="375"/>
                  <a:pt x="681" y="375"/>
                  <a:pt x="681" y="375"/>
                </a:cubicBezTo>
                <a:cubicBezTo>
                  <a:pt x="680" y="375"/>
                  <a:pt x="680" y="376"/>
                  <a:pt x="679" y="376"/>
                </a:cubicBezTo>
                <a:cubicBezTo>
                  <a:pt x="679" y="376"/>
                  <a:pt x="679" y="376"/>
                  <a:pt x="678" y="377"/>
                </a:cubicBezTo>
                <a:cubicBezTo>
                  <a:pt x="678" y="377"/>
                  <a:pt x="678" y="377"/>
                  <a:pt x="678" y="377"/>
                </a:cubicBezTo>
                <a:cubicBezTo>
                  <a:pt x="677" y="377"/>
                  <a:pt x="676" y="377"/>
                  <a:pt x="676" y="378"/>
                </a:cubicBezTo>
                <a:cubicBezTo>
                  <a:pt x="675" y="378"/>
                  <a:pt x="675" y="378"/>
                  <a:pt x="675" y="378"/>
                </a:cubicBezTo>
                <a:cubicBezTo>
                  <a:pt x="674" y="378"/>
                  <a:pt x="674" y="378"/>
                  <a:pt x="674" y="379"/>
                </a:cubicBezTo>
                <a:cubicBezTo>
                  <a:pt x="674" y="379"/>
                  <a:pt x="674" y="379"/>
                  <a:pt x="674" y="379"/>
                </a:cubicBezTo>
                <a:cubicBezTo>
                  <a:pt x="674" y="379"/>
                  <a:pt x="674" y="379"/>
                  <a:pt x="674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3" y="379"/>
                  <a:pt x="673" y="379"/>
                </a:cubicBezTo>
                <a:cubicBezTo>
                  <a:pt x="673" y="379"/>
                  <a:pt x="674" y="379"/>
                  <a:pt x="674" y="379"/>
                </a:cubicBezTo>
                <a:cubicBezTo>
                  <a:pt x="675" y="379"/>
                  <a:pt x="676" y="379"/>
                  <a:pt x="676" y="379"/>
                </a:cubicBezTo>
                <a:cubicBezTo>
                  <a:pt x="678" y="379"/>
                  <a:pt x="679" y="378"/>
                  <a:pt x="681" y="377"/>
                </a:cubicBezTo>
                <a:cubicBezTo>
                  <a:pt x="681" y="377"/>
                  <a:pt x="681" y="377"/>
                  <a:pt x="682" y="377"/>
                </a:cubicBezTo>
                <a:cubicBezTo>
                  <a:pt x="682" y="377"/>
                  <a:pt x="682" y="377"/>
                  <a:pt x="682" y="377"/>
                </a:cubicBezTo>
                <a:cubicBezTo>
                  <a:pt x="683" y="377"/>
                  <a:pt x="683" y="376"/>
                  <a:pt x="683" y="376"/>
                </a:cubicBezTo>
                <a:cubicBezTo>
                  <a:pt x="683" y="376"/>
                  <a:pt x="683" y="376"/>
                  <a:pt x="683" y="376"/>
                </a:cubicBezTo>
                <a:cubicBezTo>
                  <a:pt x="683" y="376"/>
                  <a:pt x="683" y="377"/>
                  <a:pt x="683" y="377"/>
                </a:cubicBezTo>
                <a:cubicBezTo>
                  <a:pt x="682" y="377"/>
                  <a:pt x="682" y="378"/>
                  <a:pt x="682" y="378"/>
                </a:cubicBezTo>
                <a:cubicBezTo>
                  <a:pt x="681" y="378"/>
                  <a:pt x="681" y="379"/>
                  <a:pt x="681" y="379"/>
                </a:cubicBezTo>
                <a:cubicBezTo>
                  <a:pt x="680" y="380"/>
                  <a:pt x="680" y="380"/>
                  <a:pt x="680" y="380"/>
                </a:cubicBezTo>
                <a:cubicBezTo>
                  <a:pt x="679" y="381"/>
                  <a:pt x="679" y="381"/>
                  <a:pt x="679" y="381"/>
                </a:cubicBezTo>
                <a:cubicBezTo>
                  <a:pt x="679" y="382"/>
                  <a:pt x="679" y="382"/>
                  <a:pt x="679" y="382"/>
                </a:cubicBezTo>
                <a:cubicBezTo>
                  <a:pt x="679" y="382"/>
                  <a:pt x="679" y="383"/>
                  <a:pt x="678" y="383"/>
                </a:cubicBezTo>
                <a:cubicBezTo>
                  <a:pt x="678" y="383"/>
                  <a:pt x="678" y="383"/>
                  <a:pt x="678" y="383"/>
                </a:cubicBezTo>
                <a:cubicBezTo>
                  <a:pt x="678" y="383"/>
                  <a:pt x="678" y="383"/>
                  <a:pt x="678" y="383"/>
                </a:cubicBezTo>
                <a:cubicBezTo>
                  <a:pt x="678" y="383"/>
                  <a:pt x="678" y="383"/>
                  <a:pt x="678" y="383"/>
                </a:cubicBezTo>
                <a:cubicBezTo>
                  <a:pt x="678" y="383"/>
                  <a:pt x="678" y="383"/>
                  <a:pt x="678" y="383"/>
                </a:cubicBezTo>
                <a:cubicBezTo>
                  <a:pt x="678" y="383"/>
                  <a:pt x="678" y="383"/>
                  <a:pt x="678" y="383"/>
                </a:cubicBezTo>
                <a:cubicBezTo>
                  <a:pt x="677" y="383"/>
                  <a:pt x="677" y="383"/>
                  <a:pt x="676" y="384"/>
                </a:cubicBezTo>
                <a:cubicBezTo>
                  <a:pt x="676" y="384"/>
                  <a:pt x="676" y="384"/>
                  <a:pt x="676" y="384"/>
                </a:cubicBezTo>
                <a:cubicBezTo>
                  <a:pt x="676" y="384"/>
                  <a:pt x="676" y="384"/>
                  <a:pt x="676" y="384"/>
                </a:cubicBezTo>
                <a:cubicBezTo>
                  <a:pt x="676" y="384"/>
                  <a:pt x="676" y="384"/>
                  <a:pt x="675" y="384"/>
                </a:cubicBezTo>
                <a:cubicBezTo>
                  <a:pt x="675" y="384"/>
                  <a:pt x="675" y="384"/>
                  <a:pt x="674" y="384"/>
                </a:cubicBezTo>
                <a:cubicBezTo>
                  <a:pt x="673" y="385"/>
                  <a:pt x="673" y="385"/>
                  <a:pt x="672" y="386"/>
                </a:cubicBezTo>
                <a:cubicBezTo>
                  <a:pt x="672" y="386"/>
                  <a:pt x="672" y="386"/>
                  <a:pt x="672" y="386"/>
                </a:cubicBezTo>
                <a:cubicBezTo>
                  <a:pt x="671" y="386"/>
                  <a:pt x="671" y="386"/>
                  <a:pt x="671" y="386"/>
                </a:cubicBezTo>
                <a:cubicBezTo>
                  <a:pt x="671" y="386"/>
                  <a:pt x="671" y="386"/>
                  <a:pt x="670" y="386"/>
                </a:cubicBezTo>
                <a:cubicBezTo>
                  <a:pt x="670" y="387"/>
                  <a:pt x="670" y="387"/>
                  <a:pt x="670" y="387"/>
                </a:cubicBezTo>
                <a:cubicBezTo>
                  <a:pt x="670" y="387"/>
                  <a:pt x="670" y="387"/>
                  <a:pt x="669" y="387"/>
                </a:cubicBezTo>
                <a:cubicBezTo>
                  <a:pt x="669" y="387"/>
                  <a:pt x="669" y="387"/>
                  <a:pt x="669" y="387"/>
                </a:cubicBezTo>
                <a:cubicBezTo>
                  <a:pt x="669" y="387"/>
                  <a:pt x="669" y="388"/>
                  <a:pt x="669" y="388"/>
                </a:cubicBezTo>
                <a:cubicBezTo>
                  <a:pt x="669" y="388"/>
                  <a:pt x="669" y="388"/>
                  <a:pt x="669" y="388"/>
                </a:cubicBezTo>
                <a:cubicBezTo>
                  <a:pt x="669" y="388"/>
                  <a:pt x="669" y="388"/>
                  <a:pt x="669" y="388"/>
                </a:cubicBezTo>
                <a:cubicBezTo>
                  <a:pt x="669" y="388"/>
                  <a:pt x="669" y="388"/>
                  <a:pt x="669" y="388"/>
                </a:cubicBezTo>
                <a:cubicBezTo>
                  <a:pt x="669" y="388"/>
                  <a:pt x="669" y="389"/>
                  <a:pt x="669" y="389"/>
                </a:cubicBezTo>
                <a:cubicBezTo>
                  <a:pt x="670" y="389"/>
                  <a:pt x="670" y="389"/>
                  <a:pt x="670" y="389"/>
                </a:cubicBezTo>
                <a:cubicBezTo>
                  <a:pt x="670" y="389"/>
                  <a:pt x="670" y="389"/>
                  <a:pt x="670" y="389"/>
                </a:cubicBezTo>
                <a:cubicBezTo>
                  <a:pt x="670" y="389"/>
                  <a:pt x="671" y="389"/>
                  <a:pt x="671" y="389"/>
                </a:cubicBezTo>
                <a:cubicBezTo>
                  <a:pt x="671" y="389"/>
                  <a:pt x="671" y="388"/>
                  <a:pt x="671" y="388"/>
                </a:cubicBezTo>
                <a:cubicBezTo>
                  <a:pt x="672" y="388"/>
                  <a:pt x="672" y="388"/>
                  <a:pt x="672" y="388"/>
                </a:cubicBezTo>
                <a:cubicBezTo>
                  <a:pt x="673" y="388"/>
                  <a:pt x="673" y="388"/>
                  <a:pt x="673" y="387"/>
                </a:cubicBezTo>
                <a:cubicBezTo>
                  <a:pt x="673" y="387"/>
                  <a:pt x="673" y="387"/>
                  <a:pt x="673" y="387"/>
                </a:cubicBezTo>
                <a:cubicBezTo>
                  <a:pt x="674" y="387"/>
                  <a:pt x="674" y="387"/>
                  <a:pt x="674" y="387"/>
                </a:cubicBezTo>
                <a:cubicBezTo>
                  <a:pt x="674" y="387"/>
                  <a:pt x="674" y="387"/>
                  <a:pt x="674" y="387"/>
                </a:cubicBezTo>
                <a:cubicBezTo>
                  <a:pt x="674" y="387"/>
                  <a:pt x="674" y="387"/>
                  <a:pt x="674" y="387"/>
                </a:cubicBezTo>
                <a:cubicBezTo>
                  <a:pt x="675" y="387"/>
                  <a:pt x="675" y="387"/>
                  <a:pt x="675" y="386"/>
                </a:cubicBezTo>
                <a:cubicBezTo>
                  <a:pt x="675" y="386"/>
                  <a:pt x="675" y="386"/>
                  <a:pt x="675" y="386"/>
                </a:cubicBezTo>
                <a:cubicBezTo>
                  <a:pt x="676" y="386"/>
                  <a:pt x="676" y="386"/>
                  <a:pt x="676" y="386"/>
                </a:cubicBezTo>
                <a:cubicBezTo>
                  <a:pt x="676" y="386"/>
                  <a:pt x="677" y="386"/>
                  <a:pt x="677" y="386"/>
                </a:cubicBezTo>
                <a:cubicBezTo>
                  <a:pt x="677" y="386"/>
                  <a:pt x="677" y="386"/>
                  <a:pt x="677" y="386"/>
                </a:cubicBezTo>
                <a:cubicBezTo>
                  <a:pt x="677" y="386"/>
                  <a:pt x="677" y="386"/>
                  <a:pt x="677" y="386"/>
                </a:cubicBezTo>
                <a:cubicBezTo>
                  <a:pt x="677" y="386"/>
                  <a:pt x="679" y="385"/>
                  <a:pt x="679" y="385"/>
                </a:cubicBezTo>
                <a:cubicBezTo>
                  <a:pt x="679" y="385"/>
                  <a:pt x="679" y="385"/>
                  <a:pt x="679" y="385"/>
                </a:cubicBezTo>
                <a:cubicBezTo>
                  <a:pt x="679" y="385"/>
                  <a:pt x="679" y="385"/>
                  <a:pt x="679" y="385"/>
                </a:cubicBezTo>
                <a:cubicBezTo>
                  <a:pt x="679" y="385"/>
                  <a:pt x="679" y="385"/>
                  <a:pt x="679" y="385"/>
                </a:cubicBezTo>
                <a:cubicBezTo>
                  <a:pt x="679" y="385"/>
                  <a:pt x="679" y="385"/>
                  <a:pt x="679" y="385"/>
                </a:cubicBezTo>
                <a:cubicBezTo>
                  <a:pt x="679" y="385"/>
                  <a:pt x="679" y="386"/>
                  <a:pt x="679" y="386"/>
                </a:cubicBezTo>
                <a:cubicBezTo>
                  <a:pt x="679" y="387"/>
                  <a:pt x="679" y="387"/>
                  <a:pt x="679" y="387"/>
                </a:cubicBezTo>
                <a:cubicBezTo>
                  <a:pt x="679" y="388"/>
                  <a:pt x="679" y="388"/>
                  <a:pt x="679" y="389"/>
                </a:cubicBezTo>
                <a:cubicBezTo>
                  <a:pt x="679" y="389"/>
                  <a:pt x="679" y="389"/>
                  <a:pt x="679" y="390"/>
                </a:cubicBezTo>
                <a:cubicBezTo>
                  <a:pt x="679" y="390"/>
                  <a:pt x="679" y="390"/>
                  <a:pt x="679" y="390"/>
                </a:cubicBezTo>
                <a:cubicBezTo>
                  <a:pt x="679" y="390"/>
                  <a:pt x="679" y="390"/>
                  <a:pt x="679" y="391"/>
                </a:cubicBezTo>
                <a:cubicBezTo>
                  <a:pt x="679" y="391"/>
                  <a:pt x="679" y="391"/>
                  <a:pt x="679" y="392"/>
                </a:cubicBezTo>
                <a:cubicBezTo>
                  <a:pt x="679" y="392"/>
                  <a:pt x="679" y="392"/>
                  <a:pt x="679" y="392"/>
                </a:cubicBezTo>
                <a:cubicBezTo>
                  <a:pt x="679" y="392"/>
                  <a:pt x="679" y="392"/>
                  <a:pt x="679" y="392"/>
                </a:cubicBezTo>
                <a:cubicBezTo>
                  <a:pt x="679" y="393"/>
                  <a:pt x="679" y="393"/>
                  <a:pt x="679" y="393"/>
                </a:cubicBezTo>
                <a:cubicBezTo>
                  <a:pt x="679" y="393"/>
                  <a:pt x="679" y="393"/>
                  <a:pt x="679" y="393"/>
                </a:cubicBezTo>
                <a:cubicBezTo>
                  <a:pt x="678" y="393"/>
                  <a:pt x="678" y="393"/>
                  <a:pt x="677" y="393"/>
                </a:cubicBezTo>
                <a:cubicBezTo>
                  <a:pt x="676" y="393"/>
                  <a:pt x="675" y="393"/>
                  <a:pt x="674" y="393"/>
                </a:cubicBezTo>
                <a:cubicBezTo>
                  <a:pt x="674" y="393"/>
                  <a:pt x="674" y="393"/>
                  <a:pt x="674" y="393"/>
                </a:cubicBezTo>
                <a:cubicBezTo>
                  <a:pt x="674" y="393"/>
                  <a:pt x="674" y="392"/>
                  <a:pt x="674" y="392"/>
                </a:cubicBezTo>
                <a:cubicBezTo>
                  <a:pt x="674" y="392"/>
                  <a:pt x="673" y="392"/>
                  <a:pt x="673" y="392"/>
                </a:cubicBezTo>
                <a:cubicBezTo>
                  <a:pt x="673" y="392"/>
                  <a:pt x="673" y="392"/>
                  <a:pt x="673" y="392"/>
                </a:cubicBezTo>
                <a:cubicBezTo>
                  <a:pt x="673" y="392"/>
                  <a:pt x="673" y="392"/>
                  <a:pt x="673" y="392"/>
                </a:cubicBezTo>
                <a:cubicBezTo>
                  <a:pt x="673" y="392"/>
                  <a:pt x="673" y="392"/>
                  <a:pt x="673" y="392"/>
                </a:cubicBezTo>
                <a:cubicBezTo>
                  <a:pt x="673" y="392"/>
                  <a:pt x="673" y="392"/>
                  <a:pt x="673" y="392"/>
                </a:cubicBezTo>
                <a:cubicBezTo>
                  <a:pt x="673" y="392"/>
                  <a:pt x="673" y="392"/>
                  <a:pt x="673" y="392"/>
                </a:cubicBezTo>
                <a:cubicBezTo>
                  <a:pt x="673" y="392"/>
                  <a:pt x="673" y="393"/>
                  <a:pt x="673" y="393"/>
                </a:cubicBezTo>
                <a:cubicBezTo>
                  <a:pt x="673" y="393"/>
                  <a:pt x="673" y="393"/>
                  <a:pt x="674" y="393"/>
                </a:cubicBezTo>
                <a:cubicBezTo>
                  <a:pt x="674" y="393"/>
                  <a:pt x="675" y="394"/>
                  <a:pt x="675" y="394"/>
                </a:cubicBezTo>
                <a:cubicBezTo>
                  <a:pt x="675" y="394"/>
                  <a:pt x="676" y="394"/>
                  <a:pt x="676" y="394"/>
                </a:cubicBezTo>
                <a:cubicBezTo>
                  <a:pt x="677" y="394"/>
                  <a:pt x="677" y="395"/>
                  <a:pt x="678" y="395"/>
                </a:cubicBezTo>
                <a:cubicBezTo>
                  <a:pt x="678" y="395"/>
                  <a:pt x="678" y="395"/>
                  <a:pt x="678" y="395"/>
                </a:cubicBezTo>
                <a:cubicBezTo>
                  <a:pt x="678" y="395"/>
                  <a:pt x="679" y="395"/>
                  <a:pt x="679" y="395"/>
                </a:cubicBezTo>
                <a:cubicBezTo>
                  <a:pt x="679" y="395"/>
                  <a:pt x="680" y="395"/>
                  <a:pt x="680" y="395"/>
                </a:cubicBezTo>
                <a:cubicBezTo>
                  <a:pt x="680" y="395"/>
                  <a:pt x="680" y="394"/>
                  <a:pt x="681" y="394"/>
                </a:cubicBezTo>
                <a:cubicBezTo>
                  <a:pt x="681" y="394"/>
                  <a:pt x="681" y="393"/>
                  <a:pt x="681" y="393"/>
                </a:cubicBezTo>
                <a:cubicBezTo>
                  <a:pt x="681" y="393"/>
                  <a:pt x="681" y="393"/>
                  <a:pt x="681" y="393"/>
                </a:cubicBezTo>
                <a:cubicBezTo>
                  <a:pt x="681" y="392"/>
                  <a:pt x="681" y="392"/>
                  <a:pt x="681" y="392"/>
                </a:cubicBezTo>
                <a:cubicBezTo>
                  <a:pt x="681" y="391"/>
                  <a:pt x="681" y="391"/>
                  <a:pt x="681" y="391"/>
                </a:cubicBezTo>
                <a:cubicBezTo>
                  <a:pt x="681" y="391"/>
                  <a:pt x="681" y="391"/>
                  <a:pt x="681" y="391"/>
                </a:cubicBezTo>
                <a:cubicBezTo>
                  <a:pt x="681" y="390"/>
                  <a:pt x="680" y="389"/>
                  <a:pt x="680" y="388"/>
                </a:cubicBezTo>
                <a:cubicBezTo>
                  <a:pt x="680" y="388"/>
                  <a:pt x="680" y="388"/>
                  <a:pt x="680" y="388"/>
                </a:cubicBezTo>
                <a:cubicBezTo>
                  <a:pt x="680" y="388"/>
                  <a:pt x="680" y="388"/>
                  <a:pt x="680" y="388"/>
                </a:cubicBezTo>
                <a:cubicBezTo>
                  <a:pt x="680" y="387"/>
                  <a:pt x="680" y="387"/>
                  <a:pt x="680" y="387"/>
                </a:cubicBezTo>
                <a:cubicBezTo>
                  <a:pt x="680" y="386"/>
                  <a:pt x="680" y="386"/>
                  <a:pt x="680" y="385"/>
                </a:cubicBezTo>
                <a:cubicBezTo>
                  <a:pt x="680" y="385"/>
                  <a:pt x="680" y="385"/>
                  <a:pt x="680" y="385"/>
                </a:cubicBezTo>
                <a:cubicBezTo>
                  <a:pt x="680" y="384"/>
                  <a:pt x="680" y="384"/>
                  <a:pt x="680" y="384"/>
                </a:cubicBezTo>
                <a:cubicBezTo>
                  <a:pt x="680" y="384"/>
                  <a:pt x="680" y="384"/>
                  <a:pt x="680" y="384"/>
                </a:cubicBezTo>
                <a:cubicBezTo>
                  <a:pt x="680" y="384"/>
                  <a:pt x="681" y="384"/>
                  <a:pt x="681" y="384"/>
                </a:cubicBezTo>
                <a:cubicBezTo>
                  <a:pt x="681" y="384"/>
                  <a:pt x="683" y="383"/>
                  <a:pt x="683" y="383"/>
                </a:cubicBezTo>
                <a:cubicBezTo>
                  <a:pt x="683" y="384"/>
                  <a:pt x="683" y="384"/>
                  <a:pt x="683" y="384"/>
                </a:cubicBezTo>
                <a:cubicBezTo>
                  <a:pt x="683" y="384"/>
                  <a:pt x="683" y="384"/>
                  <a:pt x="683" y="384"/>
                </a:cubicBezTo>
                <a:cubicBezTo>
                  <a:pt x="683" y="384"/>
                  <a:pt x="683" y="384"/>
                  <a:pt x="683" y="384"/>
                </a:cubicBezTo>
                <a:cubicBezTo>
                  <a:pt x="683" y="384"/>
                  <a:pt x="683" y="384"/>
                  <a:pt x="683" y="384"/>
                </a:cubicBezTo>
                <a:cubicBezTo>
                  <a:pt x="683" y="384"/>
                  <a:pt x="682" y="384"/>
                  <a:pt x="682" y="385"/>
                </a:cubicBezTo>
                <a:cubicBezTo>
                  <a:pt x="682" y="385"/>
                  <a:pt x="682" y="385"/>
                  <a:pt x="682" y="385"/>
                </a:cubicBezTo>
                <a:cubicBezTo>
                  <a:pt x="682" y="385"/>
                  <a:pt x="682" y="385"/>
                  <a:pt x="681" y="385"/>
                </a:cubicBezTo>
                <a:cubicBezTo>
                  <a:pt x="681" y="385"/>
                  <a:pt x="681" y="385"/>
                  <a:pt x="681" y="385"/>
                </a:cubicBezTo>
                <a:cubicBezTo>
                  <a:pt x="681" y="385"/>
                  <a:pt x="681" y="386"/>
                  <a:pt x="681" y="386"/>
                </a:cubicBezTo>
                <a:cubicBezTo>
                  <a:pt x="681" y="386"/>
                  <a:pt x="681" y="386"/>
                  <a:pt x="681" y="386"/>
                </a:cubicBezTo>
                <a:cubicBezTo>
                  <a:pt x="681" y="386"/>
                  <a:pt x="682" y="386"/>
                  <a:pt x="682" y="386"/>
                </a:cubicBezTo>
                <a:cubicBezTo>
                  <a:pt x="683" y="386"/>
                  <a:pt x="683" y="386"/>
                  <a:pt x="683" y="385"/>
                </a:cubicBezTo>
                <a:cubicBezTo>
                  <a:pt x="683" y="385"/>
                  <a:pt x="684" y="385"/>
                  <a:pt x="684" y="385"/>
                </a:cubicBezTo>
                <a:cubicBezTo>
                  <a:pt x="684" y="385"/>
                  <a:pt x="684" y="385"/>
                  <a:pt x="684" y="385"/>
                </a:cubicBezTo>
                <a:cubicBezTo>
                  <a:pt x="684" y="385"/>
                  <a:pt x="684" y="385"/>
                  <a:pt x="685" y="385"/>
                </a:cubicBezTo>
                <a:cubicBezTo>
                  <a:pt x="685" y="385"/>
                  <a:pt x="685" y="385"/>
                  <a:pt x="685" y="384"/>
                </a:cubicBezTo>
                <a:cubicBezTo>
                  <a:pt x="685" y="384"/>
                  <a:pt x="685" y="384"/>
                  <a:pt x="685" y="384"/>
                </a:cubicBezTo>
                <a:cubicBezTo>
                  <a:pt x="685" y="384"/>
                  <a:pt x="685" y="384"/>
                  <a:pt x="686" y="384"/>
                </a:cubicBezTo>
                <a:cubicBezTo>
                  <a:pt x="686" y="384"/>
                  <a:pt x="686" y="384"/>
                  <a:pt x="686" y="383"/>
                </a:cubicBezTo>
                <a:cubicBezTo>
                  <a:pt x="686" y="383"/>
                  <a:pt x="686" y="383"/>
                  <a:pt x="686" y="383"/>
                </a:cubicBezTo>
                <a:cubicBezTo>
                  <a:pt x="686" y="382"/>
                  <a:pt x="686" y="382"/>
                  <a:pt x="685" y="382"/>
                </a:cubicBezTo>
                <a:cubicBezTo>
                  <a:pt x="685" y="382"/>
                  <a:pt x="685" y="382"/>
                  <a:pt x="685" y="382"/>
                </a:cubicBezTo>
                <a:cubicBezTo>
                  <a:pt x="685" y="382"/>
                  <a:pt x="684" y="382"/>
                  <a:pt x="684" y="382"/>
                </a:cubicBezTo>
                <a:cubicBezTo>
                  <a:pt x="684" y="382"/>
                  <a:pt x="683" y="382"/>
                  <a:pt x="683" y="382"/>
                </a:cubicBezTo>
                <a:cubicBezTo>
                  <a:pt x="682" y="382"/>
                  <a:pt x="681" y="382"/>
                  <a:pt x="681" y="382"/>
                </a:cubicBezTo>
                <a:cubicBezTo>
                  <a:pt x="681" y="382"/>
                  <a:pt x="681" y="382"/>
                  <a:pt x="681" y="382"/>
                </a:cubicBezTo>
                <a:cubicBezTo>
                  <a:pt x="681" y="382"/>
                  <a:pt x="680" y="382"/>
                  <a:pt x="680" y="382"/>
                </a:cubicBezTo>
                <a:cubicBezTo>
                  <a:pt x="680" y="382"/>
                  <a:pt x="680" y="382"/>
                  <a:pt x="680" y="383"/>
                </a:cubicBezTo>
                <a:cubicBezTo>
                  <a:pt x="679" y="383"/>
                  <a:pt x="679" y="383"/>
                  <a:pt x="679" y="383"/>
                </a:cubicBezTo>
                <a:cubicBezTo>
                  <a:pt x="679" y="382"/>
                  <a:pt x="679" y="382"/>
                  <a:pt x="679" y="382"/>
                </a:cubicBezTo>
                <a:cubicBezTo>
                  <a:pt x="680" y="382"/>
                  <a:pt x="680" y="382"/>
                  <a:pt x="680" y="382"/>
                </a:cubicBezTo>
                <a:cubicBezTo>
                  <a:pt x="680" y="381"/>
                  <a:pt x="680" y="381"/>
                  <a:pt x="681" y="381"/>
                </a:cubicBezTo>
                <a:cubicBezTo>
                  <a:pt x="681" y="381"/>
                  <a:pt x="681" y="381"/>
                  <a:pt x="681" y="381"/>
                </a:cubicBezTo>
                <a:cubicBezTo>
                  <a:pt x="682" y="380"/>
                  <a:pt x="683" y="380"/>
                  <a:pt x="684" y="379"/>
                </a:cubicBezTo>
                <a:cubicBezTo>
                  <a:pt x="684" y="379"/>
                  <a:pt x="684" y="379"/>
                  <a:pt x="684" y="379"/>
                </a:cubicBezTo>
                <a:cubicBezTo>
                  <a:pt x="684" y="379"/>
                  <a:pt x="684" y="379"/>
                  <a:pt x="684" y="379"/>
                </a:cubicBezTo>
                <a:cubicBezTo>
                  <a:pt x="684" y="379"/>
                  <a:pt x="684" y="379"/>
                  <a:pt x="685" y="378"/>
                </a:cubicBezTo>
                <a:cubicBezTo>
                  <a:pt x="685" y="378"/>
                  <a:pt x="685" y="378"/>
                  <a:pt x="685" y="378"/>
                </a:cubicBezTo>
                <a:cubicBezTo>
                  <a:pt x="685" y="378"/>
                  <a:pt x="686" y="377"/>
                  <a:pt x="686" y="377"/>
                </a:cubicBezTo>
                <a:cubicBezTo>
                  <a:pt x="686" y="377"/>
                  <a:pt x="686" y="377"/>
                  <a:pt x="686" y="377"/>
                </a:cubicBezTo>
                <a:cubicBezTo>
                  <a:pt x="687" y="376"/>
                  <a:pt x="687" y="376"/>
                  <a:pt x="687" y="375"/>
                </a:cubicBezTo>
                <a:cubicBezTo>
                  <a:pt x="687" y="375"/>
                  <a:pt x="687" y="375"/>
                  <a:pt x="687" y="374"/>
                </a:cubicBezTo>
                <a:cubicBezTo>
                  <a:pt x="687" y="374"/>
                  <a:pt x="687" y="374"/>
                  <a:pt x="687" y="374"/>
                </a:cubicBezTo>
                <a:cubicBezTo>
                  <a:pt x="687" y="374"/>
                  <a:pt x="687" y="374"/>
                  <a:pt x="687" y="374"/>
                </a:cubicBezTo>
                <a:cubicBezTo>
                  <a:pt x="687" y="374"/>
                  <a:pt x="686" y="374"/>
                  <a:pt x="686" y="374"/>
                </a:cubicBezTo>
                <a:cubicBezTo>
                  <a:pt x="686" y="374"/>
                  <a:pt x="686" y="374"/>
                  <a:pt x="686" y="374"/>
                </a:cubicBezTo>
                <a:cubicBezTo>
                  <a:pt x="686" y="374"/>
                  <a:pt x="686" y="373"/>
                  <a:pt x="686" y="373"/>
                </a:cubicBezTo>
                <a:cubicBezTo>
                  <a:pt x="686" y="373"/>
                  <a:pt x="686" y="373"/>
                  <a:pt x="686" y="373"/>
                </a:cubicBezTo>
                <a:cubicBezTo>
                  <a:pt x="686" y="373"/>
                  <a:pt x="686" y="373"/>
                  <a:pt x="686" y="373"/>
                </a:cubicBezTo>
                <a:cubicBezTo>
                  <a:pt x="686" y="373"/>
                  <a:pt x="686" y="373"/>
                  <a:pt x="686" y="373"/>
                </a:cubicBezTo>
                <a:cubicBezTo>
                  <a:pt x="686" y="373"/>
                  <a:pt x="686" y="373"/>
                  <a:pt x="686" y="373"/>
                </a:cubicBezTo>
                <a:cubicBezTo>
                  <a:pt x="686" y="373"/>
                  <a:pt x="686" y="373"/>
                  <a:pt x="686" y="373"/>
                </a:cubicBezTo>
                <a:cubicBezTo>
                  <a:pt x="686" y="373"/>
                  <a:pt x="686" y="372"/>
                  <a:pt x="686" y="372"/>
                </a:cubicBezTo>
                <a:cubicBezTo>
                  <a:pt x="686" y="372"/>
                  <a:pt x="686" y="372"/>
                  <a:pt x="686" y="372"/>
                </a:cubicBezTo>
                <a:cubicBezTo>
                  <a:pt x="687" y="371"/>
                  <a:pt x="688" y="370"/>
                  <a:pt x="689" y="369"/>
                </a:cubicBezTo>
                <a:cubicBezTo>
                  <a:pt x="689" y="369"/>
                  <a:pt x="689" y="369"/>
                  <a:pt x="689" y="369"/>
                </a:cubicBezTo>
                <a:cubicBezTo>
                  <a:pt x="689" y="369"/>
                  <a:pt x="690" y="368"/>
                  <a:pt x="690" y="368"/>
                </a:cubicBezTo>
                <a:cubicBezTo>
                  <a:pt x="690" y="367"/>
                  <a:pt x="690" y="367"/>
                  <a:pt x="691" y="367"/>
                </a:cubicBezTo>
                <a:cubicBezTo>
                  <a:pt x="691" y="367"/>
                  <a:pt x="691" y="366"/>
                  <a:pt x="691" y="366"/>
                </a:cubicBezTo>
                <a:cubicBezTo>
                  <a:pt x="691" y="366"/>
                  <a:pt x="691" y="366"/>
                  <a:pt x="692" y="365"/>
                </a:cubicBezTo>
                <a:cubicBezTo>
                  <a:pt x="692" y="365"/>
                  <a:pt x="692" y="365"/>
                  <a:pt x="692" y="365"/>
                </a:cubicBezTo>
                <a:cubicBezTo>
                  <a:pt x="692" y="365"/>
                  <a:pt x="692" y="365"/>
                  <a:pt x="691" y="364"/>
                </a:cubicBezTo>
                <a:cubicBezTo>
                  <a:pt x="691" y="364"/>
                  <a:pt x="691" y="364"/>
                  <a:pt x="691" y="364"/>
                </a:cubicBezTo>
                <a:cubicBezTo>
                  <a:pt x="691" y="364"/>
                  <a:pt x="690" y="364"/>
                  <a:pt x="690" y="364"/>
                </a:cubicBezTo>
                <a:cubicBezTo>
                  <a:pt x="690" y="364"/>
                  <a:pt x="689" y="364"/>
                  <a:pt x="689" y="364"/>
                </a:cubicBezTo>
                <a:cubicBezTo>
                  <a:pt x="688" y="364"/>
                  <a:pt x="688" y="364"/>
                  <a:pt x="687" y="364"/>
                </a:cubicBezTo>
                <a:cubicBezTo>
                  <a:pt x="687" y="365"/>
                  <a:pt x="686" y="365"/>
                  <a:pt x="686" y="365"/>
                </a:cubicBezTo>
                <a:cubicBezTo>
                  <a:pt x="685" y="365"/>
                  <a:pt x="685" y="365"/>
                  <a:pt x="685" y="365"/>
                </a:cubicBezTo>
                <a:cubicBezTo>
                  <a:pt x="684" y="366"/>
                  <a:pt x="684" y="366"/>
                  <a:pt x="684" y="366"/>
                </a:cubicBezTo>
                <a:cubicBezTo>
                  <a:pt x="683" y="366"/>
                  <a:pt x="683" y="366"/>
                  <a:pt x="683" y="366"/>
                </a:cubicBezTo>
                <a:cubicBezTo>
                  <a:pt x="683" y="366"/>
                  <a:pt x="683" y="366"/>
                  <a:pt x="683" y="366"/>
                </a:cubicBezTo>
                <a:cubicBezTo>
                  <a:pt x="683" y="366"/>
                  <a:pt x="683" y="366"/>
                  <a:pt x="682" y="365"/>
                </a:cubicBezTo>
                <a:cubicBezTo>
                  <a:pt x="682" y="365"/>
                  <a:pt x="682" y="365"/>
                  <a:pt x="682" y="365"/>
                </a:cubicBezTo>
                <a:cubicBezTo>
                  <a:pt x="682" y="365"/>
                  <a:pt x="682" y="365"/>
                  <a:pt x="681" y="365"/>
                </a:cubicBezTo>
                <a:cubicBezTo>
                  <a:pt x="681" y="365"/>
                  <a:pt x="681" y="365"/>
                  <a:pt x="681" y="365"/>
                </a:cubicBezTo>
                <a:cubicBezTo>
                  <a:pt x="680" y="365"/>
                  <a:pt x="681" y="364"/>
                  <a:pt x="681" y="364"/>
                </a:cubicBezTo>
                <a:cubicBezTo>
                  <a:pt x="681" y="364"/>
                  <a:pt x="681" y="364"/>
                  <a:pt x="682" y="364"/>
                </a:cubicBezTo>
                <a:cubicBezTo>
                  <a:pt x="682" y="363"/>
                  <a:pt x="682" y="363"/>
                  <a:pt x="683" y="363"/>
                </a:cubicBezTo>
                <a:cubicBezTo>
                  <a:pt x="684" y="362"/>
                  <a:pt x="684" y="361"/>
                  <a:pt x="685" y="360"/>
                </a:cubicBezTo>
                <a:cubicBezTo>
                  <a:pt x="685" y="360"/>
                  <a:pt x="685" y="360"/>
                  <a:pt x="685" y="360"/>
                </a:cubicBezTo>
                <a:cubicBezTo>
                  <a:pt x="685" y="360"/>
                  <a:pt x="685" y="359"/>
                  <a:pt x="685" y="359"/>
                </a:cubicBezTo>
                <a:cubicBezTo>
                  <a:pt x="685" y="359"/>
                  <a:pt x="685" y="358"/>
                  <a:pt x="685" y="358"/>
                </a:cubicBezTo>
                <a:cubicBezTo>
                  <a:pt x="684" y="357"/>
                  <a:pt x="684" y="357"/>
                  <a:pt x="684" y="357"/>
                </a:cubicBezTo>
                <a:cubicBezTo>
                  <a:pt x="684" y="357"/>
                  <a:pt x="684" y="357"/>
                  <a:pt x="684" y="357"/>
                </a:cubicBezTo>
                <a:cubicBezTo>
                  <a:pt x="684" y="357"/>
                  <a:pt x="684" y="357"/>
                  <a:pt x="684" y="357"/>
                </a:cubicBezTo>
                <a:cubicBezTo>
                  <a:pt x="684" y="357"/>
                  <a:pt x="684" y="357"/>
                  <a:pt x="684" y="357"/>
                </a:cubicBezTo>
                <a:cubicBezTo>
                  <a:pt x="684" y="356"/>
                  <a:pt x="683" y="356"/>
                  <a:pt x="683" y="356"/>
                </a:cubicBezTo>
                <a:close/>
                <a:moveTo>
                  <a:pt x="332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64"/>
                  <a:pt x="0" y="164"/>
                  <a:pt x="0" y="164"/>
                </a:cubicBezTo>
                <a:cubicBezTo>
                  <a:pt x="332" y="164"/>
                  <a:pt x="332" y="164"/>
                  <a:pt x="332" y="164"/>
                </a:cubicBezTo>
                <a:cubicBezTo>
                  <a:pt x="332" y="154"/>
                  <a:pt x="332" y="154"/>
                  <a:pt x="332" y="154"/>
                </a:cubicBezTo>
                <a:close/>
                <a:moveTo>
                  <a:pt x="332" y="350"/>
                </a:moveTo>
                <a:cubicBezTo>
                  <a:pt x="549" y="350"/>
                  <a:pt x="549" y="350"/>
                  <a:pt x="549" y="350"/>
                </a:cubicBezTo>
                <a:cubicBezTo>
                  <a:pt x="549" y="299"/>
                  <a:pt x="549" y="299"/>
                  <a:pt x="549" y="299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67" y="347"/>
                  <a:pt x="567" y="347"/>
                  <a:pt x="567" y="347"/>
                </a:cubicBezTo>
                <a:cubicBezTo>
                  <a:pt x="701" y="347"/>
                  <a:pt x="701" y="347"/>
                  <a:pt x="701" y="347"/>
                </a:cubicBezTo>
                <a:cubicBezTo>
                  <a:pt x="835" y="347"/>
                  <a:pt x="835" y="347"/>
                  <a:pt x="835" y="347"/>
                </a:cubicBezTo>
                <a:cubicBezTo>
                  <a:pt x="821" y="299"/>
                  <a:pt x="821" y="299"/>
                  <a:pt x="821" y="299"/>
                </a:cubicBezTo>
                <a:cubicBezTo>
                  <a:pt x="853" y="299"/>
                  <a:pt x="853" y="299"/>
                  <a:pt x="853" y="299"/>
                </a:cubicBezTo>
                <a:cubicBezTo>
                  <a:pt x="853" y="350"/>
                  <a:pt x="853" y="350"/>
                  <a:pt x="853" y="350"/>
                </a:cubicBezTo>
                <a:cubicBezTo>
                  <a:pt x="1070" y="350"/>
                  <a:pt x="1070" y="350"/>
                  <a:pt x="1070" y="350"/>
                </a:cubicBezTo>
                <a:cubicBezTo>
                  <a:pt x="1402" y="350"/>
                  <a:pt x="1402" y="350"/>
                  <a:pt x="1402" y="350"/>
                </a:cubicBezTo>
                <a:cubicBezTo>
                  <a:pt x="1402" y="177"/>
                  <a:pt x="1402" y="177"/>
                  <a:pt x="1402" y="177"/>
                </a:cubicBezTo>
                <a:cubicBezTo>
                  <a:pt x="1070" y="177"/>
                  <a:pt x="1070" y="177"/>
                  <a:pt x="1070" y="177"/>
                </a:cubicBezTo>
                <a:cubicBezTo>
                  <a:pt x="1070" y="223"/>
                  <a:pt x="1070" y="223"/>
                  <a:pt x="1070" y="223"/>
                </a:cubicBezTo>
                <a:cubicBezTo>
                  <a:pt x="970" y="223"/>
                  <a:pt x="970" y="223"/>
                  <a:pt x="970" y="223"/>
                </a:cubicBezTo>
                <a:cubicBezTo>
                  <a:pt x="970" y="70"/>
                  <a:pt x="970" y="70"/>
                  <a:pt x="970" y="70"/>
                </a:cubicBezTo>
                <a:cubicBezTo>
                  <a:pt x="973" y="70"/>
                  <a:pt x="973" y="70"/>
                  <a:pt x="973" y="70"/>
                </a:cubicBezTo>
                <a:cubicBezTo>
                  <a:pt x="973" y="66"/>
                  <a:pt x="973" y="66"/>
                  <a:pt x="973" y="66"/>
                </a:cubicBezTo>
                <a:cubicBezTo>
                  <a:pt x="968" y="66"/>
                  <a:pt x="968" y="66"/>
                  <a:pt x="968" y="66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71" y="48"/>
                  <a:pt x="971" y="48"/>
                  <a:pt x="971" y="48"/>
                </a:cubicBezTo>
                <a:cubicBezTo>
                  <a:pt x="971" y="44"/>
                  <a:pt x="971" y="44"/>
                  <a:pt x="971" y="44"/>
                </a:cubicBezTo>
                <a:cubicBezTo>
                  <a:pt x="966" y="44"/>
                  <a:pt x="966" y="44"/>
                  <a:pt x="966" y="44"/>
                </a:cubicBezTo>
                <a:cubicBezTo>
                  <a:pt x="958" y="39"/>
                  <a:pt x="958" y="39"/>
                  <a:pt x="958" y="39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42" y="39"/>
                  <a:pt x="942" y="39"/>
                  <a:pt x="942" y="39"/>
                </a:cubicBezTo>
                <a:cubicBezTo>
                  <a:pt x="933" y="44"/>
                  <a:pt x="933" y="44"/>
                  <a:pt x="933" y="44"/>
                </a:cubicBezTo>
                <a:cubicBezTo>
                  <a:pt x="929" y="44"/>
                  <a:pt x="929" y="44"/>
                  <a:pt x="929" y="44"/>
                </a:cubicBezTo>
                <a:cubicBezTo>
                  <a:pt x="929" y="48"/>
                  <a:pt x="929" y="48"/>
                  <a:pt x="929" y="48"/>
                </a:cubicBezTo>
                <a:cubicBezTo>
                  <a:pt x="930" y="48"/>
                  <a:pt x="930" y="48"/>
                  <a:pt x="930" y="48"/>
                </a:cubicBezTo>
                <a:cubicBezTo>
                  <a:pt x="930" y="61"/>
                  <a:pt x="930" y="61"/>
                  <a:pt x="930" y="61"/>
                </a:cubicBezTo>
                <a:cubicBezTo>
                  <a:pt x="790" y="61"/>
                  <a:pt x="790" y="61"/>
                  <a:pt x="790" y="61"/>
                </a:cubicBezTo>
                <a:cubicBezTo>
                  <a:pt x="790" y="41"/>
                  <a:pt x="790" y="41"/>
                  <a:pt x="790" y="41"/>
                </a:cubicBezTo>
                <a:cubicBezTo>
                  <a:pt x="740" y="41"/>
                  <a:pt x="740" y="41"/>
                  <a:pt x="740" y="41"/>
                </a:cubicBezTo>
                <a:cubicBezTo>
                  <a:pt x="740" y="38"/>
                  <a:pt x="740" y="38"/>
                  <a:pt x="740" y="38"/>
                </a:cubicBezTo>
                <a:cubicBezTo>
                  <a:pt x="790" y="38"/>
                  <a:pt x="790" y="38"/>
                  <a:pt x="790" y="38"/>
                </a:cubicBezTo>
                <a:cubicBezTo>
                  <a:pt x="790" y="33"/>
                  <a:pt x="790" y="33"/>
                  <a:pt x="790" y="33"/>
                </a:cubicBezTo>
                <a:cubicBezTo>
                  <a:pt x="740" y="33"/>
                  <a:pt x="740" y="33"/>
                  <a:pt x="740" y="33"/>
                </a:cubicBezTo>
                <a:cubicBezTo>
                  <a:pt x="740" y="27"/>
                  <a:pt x="740" y="27"/>
                  <a:pt x="740" y="27"/>
                </a:cubicBezTo>
                <a:cubicBezTo>
                  <a:pt x="701" y="27"/>
                  <a:pt x="701" y="27"/>
                  <a:pt x="701" y="27"/>
                </a:cubicBezTo>
                <a:cubicBezTo>
                  <a:pt x="662" y="27"/>
                  <a:pt x="662" y="27"/>
                  <a:pt x="662" y="27"/>
                </a:cubicBezTo>
                <a:cubicBezTo>
                  <a:pt x="662" y="33"/>
                  <a:pt x="662" y="33"/>
                  <a:pt x="662" y="33"/>
                </a:cubicBezTo>
                <a:cubicBezTo>
                  <a:pt x="612" y="33"/>
                  <a:pt x="612" y="33"/>
                  <a:pt x="612" y="33"/>
                </a:cubicBezTo>
                <a:cubicBezTo>
                  <a:pt x="612" y="38"/>
                  <a:pt x="612" y="38"/>
                  <a:pt x="612" y="38"/>
                </a:cubicBezTo>
                <a:cubicBezTo>
                  <a:pt x="662" y="38"/>
                  <a:pt x="662" y="38"/>
                  <a:pt x="662" y="38"/>
                </a:cubicBezTo>
                <a:cubicBezTo>
                  <a:pt x="662" y="41"/>
                  <a:pt x="662" y="41"/>
                  <a:pt x="662" y="41"/>
                </a:cubicBezTo>
                <a:cubicBezTo>
                  <a:pt x="612" y="41"/>
                  <a:pt x="612" y="41"/>
                  <a:pt x="612" y="41"/>
                </a:cubicBezTo>
                <a:cubicBezTo>
                  <a:pt x="612" y="61"/>
                  <a:pt x="612" y="61"/>
                  <a:pt x="612" y="61"/>
                </a:cubicBezTo>
                <a:cubicBezTo>
                  <a:pt x="472" y="61"/>
                  <a:pt x="472" y="61"/>
                  <a:pt x="472" y="61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73" y="48"/>
                  <a:pt x="473" y="48"/>
                  <a:pt x="473" y="48"/>
                </a:cubicBezTo>
                <a:cubicBezTo>
                  <a:pt x="473" y="44"/>
                  <a:pt x="473" y="44"/>
                  <a:pt x="473" y="44"/>
                </a:cubicBezTo>
                <a:cubicBezTo>
                  <a:pt x="469" y="44"/>
                  <a:pt x="469" y="44"/>
                  <a:pt x="469" y="44"/>
                </a:cubicBezTo>
                <a:cubicBezTo>
                  <a:pt x="460" y="39"/>
                  <a:pt x="460" y="39"/>
                  <a:pt x="460" y="39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44" y="39"/>
                  <a:pt x="444" y="39"/>
                  <a:pt x="444" y="39"/>
                </a:cubicBezTo>
                <a:cubicBezTo>
                  <a:pt x="436" y="44"/>
                  <a:pt x="436" y="44"/>
                  <a:pt x="436" y="44"/>
                </a:cubicBezTo>
                <a:cubicBezTo>
                  <a:pt x="431" y="44"/>
                  <a:pt x="431" y="44"/>
                  <a:pt x="431" y="44"/>
                </a:cubicBezTo>
                <a:cubicBezTo>
                  <a:pt x="431" y="48"/>
                  <a:pt x="431" y="48"/>
                  <a:pt x="431" y="48"/>
                </a:cubicBezTo>
                <a:cubicBezTo>
                  <a:pt x="434" y="48"/>
                  <a:pt x="434" y="48"/>
                  <a:pt x="434" y="48"/>
                </a:cubicBezTo>
                <a:cubicBezTo>
                  <a:pt x="434" y="66"/>
                  <a:pt x="434" y="66"/>
                  <a:pt x="434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70"/>
                  <a:pt x="429" y="70"/>
                  <a:pt x="429" y="70"/>
                </a:cubicBezTo>
                <a:cubicBezTo>
                  <a:pt x="432" y="70"/>
                  <a:pt x="432" y="70"/>
                  <a:pt x="432" y="70"/>
                </a:cubicBezTo>
                <a:cubicBezTo>
                  <a:pt x="432" y="223"/>
                  <a:pt x="432" y="223"/>
                  <a:pt x="432" y="223"/>
                </a:cubicBezTo>
                <a:cubicBezTo>
                  <a:pt x="332" y="223"/>
                  <a:pt x="332" y="223"/>
                  <a:pt x="332" y="223"/>
                </a:cubicBezTo>
                <a:cubicBezTo>
                  <a:pt x="332" y="177"/>
                  <a:pt x="332" y="177"/>
                  <a:pt x="332" y="177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350"/>
                  <a:pt x="0" y="350"/>
                  <a:pt x="0" y="350"/>
                </a:cubicBezTo>
                <a:cubicBezTo>
                  <a:pt x="332" y="350"/>
                  <a:pt x="332" y="350"/>
                  <a:pt x="332" y="350"/>
                </a:cubicBezTo>
                <a:close/>
                <a:moveTo>
                  <a:pt x="549" y="294"/>
                </a:moveTo>
                <a:cubicBezTo>
                  <a:pt x="549" y="275"/>
                  <a:pt x="549" y="275"/>
                  <a:pt x="549" y="275"/>
                </a:cubicBezTo>
                <a:cubicBezTo>
                  <a:pt x="561" y="275"/>
                  <a:pt x="561" y="275"/>
                  <a:pt x="561" y="275"/>
                </a:cubicBezTo>
                <a:cubicBezTo>
                  <a:pt x="561" y="294"/>
                  <a:pt x="561" y="294"/>
                  <a:pt x="561" y="294"/>
                </a:cubicBezTo>
                <a:cubicBezTo>
                  <a:pt x="549" y="294"/>
                  <a:pt x="549" y="294"/>
                  <a:pt x="549" y="294"/>
                </a:cubicBezTo>
                <a:close/>
                <a:moveTo>
                  <a:pt x="549" y="270"/>
                </a:moveTo>
                <a:cubicBezTo>
                  <a:pt x="549" y="237"/>
                  <a:pt x="549" y="237"/>
                  <a:pt x="549" y="237"/>
                </a:cubicBezTo>
                <a:cubicBezTo>
                  <a:pt x="549" y="232"/>
                  <a:pt x="545" y="228"/>
                  <a:pt x="539" y="226"/>
                </a:cubicBezTo>
                <a:cubicBezTo>
                  <a:pt x="539" y="191"/>
                  <a:pt x="539" y="191"/>
                  <a:pt x="539" y="191"/>
                </a:cubicBezTo>
                <a:cubicBezTo>
                  <a:pt x="554" y="191"/>
                  <a:pt x="554" y="191"/>
                  <a:pt x="554" y="191"/>
                </a:cubicBezTo>
                <a:cubicBezTo>
                  <a:pt x="554" y="270"/>
                  <a:pt x="554" y="270"/>
                  <a:pt x="554" y="270"/>
                </a:cubicBezTo>
                <a:cubicBezTo>
                  <a:pt x="549" y="270"/>
                  <a:pt x="549" y="270"/>
                  <a:pt x="549" y="270"/>
                </a:cubicBezTo>
                <a:close/>
                <a:moveTo>
                  <a:pt x="528" y="223"/>
                </a:moveTo>
                <a:cubicBezTo>
                  <a:pt x="527" y="223"/>
                  <a:pt x="526" y="223"/>
                  <a:pt x="525" y="223"/>
                </a:cubicBezTo>
                <a:cubicBezTo>
                  <a:pt x="514" y="223"/>
                  <a:pt x="514" y="223"/>
                  <a:pt x="514" y="22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28" y="191"/>
                  <a:pt x="528" y="191"/>
                  <a:pt x="528" y="191"/>
                </a:cubicBezTo>
                <a:cubicBezTo>
                  <a:pt x="528" y="223"/>
                  <a:pt x="528" y="223"/>
                  <a:pt x="528" y="223"/>
                </a:cubicBezTo>
                <a:close/>
                <a:moveTo>
                  <a:pt x="502" y="223"/>
                </a:moveTo>
                <a:cubicBezTo>
                  <a:pt x="488" y="223"/>
                  <a:pt x="488" y="223"/>
                  <a:pt x="488" y="223"/>
                </a:cubicBezTo>
                <a:cubicBezTo>
                  <a:pt x="488" y="191"/>
                  <a:pt x="488" y="191"/>
                  <a:pt x="488" y="191"/>
                </a:cubicBezTo>
                <a:cubicBezTo>
                  <a:pt x="502" y="191"/>
                  <a:pt x="502" y="191"/>
                  <a:pt x="502" y="191"/>
                </a:cubicBezTo>
                <a:cubicBezTo>
                  <a:pt x="502" y="223"/>
                  <a:pt x="502" y="223"/>
                  <a:pt x="502" y="223"/>
                </a:cubicBezTo>
                <a:close/>
                <a:moveTo>
                  <a:pt x="375" y="340"/>
                </a:moveTo>
                <a:cubicBezTo>
                  <a:pt x="375" y="266"/>
                  <a:pt x="375" y="266"/>
                  <a:pt x="375" y="266"/>
                </a:cubicBezTo>
                <a:cubicBezTo>
                  <a:pt x="401" y="266"/>
                  <a:pt x="401" y="266"/>
                  <a:pt x="401" y="266"/>
                </a:cubicBezTo>
                <a:cubicBezTo>
                  <a:pt x="401" y="340"/>
                  <a:pt x="401" y="340"/>
                  <a:pt x="401" y="340"/>
                </a:cubicBezTo>
                <a:cubicBezTo>
                  <a:pt x="375" y="340"/>
                  <a:pt x="375" y="340"/>
                  <a:pt x="375" y="340"/>
                </a:cubicBezTo>
                <a:close/>
                <a:moveTo>
                  <a:pt x="410" y="340"/>
                </a:moveTo>
                <a:cubicBezTo>
                  <a:pt x="410" y="266"/>
                  <a:pt x="410" y="266"/>
                  <a:pt x="410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340"/>
                  <a:pt x="432" y="340"/>
                  <a:pt x="432" y="340"/>
                </a:cubicBezTo>
                <a:cubicBezTo>
                  <a:pt x="410" y="340"/>
                  <a:pt x="410" y="340"/>
                  <a:pt x="410" y="340"/>
                </a:cubicBezTo>
                <a:close/>
                <a:moveTo>
                  <a:pt x="441" y="340"/>
                </a:moveTo>
                <a:cubicBezTo>
                  <a:pt x="441" y="266"/>
                  <a:pt x="441" y="266"/>
                  <a:pt x="441" y="266"/>
                </a:cubicBezTo>
                <a:cubicBezTo>
                  <a:pt x="463" y="266"/>
                  <a:pt x="463" y="266"/>
                  <a:pt x="463" y="266"/>
                </a:cubicBezTo>
                <a:cubicBezTo>
                  <a:pt x="463" y="340"/>
                  <a:pt x="463" y="340"/>
                  <a:pt x="463" y="340"/>
                </a:cubicBezTo>
                <a:cubicBezTo>
                  <a:pt x="441" y="340"/>
                  <a:pt x="441" y="340"/>
                  <a:pt x="441" y="340"/>
                </a:cubicBezTo>
                <a:close/>
                <a:moveTo>
                  <a:pt x="472" y="340"/>
                </a:moveTo>
                <a:cubicBezTo>
                  <a:pt x="472" y="266"/>
                  <a:pt x="472" y="266"/>
                  <a:pt x="472" y="266"/>
                </a:cubicBezTo>
                <a:cubicBezTo>
                  <a:pt x="494" y="266"/>
                  <a:pt x="494" y="266"/>
                  <a:pt x="494" y="266"/>
                </a:cubicBezTo>
                <a:cubicBezTo>
                  <a:pt x="494" y="340"/>
                  <a:pt x="494" y="340"/>
                  <a:pt x="494" y="340"/>
                </a:cubicBezTo>
                <a:cubicBezTo>
                  <a:pt x="472" y="340"/>
                  <a:pt x="472" y="340"/>
                  <a:pt x="472" y="340"/>
                </a:cubicBezTo>
                <a:close/>
                <a:moveTo>
                  <a:pt x="503" y="340"/>
                </a:moveTo>
                <a:cubicBezTo>
                  <a:pt x="503" y="266"/>
                  <a:pt x="503" y="266"/>
                  <a:pt x="503" y="266"/>
                </a:cubicBezTo>
                <a:cubicBezTo>
                  <a:pt x="519" y="266"/>
                  <a:pt x="519" y="266"/>
                  <a:pt x="519" y="266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03" y="340"/>
                  <a:pt x="503" y="340"/>
                  <a:pt x="503" y="340"/>
                </a:cubicBezTo>
                <a:close/>
                <a:moveTo>
                  <a:pt x="524" y="340"/>
                </a:moveTo>
                <a:cubicBezTo>
                  <a:pt x="524" y="266"/>
                  <a:pt x="524" y="266"/>
                  <a:pt x="524" y="266"/>
                </a:cubicBezTo>
                <a:cubicBezTo>
                  <a:pt x="524" y="266"/>
                  <a:pt x="524" y="266"/>
                  <a:pt x="524" y="266"/>
                </a:cubicBezTo>
                <a:cubicBezTo>
                  <a:pt x="527" y="266"/>
                  <a:pt x="530" y="266"/>
                  <a:pt x="534" y="268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24" y="340"/>
                  <a:pt x="524" y="340"/>
                  <a:pt x="524" y="340"/>
                </a:cubicBezTo>
                <a:close/>
                <a:moveTo>
                  <a:pt x="544" y="264"/>
                </a:moveTo>
                <a:cubicBezTo>
                  <a:pt x="544" y="260"/>
                  <a:pt x="541" y="257"/>
                  <a:pt x="536" y="255"/>
                </a:cubicBezTo>
                <a:cubicBezTo>
                  <a:pt x="536" y="238"/>
                  <a:pt x="536" y="238"/>
                  <a:pt x="536" y="238"/>
                </a:cubicBezTo>
                <a:cubicBezTo>
                  <a:pt x="541" y="240"/>
                  <a:pt x="544" y="243"/>
                  <a:pt x="544" y="247"/>
                </a:cubicBezTo>
                <a:cubicBezTo>
                  <a:pt x="544" y="264"/>
                  <a:pt x="544" y="264"/>
                  <a:pt x="544" y="264"/>
                </a:cubicBezTo>
                <a:close/>
                <a:moveTo>
                  <a:pt x="534" y="237"/>
                </a:moveTo>
                <a:cubicBezTo>
                  <a:pt x="534" y="254"/>
                  <a:pt x="534" y="254"/>
                  <a:pt x="534" y="254"/>
                </a:cubicBezTo>
                <a:cubicBezTo>
                  <a:pt x="531" y="253"/>
                  <a:pt x="527" y="252"/>
                  <a:pt x="524" y="252"/>
                </a:cubicBezTo>
                <a:cubicBezTo>
                  <a:pt x="524" y="252"/>
                  <a:pt x="524" y="252"/>
                  <a:pt x="524" y="252"/>
                </a:cubicBezTo>
                <a:cubicBezTo>
                  <a:pt x="524" y="235"/>
                  <a:pt x="524" y="235"/>
                  <a:pt x="524" y="235"/>
                </a:cubicBezTo>
                <a:cubicBezTo>
                  <a:pt x="525" y="235"/>
                  <a:pt x="525" y="235"/>
                  <a:pt x="525" y="235"/>
                </a:cubicBezTo>
                <a:cubicBezTo>
                  <a:pt x="528" y="235"/>
                  <a:pt x="531" y="236"/>
                  <a:pt x="534" y="237"/>
                </a:cubicBezTo>
                <a:close/>
                <a:moveTo>
                  <a:pt x="519" y="235"/>
                </a:moveTo>
                <a:cubicBezTo>
                  <a:pt x="519" y="252"/>
                  <a:pt x="519" y="252"/>
                  <a:pt x="519" y="252"/>
                </a:cubicBezTo>
                <a:cubicBezTo>
                  <a:pt x="503" y="252"/>
                  <a:pt x="503" y="252"/>
                  <a:pt x="503" y="252"/>
                </a:cubicBezTo>
                <a:cubicBezTo>
                  <a:pt x="503" y="235"/>
                  <a:pt x="503" y="235"/>
                  <a:pt x="503" y="235"/>
                </a:cubicBezTo>
                <a:cubicBezTo>
                  <a:pt x="519" y="235"/>
                  <a:pt x="519" y="235"/>
                  <a:pt x="519" y="235"/>
                </a:cubicBezTo>
                <a:close/>
                <a:moveTo>
                  <a:pt x="494" y="235"/>
                </a:moveTo>
                <a:cubicBezTo>
                  <a:pt x="494" y="252"/>
                  <a:pt x="494" y="252"/>
                  <a:pt x="494" y="252"/>
                </a:cubicBezTo>
                <a:cubicBezTo>
                  <a:pt x="472" y="252"/>
                  <a:pt x="472" y="252"/>
                  <a:pt x="472" y="252"/>
                </a:cubicBezTo>
                <a:cubicBezTo>
                  <a:pt x="472" y="235"/>
                  <a:pt x="472" y="235"/>
                  <a:pt x="472" y="235"/>
                </a:cubicBezTo>
                <a:cubicBezTo>
                  <a:pt x="494" y="235"/>
                  <a:pt x="494" y="235"/>
                  <a:pt x="494" y="235"/>
                </a:cubicBezTo>
                <a:close/>
                <a:moveTo>
                  <a:pt x="463" y="235"/>
                </a:moveTo>
                <a:cubicBezTo>
                  <a:pt x="463" y="252"/>
                  <a:pt x="463" y="252"/>
                  <a:pt x="463" y="252"/>
                </a:cubicBezTo>
                <a:cubicBezTo>
                  <a:pt x="441" y="252"/>
                  <a:pt x="441" y="252"/>
                  <a:pt x="441" y="252"/>
                </a:cubicBezTo>
                <a:cubicBezTo>
                  <a:pt x="441" y="235"/>
                  <a:pt x="441" y="235"/>
                  <a:pt x="441" y="235"/>
                </a:cubicBezTo>
                <a:cubicBezTo>
                  <a:pt x="463" y="235"/>
                  <a:pt x="463" y="235"/>
                  <a:pt x="463" y="235"/>
                </a:cubicBezTo>
                <a:close/>
                <a:moveTo>
                  <a:pt x="432" y="235"/>
                </a:moveTo>
                <a:cubicBezTo>
                  <a:pt x="432" y="252"/>
                  <a:pt x="432" y="252"/>
                  <a:pt x="432" y="252"/>
                </a:cubicBezTo>
                <a:cubicBezTo>
                  <a:pt x="410" y="252"/>
                  <a:pt x="410" y="252"/>
                  <a:pt x="410" y="252"/>
                </a:cubicBezTo>
                <a:cubicBezTo>
                  <a:pt x="410" y="235"/>
                  <a:pt x="410" y="235"/>
                  <a:pt x="410" y="235"/>
                </a:cubicBezTo>
                <a:cubicBezTo>
                  <a:pt x="432" y="235"/>
                  <a:pt x="432" y="235"/>
                  <a:pt x="432" y="235"/>
                </a:cubicBezTo>
                <a:close/>
                <a:moveTo>
                  <a:pt x="401" y="235"/>
                </a:moveTo>
                <a:cubicBezTo>
                  <a:pt x="401" y="252"/>
                  <a:pt x="401" y="252"/>
                  <a:pt x="401" y="252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5" y="235"/>
                  <a:pt x="375" y="235"/>
                  <a:pt x="375" y="235"/>
                </a:cubicBezTo>
                <a:cubicBezTo>
                  <a:pt x="401" y="235"/>
                  <a:pt x="401" y="235"/>
                  <a:pt x="401" y="235"/>
                </a:cubicBezTo>
                <a:close/>
                <a:moveTo>
                  <a:pt x="321" y="184"/>
                </a:moveTo>
                <a:cubicBezTo>
                  <a:pt x="321" y="211"/>
                  <a:pt x="321" y="211"/>
                  <a:pt x="321" y="211"/>
                </a:cubicBezTo>
                <a:cubicBezTo>
                  <a:pt x="294" y="211"/>
                  <a:pt x="294" y="211"/>
                  <a:pt x="294" y="211"/>
                </a:cubicBezTo>
                <a:cubicBezTo>
                  <a:pt x="294" y="184"/>
                  <a:pt x="294" y="184"/>
                  <a:pt x="294" y="184"/>
                </a:cubicBezTo>
                <a:cubicBezTo>
                  <a:pt x="321" y="184"/>
                  <a:pt x="321" y="184"/>
                  <a:pt x="321" y="184"/>
                </a:cubicBezTo>
                <a:close/>
                <a:moveTo>
                  <a:pt x="321" y="216"/>
                </a:moveTo>
                <a:cubicBezTo>
                  <a:pt x="321" y="308"/>
                  <a:pt x="321" y="308"/>
                  <a:pt x="321" y="308"/>
                </a:cubicBezTo>
                <a:cubicBezTo>
                  <a:pt x="294" y="308"/>
                  <a:pt x="294" y="308"/>
                  <a:pt x="294" y="308"/>
                </a:cubicBezTo>
                <a:cubicBezTo>
                  <a:pt x="294" y="216"/>
                  <a:pt x="294" y="216"/>
                  <a:pt x="294" y="216"/>
                </a:cubicBezTo>
                <a:cubicBezTo>
                  <a:pt x="321" y="216"/>
                  <a:pt x="321" y="216"/>
                  <a:pt x="321" y="216"/>
                </a:cubicBezTo>
                <a:close/>
                <a:moveTo>
                  <a:pt x="285" y="184"/>
                </a:moveTo>
                <a:cubicBezTo>
                  <a:pt x="285" y="211"/>
                  <a:pt x="285" y="211"/>
                  <a:pt x="285" y="211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184"/>
                  <a:pt x="259" y="184"/>
                  <a:pt x="259" y="184"/>
                </a:cubicBezTo>
                <a:cubicBezTo>
                  <a:pt x="285" y="184"/>
                  <a:pt x="285" y="184"/>
                  <a:pt x="285" y="184"/>
                </a:cubicBezTo>
                <a:close/>
                <a:moveTo>
                  <a:pt x="285" y="216"/>
                </a:moveTo>
                <a:cubicBezTo>
                  <a:pt x="285" y="308"/>
                  <a:pt x="285" y="308"/>
                  <a:pt x="285" y="308"/>
                </a:cubicBezTo>
                <a:cubicBezTo>
                  <a:pt x="259" y="308"/>
                  <a:pt x="259" y="308"/>
                  <a:pt x="259" y="308"/>
                </a:cubicBezTo>
                <a:cubicBezTo>
                  <a:pt x="259" y="216"/>
                  <a:pt x="259" y="216"/>
                  <a:pt x="259" y="216"/>
                </a:cubicBezTo>
                <a:cubicBezTo>
                  <a:pt x="285" y="216"/>
                  <a:pt x="285" y="216"/>
                  <a:pt x="285" y="216"/>
                </a:cubicBezTo>
                <a:close/>
                <a:moveTo>
                  <a:pt x="250" y="184"/>
                </a:moveTo>
                <a:cubicBezTo>
                  <a:pt x="250" y="211"/>
                  <a:pt x="250" y="211"/>
                  <a:pt x="250" y="211"/>
                </a:cubicBezTo>
                <a:cubicBezTo>
                  <a:pt x="223" y="211"/>
                  <a:pt x="223" y="211"/>
                  <a:pt x="223" y="211"/>
                </a:cubicBezTo>
                <a:cubicBezTo>
                  <a:pt x="223" y="184"/>
                  <a:pt x="223" y="184"/>
                  <a:pt x="223" y="184"/>
                </a:cubicBezTo>
                <a:cubicBezTo>
                  <a:pt x="250" y="184"/>
                  <a:pt x="250" y="184"/>
                  <a:pt x="250" y="184"/>
                </a:cubicBezTo>
                <a:close/>
                <a:moveTo>
                  <a:pt x="250" y="216"/>
                </a:moveTo>
                <a:cubicBezTo>
                  <a:pt x="250" y="308"/>
                  <a:pt x="250" y="308"/>
                  <a:pt x="250" y="308"/>
                </a:cubicBezTo>
                <a:cubicBezTo>
                  <a:pt x="223" y="308"/>
                  <a:pt x="223" y="308"/>
                  <a:pt x="223" y="308"/>
                </a:cubicBezTo>
                <a:cubicBezTo>
                  <a:pt x="223" y="216"/>
                  <a:pt x="223" y="216"/>
                  <a:pt x="223" y="216"/>
                </a:cubicBezTo>
                <a:cubicBezTo>
                  <a:pt x="250" y="216"/>
                  <a:pt x="250" y="216"/>
                  <a:pt x="250" y="216"/>
                </a:cubicBezTo>
                <a:close/>
                <a:moveTo>
                  <a:pt x="214" y="184"/>
                </a:moveTo>
                <a:cubicBezTo>
                  <a:pt x="214" y="211"/>
                  <a:pt x="214" y="211"/>
                  <a:pt x="214" y="211"/>
                </a:cubicBezTo>
                <a:cubicBezTo>
                  <a:pt x="187" y="211"/>
                  <a:pt x="187" y="211"/>
                  <a:pt x="187" y="211"/>
                </a:cubicBezTo>
                <a:cubicBezTo>
                  <a:pt x="187" y="184"/>
                  <a:pt x="187" y="184"/>
                  <a:pt x="187" y="184"/>
                </a:cubicBezTo>
                <a:cubicBezTo>
                  <a:pt x="214" y="184"/>
                  <a:pt x="214" y="184"/>
                  <a:pt x="214" y="184"/>
                </a:cubicBezTo>
                <a:close/>
                <a:moveTo>
                  <a:pt x="214" y="216"/>
                </a:moveTo>
                <a:cubicBezTo>
                  <a:pt x="214" y="308"/>
                  <a:pt x="214" y="308"/>
                  <a:pt x="214" y="308"/>
                </a:cubicBezTo>
                <a:cubicBezTo>
                  <a:pt x="187" y="308"/>
                  <a:pt x="187" y="308"/>
                  <a:pt x="187" y="308"/>
                </a:cubicBezTo>
                <a:cubicBezTo>
                  <a:pt x="187" y="216"/>
                  <a:pt x="187" y="216"/>
                  <a:pt x="187" y="216"/>
                </a:cubicBezTo>
                <a:cubicBezTo>
                  <a:pt x="214" y="216"/>
                  <a:pt x="214" y="216"/>
                  <a:pt x="214" y="216"/>
                </a:cubicBezTo>
                <a:close/>
                <a:moveTo>
                  <a:pt x="178" y="184"/>
                </a:moveTo>
                <a:cubicBezTo>
                  <a:pt x="178" y="211"/>
                  <a:pt x="178" y="211"/>
                  <a:pt x="178" y="211"/>
                </a:cubicBezTo>
                <a:cubicBezTo>
                  <a:pt x="151" y="211"/>
                  <a:pt x="151" y="211"/>
                  <a:pt x="151" y="211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78" y="184"/>
                  <a:pt x="178" y="184"/>
                  <a:pt x="178" y="184"/>
                </a:cubicBezTo>
                <a:close/>
                <a:moveTo>
                  <a:pt x="178" y="216"/>
                </a:moveTo>
                <a:cubicBezTo>
                  <a:pt x="178" y="308"/>
                  <a:pt x="178" y="308"/>
                  <a:pt x="178" y="308"/>
                </a:cubicBezTo>
                <a:cubicBezTo>
                  <a:pt x="151" y="308"/>
                  <a:pt x="151" y="308"/>
                  <a:pt x="151" y="308"/>
                </a:cubicBezTo>
                <a:cubicBezTo>
                  <a:pt x="151" y="216"/>
                  <a:pt x="151" y="216"/>
                  <a:pt x="151" y="216"/>
                </a:cubicBezTo>
                <a:cubicBezTo>
                  <a:pt x="178" y="216"/>
                  <a:pt x="178" y="216"/>
                  <a:pt x="178" y="216"/>
                </a:cubicBezTo>
                <a:close/>
                <a:moveTo>
                  <a:pt x="142" y="184"/>
                </a:moveTo>
                <a:cubicBezTo>
                  <a:pt x="142" y="211"/>
                  <a:pt x="142" y="211"/>
                  <a:pt x="142" y="21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42" y="184"/>
                  <a:pt x="142" y="184"/>
                  <a:pt x="142" y="184"/>
                </a:cubicBezTo>
                <a:close/>
                <a:moveTo>
                  <a:pt x="142" y="216"/>
                </a:moveTo>
                <a:cubicBezTo>
                  <a:pt x="142" y="308"/>
                  <a:pt x="142" y="308"/>
                  <a:pt x="142" y="308"/>
                </a:cubicBezTo>
                <a:cubicBezTo>
                  <a:pt x="116" y="308"/>
                  <a:pt x="116" y="308"/>
                  <a:pt x="116" y="308"/>
                </a:cubicBezTo>
                <a:cubicBezTo>
                  <a:pt x="116" y="216"/>
                  <a:pt x="116" y="216"/>
                  <a:pt x="116" y="216"/>
                </a:cubicBezTo>
                <a:cubicBezTo>
                  <a:pt x="142" y="216"/>
                  <a:pt x="142" y="216"/>
                  <a:pt x="142" y="216"/>
                </a:cubicBezTo>
                <a:close/>
                <a:moveTo>
                  <a:pt x="107" y="184"/>
                </a:moveTo>
                <a:cubicBezTo>
                  <a:pt x="107" y="211"/>
                  <a:pt x="107" y="211"/>
                  <a:pt x="107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184"/>
                  <a:pt x="80" y="184"/>
                  <a:pt x="80" y="184"/>
                </a:cubicBezTo>
                <a:cubicBezTo>
                  <a:pt x="107" y="184"/>
                  <a:pt x="107" y="184"/>
                  <a:pt x="107" y="184"/>
                </a:cubicBezTo>
                <a:close/>
                <a:moveTo>
                  <a:pt x="107" y="216"/>
                </a:moveTo>
                <a:cubicBezTo>
                  <a:pt x="107" y="308"/>
                  <a:pt x="107" y="308"/>
                  <a:pt x="107" y="308"/>
                </a:cubicBezTo>
                <a:cubicBezTo>
                  <a:pt x="80" y="308"/>
                  <a:pt x="80" y="308"/>
                  <a:pt x="80" y="308"/>
                </a:cubicBezTo>
                <a:cubicBezTo>
                  <a:pt x="80" y="216"/>
                  <a:pt x="80" y="216"/>
                  <a:pt x="80" y="216"/>
                </a:cubicBezTo>
                <a:cubicBezTo>
                  <a:pt x="107" y="216"/>
                  <a:pt x="107" y="216"/>
                  <a:pt x="107" y="216"/>
                </a:cubicBezTo>
                <a:close/>
                <a:moveTo>
                  <a:pt x="71" y="184"/>
                </a:moveTo>
                <a:cubicBezTo>
                  <a:pt x="71" y="211"/>
                  <a:pt x="71" y="211"/>
                  <a:pt x="71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71" y="184"/>
                  <a:pt x="71" y="184"/>
                  <a:pt x="71" y="184"/>
                </a:cubicBezTo>
                <a:close/>
                <a:moveTo>
                  <a:pt x="71" y="216"/>
                </a:moveTo>
                <a:cubicBezTo>
                  <a:pt x="71" y="308"/>
                  <a:pt x="71" y="308"/>
                  <a:pt x="71" y="308"/>
                </a:cubicBezTo>
                <a:cubicBezTo>
                  <a:pt x="44" y="308"/>
                  <a:pt x="44" y="308"/>
                  <a:pt x="44" y="308"/>
                </a:cubicBezTo>
                <a:cubicBezTo>
                  <a:pt x="44" y="216"/>
                  <a:pt x="44" y="216"/>
                  <a:pt x="44" y="216"/>
                </a:cubicBezTo>
                <a:cubicBezTo>
                  <a:pt x="71" y="216"/>
                  <a:pt x="71" y="216"/>
                  <a:pt x="71" y="216"/>
                </a:cubicBezTo>
                <a:close/>
                <a:moveTo>
                  <a:pt x="35" y="184"/>
                </a:moveTo>
                <a:cubicBezTo>
                  <a:pt x="35" y="211"/>
                  <a:pt x="35" y="211"/>
                  <a:pt x="35" y="211"/>
                </a:cubicBezTo>
                <a:cubicBezTo>
                  <a:pt x="8" y="211"/>
                  <a:pt x="8" y="211"/>
                  <a:pt x="8" y="211"/>
                </a:cubicBezTo>
                <a:cubicBezTo>
                  <a:pt x="8" y="184"/>
                  <a:pt x="8" y="184"/>
                  <a:pt x="8" y="184"/>
                </a:cubicBezTo>
                <a:cubicBezTo>
                  <a:pt x="35" y="184"/>
                  <a:pt x="35" y="184"/>
                  <a:pt x="35" y="184"/>
                </a:cubicBezTo>
                <a:close/>
                <a:moveTo>
                  <a:pt x="35" y="216"/>
                </a:moveTo>
                <a:cubicBezTo>
                  <a:pt x="35" y="308"/>
                  <a:pt x="35" y="308"/>
                  <a:pt x="35" y="308"/>
                </a:cubicBezTo>
                <a:cubicBezTo>
                  <a:pt x="8" y="308"/>
                  <a:pt x="8" y="308"/>
                  <a:pt x="8" y="308"/>
                </a:cubicBezTo>
                <a:cubicBezTo>
                  <a:pt x="8" y="216"/>
                  <a:pt x="8" y="216"/>
                  <a:pt x="8" y="216"/>
                </a:cubicBezTo>
                <a:cubicBezTo>
                  <a:pt x="35" y="216"/>
                  <a:pt x="35" y="216"/>
                  <a:pt x="35" y="216"/>
                </a:cubicBezTo>
                <a:close/>
                <a:moveTo>
                  <a:pt x="321" y="315"/>
                </a:moveTo>
                <a:cubicBezTo>
                  <a:pt x="321" y="340"/>
                  <a:pt x="321" y="340"/>
                  <a:pt x="321" y="340"/>
                </a:cubicBezTo>
                <a:cubicBezTo>
                  <a:pt x="8" y="340"/>
                  <a:pt x="8" y="340"/>
                  <a:pt x="8" y="340"/>
                </a:cubicBezTo>
                <a:cubicBezTo>
                  <a:pt x="8" y="315"/>
                  <a:pt x="8" y="315"/>
                  <a:pt x="8" y="315"/>
                </a:cubicBezTo>
                <a:cubicBezTo>
                  <a:pt x="321" y="315"/>
                  <a:pt x="321" y="315"/>
                  <a:pt x="321" y="315"/>
                </a:cubicBezTo>
                <a:close/>
                <a:moveTo>
                  <a:pt x="701" y="0"/>
                </a:moveTo>
                <a:cubicBezTo>
                  <a:pt x="717" y="10"/>
                  <a:pt x="717" y="10"/>
                  <a:pt x="717" y="10"/>
                </a:cubicBezTo>
                <a:cubicBezTo>
                  <a:pt x="732" y="20"/>
                  <a:pt x="732" y="20"/>
                  <a:pt x="732" y="20"/>
                </a:cubicBezTo>
                <a:cubicBezTo>
                  <a:pt x="741" y="20"/>
                  <a:pt x="741" y="20"/>
                  <a:pt x="741" y="20"/>
                </a:cubicBezTo>
                <a:cubicBezTo>
                  <a:pt x="741" y="24"/>
                  <a:pt x="741" y="24"/>
                  <a:pt x="741" y="24"/>
                </a:cubicBezTo>
                <a:cubicBezTo>
                  <a:pt x="701" y="24"/>
                  <a:pt x="701" y="24"/>
                  <a:pt x="701" y="24"/>
                </a:cubicBezTo>
                <a:cubicBezTo>
                  <a:pt x="661" y="24"/>
                  <a:pt x="661" y="24"/>
                  <a:pt x="661" y="24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70" y="20"/>
                  <a:pt x="670" y="20"/>
                  <a:pt x="670" y="20"/>
                </a:cubicBezTo>
                <a:cubicBezTo>
                  <a:pt x="686" y="10"/>
                  <a:pt x="686" y="10"/>
                  <a:pt x="686" y="10"/>
                </a:cubicBezTo>
                <a:cubicBezTo>
                  <a:pt x="701" y="0"/>
                  <a:pt x="701" y="0"/>
                  <a:pt x="701" y="0"/>
                </a:cubicBezTo>
                <a:close/>
                <a:moveTo>
                  <a:pt x="694" y="135"/>
                </a:moveTo>
                <a:cubicBezTo>
                  <a:pt x="699" y="135"/>
                  <a:pt x="699" y="135"/>
                  <a:pt x="699" y="135"/>
                </a:cubicBezTo>
                <a:cubicBezTo>
                  <a:pt x="699" y="144"/>
                  <a:pt x="699" y="144"/>
                  <a:pt x="699" y="144"/>
                </a:cubicBezTo>
                <a:cubicBezTo>
                  <a:pt x="694" y="144"/>
                  <a:pt x="694" y="144"/>
                  <a:pt x="694" y="144"/>
                </a:cubicBezTo>
                <a:cubicBezTo>
                  <a:pt x="694" y="135"/>
                  <a:pt x="694" y="135"/>
                  <a:pt x="694" y="135"/>
                </a:cubicBezTo>
                <a:close/>
                <a:moveTo>
                  <a:pt x="694" y="128"/>
                </a:moveTo>
                <a:cubicBezTo>
                  <a:pt x="699" y="128"/>
                  <a:pt x="699" y="128"/>
                  <a:pt x="699" y="128"/>
                </a:cubicBezTo>
                <a:cubicBezTo>
                  <a:pt x="699" y="133"/>
                  <a:pt x="699" y="133"/>
                  <a:pt x="699" y="133"/>
                </a:cubicBezTo>
                <a:cubicBezTo>
                  <a:pt x="694" y="133"/>
                  <a:pt x="694" y="133"/>
                  <a:pt x="694" y="133"/>
                </a:cubicBezTo>
                <a:cubicBezTo>
                  <a:pt x="694" y="128"/>
                  <a:pt x="694" y="128"/>
                  <a:pt x="694" y="128"/>
                </a:cubicBezTo>
                <a:close/>
                <a:moveTo>
                  <a:pt x="688" y="135"/>
                </a:moveTo>
                <a:cubicBezTo>
                  <a:pt x="693" y="135"/>
                  <a:pt x="693" y="135"/>
                  <a:pt x="693" y="135"/>
                </a:cubicBezTo>
                <a:cubicBezTo>
                  <a:pt x="693" y="144"/>
                  <a:pt x="693" y="144"/>
                  <a:pt x="693" y="144"/>
                </a:cubicBezTo>
                <a:cubicBezTo>
                  <a:pt x="688" y="144"/>
                  <a:pt x="688" y="144"/>
                  <a:pt x="688" y="144"/>
                </a:cubicBezTo>
                <a:cubicBezTo>
                  <a:pt x="688" y="135"/>
                  <a:pt x="688" y="135"/>
                  <a:pt x="688" y="135"/>
                </a:cubicBezTo>
                <a:close/>
                <a:moveTo>
                  <a:pt x="688" y="128"/>
                </a:moveTo>
                <a:cubicBezTo>
                  <a:pt x="693" y="128"/>
                  <a:pt x="693" y="128"/>
                  <a:pt x="693" y="128"/>
                </a:cubicBezTo>
                <a:cubicBezTo>
                  <a:pt x="693" y="133"/>
                  <a:pt x="693" y="133"/>
                  <a:pt x="693" y="133"/>
                </a:cubicBezTo>
                <a:cubicBezTo>
                  <a:pt x="688" y="133"/>
                  <a:pt x="688" y="133"/>
                  <a:pt x="688" y="133"/>
                </a:cubicBezTo>
                <a:cubicBezTo>
                  <a:pt x="688" y="128"/>
                  <a:pt x="688" y="128"/>
                  <a:pt x="688" y="128"/>
                </a:cubicBezTo>
                <a:close/>
                <a:moveTo>
                  <a:pt x="681" y="135"/>
                </a:moveTo>
                <a:cubicBezTo>
                  <a:pt x="686" y="135"/>
                  <a:pt x="686" y="135"/>
                  <a:pt x="686" y="135"/>
                </a:cubicBezTo>
                <a:cubicBezTo>
                  <a:pt x="686" y="144"/>
                  <a:pt x="686" y="144"/>
                  <a:pt x="686" y="144"/>
                </a:cubicBezTo>
                <a:cubicBezTo>
                  <a:pt x="681" y="144"/>
                  <a:pt x="681" y="144"/>
                  <a:pt x="681" y="144"/>
                </a:cubicBezTo>
                <a:cubicBezTo>
                  <a:pt x="681" y="135"/>
                  <a:pt x="681" y="135"/>
                  <a:pt x="681" y="135"/>
                </a:cubicBezTo>
                <a:close/>
                <a:moveTo>
                  <a:pt x="681" y="128"/>
                </a:moveTo>
                <a:cubicBezTo>
                  <a:pt x="686" y="128"/>
                  <a:pt x="686" y="128"/>
                  <a:pt x="686" y="128"/>
                </a:cubicBezTo>
                <a:cubicBezTo>
                  <a:pt x="686" y="133"/>
                  <a:pt x="686" y="133"/>
                  <a:pt x="686" y="133"/>
                </a:cubicBezTo>
                <a:cubicBezTo>
                  <a:pt x="681" y="133"/>
                  <a:pt x="681" y="133"/>
                  <a:pt x="681" y="133"/>
                </a:cubicBezTo>
                <a:cubicBezTo>
                  <a:pt x="681" y="128"/>
                  <a:pt x="681" y="128"/>
                  <a:pt x="681" y="128"/>
                </a:cubicBezTo>
                <a:close/>
                <a:moveTo>
                  <a:pt x="675" y="135"/>
                </a:moveTo>
                <a:cubicBezTo>
                  <a:pt x="680" y="135"/>
                  <a:pt x="680" y="135"/>
                  <a:pt x="680" y="135"/>
                </a:cubicBezTo>
                <a:cubicBezTo>
                  <a:pt x="680" y="144"/>
                  <a:pt x="680" y="144"/>
                  <a:pt x="680" y="144"/>
                </a:cubicBezTo>
                <a:cubicBezTo>
                  <a:pt x="675" y="144"/>
                  <a:pt x="675" y="144"/>
                  <a:pt x="675" y="144"/>
                </a:cubicBezTo>
                <a:cubicBezTo>
                  <a:pt x="675" y="135"/>
                  <a:pt x="675" y="135"/>
                  <a:pt x="675" y="135"/>
                </a:cubicBezTo>
                <a:close/>
                <a:moveTo>
                  <a:pt x="675" y="128"/>
                </a:moveTo>
                <a:cubicBezTo>
                  <a:pt x="680" y="128"/>
                  <a:pt x="680" y="128"/>
                  <a:pt x="680" y="128"/>
                </a:cubicBezTo>
                <a:cubicBezTo>
                  <a:pt x="680" y="133"/>
                  <a:pt x="680" y="133"/>
                  <a:pt x="680" y="133"/>
                </a:cubicBezTo>
                <a:cubicBezTo>
                  <a:pt x="675" y="133"/>
                  <a:pt x="675" y="133"/>
                  <a:pt x="675" y="133"/>
                </a:cubicBezTo>
                <a:cubicBezTo>
                  <a:pt x="675" y="128"/>
                  <a:pt x="675" y="128"/>
                  <a:pt x="675" y="128"/>
                </a:cubicBezTo>
                <a:close/>
                <a:moveTo>
                  <a:pt x="669" y="135"/>
                </a:moveTo>
                <a:cubicBezTo>
                  <a:pt x="674" y="135"/>
                  <a:pt x="674" y="135"/>
                  <a:pt x="674" y="135"/>
                </a:cubicBezTo>
                <a:cubicBezTo>
                  <a:pt x="674" y="144"/>
                  <a:pt x="674" y="144"/>
                  <a:pt x="674" y="144"/>
                </a:cubicBezTo>
                <a:cubicBezTo>
                  <a:pt x="669" y="144"/>
                  <a:pt x="669" y="144"/>
                  <a:pt x="669" y="144"/>
                </a:cubicBezTo>
                <a:cubicBezTo>
                  <a:pt x="669" y="135"/>
                  <a:pt x="669" y="135"/>
                  <a:pt x="669" y="135"/>
                </a:cubicBezTo>
                <a:close/>
                <a:moveTo>
                  <a:pt x="669" y="128"/>
                </a:moveTo>
                <a:cubicBezTo>
                  <a:pt x="674" y="128"/>
                  <a:pt x="674" y="128"/>
                  <a:pt x="674" y="128"/>
                </a:cubicBezTo>
                <a:cubicBezTo>
                  <a:pt x="674" y="133"/>
                  <a:pt x="674" y="133"/>
                  <a:pt x="674" y="133"/>
                </a:cubicBezTo>
                <a:cubicBezTo>
                  <a:pt x="669" y="133"/>
                  <a:pt x="669" y="133"/>
                  <a:pt x="669" y="133"/>
                </a:cubicBezTo>
                <a:cubicBezTo>
                  <a:pt x="669" y="128"/>
                  <a:pt x="669" y="128"/>
                  <a:pt x="669" y="128"/>
                </a:cubicBezTo>
                <a:close/>
                <a:moveTo>
                  <a:pt x="694" y="109"/>
                </a:moveTo>
                <a:cubicBezTo>
                  <a:pt x="699" y="109"/>
                  <a:pt x="699" y="109"/>
                  <a:pt x="699" y="109"/>
                </a:cubicBezTo>
                <a:cubicBezTo>
                  <a:pt x="699" y="119"/>
                  <a:pt x="699" y="119"/>
                  <a:pt x="699" y="119"/>
                </a:cubicBezTo>
                <a:cubicBezTo>
                  <a:pt x="694" y="119"/>
                  <a:pt x="694" y="119"/>
                  <a:pt x="694" y="119"/>
                </a:cubicBezTo>
                <a:cubicBezTo>
                  <a:pt x="694" y="109"/>
                  <a:pt x="694" y="109"/>
                  <a:pt x="694" y="109"/>
                </a:cubicBezTo>
                <a:close/>
                <a:moveTo>
                  <a:pt x="694" y="102"/>
                </a:moveTo>
                <a:cubicBezTo>
                  <a:pt x="699" y="102"/>
                  <a:pt x="699" y="102"/>
                  <a:pt x="699" y="102"/>
                </a:cubicBezTo>
                <a:cubicBezTo>
                  <a:pt x="699" y="108"/>
                  <a:pt x="699" y="108"/>
                  <a:pt x="699" y="108"/>
                </a:cubicBezTo>
                <a:cubicBezTo>
                  <a:pt x="694" y="108"/>
                  <a:pt x="694" y="108"/>
                  <a:pt x="694" y="108"/>
                </a:cubicBezTo>
                <a:cubicBezTo>
                  <a:pt x="694" y="102"/>
                  <a:pt x="694" y="102"/>
                  <a:pt x="694" y="102"/>
                </a:cubicBezTo>
                <a:close/>
                <a:moveTo>
                  <a:pt x="688" y="109"/>
                </a:moveTo>
                <a:cubicBezTo>
                  <a:pt x="693" y="109"/>
                  <a:pt x="693" y="109"/>
                  <a:pt x="693" y="109"/>
                </a:cubicBezTo>
                <a:cubicBezTo>
                  <a:pt x="693" y="119"/>
                  <a:pt x="693" y="119"/>
                  <a:pt x="693" y="119"/>
                </a:cubicBezTo>
                <a:cubicBezTo>
                  <a:pt x="688" y="119"/>
                  <a:pt x="688" y="119"/>
                  <a:pt x="688" y="119"/>
                </a:cubicBezTo>
                <a:cubicBezTo>
                  <a:pt x="688" y="109"/>
                  <a:pt x="688" y="109"/>
                  <a:pt x="688" y="109"/>
                </a:cubicBezTo>
                <a:close/>
                <a:moveTo>
                  <a:pt x="688" y="102"/>
                </a:moveTo>
                <a:cubicBezTo>
                  <a:pt x="693" y="102"/>
                  <a:pt x="693" y="102"/>
                  <a:pt x="693" y="102"/>
                </a:cubicBezTo>
                <a:cubicBezTo>
                  <a:pt x="693" y="108"/>
                  <a:pt x="693" y="108"/>
                  <a:pt x="693" y="108"/>
                </a:cubicBezTo>
                <a:cubicBezTo>
                  <a:pt x="688" y="108"/>
                  <a:pt x="688" y="108"/>
                  <a:pt x="688" y="108"/>
                </a:cubicBezTo>
                <a:cubicBezTo>
                  <a:pt x="688" y="102"/>
                  <a:pt x="688" y="102"/>
                  <a:pt x="688" y="102"/>
                </a:cubicBezTo>
                <a:close/>
                <a:moveTo>
                  <a:pt x="681" y="109"/>
                </a:moveTo>
                <a:cubicBezTo>
                  <a:pt x="686" y="109"/>
                  <a:pt x="686" y="109"/>
                  <a:pt x="686" y="109"/>
                </a:cubicBezTo>
                <a:cubicBezTo>
                  <a:pt x="686" y="119"/>
                  <a:pt x="686" y="119"/>
                  <a:pt x="686" y="119"/>
                </a:cubicBezTo>
                <a:cubicBezTo>
                  <a:pt x="681" y="119"/>
                  <a:pt x="681" y="119"/>
                  <a:pt x="681" y="119"/>
                </a:cubicBezTo>
                <a:cubicBezTo>
                  <a:pt x="681" y="109"/>
                  <a:pt x="681" y="109"/>
                  <a:pt x="681" y="109"/>
                </a:cubicBezTo>
                <a:close/>
                <a:moveTo>
                  <a:pt x="681" y="102"/>
                </a:moveTo>
                <a:cubicBezTo>
                  <a:pt x="686" y="102"/>
                  <a:pt x="686" y="102"/>
                  <a:pt x="686" y="102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8"/>
                  <a:pt x="681" y="108"/>
                  <a:pt x="681" y="108"/>
                </a:cubicBezTo>
                <a:cubicBezTo>
                  <a:pt x="681" y="102"/>
                  <a:pt x="681" y="102"/>
                  <a:pt x="681" y="102"/>
                </a:cubicBezTo>
                <a:close/>
                <a:moveTo>
                  <a:pt x="675" y="109"/>
                </a:moveTo>
                <a:cubicBezTo>
                  <a:pt x="680" y="109"/>
                  <a:pt x="680" y="109"/>
                  <a:pt x="680" y="109"/>
                </a:cubicBezTo>
                <a:cubicBezTo>
                  <a:pt x="680" y="119"/>
                  <a:pt x="680" y="119"/>
                  <a:pt x="680" y="119"/>
                </a:cubicBezTo>
                <a:cubicBezTo>
                  <a:pt x="675" y="119"/>
                  <a:pt x="675" y="119"/>
                  <a:pt x="675" y="119"/>
                </a:cubicBezTo>
                <a:cubicBezTo>
                  <a:pt x="675" y="109"/>
                  <a:pt x="675" y="109"/>
                  <a:pt x="675" y="109"/>
                </a:cubicBezTo>
                <a:close/>
                <a:moveTo>
                  <a:pt x="675" y="102"/>
                </a:moveTo>
                <a:cubicBezTo>
                  <a:pt x="680" y="102"/>
                  <a:pt x="680" y="102"/>
                  <a:pt x="680" y="102"/>
                </a:cubicBezTo>
                <a:cubicBezTo>
                  <a:pt x="680" y="108"/>
                  <a:pt x="680" y="108"/>
                  <a:pt x="680" y="108"/>
                </a:cubicBezTo>
                <a:cubicBezTo>
                  <a:pt x="675" y="108"/>
                  <a:pt x="675" y="108"/>
                  <a:pt x="675" y="108"/>
                </a:cubicBezTo>
                <a:cubicBezTo>
                  <a:pt x="675" y="102"/>
                  <a:pt x="675" y="102"/>
                  <a:pt x="675" y="102"/>
                </a:cubicBezTo>
                <a:close/>
                <a:moveTo>
                  <a:pt x="669" y="109"/>
                </a:moveTo>
                <a:cubicBezTo>
                  <a:pt x="674" y="109"/>
                  <a:pt x="674" y="109"/>
                  <a:pt x="674" y="109"/>
                </a:cubicBezTo>
                <a:cubicBezTo>
                  <a:pt x="674" y="119"/>
                  <a:pt x="674" y="119"/>
                  <a:pt x="674" y="119"/>
                </a:cubicBezTo>
                <a:cubicBezTo>
                  <a:pt x="669" y="119"/>
                  <a:pt x="669" y="119"/>
                  <a:pt x="669" y="119"/>
                </a:cubicBezTo>
                <a:cubicBezTo>
                  <a:pt x="669" y="109"/>
                  <a:pt x="669" y="109"/>
                  <a:pt x="669" y="109"/>
                </a:cubicBezTo>
                <a:close/>
                <a:moveTo>
                  <a:pt x="669" y="102"/>
                </a:moveTo>
                <a:cubicBezTo>
                  <a:pt x="674" y="102"/>
                  <a:pt x="674" y="102"/>
                  <a:pt x="674" y="102"/>
                </a:cubicBezTo>
                <a:cubicBezTo>
                  <a:pt x="674" y="108"/>
                  <a:pt x="674" y="108"/>
                  <a:pt x="674" y="108"/>
                </a:cubicBezTo>
                <a:cubicBezTo>
                  <a:pt x="669" y="108"/>
                  <a:pt x="669" y="108"/>
                  <a:pt x="669" y="108"/>
                </a:cubicBezTo>
                <a:cubicBezTo>
                  <a:pt x="669" y="102"/>
                  <a:pt x="669" y="102"/>
                  <a:pt x="669" y="102"/>
                </a:cubicBezTo>
                <a:close/>
                <a:moveTo>
                  <a:pt x="694" y="83"/>
                </a:moveTo>
                <a:cubicBezTo>
                  <a:pt x="699" y="83"/>
                  <a:pt x="699" y="83"/>
                  <a:pt x="699" y="83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4" y="93"/>
                  <a:pt x="694" y="93"/>
                  <a:pt x="694" y="93"/>
                </a:cubicBezTo>
                <a:cubicBezTo>
                  <a:pt x="694" y="83"/>
                  <a:pt x="694" y="83"/>
                  <a:pt x="694" y="83"/>
                </a:cubicBezTo>
                <a:close/>
                <a:moveTo>
                  <a:pt x="694" y="76"/>
                </a:moveTo>
                <a:cubicBezTo>
                  <a:pt x="699" y="76"/>
                  <a:pt x="699" y="76"/>
                  <a:pt x="699" y="76"/>
                </a:cubicBezTo>
                <a:cubicBezTo>
                  <a:pt x="699" y="81"/>
                  <a:pt x="699" y="81"/>
                  <a:pt x="699" y="81"/>
                </a:cubicBezTo>
                <a:cubicBezTo>
                  <a:pt x="694" y="81"/>
                  <a:pt x="694" y="81"/>
                  <a:pt x="694" y="81"/>
                </a:cubicBezTo>
                <a:cubicBezTo>
                  <a:pt x="694" y="76"/>
                  <a:pt x="694" y="76"/>
                  <a:pt x="694" y="76"/>
                </a:cubicBezTo>
                <a:close/>
                <a:moveTo>
                  <a:pt x="688" y="83"/>
                </a:moveTo>
                <a:cubicBezTo>
                  <a:pt x="693" y="83"/>
                  <a:pt x="693" y="83"/>
                  <a:pt x="693" y="83"/>
                </a:cubicBezTo>
                <a:cubicBezTo>
                  <a:pt x="693" y="93"/>
                  <a:pt x="693" y="93"/>
                  <a:pt x="693" y="93"/>
                </a:cubicBezTo>
                <a:cubicBezTo>
                  <a:pt x="688" y="93"/>
                  <a:pt x="688" y="93"/>
                  <a:pt x="688" y="93"/>
                </a:cubicBezTo>
                <a:cubicBezTo>
                  <a:pt x="688" y="83"/>
                  <a:pt x="688" y="83"/>
                  <a:pt x="688" y="83"/>
                </a:cubicBezTo>
                <a:close/>
                <a:moveTo>
                  <a:pt x="688" y="76"/>
                </a:moveTo>
                <a:cubicBezTo>
                  <a:pt x="693" y="76"/>
                  <a:pt x="693" y="76"/>
                  <a:pt x="693" y="76"/>
                </a:cubicBezTo>
                <a:cubicBezTo>
                  <a:pt x="693" y="81"/>
                  <a:pt x="693" y="81"/>
                  <a:pt x="693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8" y="76"/>
                  <a:pt x="688" y="76"/>
                  <a:pt x="688" y="76"/>
                </a:cubicBezTo>
                <a:close/>
                <a:moveTo>
                  <a:pt x="681" y="83"/>
                </a:moveTo>
                <a:cubicBezTo>
                  <a:pt x="686" y="83"/>
                  <a:pt x="686" y="83"/>
                  <a:pt x="686" y="83"/>
                </a:cubicBezTo>
                <a:cubicBezTo>
                  <a:pt x="686" y="93"/>
                  <a:pt x="686" y="93"/>
                  <a:pt x="686" y="93"/>
                </a:cubicBezTo>
                <a:cubicBezTo>
                  <a:pt x="681" y="93"/>
                  <a:pt x="681" y="93"/>
                  <a:pt x="681" y="93"/>
                </a:cubicBezTo>
                <a:cubicBezTo>
                  <a:pt x="681" y="83"/>
                  <a:pt x="681" y="83"/>
                  <a:pt x="681" y="83"/>
                </a:cubicBezTo>
                <a:close/>
                <a:moveTo>
                  <a:pt x="681" y="76"/>
                </a:moveTo>
                <a:cubicBezTo>
                  <a:pt x="686" y="76"/>
                  <a:pt x="686" y="76"/>
                  <a:pt x="686" y="76"/>
                </a:cubicBezTo>
                <a:cubicBezTo>
                  <a:pt x="686" y="81"/>
                  <a:pt x="686" y="81"/>
                  <a:pt x="686" y="81"/>
                </a:cubicBezTo>
                <a:cubicBezTo>
                  <a:pt x="681" y="81"/>
                  <a:pt x="681" y="81"/>
                  <a:pt x="681" y="81"/>
                </a:cubicBezTo>
                <a:cubicBezTo>
                  <a:pt x="681" y="76"/>
                  <a:pt x="681" y="76"/>
                  <a:pt x="681" y="76"/>
                </a:cubicBezTo>
                <a:close/>
                <a:moveTo>
                  <a:pt x="675" y="83"/>
                </a:moveTo>
                <a:cubicBezTo>
                  <a:pt x="680" y="83"/>
                  <a:pt x="680" y="83"/>
                  <a:pt x="680" y="83"/>
                </a:cubicBezTo>
                <a:cubicBezTo>
                  <a:pt x="680" y="93"/>
                  <a:pt x="680" y="93"/>
                  <a:pt x="680" y="93"/>
                </a:cubicBezTo>
                <a:cubicBezTo>
                  <a:pt x="675" y="93"/>
                  <a:pt x="675" y="93"/>
                  <a:pt x="675" y="93"/>
                </a:cubicBezTo>
                <a:cubicBezTo>
                  <a:pt x="675" y="83"/>
                  <a:pt x="675" y="83"/>
                  <a:pt x="675" y="83"/>
                </a:cubicBezTo>
                <a:close/>
                <a:moveTo>
                  <a:pt x="675" y="76"/>
                </a:moveTo>
                <a:cubicBezTo>
                  <a:pt x="680" y="76"/>
                  <a:pt x="680" y="76"/>
                  <a:pt x="680" y="76"/>
                </a:cubicBezTo>
                <a:cubicBezTo>
                  <a:pt x="680" y="81"/>
                  <a:pt x="680" y="81"/>
                  <a:pt x="680" y="81"/>
                </a:cubicBezTo>
                <a:cubicBezTo>
                  <a:pt x="675" y="81"/>
                  <a:pt x="675" y="81"/>
                  <a:pt x="675" y="81"/>
                </a:cubicBezTo>
                <a:cubicBezTo>
                  <a:pt x="675" y="76"/>
                  <a:pt x="675" y="76"/>
                  <a:pt x="675" y="76"/>
                </a:cubicBezTo>
                <a:close/>
                <a:moveTo>
                  <a:pt x="669" y="83"/>
                </a:moveTo>
                <a:cubicBezTo>
                  <a:pt x="674" y="83"/>
                  <a:pt x="674" y="83"/>
                  <a:pt x="674" y="83"/>
                </a:cubicBezTo>
                <a:cubicBezTo>
                  <a:pt x="674" y="93"/>
                  <a:pt x="674" y="93"/>
                  <a:pt x="674" y="93"/>
                </a:cubicBezTo>
                <a:cubicBezTo>
                  <a:pt x="669" y="93"/>
                  <a:pt x="669" y="93"/>
                  <a:pt x="669" y="93"/>
                </a:cubicBezTo>
                <a:cubicBezTo>
                  <a:pt x="669" y="83"/>
                  <a:pt x="669" y="83"/>
                  <a:pt x="669" y="83"/>
                </a:cubicBezTo>
                <a:close/>
                <a:moveTo>
                  <a:pt x="669" y="76"/>
                </a:moveTo>
                <a:cubicBezTo>
                  <a:pt x="674" y="76"/>
                  <a:pt x="674" y="76"/>
                  <a:pt x="674" y="76"/>
                </a:cubicBezTo>
                <a:cubicBezTo>
                  <a:pt x="674" y="81"/>
                  <a:pt x="674" y="81"/>
                  <a:pt x="674" y="81"/>
                </a:cubicBezTo>
                <a:cubicBezTo>
                  <a:pt x="669" y="81"/>
                  <a:pt x="669" y="81"/>
                  <a:pt x="669" y="81"/>
                </a:cubicBezTo>
                <a:cubicBezTo>
                  <a:pt x="669" y="76"/>
                  <a:pt x="669" y="76"/>
                  <a:pt x="669" y="76"/>
                </a:cubicBezTo>
                <a:close/>
                <a:moveTo>
                  <a:pt x="914" y="223"/>
                </a:moveTo>
                <a:cubicBezTo>
                  <a:pt x="900" y="223"/>
                  <a:pt x="900" y="223"/>
                  <a:pt x="900" y="223"/>
                </a:cubicBezTo>
                <a:cubicBezTo>
                  <a:pt x="900" y="191"/>
                  <a:pt x="900" y="191"/>
                  <a:pt x="900" y="191"/>
                </a:cubicBezTo>
                <a:cubicBezTo>
                  <a:pt x="914" y="191"/>
                  <a:pt x="914" y="191"/>
                  <a:pt x="914" y="191"/>
                </a:cubicBezTo>
                <a:cubicBezTo>
                  <a:pt x="914" y="223"/>
                  <a:pt x="914" y="223"/>
                  <a:pt x="914" y="223"/>
                </a:cubicBezTo>
                <a:close/>
                <a:moveTo>
                  <a:pt x="889" y="223"/>
                </a:moveTo>
                <a:cubicBezTo>
                  <a:pt x="877" y="223"/>
                  <a:pt x="877" y="223"/>
                  <a:pt x="877" y="223"/>
                </a:cubicBezTo>
                <a:cubicBezTo>
                  <a:pt x="876" y="223"/>
                  <a:pt x="875" y="223"/>
                  <a:pt x="874" y="223"/>
                </a:cubicBezTo>
                <a:cubicBezTo>
                  <a:pt x="874" y="191"/>
                  <a:pt x="874" y="191"/>
                  <a:pt x="874" y="191"/>
                </a:cubicBezTo>
                <a:cubicBezTo>
                  <a:pt x="889" y="191"/>
                  <a:pt x="889" y="191"/>
                  <a:pt x="889" y="191"/>
                </a:cubicBezTo>
                <a:cubicBezTo>
                  <a:pt x="889" y="223"/>
                  <a:pt x="889" y="223"/>
                  <a:pt x="889" y="223"/>
                </a:cubicBezTo>
                <a:close/>
                <a:moveTo>
                  <a:pt x="863" y="226"/>
                </a:moveTo>
                <a:cubicBezTo>
                  <a:pt x="863" y="191"/>
                  <a:pt x="863" y="191"/>
                  <a:pt x="863" y="191"/>
                </a:cubicBezTo>
                <a:cubicBezTo>
                  <a:pt x="848" y="191"/>
                  <a:pt x="848" y="191"/>
                  <a:pt x="848" y="191"/>
                </a:cubicBezTo>
                <a:cubicBezTo>
                  <a:pt x="848" y="270"/>
                  <a:pt x="848" y="270"/>
                  <a:pt x="848" y="270"/>
                </a:cubicBezTo>
                <a:cubicBezTo>
                  <a:pt x="853" y="270"/>
                  <a:pt x="853" y="270"/>
                  <a:pt x="853" y="270"/>
                </a:cubicBezTo>
                <a:cubicBezTo>
                  <a:pt x="853" y="237"/>
                  <a:pt x="853" y="237"/>
                  <a:pt x="853" y="237"/>
                </a:cubicBezTo>
                <a:cubicBezTo>
                  <a:pt x="853" y="232"/>
                  <a:pt x="857" y="228"/>
                  <a:pt x="863" y="226"/>
                </a:cubicBezTo>
                <a:close/>
                <a:moveTo>
                  <a:pt x="853" y="275"/>
                </a:moveTo>
                <a:cubicBezTo>
                  <a:pt x="853" y="294"/>
                  <a:pt x="853" y="294"/>
                  <a:pt x="853" y="294"/>
                </a:cubicBezTo>
                <a:cubicBezTo>
                  <a:pt x="841" y="294"/>
                  <a:pt x="841" y="294"/>
                  <a:pt x="841" y="294"/>
                </a:cubicBezTo>
                <a:cubicBezTo>
                  <a:pt x="841" y="275"/>
                  <a:pt x="841" y="275"/>
                  <a:pt x="841" y="275"/>
                </a:cubicBezTo>
                <a:cubicBezTo>
                  <a:pt x="853" y="275"/>
                  <a:pt x="853" y="275"/>
                  <a:pt x="853" y="275"/>
                </a:cubicBezTo>
                <a:close/>
                <a:moveTo>
                  <a:pt x="582" y="275"/>
                </a:moveTo>
                <a:cubicBezTo>
                  <a:pt x="582" y="294"/>
                  <a:pt x="582" y="294"/>
                  <a:pt x="582" y="294"/>
                </a:cubicBezTo>
                <a:cubicBezTo>
                  <a:pt x="567" y="294"/>
                  <a:pt x="567" y="294"/>
                  <a:pt x="567" y="294"/>
                </a:cubicBezTo>
                <a:cubicBezTo>
                  <a:pt x="567" y="275"/>
                  <a:pt x="567" y="275"/>
                  <a:pt x="567" y="275"/>
                </a:cubicBezTo>
                <a:cubicBezTo>
                  <a:pt x="582" y="275"/>
                  <a:pt x="582" y="275"/>
                  <a:pt x="582" y="275"/>
                </a:cubicBezTo>
                <a:close/>
                <a:moveTo>
                  <a:pt x="631" y="275"/>
                </a:moveTo>
                <a:cubicBezTo>
                  <a:pt x="631" y="294"/>
                  <a:pt x="631" y="294"/>
                  <a:pt x="631" y="294"/>
                </a:cubicBezTo>
                <a:cubicBezTo>
                  <a:pt x="588" y="294"/>
                  <a:pt x="588" y="294"/>
                  <a:pt x="588" y="294"/>
                </a:cubicBezTo>
                <a:cubicBezTo>
                  <a:pt x="588" y="275"/>
                  <a:pt x="588" y="275"/>
                  <a:pt x="588" y="275"/>
                </a:cubicBezTo>
                <a:cubicBezTo>
                  <a:pt x="631" y="275"/>
                  <a:pt x="631" y="275"/>
                  <a:pt x="631" y="275"/>
                </a:cubicBezTo>
                <a:close/>
                <a:moveTo>
                  <a:pt x="580" y="191"/>
                </a:moveTo>
                <a:cubicBezTo>
                  <a:pt x="580" y="270"/>
                  <a:pt x="580" y="270"/>
                  <a:pt x="580" y="270"/>
                </a:cubicBezTo>
                <a:cubicBezTo>
                  <a:pt x="565" y="270"/>
                  <a:pt x="565" y="270"/>
                  <a:pt x="565" y="270"/>
                </a:cubicBezTo>
                <a:cubicBezTo>
                  <a:pt x="565" y="191"/>
                  <a:pt x="565" y="191"/>
                  <a:pt x="565" y="191"/>
                </a:cubicBezTo>
                <a:cubicBezTo>
                  <a:pt x="580" y="191"/>
                  <a:pt x="580" y="191"/>
                  <a:pt x="580" y="191"/>
                </a:cubicBezTo>
                <a:close/>
                <a:moveTo>
                  <a:pt x="605" y="191"/>
                </a:moveTo>
                <a:cubicBezTo>
                  <a:pt x="605" y="270"/>
                  <a:pt x="605" y="270"/>
                  <a:pt x="605" y="270"/>
                </a:cubicBezTo>
                <a:cubicBezTo>
                  <a:pt x="591" y="270"/>
                  <a:pt x="591" y="270"/>
                  <a:pt x="591" y="270"/>
                </a:cubicBezTo>
                <a:cubicBezTo>
                  <a:pt x="591" y="191"/>
                  <a:pt x="591" y="191"/>
                  <a:pt x="591" y="191"/>
                </a:cubicBezTo>
                <a:cubicBezTo>
                  <a:pt x="605" y="191"/>
                  <a:pt x="605" y="191"/>
                  <a:pt x="605" y="191"/>
                </a:cubicBezTo>
                <a:close/>
                <a:moveTo>
                  <a:pt x="631" y="191"/>
                </a:moveTo>
                <a:cubicBezTo>
                  <a:pt x="631" y="270"/>
                  <a:pt x="631" y="270"/>
                  <a:pt x="631" y="270"/>
                </a:cubicBezTo>
                <a:cubicBezTo>
                  <a:pt x="617" y="270"/>
                  <a:pt x="617" y="270"/>
                  <a:pt x="617" y="270"/>
                </a:cubicBezTo>
                <a:cubicBezTo>
                  <a:pt x="617" y="191"/>
                  <a:pt x="617" y="191"/>
                  <a:pt x="617" y="191"/>
                </a:cubicBezTo>
                <a:cubicBezTo>
                  <a:pt x="631" y="191"/>
                  <a:pt x="631" y="191"/>
                  <a:pt x="631" y="191"/>
                </a:cubicBezTo>
                <a:close/>
                <a:moveTo>
                  <a:pt x="467" y="197"/>
                </a:moveTo>
                <a:cubicBezTo>
                  <a:pt x="467" y="209"/>
                  <a:pt x="467" y="209"/>
                  <a:pt x="467" y="209"/>
                </a:cubicBezTo>
                <a:cubicBezTo>
                  <a:pt x="456" y="209"/>
                  <a:pt x="456" y="209"/>
                  <a:pt x="456" y="209"/>
                </a:cubicBezTo>
                <a:cubicBezTo>
                  <a:pt x="456" y="197"/>
                  <a:pt x="456" y="197"/>
                  <a:pt x="456" y="197"/>
                </a:cubicBezTo>
                <a:cubicBezTo>
                  <a:pt x="467" y="197"/>
                  <a:pt x="467" y="197"/>
                  <a:pt x="467" y="197"/>
                </a:cubicBezTo>
                <a:close/>
                <a:moveTo>
                  <a:pt x="467" y="190"/>
                </a:moveTo>
                <a:cubicBezTo>
                  <a:pt x="467" y="195"/>
                  <a:pt x="467" y="195"/>
                  <a:pt x="467" y="195"/>
                </a:cubicBezTo>
                <a:cubicBezTo>
                  <a:pt x="456" y="195"/>
                  <a:pt x="456" y="195"/>
                  <a:pt x="456" y="195"/>
                </a:cubicBezTo>
                <a:cubicBezTo>
                  <a:pt x="456" y="190"/>
                  <a:pt x="456" y="190"/>
                  <a:pt x="456" y="190"/>
                </a:cubicBezTo>
                <a:cubicBezTo>
                  <a:pt x="467" y="190"/>
                  <a:pt x="467" y="190"/>
                  <a:pt x="467" y="190"/>
                </a:cubicBezTo>
                <a:close/>
                <a:moveTo>
                  <a:pt x="467" y="167"/>
                </a:moveTo>
                <a:cubicBezTo>
                  <a:pt x="467" y="179"/>
                  <a:pt x="467" y="179"/>
                  <a:pt x="467" y="179"/>
                </a:cubicBezTo>
                <a:cubicBezTo>
                  <a:pt x="456" y="179"/>
                  <a:pt x="456" y="179"/>
                  <a:pt x="456" y="179"/>
                </a:cubicBezTo>
                <a:cubicBezTo>
                  <a:pt x="456" y="167"/>
                  <a:pt x="456" y="167"/>
                  <a:pt x="456" y="167"/>
                </a:cubicBezTo>
                <a:cubicBezTo>
                  <a:pt x="467" y="167"/>
                  <a:pt x="467" y="167"/>
                  <a:pt x="467" y="167"/>
                </a:cubicBezTo>
                <a:close/>
                <a:moveTo>
                  <a:pt x="467" y="160"/>
                </a:moveTo>
                <a:cubicBezTo>
                  <a:pt x="467" y="164"/>
                  <a:pt x="467" y="164"/>
                  <a:pt x="467" y="164"/>
                </a:cubicBezTo>
                <a:cubicBezTo>
                  <a:pt x="456" y="164"/>
                  <a:pt x="456" y="164"/>
                  <a:pt x="456" y="164"/>
                </a:cubicBezTo>
                <a:cubicBezTo>
                  <a:pt x="456" y="160"/>
                  <a:pt x="456" y="160"/>
                  <a:pt x="456" y="160"/>
                </a:cubicBezTo>
                <a:cubicBezTo>
                  <a:pt x="467" y="160"/>
                  <a:pt x="467" y="160"/>
                  <a:pt x="467" y="160"/>
                </a:cubicBezTo>
                <a:close/>
                <a:moveTo>
                  <a:pt x="605" y="160"/>
                </a:moveTo>
                <a:cubicBezTo>
                  <a:pt x="605" y="179"/>
                  <a:pt x="605" y="179"/>
                  <a:pt x="605" y="179"/>
                </a:cubicBezTo>
                <a:cubicBezTo>
                  <a:pt x="600" y="179"/>
                  <a:pt x="600" y="179"/>
                  <a:pt x="600" y="179"/>
                </a:cubicBezTo>
                <a:cubicBezTo>
                  <a:pt x="600" y="160"/>
                  <a:pt x="600" y="160"/>
                  <a:pt x="600" y="160"/>
                </a:cubicBezTo>
                <a:cubicBezTo>
                  <a:pt x="605" y="160"/>
                  <a:pt x="605" y="160"/>
                  <a:pt x="605" y="160"/>
                </a:cubicBezTo>
                <a:close/>
                <a:moveTo>
                  <a:pt x="596" y="160"/>
                </a:moveTo>
                <a:cubicBezTo>
                  <a:pt x="596" y="179"/>
                  <a:pt x="596" y="179"/>
                  <a:pt x="596" y="179"/>
                </a:cubicBezTo>
                <a:cubicBezTo>
                  <a:pt x="591" y="179"/>
                  <a:pt x="591" y="179"/>
                  <a:pt x="591" y="179"/>
                </a:cubicBezTo>
                <a:cubicBezTo>
                  <a:pt x="591" y="160"/>
                  <a:pt x="591" y="160"/>
                  <a:pt x="591" y="160"/>
                </a:cubicBezTo>
                <a:cubicBezTo>
                  <a:pt x="596" y="160"/>
                  <a:pt x="596" y="160"/>
                  <a:pt x="596" y="160"/>
                </a:cubicBezTo>
                <a:close/>
                <a:moveTo>
                  <a:pt x="580" y="160"/>
                </a:moveTo>
                <a:cubicBezTo>
                  <a:pt x="580" y="179"/>
                  <a:pt x="580" y="179"/>
                  <a:pt x="580" y="179"/>
                </a:cubicBezTo>
                <a:cubicBezTo>
                  <a:pt x="574" y="179"/>
                  <a:pt x="574" y="179"/>
                  <a:pt x="574" y="179"/>
                </a:cubicBezTo>
                <a:cubicBezTo>
                  <a:pt x="574" y="160"/>
                  <a:pt x="574" y="160"/>
                  <a:pt x="574" y="160"/>
                </a:cubicBezTo>
                <a:cubicBezTo>
                  <a:pt x="580" y="160"/>
                  <a:pt x="580" y="160"/>
                  <a:pt x="580" y="160"/>
                </a:cubicBezTo>
                <a:close/>
                <a:moveTo>
                  <a:pt x="571" y="160"/>
                </a:moveTo>
                <a:cubicBezTo>
                  <a:pt x="571" y="179"/>
                  <a:pt x="571" y="179"/>
                  <a:pt x="571" y="179"/>
                </a:cubicBezTo>
                <a:cubicBezTo>
                  <a:pt x="565" y="179"/>
                  <a:pt x="565" y="179"/>
                  <a:pt x="565" y="179"/>
                </a:cubicBezTo>
                <a:cubicBezTo>
                  <a:pt x="565" y="160"/>
                  <a:pt x="565" y="160"/>
                  <a:pt x="565" y="160"/>
                </a:cubicBezTo>
                <a:cubicBezTo>
                  <a:pt x="571" y="160"/>
                  <a:pt x="571" y="160"/>
                  <a:pt x="571" y="160"/>
                </a:cubicBezTo>
                <a:close/>
                <a:moveTo>
                  <a:pt x="554" y="160"/>
                </a:moveTo>
                <a:cubicBezTo>
                  <a:pt x="554" y="179"/>
                  <a:pt x="554" y="179"/>
                  <a:pt x="554" y="179"/>
                </a:cubicBezTo>
                <a:cubicBezTo>
                  <a:pt x="548" y="179"/>
                  <a:pt x="548" y="179"/>
                  <a:pt x="548" y="179"/>
                </a:cubicBezTo>
                <a:cubicBezTo>
                  <a:pt x="548" y="160"/>
                  <a:pt x="548" y="160"/>
                  <a:pt x="548" y="160"/>
                </a:cubicBezTo>
                <a:cubicBezTo>
                  <a:pt x="554" y="160"/>
                  <a:pt x="554" y="160"/>
                  <a:pt x="554" y="160"/>
                </a:cubicBezTo>
                <a:close/>
                <a:moveTo>
                  <a:pt x="545" y="160"/>
                </a:moveTo>
                <a:cubicBezTo>
                  <a:pt x="545" y="179"/>
                  <a:pt x="545" y="179"/>
                  <a:pt x="545" y="179"/>
                </a:cubicBezTo>
                <a:cubicBezTo>
                  <a:pt x="539" y="179"/>
                  <a:pt x="539" y="179"/>
                  <a:pt x="539" y="179"/>
                </a:cubicBezTo>
                <a:cubicBezTo>
                  <a:pt x="539" y="160"/>
                  <a:pt x="539" y="160"/>
                  <a:pt x="539" y="160"/>
                </a:cubicBezTo>
                <a:cubicBezTo>
                  <a:pt x="545" y="160"/>
                  <a:pt x="545" y="160"/>
                  <a:pt x="545" y="160"/>
                </a:cubicBezTo>
                <a:close/>
                <a:moveTo>
                  <a:pt x="528" y="160"/>
                </a:moveTo>
                <a:cubicBezTo>
                  <a:pt x="528" y="179"/>
                  <a:pt x="528" y="179"/>
                  <a:pt x="528" y="179"/>
                </a:cubicBezTo>
                <a:cubicBezTo>
                  <a:pt x="523" y="179"/>
                  <a:pt x="523" y="179"/>
                  <a:pt x="523" y="179"/>
                </a:cubicBezTo>
                <a:cubicBezTo>
                  <a:pt x="523" y="160"/>
                  <a:pt x="523" y="160"/>
                  <a:pt x="523" y="160"/>
                </a:cubicBezTo>
                <a:cubicBezTo>
                  <a:pt x="528" y="160"/>
                  <a:pt x="528" y="160"/>
                  <a:pt x="528" y="160"/>
                </a:cubicBezTo>
                <a:close/>
                <a:moveTo>
                  <a:pt x="519" y="160"/>
                </a:moveTo>
                <a:cubicBezTo>
                  <a:pt x="519" y="179"/>
                  <a:pt x="519" y="179"/>
                  <a:pt x="519" y="179"/>
                </a:cubicBezTo>
                <a:cubicBezTo>
                  <a:pt x="514" y="179"/>
                  <a:pt x="514" y="179"/>
                  <a:pt x="514" y="179"/>
                </a:cubicBezTo>
                <a:cubicBezTo>
                  <a:pt x="514" y="160"/>
                  <a:pt x="514" y="160"/>
                  <a:pt x="514" y="160"/>
                </a:cubicBezTo>
                <a:cubicBezTo>
                  <a:pt x="519" y="160"/>
                  <a:pt x="519" y="160"/>
                  <a:pt x="519" y="160"/>
                </a:cubicBezTo>
                <a:close/>
                <a:moveTo>
                  <a:pt x="502" y="160"/>
                </a:moveTo>
                <a:cubicBezTo>
                  <a:pt x="502" y="179"/>
                  <a:pt x="502" y="179"/>
                  <a:pt x="502" y="179"/>
                </a:cubicBezTo>
                <a:cubicBezTo>
                  <a:pt x="497" y="179"/>
                  <a:pt x="497" y="179"/>
                  <a:pt x="497" y="179"/>
                </a:cubicBezTo>
                <a:cubicBezTo>
                  <a:pt x="497" y="160"/>
                  <a:pt x="497" y="160"/>
                  <a:pt x="497" y="160"/>
                </a:cubicBezTo>
                <a:cubicBezTo>
                  <a:pt x="502" y="160"/>
                  <a:pt x="502" y="160"/>
                  <a:pt x="502" y="160"/>
                </a:cubicBezTo>
                <a:close/>
                <a:moveTo>
                  <a:pt x="493" y="160"/>
                </a:moveTo>
                <a:cubicBezTo>
                  <a:pt x="493" y="179"/>
                  <a:pt x="493" y="179"/>
                  <a:pt x="493" y="179"/>
                </a:cubicBezTo>
                <a:cubicBezTo>
                  <a:pt x="488" y="179"/>
                  <a:pt x="488" y="179"/>
                  <a:pt x="488" y="179"/>
                </a:cubicBezTo>
                <a:cubicBezTo>
                  <a:pt x="488" y="160"/>
                  <a:pt x="488" y="160"/>
                  <a:pt x="488" y="160"/>
                </a:cubicBezTo>
                <a:cubicBezTo>
                  <a:pt x="493" y="160"/>
                  <a:pt x="493" y="160"/>
                  <a:pt x="493" y="160"/>
                </a:cubicBezTo>
                <a:close/>
                <a:moveTo>
                  <a:pt x="631" y="160"/>
                </a:moveTo>
                <a:cubicBezTo>
                  <a:pt x="631" y="179"/>
                  <a:pt x="631" y="179"/>
                  <a:pt x="631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60"/>
                  <a:pt x="626" y="160"/>
                  <a:pt x="626" y="160"/>
                </a:cubicBezTo>
                <a:cubicBezTo>
                  <a:pt x="631" y="160"/>
                  <a:pt x="631" y="160"/>
                  <a:pt x="631" y="160"/>
                </a:cubicBezTo>
                <a:close/>
                <a:moveTo>
                  <a:pt x="622" y="160"/>
                </a:moveTo>
                <a:cubicBezTo>
                  <a:pt x="622" y="179"/>
                  <a:pt x="622" y="179"/>
                  <a:pt x="622" y="179"/>
                </a:cubicBezTo>
                <a:cubicBezTo>
                  <a:pt x="617" y="179"/>
                  <a:pt x="617" y="179"/>
                  <a:pt x="617" y="179"/>
                </a:cubicBezTo>
                <a:cubicBezTo>
                  <a:pt x="617" y="160"/>
                  <a:pt x="617" y="160"/>
                  <a:pt x="617" y="160"/>
                </a:cubicBezTo>
                <a:cubicBezTo>
                  <a:pt x="622" y="160"/>
                  <a:pt x="622" y="160"/>
                  <a:pt x="622" y="160"/>
                </a:cubicBezTo>
                <a:close/>
                <a:moveTo>
                  <a:pt x="505" y="129"/>
                </a:moveTo>
                <a:cubicBezTo>
                  <a:pt x="505" y="144"/>
                  <a:pt x="505" y="144"/>
                  <a:pt x="505" y="144"/>
                </a:cubicBezTo>
                <a:cubicBezTo>
                  <a:pt x="494" y="144"/>
                  <a:pt x="494" y="144"/>
                  <a:pt x="494" y="144"/>
                </a:cubicBezTo>
                <a:cubicBezTo>
                  <a:pt x="494" y="129"/>
                  <a:pt x="494" y="129"/>
                  <a:pt x="494" y="129"/>
                </a:cubicBezTo>
                <a:cubicBezTo>
                  <a:pt x="505" y="129"/>
                  <a:pt x="505" y="129"/>
                  <a:pt x="505" y="129"/>
                </a:cubicBezTo>
                <a:close/>
                <a:moveTo>
                  <a:pt x="527" y="129"/>
                </a:moveTo>
                <a:cubicBezTo>
                  <a:pt x="527" y="144"/>
                  <a:pt x="527" y="144"/>
                  <a:pt x="527" y="144"/>
                </a:cubicBezTo>
                <a:cubicBezTo>
                  <a:pt x="516" y="144"/>
                  <a:pt x="516" y="144"/>
                  <a:pt x="516" y="144"/>
                </a:cubicBezTo>
                <a:cubicBezTo>
                  <a:pt x="516" y="129"/>
                  <a:pt x="516" y="129"/>
                  <a:pt x="516" y="129"/>
                </a:cubicBezTo>
                <a:cubicBezTo>
                  <a:pt x="527" y="129"/>
                  <a:pt x="527" y="129"/>
                  <a:pt x="527" y="129"/>
                </a:cubicBezTo>
                <a:close/>
                <a:moveTo>
                  <a:pt x="550" y="129"/>
                </a:moveTo>
                <a:cubicBezTo>
                  <a:pt x="550" y="144"/>
                  <a:pt x="550" y="144"/>
                  <a:pt x="550" y="144"/>
                </a:cubicBezTo>
                <a:cubicBezTo>
                  <a:pt x="539" y="144"/>
                  <a:pt x="539" y="144"/>
                  <a:pt x="539" y="144"/>
                </a:cubicBezTo>
                <a:cubicBezTo>
                  <a:pt x="539" y="129"/>
                  <a:pt x="539" y="129"/>
                  <a:pt x="539" y="129"/>
                </a:cubicBezTo>
                <a:cubicBezTo>
                  <a:pt x="550" y="129"/>
                  <a:pt x="550" y="129"/>
                  <a:pt x="550" y="129"/>
                </a:cubicBezTo>
                <a:close/>
                <a:moveTo>
                  <a:pt x="572" y="129"/>
                </a:moveTo>
                <a:cubicBezTo>
                  <a:pt x="572" y="144"/>
                  <a:pt x="572" y="144"/>
                  <a:pt x="572" y="144"/>
                </a:cubicBezTo>
                <a:cubicBezTo>
                  <a:pt x="561" y="144"/>
                  <a:pt x="561" y="144"/>
                  <a:pt x="561" y="144"/>
                </a:cubicBezTo>
                <a:cubicBezTo>
                  <a:pt x="561" y="129"/>
                  <a:pt x="561" y="129"/>
                  <a:pt x="561" y="129"/>
                </a:cubicBezTo>
                <a:cubicBezTo>
                  <a:pt x="572" y="129"/>
                  <a:pt x="572" y="129"/>
                  <a:pt x="572" y="129"/>
                </a:cubicBezTo>
                <a:close/>
                <a:moveTo>
                  <a:pt x="595" y="129"/>
                </a:moveTo>
                <a:cubicBezTo>
                  <a:pt x="595" y="144"/>
                  <a:pt x="595" y="144"/>
                  <a:pt x="595" y="144"/>
                </a:cubicBezTo>
                <a:cubicBezTo>
                  <a:pt x="584" y="144"/>
                  <a:pt x="584" y="144"/>
                  <a:pt x="584" y="144"/>
                </a:cubicBezTo>
                <a:cubicBezTo>
                  <a:pt x="584" y="129"/>
                  <a:pt x="584" y="129"/>
                  <a:pt x="584" y="129"/>
                </a:cubicBezTo>
                <a:cubicBezTo>
                  <a:pt x="595" y="129"/>
                  <a:pt x="595" y="129"/>
                  <a:pt x="595" y="129"/>
                </a:cubicBezTo>
                <a:close/>
                <a:moveTo>
                  <a:pt x="482" y="129"/>
                </a:moveTo>
                <a:cubicBezTo>
                  <a:pt x="482" y="144"/>
                  <a:pt x="482" y="144"/>
                  <a:pt x="482" y="144"/>
                </a:cubicBezTo>
                <a:cubicBezTo>
                  <a:pt x="471" y="144"/>
                  <a:pt x="471" y="144"/>
                  <a:pt x="471" y="144"/>
                </a:cubicBezTo>
                <a:cubicBezTo>
                  <a:pt x="471" y="129"/>
                  <a:pt x="471" y="129"/>
                  <a:pt x="471" y="129"/>
                </a:cubicBezTo>
                <a:cubicBezTo>
                  <a:pt x="482" y="129"/>
                  <a:pt x="482" y="129"/>
                  <a:pt x="482" y="129"/>
                </a:cubicBezTo>
                <a:close/>
                <a:moveTo>
                  <a:pt x="505" y="101"/>
                </a:moveTo>
                <a:cubicBezTo>
                  <a:pt x="505" y="117"/>
                  <a:pt x="505" y="117"/>
                  <a:pt x="505" y="117"/>
                </a:cubicBezTo>
                <a:cubicBezTo>
                  <a:pt x="494" y="117"/>
                  <a:pt x="494" y="117"/>
                  <a:pt x="494" y="117"/>
                </a:cubicBezTo>
                <a:cubicBezTo>
                  <a:pt x="494" y="101"/>
                  <a:pt x="494" y="101"/>
                  <a:pt x="494" y="101"/>
                </a:cubicBezTo>
                <a:cubicBezTo>
                  <a:pt x="505" y="101"/>
                  <a:pt x="505" y="101"/>
                  <a:pt x="505" y="101"/>
                </a:cubicBezTo>
                <a:close/>
                <a:moveTo>
                  <a:pt x="527" y="101"/>
                </a:moveTo>
                <a:cubicBezTo>
                  <a:pt x="527" y="117"/>
                  <a:pt x="527" y="117"/>
                  <a:pt x="527" y="117"/>
                </a:cubicBezTo>
                <a:cubicBezTo>
                  <a:pt x="516" y="117"/>
                  <a:pt x="516" y="117"/>
                  <a:pt x="516" y="117"/>
                </a:cubicBezTo>
                <a:cubicBezTo>
                  <a:pt x="516" y="101"/>
                  <a:pt x="516" y="101"/>
                  <a:pt x="516" y="101"/>
                </a:cubicBezTo>
                <a:cubicBezTo>
                  <a:pt x="527" y="101"/>
                  <a:pt x="527" y="101"/>
                  <a:pt x="527" y="101"/>
                </a:cubicBezTo>
                <a:close/>
                <a:moveTo>
                  <a:pt x="550" y="101"/>
                </a:moveTo>
                <a:cubicBezTo>
                  <a:pt x="550" y="117"/>
                  <a:pt x="550" y="117"/>
                  <a:pt x="550" y="117"/>
                </a:cubicBezTo>
                <a:cubicBezTo>
                  <a:pt x="539" y="117"/>
                  <a:pt x="539" y="117"/>
                  <a:pt x="539" y="117"/>
                </a:cubicBezTo>
                <a:cubicBezTo>
                  <a:pt x="539" y="101"/>
                  <a:pt x="539" y="101"/>
                  <a:pt x="539" y="101"/>
                </a:cubicBezTo>
                <a:cubicBezTo>
                  <a:pt x="550" y="101"/>
                  <a:pt x="550" y="101"/>
                  <a:pt x="550" y="101"/>
                </a:cubicBezTo>
                <a:close/>
                <a:moveTo>
                  <a:pt x="572" y="101"/>
                </a:moveTo>
                <a:cubicBezTo>
                  <a:pt x="572" y="117"/>
                  <a:pt x="572" y="117"/>
                  <a:pt x="572" y="117"/>
                </a:cubicBezTo>
                <a:cubicBezTo>
                  <a:pt x="561" y="117"/>
                  <a:pt x="561" y="117"/>
                  <a:pt x="561" y="117"/>
                </a:cubicBezTo>
                <a:cubicBezTo>
                  <a:pt x="561" y="101"/>
                  <a:pt x="561" y="101"/>
                  <a:pt x="561" y="101"/>
                </a:cubicBezTo>
                <a:cubicBezTo>
                  <a:pt x="572" y="101"/>
                  <a:pt x="572" y="101"/>
                  <a:pt x="572" y="101"/>
                </a:cubicBezTo>
                <a:close/>
                <a:moveTo>
                  <a:pt x="595" y="101"/>
                </a:moveTo>
                <a:cubicBezTo>
                  <a:pt x="595" y="117"/>
                  <a:pt x="595" y="117"/>
                  <a:pt x="595" y="117"/>
                </a:cubicBezTo>
                <a:cubicBezTo>
                  <a:pt x="584" y="117"/>
                  <a:pt x="584" y="117"/>
                  <a:pt x="584" y="117"/>
                </a:cubicBezTo>
                <a:cubicBezTo>
                  <a:pt x="584" y="101"/>
                  <a:pt x="584" y="101"/>
                  <a:pt x="584" y="101"/>
                </a:cubicBezTo>
                <a:cubicBezTo>
                  <a:pt x="595" y="101"/>
                  <a:pt x="595" y="101"/>
                  <a:pt x="595" y="101"/>
                </a:cubicBezTo>
                <a:close/>
                <a:moveTo>
                  <a:pt x="482" y="101"/>
                </a:moveTo>
                <a:cubicBezTo>
                  <a:pt x="482" y="117"/>
                  <a:pt x="482" y="117"/>
                  <a:pt x="482" y="117"/>
                </a:cubicBezTo>
                <a:cubicBezTo>
                  <a:pt x="471" y="117"/>
                  <a:pt x="471" y="117"/>
                  <a:pt x="471" y="117"/>
                </a:cubicBezTo>
                <a:cubicBezTo>
                  <a:pt x="471" y="101"/>
                  <a:pt x="471" y="101"/>
                  <a:pt x="471" y="101"/>
                </a:cubicBezTo>
                <a:cubicBezTo>
                  <a:pt x="482" y="101"/>
                  <a:pt x="482" y="101"/>
                  <a:pt x="482" y="101"/>
                </a:cubicBezTo>
                <a:close/>
                <a:moveTo>
                  <a:pt x="486" y="76"/>
                </a:moveTo>
                <a:cubicBezTo>
                  <a:pt x="486" y="92"/>
                  <a:pt x="486" y="92"/>
                  <a:pt x="486" y="92"/>
                </a:cubicBezTo>
                <a:cubicBezTo>
                  <a:pt x="467" y="92"/>
                  <a:pt x="467" y="92"/>
                  <a:pt x="467" y="92"/>
                </a:cubicBezTo>
                <a:cubicBezTo>
                  <a:pt x="467" y="76"/>
                  <a:pt x="467" y="76"/>
                  <a:pt x="467" y="76"/>
                </a:cubicBezTo>
                <a:cubicBezTo>
                  <a:pt x="486" y="76"/>
                  <a:pt x="486" y="76"/>
                  <a:pt x="486" y="76"/>
                </a:cubicBezTo>
                <a:close/>
                <a:moveTo>
                  <a:pt x="509" y="76"/>
                </a:moveTo>
                <a:cubicBezTo>
                  <a:pt x="509" y="92"/>
                  <a:pt x="509" y="92"/>
                  <a:pt x="509" y="92"/>
                </a:cubicBezTo>
                <a:cubicBezTo>
                  <a:pt x="490" y="92"/>
                  <a:pt x="490" y="92"/>
                  <a:pt x="490" y="92"/>
                </a:cubicBezTo>
                <a:cubicBezTo>
                  <a:pt x="490" y="76"/>
                  <a:pt x="490" y="76"/>
                  <a:pt x="490" y="76"/>
                </a:cubicBezTo>
                <a:cubicBezTo>
                  <a:pt x="509" y="76"/>
                  <a:pt x="509" y="76"/>
                  <a:pt x="509" y="76"/>
                </a:cubicBezTo>
                <a:close/>
                <a:moveTo>
                  <a:pt x="531" y="76"/>
                </a:moveTo>
                <a:cubicBezTo>
                  <a:pt x="531" y="92"/>
                  <a:pt x="531" y="92"/>
                  <a:pt x="531" y="92"/>
                </a:cubicBezTo>
                <a:cubicBezTo>
                  <a:pt x="512" y="92"/>
                  <a:pt x="512" y="92"/>
                  <a:pt x="512" y="92"/>
                </a:cubicBezTo>
                <a:cubicBezTo>
                  <a:pt x="512" y="76"/>
                  <a:pt x="512" y="76"/>
                  <a:pt x="512" y="76"/>
                </a:cubicBezTo>
                <a:cubicBezTo>
                  <a:pt x="531" y="76"/>
                  <a:pt x="531" y="76"/>
                  <a:pt x="531" y="76"/>
                </a:cubicBezTo>
                <a:close/>
                <a:moveTo>
                  <a:pt x="554" y="76"/>
                </a:moveTo>
                <a:cubicBezTo>
                  <a:pt x="554" y="92"/>
                  <a:pt x="554" y="92"/>
                  <a:pt x="554" y="92"/>
                </a:cubicBezTo>
                <a:cubicBezTo>
                  <a:pt x="535" y="92"/>
                  <a:pt x="535" y="92"/>
                  <a:pt x="535" y="92"/>
                </a:cubicBezTo>
                <a:cubicBezTo>
                  <a:pt x="535" y="76"/>
                  <a:pt x="535" y="76"/>
                  <a:pt x="535" y="76"/>
                </a:cubicBezTo>
                <a:cubicBezTo>
                  <a:pt x="554" y="76"/>
                  <a:pt x="554" y="76"/>
                  <a:pt x="554" y="76"/>
                </a:cubicBezTo>
                <a:close/>
                <a:moveTo>
                  <a:pt x="577" y="76"/>
                </a:moveTo>
                <a:cubicBezTo>
                  <a:pt x="577" y="92"/>
                  <a:pt x="577" y="92"/>
                  <a:pt x="577" y="92"/>
                </a:cubicBezTo>
                <a:cubicBezTo>
                  <a:pt x="557" y="92"/>
                  <a:pt x="557" y="92"/>
                  <a:pt x="557" y="92"/>
                </a:cubicBezTo>
                <a:cubicBezTo>
                  <a:pt x="557" y="76"/>
                  <a:pt x="557" y="76"/>
                  <a:pt x="557" y="76"/>
                </a:cubicBezTo>
                <a:cubicBezTo>
                  <a:pt x="577" y="76"/>
                  <a:pt x="577" y="76"/>
                  <a:pt x="577" y="76"/>
                </a:cubicBezTo>
                <a:close/>
                <a:moveTo>
                  <a:pt x="599" y="76"/>
                </a:moveTo>
                <a:cubicBezTo>
                  <a:pt x="599" y="92"/>
                  <a:pt x="599" y="92"/>
                  <a:pt x="599" y="92"/>
                </a:cubicBezTo>
                <a:cubicBezTo>
                  <a:pt x="580" y="92"/>
                  <a:pt x="580" y="92"/>
                  <a:pt x="580" y="92"/>
                </a:cubicBezTo>
                <a:cubicBezTo>
                  <a:pt x="580" y="76"/>
                  <a:pt x="580" y="76"/>
                  <a:pt x="580" y="76"/>
                </a:cubicBezTo>
                <a:cubicBezTo>
                  <a:pt x="599" y="76"/>
                  <a:pt x="599" y="76"/>
                  <a:pt x="599" y="76"/>
                </a:cubicBezTo>
                <a:close/>
                <a:moveTo>
                  <a:pt x="454" y="129"/>
                </a:moveTo>
                <a:cubicBezTo>
                  <a:pt x="454" y="144"/>
                  <a:pt x="454" y="144"/>
                  <a:pt x="454" y="144"/>
                </a:cubicBezTo>
                <a:cubicBezTo>
                  <a:pt x="443" y="144"/>
                  <a:pt x="443" y="144"/>
                  <a:pt x="443" y="144"/>
                </a:cubicBezTo>
                <a:cubicBezTo>
                  <a:pt x="443" y="129"/>
                  <a:pt x="443" y="129"/>
                  <a:pt x="443" y="129"/>
                </a:cubicBezTo>
                <a:cubicBezTo>
                  <a:pt x="454" y="129"/>
                  <a:pt x="454" y="129"/>
                  <a:pt x="454" y="129"/>
                </a:cubicBezTo>
                <a:close/>
                <a:moveTo>
                  <a:pt x="454" y="101"/>
                </a:moveTo>
                <a:cubicBezTo>
                  <a:pt x="454" y="117"/>
                  <a:pt x="454" y="117"/>
                  <a:pt x="454" y="117"/>
                </a:cubicBezTo>
                <a:cubicBezTo>
                  <a:pt x="443" y="117"/>
                  <a:pt x="443" y="117"/>
                  <a:pt x="443" y="117"/>
                </a:cubicBezTo>
                <a:cubicBezTo>
                  <a:pt x="443" y="101"/>
                  <a:pt x="443" y="101"/>
                  <a:pt x="443" y="101"/>
                </a:cubicBezTo>
                <a:cubicBezTo>
                  <a:pt x="454" y="101"/>
                  <a:pt x="454" y="101"/>
                  <a:pt x="454" y="101"/>
                </a:cubicBezTo>
                <a:close/>
                <a:moveTo>
                  <a:pt x="454" y="75"/>
                </a:moveTo>
                <a:cubicBezTo>
                  <a:pt x="454" y="91"/>
                  <a:pt x="454" y="91"/>
                  <a:pt x="454" y="91"/>
                </a:cubicBezTo>
                <a:cubicBezTo>
                  <a:pt x="443" y="91"/>
                  <a:pt x="443" y="91"/>
                  <a:pt x="443" y="91"/>
                </a:cubicBezTo>
                <a:cubicBezTo>
                  <a:pt x="443" y="75"/>
                  <a:pt x="443" y="75"/>
                  <a:pt x="443" y="75"/>
                </a:cubicBezTo>
                <a:cubicBezTo>
                  <a:pt x="454" y="75"/>
                  <a:pt x="454" y="75"/>
                  <a:pt x="454" y="75"/>
                </a:cubicBezTo>
                <a:close/>
                <a:moveTo>
                  <a:pt x="459" y="55"/>
                </a:moveTo>
                <a:cubicBezTo>
                  <a:pt x="459" y="67"/>
                  <a:pt x="459" y="67"/>
                  <a:pt x="459" y="67"/>
                </a:cubicBezTo>
                <a:cubicBezTo>
                  <a:pt x="443" y="67"/>
                  <a:pt x="443" y="67"/>
                  <a:pt x="443" y="67"/>
                </a:cubicBezTo>
                <a:cubicBezTo>
                  <a:pt x="443" y="55"/>
                  <a:pt x="443" y="55"/>
                  <a:pt x="443" y="55"/>
                </a:cubicBezTo>
                <a:cubicBezTo>
                  <a:pt x="459" y="55"/>
                  <a:pt x="459" y="55"/>
                  <a:pt x="459" y="55"/>
                </a:cubicBezTo>
                <a:close/>
                <a:moveTo>
                  <a:pt x="648" y="151"/>
                </a:moveTo>
                <a:cubicBezTo>
                  <a:pt x="653" y="151"/>
                  <a:pt x="653" y="151"/>
                  <a:pt x="653" y="151"/>
                </a:cubicBezTo>
                <a:cubicBezTo>
                  <a:pt x="653" y="278"/>
                  <a:pt x="653" y="278"/>
                  <a:pt x="653" y="278"/>
                </a:cubicBezTo>
                <a:cubicBezTo>
                  <a:pt x="648" y="278"/>
                  <a:pt x="648" y="278"/>
                  <a:pt x="648" y="278"/>
                </a:cubicBezTo>
                <a:cubicBezTo>
                  <a:pt x="648" y="151"/>
                  <a:pt x="648" y="151"/>
                  <a:pt x="648" y="151"/>
                </a:cubicBezTo>
                <a:close/>
                <a:moveTo>
                  <a:pt x="638" y="125"/>
                </a:moveTo>
                <a:cubicBezTo>
                  <a:pt x="658" y="125"/>
                  <a:pt x="658" y="125"/>
                  <a:pt x="658" y="125"/>
                </a:cubicBezTo>
                <a:cubicBezTo>
                  <a:pt x="658" y="134"/>
                  <a:pt x="658" y="134"/>
                  <a:pt x="658" y="134"/>
                </a:cubicBezTo>
                <a:cubicBezTo>
                  <a:pt x="638" y="134"/>
                  <a:pt x="638" y="134"/>
                  <a:pt x="638" y="134"/>
                </a:cubicBezTo>
                <a:cubicBezTo>
                  <a:pt x="638" y="125"/>
                  <a:pt x="638" y="125"/>
                  <a:pt x="638" y="125"/>
                </a:cubicBezTo>
                <a:close/>
                <a:moveTo>
                  <a:pt x="649" y="97"/>
                </a:moveTo>
                <a:cubicBezTo>
                  <a:pt x="658" y="97"/>
                  <a:pt x="658" y="97"/>
                  <a:pt x="658" y="97"/>
                </a:cubicBezTo>
                <a:cubicBezTo>
                  <a:pt x="658" y="119"/>
                  <a:pt x="658" y="119"/>
                  <a:pt x="658" y="119"/>
                </a:cubicBezTo>
                <a:cubicBezTo>
                  <a:pt x="649" y="119"/>
                  <a:pt x="649" y="119"/>
                  <a:pt x="649" y="119"/>
                </a:cubicBezTo>
                <a:cubicBezTo>
                  <a:pt x="649" y="97"/>
                  <a:pt x="649" y="97"/>
                  <a:pt x="649" y="97"/>
                </a:cubicBezTo>
                <a:close/>
                <a:moveTo>
                  <a:pt x="646" y="58"/>
                </a:moveTo>
                <a:cubicBezTo>
                  <a:pt x="662" y="58"/>
                  <a:pt x="662" y="58"/>
                  <a:pt x="662" y="58"/>
                </a:cubicBezTo>
                <a:cubicBezTo>
                  <a:pt x="662" y="70"/>
                  <a:pt x="662" y="70"/>
                  <a:pt x="662" y="70"/>
                </a:cubicBezTo>
                <a:cubicBezTo>
                  <a:pt x="658" y="70"/>
                  <a:pt x="658" y="70"/>
                  <a:pt x="658" y="70"/>
                </a:cubicBezTo>
                <a:cubicBezTo>
                  <a:pt x="658" y="91"/>
                  <a:pt x="658" y="91"/>
                  <a:pt x="658" y="91"/>
                </a:cubicBezTo>
                <a:cubicBezTo>
                  <a:pt x="646" y="91"/>
                  <a:pt x="646" y="91"/>
                  <a:pt x="646" y="91"/>
                </a:cubicBezTo>
                <a:cubicBezTo>
                  <a:pt x="646" y="70"/>
                  <a:pt x="646" y="70"/>
                  <a:pt x="646" y="70"/>
                </a:cubicBezTo>
                <a:cubicBezTo>
                  <a:pt x="646" y="61"/>
                  <a:pt x="646" y="61"/>
                  <a:pt x="646" y="61"/>
                </a:cubicBezTo>
                <a:cubicBezTo>
                  <a:pt x="646" y="58"/>
                  <a:pt x="646" y="58"/>
                  <a:pt x="646" y="58"/>
                </a:cubicBezTo>
                <a:close/>
                <a:moveTo>
                  <a:pt x="617" y="58"/>
                </a:moveTo>
                <a:cubicBezTo>
                  <a:pt x="625" y="58"/>
                  <a:pt x="625" y="58"/>
                  <a:pt x="625" y="58"/>
                </a:cubicBezTo>
                <a:cubicBezTo>
                  <a:pt x="633" y="58"/>
                  <a:pt x="633" y="58"/>
                  <a:pt x="633" y="58"/>
                </a:cubicBezTo>
                <a:cubicBezTo>
                  <a:pt x="641" y="58"/>
                  <a:pt x="641" y="58"/>
                  <a:pt x="641" y="58"/>
                </a:cubicBezTo>
                <a:cubicBezTo>
                  <a:pt x="641" y="65"/>
                  <a:pt x="641" y="65"/>
                  <a:pt x="641" y="65"/>
                </a:cubicBezTo>
                <a:cubicBezTo>
                  <a:pt x="633" y="65"/>
                  <a:pt x="633" y="65"/>
                  <a:pt x="633" y="65"/>
                </a:cubicBezTo>
                <a:cubicBezTo>
                  <a:pt x="633" y="143"/>
                  <a:pt x="633" y="143"/>
                  <a:pt x="633" y="143"/>
                </a:cubicBezTo>
                <a:cubicBezTo>
                  <a:pt x="625" y="143"/>
                  <a:pt x="625" y="143"/>
                  <a:pt x="625" y="143"/>
                </a:cubicBezTo>
                <a:cubicBezTo>
                  <a:pt x="625" y="65"/>
                  <a:pt x="625" y="65"/>
                  <a:pt x="625" y="65"/>
                </a:cubicBezTo>
                <a:cubicBezTo>
                  <a:pt x="617" y="65"/>
                  <a:pt x="617" y="65"/>
                  <a:pt x="617" y="65"/>
                </a:cubicBezTo>
                <a:cubicBezTo>
                  <a:pt x="617" y="58"/>
                  <a:pt x="617" y="58"/>
                  <a:pt x="617" y="58"/>
                </a:cubicBezTo>
                <a:close/>
                <a:moveTo>
                  <a:pt x="617" y="46"/>
                </a:moveTo>
                <a:cubicBezTo>
                  <a:pt x="641" y="46"/>
                  <a:pt x="641" y="46"/>
                  <a:pt x="641" y="46"/>
                </a:cubicBezTo>
                <a:cubicBezTo>
                  <a:pt x="641" y="53"/>
                  <a:pt x="641" y="53"/>
                  <a:pt x="641" y="53"/>
                </a:cubicBezTo>
                <a:cubicBezTo>
                  <a:pt x="617" y="53"/>
                  <a:pt x="617" y="53"/>
                  <a:pt x="617" y="53"/>
                </a:cubicBezTo>
                <a:cubicBezTo>
                  <a:pt x="617" y="46"/>
                  <a:pt x="617" y="46"/>
                  <a:pt x="617" y="46"/>
                </a:cubicBezTo>
                <a:close/>
                <a:moveTo>
                  <a:pt x="669" y="50"/>
                </a:moveTo>
                <a:cubicBezTo>
                  <a:pt x="687" y="50"/>
                  <a:pt x="687" y="50"/>
                  <a:pt x="687" y="50"/>
                </a:cubicBezTo>
                <a:cubicBezTo>
                  <a:pt x="687" y="59"/>
                  <a:pt x="687" y="59"/>
                  <a:pt x="687" y="59"/>
                </a:cubicBezTo>
                <a:cubicBezTo>
                  <a:pt x="669" y="59"/>
                  <a:pt x="669" y="59"/>
                  <a:pt x="669" y="59"/>
                </a:cubicBezTo>
                <a:cubicBezTo>
                  <a:pt x="669" y="50"/>
                  <a:pt x="669" y="50"/>
                  <a:pt x="669" y="50"/>
                </a:cubicBezTo>
                <a:close/>
                <a:moveTo>
                  <a:pt x="669" y="31"/>
                </a:moveTo>
                <a:cubicBezTo>
                  <a:pt x="687" y="31"/>
                  <a:pt x="687" y="31"/>
                  <a:pt x="687" y="31"/>
                </a:cubicBezTo>
                <a:cubicBezTo>
                  <a:pt x="687" y="41"/>
                  <a:pt x="687" y="41"/>
                  <a:pt x="687" y="41"/>
                </a:cubicBezTo>
                <a:cubicBezTo>
                  <a:pt x="669" y="41"/>
                  <a:pt x="669" y="41"/>
                  <a:pt x="669" y="41"/>
                </a:cubicBezTo>
                <a:cubicBezTo>
                  <a:pt x="669" y="31"/>
                  <a:pt x="669" y="31"/>
                  <a:pt x="669" y="31"/>
                </a:cubicBezTo>
                <a:close/>
                <a:moveTo>
                  <a:pt x="701" y="323"/>
                </a:moveTo>
                <a:cubicBezTo>
                  <a:pt x="579" y="323"/>
                  <a:pt x="579" y="323"/>
                  <a:pt x="579" y="323"/>
                </a:cubicBezTo>
                <a:cubicBezTo>
                  <a:pt x="579" y="317"/>
                  <a:pt x="579" y="317"/>
                  <a:pt x="579" y="317"/>
                </a:cubicBezTo>
                <a:cubicBezTo>
                  <a:pt x="701" y="317"/>
                  <a:pt x="701" y="317"/>
                  <a:pt x="701" y="317"/>
                </a:cubicBezTo>
                <a:cubicBezTo>
                  <a:pt x="823" y="317"/>
                  <a:pt x="823" y="317"/>
                  <a:pt x="823" y="317"/>
                </a:cubicBezTo>
                <a:cubicBezTo>
                  <a:pt x="823" y="323"/>
                  <a:pt x="823" y="323"/>
                  <a:pt x="823" y="323"/>
                </a:cubicBezTo>
                <a:cubicBezTo>
                  <a:pt x="701" y="323"/>
                  <a:pt x="701" y="323"/>
                  <a:pt x="701" y="323"/>
                </a:cubicBezTo>
                <a:close/>
                <a:moveTo>
                  <a:pt x="701" y="306"/>
                </a:moveTo>
                <a:cubicBezTo>
                  <a:pt x="634" y="306"/>
                  <a:pt x="634" y="306"/>
                  <a:pt x="634" y="306"/>
                </a:cubicBezTo>
                <a:cubicBezTo>
                  <a:pt x="634" y="301"/>
                  <a:pt x="634" y="301"/>
                  <a:pt x="634" y="301"/>
                </a:cubicBezTo>
                <a:cubicBezTo>
                  <a:pt x="701" y="301"/>
                  <a:pt x="701" y="301"/>
                  <a:pt x="701" y="301"/>
                </a:cubicBezTo>
                <a:cubicBezTo>
                  <a:pt x="768" y="301"/>
                  <a:pt x="768" y="301"/>
                  <a:pt x="768" y="301"/>
                </a:cubicBezTo>
                <a:cubicBezTo>
                  <a:pt x="768" y="306"/>
                  <a:pt x="768" y="306"/>
                  <a:pt x="768" y="306"/>
                </a:cubicBezTo>
                <a:cubicBezTo>
                  <a:pt x="701" y="306"/>
                  <a:pt x="701" y="306"/>
                  <a:pt x="701" y="306"/>
                </a:cubicBezTo>
                <a:close/>
                <a:moveTo>
                  <a:pt x="701" y="297"/>
                </a:moveTo>
                <a:cubicBezTo>
                  <a:pt x="636" y="297"/>
                  <a:pt x="636" y="297"/>
                  <a:pt x="636" y="297"/>
                </a:cubicBezTo>
                <a:cubicBezTo>
                  <a:pt x="636" y="292"/>
                  <a:pt x="636" y="292"/>
                  <a:pt x="636" y="292"/>
                </a:cubicBezTo>
                <a:cubicBezTo>
                  <a:pt x="701" y="292"/>
                  <a:pt x="701" y="292"/>
                  <a:pt x="701" y="292"/>
                </a:cubicBezTo>
                <a:cubicBezTo>
                  <a:pt x="766" y="292"/>
                  <a:pt x="766" y="292"/>
                  <a:pt x="766" y="292"/>
                </a:cubicBezTo>
                <a:cubicBezTo>
                  <a:pt x="766" y="297"/>
                  <a:pt x="766" y="297"/>
                  <a:pt x="766" y="297"/>
                </a:cubicBezTo>
                <a:cubicBezTo>
                  <a:pt x="701" y="297"/>
                  <a:pt x="701" y="297"/>
                  <a:pt x="701" y="297"/>
                </a:cubicBezTo>
                <a:close/>
                <a:moveTo>
                  <a:pt x="701" y="288"/>
                </a:moveTo>
                <a:cubicBezTo>
                  <a:pt x="637" y="288"/>
                  <a:pt x="637" y="288"/>
                  <a:pt x="637" y="288"/>
                </a:cubicBezTo>
                <a:cubicBezTo>
                  <a:pt x="637" y="285"/>
                  <a:pt x="637" y="285"/>
                  <a:pt x="637" y="285"/>
                </a:cubicBezTo>
                <a:cubicBezTo>
                  <a:pt x="701" y="285"/>
                  <a:pt x="701" y="285"/>
                  <a:pt x="701" y="285"/>
                </a:cubicBezTo>
                <a:cubicBezTo>
                  <a:pt x="765" y="285"/>
                  <a:pt x="765" y="285"/>
                  <a:pt x="765" y="285"/>
                </a:cubicBezTo>
                <a:cubicBezTo>
                  <a:pt x="765" y="288"/>
                  <a:pt x="765" y="288"/>
                  <a:pt x="765" y="288"/>
                </a:cubicBezTo>
                <a:cubicBezTo>
                  <a:pt x="701" y="288"/>
                  <a:pt x="701" y="288"/>
                  <a:pt x="701" y="288"/>
                </a:cubicBezTo>
                <a:close/>
                <a:moveTo>
                  <a:pt x="701" y="262"/>
                </a:moveTo>
                <a:cubicBezTo>
                  <a:pt x="677" y="262"/>
                  <a:pt x="677" y="262"/>
                  <a:pt x="677" y="262"/>
                </a:cubicBezTo>
                <a:cubicBezTo>
                  <a:pt x="677" y="278"/>
                  <a:pt x="677" y="278"/>
                  <a:pt x="677" y="278"/>
                </a:cubicBezTo>
                <a:cubicBezTo>
                  <a:pt x="664" y="278"/>
                  <a:pt x="664" y="278"/>
                  <a:pt x="664" y="278"/>
                </a:cubicBezTo>
                <a:cubicBezTo>
                  <a:pt x="664" y="262"/>
                  <a:pt x="664" y="262"/>
                  <a:pt x="664" y="262"/>
                </a:cubicBezTo>
                <a:cubicBezTo>
                  <a:pt x="664" y="254"/>
                  <a:pt x="664" y="254"/>
                  <a:pt x="664" y="254"/>
                </a:cubicBezTo>
                <a:cubicBezTo>
                  <a:pt x="677" y="254"/>
                  <a:pt x="677" y="254"/>
                  <a:pt x="677" y="254"/>
                </a:cubicBezTo>
                <a:cubicBezTo>
                  <a:pt x="701" y="254"/>
                  <a:pt x="701" y="254"/>
                  <a:pt x="701" y="254"/>
                </a:cubicBezTo>
                <a:cubicBezTo>
                  <a:pt x="725" y="254"/>
                  <a:pt x="725" y="254"/>
                  <a:pt x="725" y="254"/>
                </a:cubicBezTo>
                <a:cubicBezTo>
                  <a:pt x="738" y="254"/>
                  <a:pt x="738" y="254"/>
                  <a:pt x="738" y="254"/>
                </a:cubicBezTo>
                <a:cubicBezTo>
                  <a:pt x="738" y="262"/>
                  <a:pt x="738" y="262"/>
                  <a:pt x="738" y="262"/>
                </a:cubicBezTo>
                <a:cubicBezTo>
                  <a:pt x="738" y="278"/>
                  <a:pt x="738" y="278"/>
                  <a:pt x="738" y="278"/>
                </a:cubicBezTo>
                <a:cubicBezTo>
                  <a:pt x="725" y="278"/>
                  <a:pt x="725" y="278"/>
                  <a:pt x="725" y="278"/>
                </a:cubicBezTo>
                <a:cubicBezTo>
                  <a:pt x="725" y="262"/>
                  <a:pt x="725" y="262"/>
                  <a:pt x="725" y="262"/>
                </a:cubicBezTo>
                <a:cubicBezTo>
                  <a:pt x="701" y="262"/>
                  <a:pt x="701" y="262"/>
                  <a:pt x="701" y="262"/>
                </a:cubicBezTo>
                <a:close/>
                <a:moveTo>
                  <a:pt x="701" y="240"/>
                </a:moveTo>
                <a:cubicBezTo>
                  <a:pt x="664" y="240"/>
                  <a:pt x="664" y="240"/>
                  <a:pt x="664" y="240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38" y="232"/>
                  <a:pt x="738" y="232"/>
                  <a:pt x="738" y="232"/>
                </a:cubicBezTo>
                <a:cubicBezTo>
                  <a:pt x="738" y="240"/>
                  <a:pt x="738" y="240"/>
                  <a:pt x="738" y="240"/>
                </a:cubicBezTo>
                <a:cubicBezTo>
                  <a:pt x="701" y="240"/>
                  <a:pt x="701" y="240"/>
                  <a:pt x="701" y="240"/>
                </a:cubicBezTo>
                <a:close/>
                <a:moveTo>
                  <a:pt x="701" y="228"/>
                </a:moveTo>
                <a:cubicBezTo>
                  <a:pt x="664" y="228"/>
                  <a:pt x="664" y="228"/>
                  <a:pt x="664" y="228"/>
                </a:cubicBezTo>
                <a:cubicBezTo>
                  <a:pt x="664" y="160"/>
                  <a:pt x="664" y="160"/>
                  <a:pt x="664" y="160"/>
                </a:cubicBezTo>
                <a:cubicBezTo>
                  <a:pt x="701" y="160"/>
                  <a:pt x="701" y="160"/>
                  <a:pt x="701" y="160"/>
                </a:cubicBezTo>
                <a:cubicBezTo>
                  <a:pt x="738" y="160"/>
                  <a:pt x="738" y="160"/>
                  <a:pt x="738" y="160"/>
                </a:cubicBezTo>
                <a:cubicBezTo>
                  <a:pt x="738" y="228"/>
                  <a:pt x="738" y="228"/>
                  <a:pt x="738" y="228"/>
                </a:cubicBezTo>
                <a:cubicBezTo>
                  <a:pt x="701" y="228"/>
                  <a:pt x="701" y="228"/>
                  <a:pt x="701" y="228"/>
                </a:cubicBezTo>
                <a:close/>
                <a:moveTo>
                  <a:pt x="701" y="59"/>
                </a:moveTo>
                <a:cubicBezTo>
                  <a:pt x="692" y="59"/>
                  <a:pt x="692" y="59"/>
                  <a:pt x="692" y="59"/>
                </a:cubicBezTo>
                <a:cubicBezTo>
                  <a:pt x="692" y="50"/>
                  <a:pt x="692" y="50"/>
                  <a:pt x="692" y="50"/>
                </a:cubicBezTo>
                <a:cubicBezTo>
                  <a:pt x="701" y="50"/>
                  <a:pt x="701" y="50"/>
                  <a:pt x="701" y="50"/>
                </a:cubicBezTo>
                <a:cubicBezTo>
                  <a:pt x="710" y="50"/>
                  <a:pt x="710" y="50"/>
                  <a:pt x="710" y="50"/>
                </a:cubicBezTo>
                <a:cubicBezTo>
                  <a:pt x="710" y="59"/>
                  <a:pt x="710" y="59"/>
                  <a:pt x="710" y="59"/>
                </a:cubicBezTo>
                <a:cubicBezTo>
                  <a:pt x="701" y="59"/>
                  <a:pt x="701" y="59"/>
                  <a:pt x="701" y="59"/>
                </a:cubicBezTo>
                <a:close/>
                <a:moveTo>
                  <a:pt x="701" y="47"/>
                </a:moveTo>
                <a:cubicBezTo>
                  <a:pt x="667" y="47"/>
                  <a:pt x="667" y="47"/>
                  <a:pt x="667" y="47"/>
                </a:cubicBezTo>
                <a:cubicBezTo>
                  <a:pt x="667" y="43"/>
                  <a:pt x="667" y="43"/>
                  <a:pt x="667" y="43"/>
                </a:cubicBezTo>
                <a:cubicBezTo>
                  <a:pt x="701" y="43"/>
                  <a:pt x="701" y="43"/>
                  <a:pt x="701" y="43"/>
                </a:cubicBezTo>
                <a:cubicBezTo>
                  <a:pt x="735" y="43"/>
                  <a:pt x="735" y="43"/>
                  <a:pt x="735" y="43"/>
                </a:cubicBezTo>
                <a:cubicBezTo>
                  <a:pt x="735" y="47"/>
                  <a:pt x="735" y="47"/>
                  <a:pt x="735" y="47"/>
                </a:cubicBezTo>
                <a:cubicBezTo>
                  <a:pt x="701" y="47"/>
                  <a:pt x="701" y="47"/>
                  <a:pt x="701" y="47"/>
                </a:cubicBezTo>
                <a:close/>
                <a:moveTo>
                  <a:pt x="701" y="41"/>
                </a:moveTo>
                <a:cubicBezTo>
                  <a:pt x="692" y="41"/>
                  <a:pt x="692" y="41"/>
                  <a:pt x="692" y="41"/>
                </a:cubicBezTo>
                <a:cubicBezTo>
                  <a:pt x="692" y="31"/>
                  <a:pt x="692" y="31"/>
                  <a:pt x="692" y="31"/>
                </a:cubicBezTo>
                <a:cubicBezTo>
                  <a:pt x="701" y="31"/>
                  <a:pt x="701" y="31"/>
                  <a:pt x="701" y="31"/>
                </a:cubicBezTo>
                <a:cubicBezTo>
                  <a:pt x="710" y="31"/>
                  <a:pt x="710" y="31"/>
                  <a:pt x="710" y="31"/>
                </a:cubicBezTo>
                <a:cubicBezTo>
                  <a:pt x="710" y="41"/>
                  <a:pt x="710" y="41"/>
                  <a:pt x="710" y="41"/>
                </a:cubicBezTo>
                <a:cubicBezTo>
                  <a:pt x="701" y="41"/>
                  <a:pt x="701" y="41"/>
                  <a:pt x="701" y="41"/>
                </a:cubicBezTo>
                <a:close/>
                <a:moveTo>
                  <a:pt x="701" y="177"/>
                </a:moveTo>
                <a:cubicBezTo>
                  <a:pt x="710" y="177"/>
                  <a:pt x="710" y="177"/>
                  <a:pt x="710" y="177"/>
                </a:cubicBezTo>
                <a:cubicBezTo>
                  <a:pt x="710" y="216"/>
                  <a:pt x="710" y="216"/>
                  <a:pt x="710" y="216"/>
                </a:cubicBezTo>
                <a:cubicBezTo>
                  <a:pt x="701" y="216"/>
                  <a:pt x="701" y="216"/>
                  <a:pt x="701" y="216"/>
                </a:cubicBezTo>
                <a:cubicBezTo>
                  <a:pt x="692" y="216"/>
                  <a:pt x="692" y="216"/>
                  <a:pt x="692" y="216"/>
                </a:cubicBezTo>
                <a:cubicBezTo>
                  <a:pt x="692" y="177"/>
                  <a:pt x="692" y="177"/>
                  <a:pt x="692" y="177"/>
                </a:cubicBezTo>
                <a:cubicBezTo>
                  <a:pt x="701" y="177"/>
                  <a:pt x="701" y="177"/>
                  <a:pt x="701" y="177"/>
                </a:cubicBezTo>
                <a:close/>
                <a:moveTo>
                  <a:pt x="708" y="135"/>
                </a:moveTo>
                <a:cubicBezTo>
                  <a:pt x="708" y="144"/>
                  <a:pt x="708" y="144"/>
                  <a:pt x="708" y="144"/>
                </a:cubicBezTo>
                <a:cubicBezTo>
                  <a:pt x="703" y="144"/>
                  <a:pt x="703" y="144"/>
                  <a:pt x="703" y="144"/>
                </a:cubicBezTo>
                <a:cubicBezTo>
                  <a:pt x="703" y="135"/>
                  <a:pt x="703" y="135"/>
                  <a:pt x="703" y="135"/>
                </a:cubicBezTo>
                <a:cubicBezTo>
                  <a:pt x="708" y="135"/>
                  <a:pt x="708" y="135"/>
                  <a:pt x="708" y="135"/>
                </a:cubicBezTo>
                <a:close/>
                <a:moveTo>
                  <a:pt x="708" y="128"/>
                </a:moveTo>
                <a:cubicBezTo>
                  <a:pt x="708" y="133"/>
                  <a:pt x="708" y="133"/>
                  <a:pt x="708" y="133"/>
                </a:cubicBezTo>
                <a:cubicBezTo>
                  <a:pt x="703" y="133"/>
                  <a:pt x="703" y="133"/>
                  <a:pt x="703" y="133"/>
                </a:cubicBezTo>
                <a:cubicBezTo>
                  <a:pt x="703" y="128"/>
                  <a:pt x="703" y="128"/>
                  <a:pt x="703" y="128"/>
                </a:cubicBezTo>
                <a:cubicBezTo>
                  <a:pt x="708" y="128"/>
                  <a:pt x="708" y="128"/>
                  <a:pt x="708" y="128"/>
                </a:cubicBezTo>
                <a:close/>
                <a:moveTo>
                  <a:pt x="714" y="135"/>
                </a:moveTo>
                <a:cubicBezTo>
                  <a:pt x="714" y="144"/>
                  <a:pt x="714" y="144"/>
                  <a:pt x="714" y="144"/>
                </a:cubicBezTo>
                <a:cubicBezTo>
                  <a:pt x="709" y="144"/>
                  <a:pt x="709" y="144"/>
                  <a:pt x="709" y="144"/>
                </a:cubicBezTo>
                <a:cubicBezTo>
                  <a:pt x="709" y="135"/>
                  <a:pt x="709" y="135"/>
                  <a:pt x="709" y="135"/>
                </a:cubicBezTo>
                <a:cubicBezTo>
                  <a:pt x="714" y="135"/>
                  <a:pt x="714" y="135"/>
                  <a:pt x="714" y="135"/>
                </a:cubicBezTo>
                <a:close/>
                <a:moveTo>
                  <a:pt x="714" y="128"/>
                </a:moveTo>
                <a:cubicBezTo>
                  <a:pt x="714" y="133"/>
                  <a:pt x="714" y="133"/>
                  <a:pt x="714" y="133"/>
                </a:cubicBezTo>
                <a:cubicBezTo>
                  <a:pt x="709" y="133"/>
                  <a:pt x="709" y="133"/>
                  <a:pt x="709" y="133"/>
                </a:cubicBezTo>
                <a:cubicBezTo>
                  <a:pt x="709" y="128"/>
                  <a:pt x="709" y="128"/>
                  <a:pt x="709" y="128"/>
                </a:cubicBezTo>
                <a:cubicBezTo>
                  <a:pt x="714" y="128"/>
                  <a:pt x="714" y="128"/>
                  <a:pt x="714" y="128"/>
                </a:cubicBezTo>
                <a:close/>
                <a:moveTo>
                  <a:pt x="721" y="135"/>
                </a:moveTo>
                <a:cubicBezTo>
                  <a:pt x="721" y="144"/>
                  <a:pt x="721" y="144"/>
                  <a:pt x="721" y="144"/>
                </a:cubicBezTo>
                <a:cubicBezTo>
                  <a:pt x="716" y="144"/>
                  <a:pt x="716" y="144"/>
                  <a:pt x="716" y="144"/>
                </a:cubicBezTo>
                <a:cubicBezTo>
                  <a:pt x="716" y="135"/>
                  <a:pt x="716" y="135"/>
                  <a:pt x="716" y="135"/>
                </a:cubicBezTo>
                <a:cubicBezTo>
                  <a:pt x="721" y="135"/>
                  <a:pt x="721" y="135"/>
                  <a:pt x="721" y="135"/>
                </a:cubicBezTo>
                <a:close/>
                <a:moveTo>
                  <a:pt x="721" y="128"/>
                </a:moveTo>
                <a:cubicBezTo>
                  <a:pt x="721" y="133"/>
                  <a:pt x="721" y="133"/>
                  <a:pt x="721" y="133"/>
                </a:cubicBezTo>
                <a:cubicBezTo>
                  <a:pt x="716" y="133"/>
                  <a:pt x="716" y="133"/>
                  <a:pt x="716" y="133"/>
                </a:cubicBezTo>
                <a:cubicBezTo>
                  <a:pt x="716" y="128"/>
                  <a:pt x="716" y="128"/>
                  <a:pt x="716" y="128"/>
                </a:cubicBezTo>
                <a:cubicBezTo>
                  <a:pt x="721" y="128"/>
                  <a:pt x="721" y="128"/>
                  <a:pt x="721" y="128"/>
                </a:cubicBezTo>
                <a:close/>
                <a:moveTo>
                  <a:pt x="727" y="135"/>
                </a:moveTo>
                <a:cubicBezTo>
                  <a:pt x="727" y="144"/>
                  <a:pt x="727" y="144"/>
                  <a:pt x="727" y="144"/>
                </a:cubicBezTo>
                <a:cubicBezTo>
                  <a:pt x="722" y="144"/>
                  <a:pt x="722" y="144"/>
                  <a:pt x="722" y="144"/>
                </a:cubicBezTo>
                <a:cubicBezTo>
                  <a:pt x="722" y="135"/>
                  <a:pt x="722" y="135"/>
                  <a:pt x="722" y="135"/>
                </a:cubicBezTo>
                <a:cubicBezTo>
                  <a:pt x="727" y="135"/>
                  <a:pt x="727" y="135"/>
                  <a:pt x="727" y="135"/>
                </a:cubicBezTo>
                <a:close/>
                <a:moveTo>
                  <a:pt x="727" y="128"/>
                </a:moveTo>
                <a:cubicBezTo>
                  <a:pt x="727" y="133"/>
                  <a:pt x="727" y="133"/>
                  <a:pt x="727" y="133"/>
                </a:cubicBezTo>
                <a:cubicBezTo>
                  <a:pt x="722" y="133"/>
                  <a:pt x="722" y="133"/>
                  <a:pt x="722" y="133"/>
                </a:cubicBezTo>
                <a:cubicBezTo>
                  <a:pt x="722" y="128"/>
                  <a:pt x="722" y="128"/>
                  <a:pt x="722" y="128"/>
                </a:cubicBezTo>
                <a:cubicBezTo>
                  <a:pt x="727" y="128"/>
                  <a:pt x="727" y="128"/>
                  <a:pt x="727" y="128"/>
                </a:cubicBezTo>
                <a:close/>
                <a:moveTo>
                  <a:pt x="734" y="135"/>
                </a:moveTo>
                <a:cubicBezTo>
                  <a:pt x="734" y="144"/>
                  <a:pt x="734" y="144"/>
                  <a:pt x="734" y="144"/>
                </a:cubicBezTo>
                <a:cubicBezTo>
                  <a:pt x="729" y="144"/>
                  <a:pt x="729" y="144"/>
                  <a:pt x="729" y="144"/>
                </a:cubicBezTo>
                <a:cubicBezTo>
                  <a:pt x="729" y="135"/>
                  <a:pt x="729" y="135"/>
                  <a:pt x="729" y="135"/>
                </a:cubicBezTo>
                <a:cubicBezTo>
                  <a:pt x="734" y="135"/>
                  <a:pt x="734" y="135"/>
                  <a:pt x="734" y="135"/>
                </a:cubicBezTo>
                <a:close/>
                <a:moveTo>
                  <a:pt x="734" y="128"/>
                </a:moveTo>
                <a:cubicBezTo>
                  <a:pt x="734" y="133"/>
                  <a:pt x="734" y="133"/>
                  <a:pt x="734" y="133"/>
                </a:cubicBezTo>
                <a:cubicBezTo>
                  <a:pt x="729" y="133"/>
                  <a:pt x="729" y="133"/>
                  <a:pt x="729" y="133"/>
                </a:cubicBezTo>
                <a:cubicBezTo>
                  <a:pt x="729" y="128"/>
                  <a:pt x="729" y="128"/>
                  <a:pt x="729" y="128"/>
                </a:cubicBezTo>
                <a:cubicBezTo>
                  <a:pt x="734" y="128"/>
                  <a:pt x="734" y="128"/>
                  <a:pt x="734" y="128"/>
                </a:cubicBezTo>
                <a:close/>
                <a:moveTo>
                  <a:pt x="708" y="109"/>
                </a:moveTo>
                <a:cubicBezTo>
                  <a:pt x="708" y="119"/>
                  <a:pt x="708" y="119"/>
                  <a:pt x="708" y="119"/>
                </a:cubicBezTo>
                <a:cubicBezTo>
                  <a:pt x="703" y="119"/>
                  <a:pt x="703" y="119"/>
                  <a:pt x="703" y="119"/>
                </a:cubicBezTo>
                <a:cubicBezTo>
                  <a:pt x="703" y="109"/>
                  <a:pt x="703" y="109"/>
                  <a:pt x="703" y="109"/>
                </a:cubicBezTo>
                <a:cubicBezTo>
                  <a:pt x="708" y="109"/>
                  <a:pt x="708" y="109"/>
                  <a:pt x="708" y="109"/>
                </a:cubicBezTo>
                <a:close/>
                <a:moveTo>
                  <a:pt x="708" y="102"/>
                </a:moveTo>
                <a:cubicBezTo>
                  <a:pt x="708" y="108"/>
                  <a:pt x="708" y="108"/>
                  <a:pt x="708" y="108"/>
                </a:cubicBezTo>
                <a:cubicBezTo>
                  <a:pt x="703" y="108"/>
                  <a:pt x="703" y="108"/>
                  <a:pt x="703" y="108"/>
                </a:cubicBezTo>
                <a:cubicBezTo>
                  <a:pt x="703" y="102"/>
                  <a:pt x="703" y="102"/>
                  <a:pt x="703" y="102"/>
                </a:cubicBezTo>
                <a:cubicBezTo>
                  <a:pt x="708" y="102"/>
                  <a:pt x="708" y="102"/>
                  <a:pt x="708" y="102"/>
                </a:cubicBezTo>
                <a:close/>
                <a:moveTo>
                  <a:pt x="714" y="109"/>
                </a:moveTo>
                <a:cubicBezTo>
                  <a:pt x="714" y="119"/>
                  <a:pt x="714" y="119"/>
                  <a:pt x="714" y="119"/>
                </a:cubicBezTo>
                <a:cubicBezTo>
                  <a:pt x="709" y="119"/>
                  <a:pt x="709" y="119"/>
                  <a:pt x="709" y="11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4" y="109"/>
                  <a:pt x="714" y="109"/>
                  <a:pt x="714" y="109"/>
                </a:cubicBezTo>
                <a:close/>
                <a:moveTo>
                  <a:pt x="714" y="102"/>
                </a:moveTo>
                <a:cubicBezTo>
                  <a:pt x="714" y="108"/>
                  <a:pt x="714" y="108"/>
                  <a:pt x="714" y="108"/>
                </a:cubicBezTo>
                <a:cubicBezTo>
                  <a:pt x="709" y="108"/>
                  <a:pt x="709" y="108"/>
                  <a:pt x="709" y="108"/>
                </a:cubicBezTo>
                <a:cubicBezTo>
                  <a:pt x="709" y="102"/>
                  <a:pt x="709" y="102"/>
                  <a:pt x="709" y="102"/>
                </a:cubicBezTo>
                <a:cubicBezTo>
                  <a:pt x="714" y="102"/>
                  <a:pt x="714" y="102"/>
                  <a:pt x="714" y="102"/>
                </a:cubicBezTo>
                <a:close/>
                <a:moveTo>
                  <a:pt x="721" y="109"/>
                </a:moveTo>
                <a:cubicBezTo>
                  <a:pt x="721" y="119"/>
                  <a:pt x="721" y="119"/>
                  <a:pt x="721" y="119"/>
                </a:cubicBezTo>
                <a:cubicBezTo>
                  <a:pt x="716" y="119"/>
                  <a:pt x="716" y="119"/>
                  <a:pt x="716" y="119"/>
                </a:cubicBezTo>
                <a:cubicBezTo>
                  <a:pt x="716" y="109"/>
                  <a:pt x="716" y="109"/>
                  <a:pt x="716" y="109"/>
                </a:cubicBezTo>
                <a:cubicBezTo>
                  <a:pt x="721" y="109"/>
                  <a:pt x="721" y="109"/>
                  <a:pt x="721" y="109"/>
                </a:cubicBezTo>
                <a:close/>
                <a:moveTo>
                  <a:pt x="721" y="102"/>
                </a:moveTo>
                <a:cubicBezTo>
                  <a:pt x="721" y="108"/>
                  <a:pt x="721" y="108"/>
                  <a:pt x="721" y="108"/>
                </a:cubicBezTo>
                <a:cubicBezTo>
                  <a:pt x="716" y="108"/>
                  <a:pt x="716" y="108"/>
                  <a:pt x="716" y="108"/>
                </a:cubicBezTo>
                <a:cubicBezTo>
                  <a:pt x="716" y="102"/>
                  <a:pt x="716" y="102"/>
                  <a:pt x="716" y="102"/>
                </a:cubicBezTo>
                <a:cubicBezTo>
                  <a:pt x="721" y="102"/>
                  <a:pt x="721" y="102"/>
                  <a:pt x="721" y="102"/>
                </a:cubicBezTo>
                <a:close/>
                <a:moveTo>
                  <a:pt x="727" y="109"/>
                </a:moveTo>
                <a:cubicBezTo>
                  <a:pt x="727" y="119"/>
                  <a:pt x="727" y="119"/>
                  <a:pt x="727" y="119"/>
                </a:cubicBezTo>
                <a:cubicBezTo>
                  <a:pt x="722" y="119"/>
                  <a:pt x="722" y="119"/>
                  <a:pt x="722" y="119"/>
                </a:cubicBezTo>
                <a:cubicBezTo>
                  <a:pt x="722" y="109"/>
                  <a:pt x="722" y="109"/>
                  <a:pt x="722" y="109"/>
                </a:cubicBezTo>
                <a:cubicBezTo>
                  <a:pt x="727" y="109"/>
                  <a:pt x="727" y="109"/>
                  <a:pt x="727" y="109"/>
                </a:cubicBezTo>
                <a:close/>
                <a:moveTo>
                  <a:pt x="727" y="102"/>
                </a:moveTo>
                <a:cubicBezTo>
                  <a:pt x="727" y="108"/>
                  <a:pt x="727" y="108"/>
                  <a:pt x="727" y="108"/>
                </a:cubicBezTo>
                <a:cubicBezTo>
                  <a:pt x="722" y="108"/>
                  <a:pt x="722" y="108"/>
                  <a:pt x="722" y="108"/>
                </a:cubicBezTo>
                <a:cubicBezTo>
                  <a:pt x="722" y="102"/>
                  <a:pt x="722" y="102"/>
                  <a:pt x="722" y="102"/>
                </a:cubicBezTo>
                <a:cubicBezTo>
                  <a:pt x="727" y="102"/>
                  <a:pt x="727" y="102"/>
                  <a:pt x="727" y="102"/>
                </a:cubicBezTo>
                <a:close/>
                <a:moveTo>
                  <a:pt x="734" y="109"/>
                </a:moveTo>
                <a:cubicBezTo>
                  <a:pt x="734" y="119"/>
                  <a:pt x="734" y="119"/>
                  <a:pt x="734" y="119"/>
                </a:cubicBezTo>
                <a:cubicBezTo>
                  <a:pt x="729" y="119"/>
                  <a:pt x="729" y="119"/>
                  <a:pt x="729" y="119"/>
                </a:cubicBezTo>
                <a:cubicBezTo>
                  <a:pt x="729" y="109"/>
                  <a:pt x="729" y="109"/>
                  <a:pt x="729" y="109"/>
                </a:cubicBezTo>
                <a:cubicBezTo>
                  <a:pt x="734" y="109"/>
                  <a:pt x="734" y="109"/>
                  <a:pt x="734" y="109"/>
                </a:cubicBezTo>
                <a:close/>
                <a:moveTo>
                  <a:pt x="734" y="102"/>
                </a:moveTo>
                <a:cubicBezTo>
                  <a:pt x="734" y="108"/>
                  <a:pt x="734" y="108"/>
                  <a:pt x="734" y="108"/>
                </a:cubicBezTo>
                <a:cubicBezTo>
                  <a:pt x="729" y="108"/>
                  <a:pt x="729" y="108"/>
                  <a:pt x="729" y="108"/>
                </a:cubicBezTo>
                <a:cubicBezTo>
                  <a:pt x="729" y="102"/>
                  <a:pt x="729" y="102"/>
                  <a:pt x="729" y="102"/>
                </a:cubicBezTo>
                <a:cubicBezTo>
                  <a:pt x="734" y="102"/>
                  <a:pt x="734" y="102"/>
                  <a:pt x="734" y="102"/>
                </a:cubicBezTo>
                <a:close/>
                <a:moveTo>
                  <a:pt x="708" y="83"/>
                </a:moveTo>
                <a:cubicBezTo>
                  <a:pt x="708" y="93"/>
                  <a:pt x="708" y="93"/>
                  <a:pt x="708" y="93"/>
                </a:cubicBezTo>
                <a:cubicBezTo>
                  <a:pt x="703" y="93"/>
                  <a:pt x="703" y="93"/>
                  <a:pt x="703" y="93"/>
                </a:cubicBezTo>
                <a:cubicBezTo>
                  <a:pt x="703" y="83"/>
                  <a:pt x="703" y="83"/>
                  <a:pt x="703" y="83"/>
                </a:cubicBezTo>
                <a:cubicBezTo>
                  <a:pt x="708" y="83"/>
                  <a:pt x="708" y="83"/>
                  <a:pt x="708" y="83"/>
                </a:cubicBezTo>
                <a:close/>
                <a:moveTo>
                  <a:pt x="708" y="76"/>
                </a:moveTo>
                <a:cubicBezTo>
                  <a:pt x="708" y="81"/>
                  <a:pt x="708" y="81"/>
                  <a:pt x="708" y="81"/>
                </a:cubicBezTo>
                <a:cubicBezTo>
                  <a:pt x="703" y="81"/>
                  <a:pt x="703" y="81"/>
                  <a:pt x="703" y="81"/>
                </a:cubicBezTo>
                <a:cubicBezTo>
                  <a:pt x="703" y="76"/>
                  <a:pt x="703" y="76"/>
                  <a:pt x="703" y="76"/>
                </a:cubicBezTo>
                <a:cubicBezTo>
                  <a:pt x="708" y="76"/>
                  <a:pt x="708" y="76"/>
                  <a:pt x="708" y="76"/>
                </a:cubicBezTo>
                <a:close/>
                <a:moveTo>
                  <a:pt x="714" y="83"/>
                </a:moveTo>
                <a:cubicBezTo>
                  <a:pt x="714" y="93"/>
                  <a:pt x="714" y="93"/>
                  <a:pt x="714" y="93"/>
                </a:cubicBezTo>
                <a:cubicBezTo>
                  <a:pt x="709" y="93"/>
                  <a:pt x="709" y="93"/>
                  <a:pt x="709" y="93"/>
                </a:cubicBezTo>
                <a:cubicBezTo>
                  <a:pt x="709" y="83"/>
                  <a:pt x="709" y="83"/>
                  <a:pt x="709" y="83"/>
                </a:cubicBezTo>
                <a:cubicBezTo>
                  <a:pt x="714" y="83"/>
                  <a:pt x="714" y="83"/>
                  <a:pt x="714" y="83"/>
                </a:cubicBezTo>
                <a:close/>
                <a:moveTo>
                  <a:pt x="714" y="76"/>
                </a:moveTo>
                <a:cubicBezTo>
                  <a:pt x="714" y="81"/>
                  <a:pt x="714" y="81"/>
                  <a:pt x="714" y="81"/>
                </a:cubicBezTo>
                <a:cubicBezTo>
                  <a:pt x="709" y="81"/>
                  <a:pt x="709" y="81"/>
                  <a:pt x="709" y="81"/>
                </a:cubicBezTo>
                <a:cubicBezTo>
                  <a:pt x="709" y="76"/>
                  <a:pt x="709" y="76"/>
                  <a:pt x="709" y="76"/>
                </a:cubicBezTo>
                <a:cubicBezTo>
                  <a:pt x="714" y="76"/>
                  <a:pt x="714" y="76"/>
                  <a:pt x="714" y="76"/>
                </a:cubicBezTo>
                <a:close/>
                <a:moveTo>
                  <a:pt x="721" y="83"/>
                </a:moveTo>
                <a:cubicBezTo>
                  <a:pt x="721" y="93"/>
                  <a:pt x="721" y="93"/>
                  <a:pt x="721" y="93"/>
                </a:cubicBezTo>
                <a:cubicBezTo>
                  <a:pt x="716" y="93"/>
                  <a:pt x="716" y="93"/>
                  <a:pt x="716" y="93"/>
                </a:cubicBezTo>
                <a:cubicBezTo>
                  <a:pt x="716" y="83"/>
                  <a:pt x="716" y="83"/>
                  <a:pt x="716" y="83"/>
                </a:cubicBezTo>
                <a:cubicBezTo>
                  <a:pt x="721" y="83"/>
                  <a:pt x="721" y="83"/>
                  <a:pt x="721" y="83"/>
                </a:cubicBezTo>
                <a:close/>
                <a:moveTo>
                  <a:pt x="721" y="76"/>
                </a:moveTo>
                <a:cubicBezTo>
                  <a:pt x="721" y="81"/>
                  <a:pt x="721" y="81"/>
                  <a:pt x="721" y="81"/>
                </a:cubicBezTo>
                <a:cubicBezTo>
                  <a:pt x="716" y="81"/>
                  <a:pt x="716" y="81"/>
                  <a:pt x="716" y="81"/>
                </a:cubicBezTo>
                <a:cubicBezTo>
                  <a:pt x="716" y="76"/>
                  <a:pt x="716" y="76"/>
                  <a:pt x="716" y="76"/>
                </a:cubicBezTo>
                <a:cubicBezTo>
                  <a:pt x="721" y="76"/>
                  <a:pt x="721" y="76"/>
                  <a:pt x="721" y="76"/>
                </a:cubicBezTo>
                <a:close/>
                <a:moveTo>
                  <a:pt x="727" y="83"/>
                </a:moveTo>
                <a:cubicBezTo>
                  <a:pt x="727" y="93"/>
                  <a:pt x="727" y="93"/>
                  <a:pt x="727" y="93"/>
                </a:cubicBezTo>
                <a:cubicBezTo>
                  <a:pt x="722" y="93"/>
                  <a:pt x="722" y="93"/>
                  <a:pt x="722" y="93"/>
                </a:cubicBezTo>
                <a:cubicBezTo>
                  <a:pt x="722" y="83"/>
                  <a:pt x="722" y="83"/>
                  <a:pt x="722" y="83"/>
                </a:cubicBezTo>
                <a:cubicBezTo>
                  <a:pt x="727" y="83"/>
                  <a:pt x="727" y="83"/>
                  <a:pt x="727" y="83"/>
                </a:cubicBezTo>
                <a:close/>
                <a:moveTo>
                  <a:pt x="727" y="76"/>
                </a:moveTo>
                <a:cubicBezTo>
                  <a:pt x="727" y="81"/>
                  <a:pt x="727" y="81"/>
                  <a:pt x="727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76"/>
                  <a:pt x="722" y="76"/>
                  <a:pt x="722" y="76"/>
                </a:cubicBezTo>
                <a:cubicBezTo>
                  <a:pt x="727" y="76"/>
                  <a:pt x="727" y="76"/>
                  <a:pt x="727" y="76"/>
                </a:cubicBezTo>
                <a:close/>
                <a:moveTo>
                  <a:pt x="734" y="83"/>
                </a:moveTo>
                <a:cubicBezTo>
                  <a:pt x="734" y="93"/>
                  <a:pt x="734" y="93"/>
                  <a:pt x="734" y="93"/>
                </a:cubicBezTo>
                <a:cubicBezTo>
                  <a:pt x="729" y="93"/>
                  <a:pt x="729" y="93"/>
                  <a:pt x="729" y="93"/>
                </a:cubicBezTo>
                <a:cubicBezTo>
                  <a:pt x="729" y="83"/>
                  <a:pt x="729" y="83"/>
                  <a:pt x="729" y="83"/>
                </a:cubicBezTo>
                <a:cubicBezTo>
                  <a:pt x="734" y="83"/>
                  <a:pt x="734" y="83"/>
                  <a:pt x="734" y="83"/>
                </a:cubicBezTo>
                <a:close/>
                <a:moveTo>
                  <a:pt x="734" y="76"/>
                </a:moveTo>
                <a:cubicBezTo>
                  <a:pt x="734" y="81"/>
                  <a:pt x="734" y="81"/>
                  <a:pt x="734" y="81"/>
                </a:cubicBezTo>
                <a:cubicBezTo>
                  <a:pt x="729" y="81"/>
                  <a:pt x="729" y="81"/>
                  <a:pt x="729" y="81"/>
                </a:cubicBezTo>
                <a:cubicBezTo>
                  <a:pt x="729" y="76"/>
                  <a:pt x="729" y="76"/>
                  <a:pt x="729" y="76"/>
                </a:cubicBezTo>
                <a:cubicBezTo>
                  <a:pt x="734" y="76"/>
                  <a:pt x="734" y="76"/>
                  <a:pt x="734" y="76"/>
                </a:cubicBezTo>
                <a:close/>
                <a:moveTo>
                  <a:pt x="820" y="275"/>
                </a:moveTo>
                <a:cubicBezTo>
                  <a:pt x="835" y="275"/>
                  <a:pt x="835" y="275"/>
                  <a:pt x="835" y="275"/>
                </a:cubicBezTo>
                <a:cubicBezTo>
                  <a:pt x="835" y="294"/>
                  <a:pt x="835" y="294"/>
                  <a:pt x="835" y="294"/>
                </a:cubicBezTo>
                <a:cubicBezTo>
                  <a:pt x="820" y="294"/>
                  <a:pt x="820" y="294"/>
                  <a:pt x="820" y="294"/>
                </a:cubicBezTo>
                <a:cubicBezTo>
                  <a:pt x="820" y="275"/>
                  <a:pt x="820" y="275"/>
                  <a:pt x="820" y="275"/>
                </a:cubicBezTo>
                <a:close/>
                <a:moveTo>
                  <a:pt x="771" y="275"/>
                </a:moveTo>
                <a:cubicBezTo>
                  <a:pt x="814" y="275"/>
                  <a:pt x="814" y="275"/>
                  <a:pt x="814" y="275"/>
                </a:cubicBezTo>
                <a:cubicBezTo>
                  <a:pt x="814" y="294"/>
                  <a:pt x="814" y="294"/>
                  <a:pt x="814" y="294"/>
                </a:cubicBezTo>
                <a:cubicBezTo>
                  <a:pt x="771" y="294"/>
                  <a:pt x="771" y="294"/>
                  <a:pt x="771" y="294"/>
                </a:cubicBezTo>
                <a:cubicBezTo>
                  <a:pt x="771" y="275"/>
                  <a:pt x="771" y="275"/>
                  <a:pt x="771" y="275"/>
                </a:cubicBezTo>
                <a:close/>
                <a:moveTo>
                  <a:pt x="822" y="191"/>
                </a:moveTo>
                <a:cubicBezTo>
                  <a:pt x="837" y="191"/>
                  <a:pt x="837" y="191"/>
                  <a:pt x="837" y="191"/>
                </a:cubicBezTo>
                <a:cubicBezTo>
                  <a:pt x="837" y="270"/>
                  <a:pt x="837" y="270"/>
                  <a:pt x="837" y="270"/>
                </a:cubicBezTo>
                <a:cubicBezTo>
                  <a:pt x="822" y="270"/>
                  <a:pt x="822" y="270"/>
                  <a:pt x="822" y="270"/>
                </a:cubicBezTo>
                <a:cubicBezTo>
                  <a:pt x="822" y="191"/>
                  <a:pt x="822" y="191"/>
                  <a:pt x="822" y="191"/>
                </a:cubicBezTo>
                <a:close/>
                <a:moveTo>
                  <a:pt x="797" y="191"/>
                </a:moveTo>
                <a:cubicBezTo>
                  <a:pt x="811" y="191"/>
                  <a:pt x="811" y="191"/>
                  <a:pt x="811" y="191"/>
                </a:cubicBezTo>
                <a:cubicBezTo>
                  <a:pt x="811" y="270"/>
                  <a:pt x="811" y="270"/>
                  <a:pt x="811" y="270"/>
                </a:cubicBezTo>
                <a:cubicBezTo>
                  <a:pt x="797" y="270"/>
                  <a:pt x="797" y="270"/>
                  <a:pt x="797" y="270"/>
                </a:cubicBezTo>
                <a:cubicBezTo>
                  <a:pt x="797" y="191"/>
                  <a:pt x="797" y="191"/>
                  <a:pt x="797" y="191"/>
                </a:cubicBezTo>
                <a:close/>
                <a:moveTo>
                  <a:pt x="771" y="191"/>
                </a:moveTo>
                <a:cubicBezTo>
                  <a:pt x="785" y="191"/>
                  <a:pt x="785" y="191"/>
                  <a:pt x="785" y="191"/>
                </a:cubicBezTo>
                <a:cubicBezTo>
                  <a:pt x="785" y="270"/>
                  <a:pt x="785" y="270"/>
                  <a:pt x="785" y="270"/>
                </a:cubicBezTo>
                <a:cubicBezTo>
                  <a:pt x="771" y="270"/>
                  <a:pt x="771" y="270"/>
                  <a:pt x="771" y="270"/>
                </a:cubicBezTo>
                <a:cubicBezTo>
                  <a:pt x="771" y="191"/>
                  <a:pt x="771" y="191"/>
                  <a:pt x="771" y="191"/>
                </a:cubicBezTo>
                <a:close/>
                <a:moveTo>
                  <a:pt x="935" y="197"/>
                </a:moveTo>
                <a:cubicBezTo>
                  <a:pt x="946" y="197"/>
                  <a:pt x="946" y="197"/>
                  <a:pt x="946" y="197"/>
                </a:cubicBezTo>
                <a:cubicBezTo>
                  <a:pt x="946" y="209"/>
                  <a:pt x="946" y="209"/>
                  <a:pt x="946" y="209"/>
                </a:cubicBezTo>
                <a:cubicBezTo>
                  <a:pt x="935" y="209"/>
                  <a:pt x="935" y="209"/>
                  <a:pt x="935" y="209"/>
                </a:cubicBezTo>
                <a:cubicBezTo>
                  <a:pt x="935" y="197"/>
                  <a:pt x="935" y="197"/>
                  <a:pt x="935" y="197"/>
                </a:cubicBezTo>
                <a:close/>
                <a:moveTo>
                  <a:pt x="935" y="190"/>
                </a:moveTo>
                <a:cubicBezTo>
                  <a:pt x="946" y="190"/>
                  <a:pt x="946" y="190"/>
                  <a:pt x="946" y="19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35" y="195"/>
                  <a:pt x="935" y="195"/>
                  <a:pt x="935" y="195"/>
                </a:cubicBezTo>
                <a:cubicBezTo>
                  <a:pt x="935" y="190"/>
                  <a:pt x="935" y="190"/>
                  <a:pt x="935" y="190"/>
                </a:cubicBezTo>
                <a:close/>
                <a:moveTo>
                  <a:pt x="935" y="167"/>
                </a:moveTo>
                <a:cubicBezTo>
                  <a:pt x="946" y="167"/>
                  <a:pt x="946" y="167"/>
                  <a:pt x="946" y="167"/>
                </a:cubicBezTo>
                <a:cubicBezTo>
                  <a:pt x="946" y="179"/>
                  <a:pt x="946" y="179"/>
                  <a:pt x="946" y="179"/>
                </a:cubicBezTo>
                <a:cubicBezTo>
                  <a:pt x="935" y="179"/>
                  <a:pt x="935" y="179"/>
                  <a:pt x="935" y="179"/>
                </a:cubicBezTo>
                <a:cubicBezTo>
                  <a:pt x="935" y="167"/>
                  <a:pt x="935" y="167"/>
                  <a:pt x="935" y="167"/>
                </a:cubicBezTo>
                <a:close/>
                <a:moveTo>
                  <a:pt x="935" y="160"/>
                </a:moveTo>
                <a:cubicBezTo>
                  <a:pt x="946" y="160"/>
                  <a:pt x="946" y="160"/>
                  <a:pt x="946" y="160"/>
                </a:cubicBezTo>
                <a:cubicBezTo>
                  <a:pt x="946" y="164"/>
                  <a:pt x="946" y="164"/>
                  <a:pt x="946" y="164"/>
                </a:cubicBezTo>
                <a:cubicBezTo>
                  <a:pt x="935" y="164"/>
                  <a:pt x="935" y="164"/>
                  <a:pt x="935" y="164"/>
                </a:cubicBezTo>
                <a:cubicBezTo>
                  <a:pt x="935" y="160"/>
                  <a:pt x="935" y="160"/>
                  <a:pt x="935" y="160"/>
                </a:cubicBezTo>
                <a:close/>
                <a:moveTo>
                  <a:pt x="797" y="160"/>
                </a:moveTo>
                <a:cubicBezTo>
                  <a:pt x="802" y="160"/>
                  <a:pt x="802" y="160"/>
                  <a:pt x="802" y="160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97" y="179"/>
                  <a:pt x="797" y="179"/>
                  <a:pt x="797" y="179"/>
                </a:cubicBezTo>
                <a:cubicBezTo>
                  <a:pt x="797" y="160"/>
                  <a:pt x="797" y="160"/>
                  <a:pt x="797" y="160"/>
                </a:cubicBezTo>
                <a:close/>
                <a:moveTo>
                  <a:pt x="806" y="160"/>
                </a:moveTo>
                <a:cubicBezTo>
                  <a:pt x="811" y="160"/>
                  <a:pt x="811" y="160"/>
                  <a:pt x="811" y="160"/>
                </a:cubicBezTo>
                <a:cubicBezTo>
                  <a:pt x="811" y="179"/>
                  <a:pt x="811" y="179"/>
                  <a:pt x="811" y="179"/>
                </a:cubicBezTo>
                <a:cubicBezTo>
                  <a:pt x="806" y="179"/>
                  <a:pt x="806" y="179"/>
                  <a:pt x="806" y="179"/>
                </a:cubicBezTo>
                <a:cubicBezTo>
                  <a:pt x="806" y="160"/>
                  <a:pt x="806" y="160"/>
                  <a:pt x="806" y="160"/>
                </a:cubicBezTo>
                <a:close/>
                <a:moveTo>
                  <a:pt x="822" y="160"/>
                </a:moveTo>
                <a:cubicBezTo>
                  <a:pt x="828" y="160"/>
                  <a:pt x="828" y="160"/>
                  <a:pt x="828" y="160"/>
                </a:cubicBezTo>
                <a:cubicBezTo>
                  <a:pt x="828" y="179"/>
                  <a:pt x="828" y="179"/>
                  <a:pt x="828" y="179"/>
                </a:cubicBezTo>
                <a:cubicBezTo>
                  <a:pt x="822" y="179"/>
                  <a:pt x="822" y="179"/>
                  <a:pt x="822" y="179"/>
                </a:cubicBezTo>
                <a:cubicBezTo>
                  <a:pt x="822" y="160"/>
                  <a:pt x="822" y="160"/>
                  <a:pt x="822" y="160"/>
                </a:cubicBezTo>
                <a:close/>
                <a:moveTo>
                  <a:pt x="831" y="160"/>
                </a:moveTo>
                <a:cubicBezTo>
                  <a:pt x="837" y="160"/>
                  <a:pt x="837" y="160"/>
                  <a:pt x="837" y="160"/>
                </a:cubicBezTo>
                <a:cubicBezTo>
                  <a:pt x="837" y="179"/>
                  <a:pt x="837" y="179"/>
                  <a:pt x="837" y="179"/>
                </a:cubicBezTo>
                <a:cubicBezTo>
                  <a:pt x="831" y="179"/>
                  <a:pt x="831" y="179"/>
                  <a:pt x="831" y="179"/>
                </a:cubicBezTo>
                <a:cubicBezTo>
                  <a:pt x="831" y="160"/>
                  <a:pt x="831" y="160"/>
                  <a:pt x="831" y="160"/>
                </a:cubicBezTo>
                <a:close/>
                <a:moveTo>
                  <a:pt x="848" y="160"/>
                </a:moveTo>
                <a:cubicBezTo>
                  <a:pt x="854" y="160"/>
                  <a:pt x="854" y="160"/>
                  <a:pt x="854" y="160"/>
                </a:cubicBezTo>
                <a:cubicBezTo>
                  <a:pt x="854" y="179"/>
                  <a:pt x="854" y="179"/>
                  <a:pt x="854" y="179"/>
                </a:cubicBezTo>
                <a:cubicBezTo>
                  <a:pt x="848" y="179"/>
                  <a:pt x="848" y="179"/>
                  <a:pt x="848" y="179"/>
                </a:cubicBezTo>
                <a:cubicBezTo>
                  <a:pt x="848" y="160"/>
                  <a:pt x="848" y="160"/>
                  <a:pt x="848" y="160"/>
                </a:cubicBezTo>
                <a:close/>
                <a:moveTo>
                  <a:pt x="857" y="160"/>
                </a:moveTo>
                <a:cubicBezTo>
                  <a:pt x="863" y="160"/>
                  <a:pt x="863" y="160"/>
                  <a:pt x="863" y="160"/>
                </a:cubicBezTo>
                <a:cubicBezTo>
                  <a:pt x="863" y="179"/>
                  <a:pt x="863" y="179"/>
                  <a:pt x="863" y="179"/>
                </a:cubicBezTo>
                <a:cubicBezTo>
                  <a:pt x="857" y="179"/>
                  <a:pt x="857" y="179"/>
                  <a:pt x="857" y="179"/>
                </a:cubicBezTo>
                <a:cubicBezTo>
                  <a:pt x="857" y="160"/>
                  <a:pt x="857" y="160"/>
                  <a:pt x="857" y="160"/>
                </a:cubicBezTo>
                <a:close/>
                <a:moveTo>
                  <a:pt x="874" y="160"/>
                </a:moveTo>
                <a:cubicBezTo>
                  <a:pt x="880" y="160"/>
                  <a:pt x="880" y="160"/>
                  <a:pt x="880" y="160"/>
                </a:cubicBezTo>
                <a:cubicBezTo>
                  <a:pt x="880" y="179"/>
                  <a:pt x="880" y="179"/>
                  <a:pt x="880" y="179"/>
                </a:cubicBezTo>
                <a:cubicBezTo>
                  <a:pt x="874" y="179"/>
                  <a:pt x="874" y="179"/>
                  <a:pt x="874" y="179"/>
                </a:cubicBezTo>
                <a:cubicBezTo>
                  <a:pt x="874" y="160"/>
                  <a:pt x="874" y="160"/>
                  <a:pt x="874" y="160"/>
                </a:cubicBezTo>
                <a:close/>
                <a:moveTo>
                  <a:pt x="883" y="160"/>
                </a:moveTo>
                <a:cubicBezTo>
                  <a:pt x="889" y="160"/>
                  <a:pt x="889" y="160"/>
                  <a:pt x="889" y="160"/>
                </a:cubicBezTo>
                <a:cubicBezTo>
                  <a:pt x="889" y="179"/>
                  <a:pt x="889" y="179"/>
                  <a:pt x="889" y="179"/>
                </a:cubicBezTo>
                <a:cubicBezTo>
                  <a:pt x="883" y="179"/>
                  <a:pt x="883" y="179"/>
                  <a:pt x="883" y="179"/>
                </a:cubicBezTo>
                <a:cubicBezTo>
                  <a:pt x="883" y="160"/>
                  <a:pt x="883" y="160"/>
                  <a:pt x="883" y="160"/>
                </a:cubicBezTo>
                <a:close/>
                <a:moveTo>
                  <a:pt x="900" y="160"/>
                </a:moveTo>
                <a:cubicBezTo>
                  <a:pt x="905" y="160"/>
                  <a:pt x="905" y="160"/>
                  <a:pt x="905" y="160"/>
                </a:cubicBezTo>
                <a:cubicBezTo>
                  <a:pt x="905" y="179"/>
                  <a:pt x="905" y="179"/>
                  <a:pt x="905" y="179"/>
                </a:cubicBezTo>
                <a:cubicBezTo>
                  <a:pt x="900" y="179"/>
                  <a:pt x="900" y="179"/>
                  <a:pt x="900" y="179"/>
                </a:cubicBezTo>
                <a:cubicBezTo>
                  <a:pt x="900" y="160"/>
                  <a:pt x="900" y="160"/>
                  <a:pt x="900" y="160"/>
                </a:cubicBezTo>
                <a:close/>
                <a:moveTo>
                  <a:pt x="909" y="160"/>
                </a:moveTo>
                <a:cubicBezTo>
                  <a:pt x="914" y="160"/>
                  <a:pt x="914" y="160"/>
                  <a:pt x="914" y="160"/>
                </a:cubicBezTo>
                <a:cubicBezTo>
                  <a:pt x="914" y="179"/>
                  <a:pt x="914" y="179"/>
                  <a:pt x="914" y="179"/>
                </a:cubicBezTo>
                <a:cubicBezTo>
                  <a:pt x="909" y="179"/>
                  <a:pt x="909" y="179"/>
                  <a:pt x="909" y="179"/>
                </a:cubicBezTo>
                <a:cubicBezTo>
                  <a:pt x="909" y="160"/>
                  <a:pt x="909" y="160"/>
                  <a:pt x="909" y="160"/>
                </a:cubicBezTo>
                <a:close/>
                <a:moveTo>
                  <a:pt x="771" y="160"/>
                </a:moveTo>
                <a:cubicBezTo>
                  <a:pt x="776" y="160"/>
                  <a:pt x="776" y="160"/>
                  <a:pt x="776" y="160"/>
                </a:cubicBezTo>
                <a:cubicBezTo>
                  <a:pt x="776" y="179"/>
                  <a:pt x="776" y="179"/>
                  <a:pt x="776" y="179"/>
                </a:cubicBezTo>
                <a:cubicBezTo>
                  <a:pt x="771" y="179"/>
                  <a:pt x="771" y="179"/>
                  <a:pt x="771" y="179"/>
                </a:cubicBezTo>
                <a:cubicBezTo>
                  <a:pt x="771" y="160"/>
                  <a:pt x="771" y="160"/>
                  <a:pt x="771" y="160"/>
                </a:cubicBezTo>
                <a:close/>
                <a:moveTo>
                  <a:pt x="780" y="160"/>
                </a:moveTo>
                <a:cubicBezTo>
                  <a:pt x="785" y="160"/>
                  <a:pt x="785" y="160"/>
                  <a:pt x="785" y="160"/>
                </a:cubicBezTo>
                <a:cubicBezTo>
                  <a:pt x="785" y="179"/>
                  <a:pt x="785" y="179"/>
                  <a:pt x="785" y="179"/>
                </a:cubicBezTo>
                <a:cubicBezTo>
                  <a:pt x="780" y="179"/>
                  <a:pt x="780" y="179"/>
                  <a:pt x="780" y="179"/>
                </a:cubicBezTo>
                <a:cubicBezTo>
                  <a:pt x="780" y="160"/>
                  <a:pt x="780" y="160"/>
                  <a:pt x="780" y="160"/>
                </a:cubicBezTo>
                <a:close/>
                <a:moveTo>
                  <a:pt x="897" y="129"/>
                </a:moveTo>
                <a:cubicBezTo>
                  <a:pt x="908" y="129"/>
                  <a:pt x="908" y="129"/>
                  <a:pt x="908" y="129"/>
                </a:cubicBezTo>
                <a:cubicBezTo>
                  <a:pt x="908" y="144"/>
                  <a:pt x="908" y="144"/>
                  <a:pt x="908" y="144"/>
                </a:cubicBezTo>
                <a:cubicBezTo>
                  <a:pt x="897" y="144"/>
                  <a:pt x="897" y="144"/>
                  <a:pt x="897" y="144"/>
                </a:cubicBezTo>
                <a:cubicBezTo>
                  <a:pt x="897" y="129"/>
                  <a:pt x="897" y="129"/>
                  <a:pt x="897" y="129"/>
                </a:cubicBezTo>
                <a:close/>
                <a:moveTo>
                  <a:pt x="875" y="129"/>
                </a:moveTo>
                <a:cubicBezTo>
                  <a:pt x="886" y="129"/>
                  <a:pt x="886" y="129"/>
                  <a:pt x="886" y="129"/>
                </a:cubicBezTo>
                <a:cubicBezTo>
                  <a:pt x="886" y="144"/>
                  <a:pt x="886" y="144"/>
                  <a:pt x="886" y="144"/>
                </a:cubicBezTo>
                <a:cubicBezTo>
                  <a:pt x="875" y="144"/>
                  <a:pt x="875" y="144"/>
                  <a:pt x="875" y="144"/>
                </a:cubicBezTo>
                <a:cubicBezTo>
                  <a:pt x="875" y="129"/>
                  <a:pt x="875" y="129"/>
                  <a:pt x="875" y="129"/>
                </a:cubicBezTo>
                <a:close/>
                <a:moveTo>
                  <a:pt x="852" y="129"/>
                </a:moveTo>
                <a:cubicBezTo>
                  <a:pt x="863" y="129"/>
                  <a:pt x="863" y="129"/>
                  <a:pt x="863" y="129"/>
                </a:cubicBezTo>
                <a:cubicBezTo>
                  <a:pt x="863" y="144"/>
                  <a:pt x="863" y="144"/>
                  <a:pt x="863" y="144"/>
                </a:cubicBezTo>
                <a:cubicBezTo>
                  <a:pt x="852" y="144"/>
                  <a:pt x="852" y="144"/>
                  <a:pt x="852" y="144"/>
                </a:cubicBezTo>
                <a:cubicBezTo>
                  <a:pt x="852" y="129"/>
                  <a:pt x="852" y="129"/>
                  <a:pt x="852" y="129"/>
                </a:cubicBezTo>
                <a:close/>
                <a:moveTo>
                  <a:pt x="830" y="129"/>
                </a:moveTo>
                <a:cubicBezTo>
                  <a:pt x="841" y="129"/>
                  <a:pt x="841" y="129"/>
                  <a:pt x="841" y="129"/>
                </a:cubicBezTo>
                <a:cubicBezTo>
                  <a:pt x="841" y="144"/>
                  <a:pt x="841" y="144"/>
                  <a:pt x="841" y="144"/>
                </a:cubicBezTo>
                <a:cubicBezTo>
                  <a:pt x="830" y="144"/>
                  <a:pt x="830" y="144"/>
                  <a:pt x="830" y="144"/>
                </a:cubicBezTo>
                <a:cubicBezTo>
                  <a:pt x="830" y="129"/>
                  <a:pt x="830" y="129"/>
                  <a:pt x="830" y="129"/>
                </a:cubicBezTo>
                <a:close/>
                <a:moveTo>
                  <a:pt x="807" y="129"/>
                </a:moveTo>
                <a:cubicBezTo>
                  <a:pt x="818" y="129"/>
                  <a:pt x="818" y="129"/>
                  <a:pt x="818" y="129"/>
                </a:cubicBezTo>
                <a:cubicBezTo>
                  <a:pt x="818" y="144"/>
                  <a:pt x="818" y="144"/>
                  <a:pt x="818" y="144"/>
                </a:cubicBezTo>
                <a:cubicBezTo>
                  <a:pt x="807" y="144"/>
                  <a:pt x="807" y="144"/>
                  <a:pt x="807" y="144"/>
                </a:cubicBezTo>
                <a:cubicBezTo>
                  <a:pt x="807" y="129"/>
                  <a:pt x="807" y="129"/>
                  <a:pt x="807" y="129"/>
                </a:cubicBezTo>
                <a:close/>
                <a:moveTo>
                  <a:pt x="920" y="129"/>
                </a:moveTo>
                <a:cubicBezTo>
                  <a:pt x="931" y="129"/>
                  <a:pt x="931" y="129"/>
                  <a:pt x="931" y="129"/>
                </a:cubicBezTo>
                <a:cubicBezTo>
                  <a:pt x="931" y="144"/>
                  <a:pt x="931" y="144"/>
                  <a:pt x="931" y="144"/>
                </a:cubicBezTo>
                <a:cubicBezTo>
                  <a:pt x="920" y="144"/>
                  <a:pt x="920" y="144"/>
                  <a:pt x="920" y="144"/>
                </a:cubicBezTo>
                <a:cubicBezTo>
                  <a:pt x="920" y="129"/>
                  <a:pt x="920" y="129"/>
                  <a:pt x="920" y="129"/>
                </a:cubicBezTo>
                <a:close/>
                <a:moveTo>
                  <a:pt x="897" y="101"/>
                </a:moveTo>
                <a:cubicBezTo>
                  <a:pt x="908" y="101"/>
                  <a:pt x="908" y="101"/>
                  <a:pt x="908" y="101"/>
                </a:cubicBezTo>
                <a:cubicBezTo>
                  <a:pt x="908" y="117"/>
                  <a:pt x="908" y="117"/>
                  <a:pt x="908" y="117"/>
                </a:cubicBezTo>
                <a:cubicBezTo>
                  <a:pt x="897" y="117"/>
                  <a:pt x="897" y="117"/>
                  <a:pt x="897" y="117"/>
                </a:cubicBezTo>
                <a:cubicBezTo>
                  <a:pt x="897" y="101"/>
                  <a:pt x="897" y="101"/>
                  <a:pt x="897" y="101"/>
                </a:cubicBezTo>
                <a:close/>
                <a:moveTo>
                  <a:pt x="875" y="101"/>
                </a:moveTo>
                <a:cubicBezTo>
                  <a:pt x="886" y="101"/>
                  <a:pt x="886" y="101"/>
                  <a:pt x="886" y="101"/>
                </a:cubicBezTo>
                <a:cubicBezTo>
                  <a:pt x="886" y="117"/>
                  <a:pt x="886" y="117"/>
                  <a:pt x="886" y="117"/>
                </a:cubicBezTo>
                <a:cubicBezTo>
                  <a:pt x="875" y="117"/>
                  <a:pt x="875" y="117"/>
                  <a:pt x="875" y="117"/>
                </a:cubicBezTo>
                <a:cubicBezTo>
                  <a:pt x="875" y="101"/>
                  <a:pt x="875" y="101"/>
                  <a:pt x="875" y="101"/>
                </a:cubicBezTo>
                <a:close/>
                <a:moveTo>
                  <a:pt x="852" y="101"/>
                </a:moveTo>
                <a:cubicBezTo>
                  <a:pt x="863" y="101"/>
                  <a:pt x="863" y="101"/>
                  <a:pt x="863" y="101"/>
                </a:cubicBezTo>
                <a:cubicBezTo>
                  <a:pt x="863" y="117"/>
                  <a:pt x="863" y="117"/>
                  <a:pt x="863" y="117"/>
                </a:cubicBezTo>
                <a:cubicBezTo>
                  <a:pt x="852" y="117"/>
                  <a:pt x="852" y="117"/>
                  <a:pt x="852" y="117"/>
                </a:cubicBezTo>
                <a:cubicBezTo>
                  <a:pt x="852" y="101"/>
                  <a:pt x="852" y="101"/>
                  <a:pt x="852" y="101"/>
                </a:cubicBezTo>
                <a:close/>
                <a:moveTo>
                  <a:pt x="830" y="101"/>
                </a:moveTo>
                <a:cubicBezTo>
                  <a:pt x="841" y="101"/>
                  <a:pt x="841" y="101"/>
                  <a:pt x="841" y="101"/>
                </a:cubicBezTo>
                <a:cubicBezTo>
                  <a:pt x="841" y="117"/>
                  <a:pt x="841" y="117"/>
                  <a:pt x="841" y="117"/>
                </a:cubicBezTo>
                <a:cubicBezTo>
                  <a:pt x="830" y="117"/>
                  <a:pt x="830" y="117"/>
                  <a:pt x="830" y="117"/>
                </a:cubicBezTo>
                <a:cubicBezTo>
                  <a:pt x="830" y="101"/>
                  <a:pt x="830" y="101"/>
                  <a:pt x="830" y="101"/>
                </a:cubicBezTo>
                <a:close/>
                <a:moveTo>
                  <a:pt x="807" y="101"/>
                </a:moveTo>
                <a:cubicBezTo>
                  <a:pt x="818" y="101"/>
                  <a:pt x="818" y="101"/>
                  <a:pt x="818" y="101"/>
                </a:cubicBezTo>
                <a:cubicBezTo>
                  <a:pt x="818" y="117"/>
                  <a:pt x="818" y="117"/>
                  <a:pt x="818" y="117"/>
                </a:cubicBezTo>
                <a:cubicBezTo>
                  <a:pt x="807" y="117"/>
                  <a:pt x="807" y="117"/>
                  <a:pt x="807" y="117"/>
                </a:cubicBezTo>
                <a:cubicBezTo>
                  <a:pt x="807" y="101"/>
                  <a:pt x="807" y="101"/>
                  <a:pt x="807" y="101"/>
                </a:cubicBezTo>
                <a:close/>
                <a:moveTo>
                  <a:pt x="920" y="101"/>
                </a:moveTo>
                <a:cubicBezTo>
                  <a:pt x="931" y="101"/>
                  <a:pt x="931" y="101"/>
                  <a:pt x="931" y="101"/>
                </a:cubicBezTo>
                <a:cubicBezTo>
                  <a:pt x="931" y="117"/>
                  <a:pt x="931" y="117"/>
                  <a:pt x="931" y="117"/>
                </a:cubicBezTo>
                <a:cubicBezTo>
                  <a:pt x="920" y="117"/>
                  <a:pt x="920" y="117"/>
                  <a:pt x="920" y="117"/>
                </a:cubicBezTo>
                <a:cubicBezTo>
                  <a:pt x="920" y="101"/>
                  <a:pt x="920" y="101"/>
                  <a:pt x="920" y="101"/>
                </a:cubicBezTo>
                <a:close/>
                <a:moveTo>
                  <a:pt x="916" y="76"/>
                </a:moveTo>
                <a:cubicBezTo>
                  <a:pt x="935" y="76"/>
                  <a:pt x="935" y="76"/>
                  <a:pt x="935" y="76"/>
                </a:cubicBezTo>
                <a:cubicBezTo>
                  <a:pt x="935" y="92"/>
                  <a:pt x="935" y="92"/>
                  <a:pt x="935" y="92"/>
                </a:cubicBezTo>
                <a:cubicBezTo>
                  <a:pt x="916" y="92"/>
                  <a:pt x="916" y="92"/>
                  <a:pt x="916" y="92"/>
                </a:cubicBezTo>
                <a:cubicBezTo>
                  <a:pt x="916" y="76"/>
                  <a:pt x="916" y="76"/>
                  <a:pt x="916" y="76"/>
                </a:cubicBezTo>
                <a:close/>
                <a:moveTo>
                  <a:pt x="893" y="76"/>
                </a:moveTo>
                <a:cubicBezTo>
                  <a:pt x="913" y="76"/>
                  <a:pt x="913" y="76"/>
                  <a:pt x="913" y="76"/>
                </a:cubicBezTo>
                <a:cubicBezTo>
                  <a:pt x="913" y="92"/>
                  <a:pt x="913" y="92"/>
                  <a:pt x="913" y="92"/>
                </a:cubicBezTo>
                <a:cubicBezTo>
                  <a:pt x="893" y="92"/>
                  <a:pt x="893" y="92"/>
                  <a:pt x="893" y="92"/>
                </a:cubicBezTo>
                <a:cubicBezTo>
                  <a:pt x="893" y="76"/>
                  <a:pt x="893" y="76"/>
                  <a:pt x="893" y="76"/>
                </a:cubicBezTo>
                <a:close/>
                <a:moveTo>
                  <a:pt x="871" y="76"/>
                </a:moveTo>
                <a:cubicBezTo>
                  <a:pt x="890" y="76"/>
                  <a:pt x="890" y="76"/>
                  <a:pt x="890" y="76"/>
                </a:cubicBezTo>
                <a:cubicBezTo>
                  <a:pt x="890" y="92"/>
                  <a:pt x="890" y="92"/>
                  <a:pt x="890" y="92"/>
                </a:cubicBezTo>
                <a:cubicBezTo>
                  <a:pt x="871" y="92"/>
                  <a:pt x="871" y="92"/>
                  <a:pt x="871" y="92"/>
                </a:cubicBezTo>
                <a:cubicBezTo>
                  <a:pt x="871" y="76"/>
                  <a:pt x="871" y="76"/>
                  <a:pt x="871" y="76"/>
                </a:cubicBezTo>
                <a:close/>
                <a:moveTo>
                  <a:pt x="848" y="76"/>
                </a:moveTo>
                <a:cubicBezTo>
                  <a:pt x="867" y="76"/>
                  <a:pt x="867" y="76"/>
                  <a:pt x="867" y="76"/>
                </a:cubicBezTo>
                <a:cubicBezTo>
                  <a:pt x="867" y="92"/>
                  <a:pt x="867" y="92"/>
                  <a:pt x="867" y="92"/>
                </a:cubicBezTo>
                <a:cubicBezTo>
                  <a:pt x="848" y="92"/>
                  <a:pt x="848" y="92"/>
                  <a:pt x="848" y="92"/>
                </a:cubicBezTo>
                <a:cubicBezTo>
                  <a:pt x="848" y="76"/>
                  <a:pt x="848" y="76"/>
                  <a:pt x="848" y="76"/>
                </a:cubicBezTo>
                <a:close/>
                <a:moveTo>
                  <a:pt x="826" y="76"/>
                </a:moveTo>
                <a:cubicBezTo>
                  <a:pt x="845" y="76"/>
                  <a:pt x="845" y="76"/>
                  <a:pt x="845" y="76"/>
                </a:cubicBezTo>
                <a:cubicBezTo>
                  <a:pt x="845" y="92"/>
                  <a:pt x="845" y="92"/>
                  <a:pt x="845" y="92"/>
                </a:cubicBezTo>
                <a:cubicBezTo>
                  <a:pt x="826" y="92"/>
                  <a:pt x="826" y="92"/>
                  <a:pt x="826" y="92"/>
                </a:cubicBezTo>
                <a:cubicBezTo>
                  <a:pt x="826" y="76"/>
                  <a:pt x="826" y="76"/>
                  <a:pt x="826" y="76"/>
                </a:cubicBezTo>
                <a:close/>
                <a:moveTo>
                  <a:pt x="803" y="76"/>
                </a:moveTo>
                <a:cubicBezTo>
                  <a:pt x="822" y="76"/>
                  <a:pt x="822" y="76"/>
                  <a:pt x="822" y="76"/>
                </a:cubicBezTo>
                <a:cubicBezTo>
                  <a:pt x="822" y="92"/>
                  <a:pt x="822" y="92"/>
                  <a:pt x="822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76"/>
                  <a:pt x="803" y="76"/>
                  <a:pt x="803" y="76"/>
                </a:cubicBezTo>
                <a:close/>
                <a:moveTo>
                  <a:pt x="948" y="129"/>
                </a:moveTo>
                <a:cubicBezTo>
                  <a:pt x="959" y="129"/>
                  <a:pt x="959" y="129"/>
                  <a:pt x="959" y="129"/>
                </a:cubicBezTo>
                <a:cubicBezTo>
                  <a:pt x="959" y="144"/>
                  <a:pt x="959" y="144"/>
                  <a:pt x="959" y="144"/>
                </a:cubicBezTo>
                <a:cubicBezTo>
                  <a:pt x="948" y="144"/>
                  <a:pt x="948" y="144"/>
                  <a:pt x="948" y="144"/>
                </a:cubicBezTo>
                <a:cubicBezTo>
                  <a:pt x="948" y="129"/>
                  <a:pt x="948" y="129"/>
                  <a:pt x="948" y="129"/>
                </a:cubicBezTo>
                <a:close/>
                <a:moveTo>
                  <a:pt x="948" y="101"/>
                </a:moveTo>
                <a:cubicBezTo>
                  <a:pt x="959" y="101"/>
                  <a:pt x="959" y="101"/>
                  <a:pt x="959" y="101"/>
                </a:cubicBezTo>
                <a:cubicBezTo>
                  <a:pt x="959" y="117"/>
                  <a:pt x="959" y="117"/>
                  <a:pt x="959" y="117"/>
                </a:cubicBezTo>
                <a:cubicBezTo>
                  <a:pt x="948" y="117"/>
                  <a:pt x="948" y="117"/>
                  <a:pt x="948" y="117"/>
                </a:cubicBezTo>
                <a:cubicBezTo>
                  <a:pt x="948" y="101"/>
                  <a:pt x="948" y="101"/>
                  <a:pt x="948" y="101"/>
                </a:cubicBezTo>
                <a:close/>
                <a:moveTo>
                  <a:pt x="948" y="75"/>
                </a:moveTo>
                <a:cubicBezTo>
                  <a:pt x="959" y="75"/>
                  <a:pt x="959" y="75"/>
                  <a:pt x="959" y="75"/>
                </a:cubicBezTo>
                <a:cubicBezTo>
                  <a:pt x="959" y="91"/>
                  <a:pt x="959" y="91"/>
                  <a:pt x="959" y="91"/>
                </a:cubicBezTo>
                <a:cubicBezTo>
                  <a:pt x="948" y="91"/>
                  <a:pt x="948" y="91"/>
                  <a:pt x="948" y="91"/>
                </a:cubicBezTo>
                <a:cubicBezTo>
                  <a:pt x="948" y="75"/>
                  <a:pt x="948" y="75"/>
                  <a:pt x="948" y="75"/>
                </a:cubicBezTo>
                <a:close/>
                <a:moveTo>
                  <a:pt x="943" y="55"/>
                </a:moveTo>
                <a:cubicBezTo>
                  <a:pt x="959" y="55"/>
                  <a:pt x="959" y="55"/>
                  <a:pt x="959" y="55"/>
                </a:cubicBezTo>
                <a:cubicBezTo>
                  <a:pt x="959" y="67"/>
                  <a:pt x="959" y="67"/>
                  <a:pt x="959" y="67"/>
                </a:cubicBezTo>
                <a:cubicBezTo>
                  <a:pt x="943" y="67"/>
                  <a:pt x="943" y="67"/>
                  <a:pt x="943" y="67"/>
                </a:cubicBezTo>
                <a:cubicBezTo>
                  <a:pt x="943" y="55"/>
                  <a:pt x="943" y="55"/>
                  <a:pt x="943" y="55"/>
                </a:cubicBezTo>
                <a:close/>
                <a:moveTo>
                  <a:pt x="754" y="151"/>
                </a:moveTo>
                <a:cubicBezTo>
                  <a:pt x="754" y="278"/>
                  <a:pt x="754" y="278"/>
                  <a:pt x="754" y="278"/>
                </a:cubicBezTo>
                <a:cubicBezTo>
                  <a:pt x="750" y="278"/>
                  <a:pt x="750" y="278"/>
                  <a:pt x="750" y="278"/>
                </a:cubicBezTo>
                <a:cubicBezTo>
                  <a:pt x="750" y="151"/>
                  <a:pt x="750" y="151"/>
                  <a:pt x="750" y="151"/>
                </a:cubicBezTo>
                <a:cubicBezTo>
                  <a:pt x="754" y="151"/>
                  <a:pt x="754" y="151"/>
                  <a:pt x="754" y="151"/>
                </a:cubicBezTo>
                <a:close/>
                <a:moveTo>
                  <a:pt x="764" y="125"/>
                </a:moveTo>
                <a:cubicBezTo>
                  <a:pt x="764" y="134"/>
                  <a:pt x="764" y="134"/>
                  <a:pt x="764" y="134"/>
                </a:cubicBezTo>
                <a:cubicBezTo>
                  <a:pt x="744" y="134"/>
                  <a:pt x="744" y="134"/>
                  <a:pt x="744" y="134"/>
                </a:cubicBezTo>
                <a:cubicBezTo>
                  <a:pt x="744" y="125"/>
                  <a:pt x="744" y="125"/>
                  <a:pt x="744" y="125"/>
                </a:cubicBezTo>
                <a:cubicBezTo>
                  <a:pt x="764" y="125"/>
                  <a:pt x="764" y="125"/>
                  <a:pt x="764" y="125"/>
                </a:cubicBezTo>
                <a:close/>
                <a:moveTo>
                  <a:pt x="753" y="97"/>
                </a:moveTo>
                <a:cubicBezTo>
                  <a:pt x="753" y="119"/>
                  <a:pt x="753" y="119"/>
                  <a:pt x="753" y="119"/>
                </a:cubicBezTo>
                <a:cubicBezTo>
                  <a:pt x="744" y="119"/>
                  <a:pt x="744" y="119"/>
                  <a:pt x="744" y="119"/>
                </a:cubicBezTo>
                <a:cubicBezTo>
                  <a:pt x="744" y="97"/>
                  <a:pt x="744" y="97"/>
                  <a:pt x="744" y="97"/>
                </a:cubicBezTo>
                <a:cubicBezTo>
                  <a:pt x="753" y="97"/>
                  <a:pt x="753" y="97"/>
                  <a:pt x="753" y="97"/>
                </a:cubicBezTo>
                <a:close/>
                <a:moveTo>
                  <a:pt x="756" y="58"/>
                </a:moveTo>
                <a:cubicBezTo>
                  <a:pt x="756" y="61"/>
                  <a:pt x="756" y="61"/>
                  <a:pt x="756" y="61"/>
                </a:cubicBezTo>
                <a:cubicBezTo>
                  <a:pt x="756" y="70"/>
                  <a:pt x="756" y="70"/>
                  <a:pt x="756" y="70"/>
                </a:cubicBezTo>
                <a:cubicBezTo>
                  <a:pt x="756" y="91"/>
                  <a:pt x="756" y="91"/>
                  <a:pt x="756" y="91"/>
                </a:cubicBezTo>
                <a:cubicBezTo>
                  <a:pt x="744" y="91"/>
                  <a:pt x="744" y="91"/>
                  <a:pt x="744" y="91"/>
                </a:cubicBezTo>
                <a:cubicBezTo>
                  <a:pt x="744" y="70"/>
                  <a:pt x="744" y="70"/>
                  <a:pt x="744" y="70"/>
                </a:cubicBezTo>
                <a:cubicBezTo>
                  <a:pt x="740" y="70"/>
                  <a:pt x="740" y="70"/>
                  <a:pt x="740" y="70"/>
                </a:cubicBezTo>
                <a:cubicBezTo>
                  <a:pt x="740" y="58"/>
                  <a:pt x="740" y="58"/>
                  <a:pt x="740" y="58"/>
                </a:cubicBezTo>
                <a:cubicBezTo>
                  <a:pt x="756" y="58"/>
                  <a:pt x="756" y="58"/>
                  <a:pt x="756" y="58"/>
                </a:cubicBezTo>
                <a:close/>
                <a:moveTo>
                  <a:pt x="785" y="58"/>
                </a:moveTo>
                <a:cubicBezTo>
                  <a:pt x="785" y="65"/>
                  <a:pt x="785" y="65"/>
                  <a:pt x="785" y="65"/>
                </a:cubicBezTo>
                <a:cubicBezTo>
                  <a:pt x="777" y="65"/>
                  <a:pt x="777" y="65"/>
                  <a:pt x="777" y="65"/>
                </a:cubicBezTo>
                <a:cubicBezTo>
                  <a:pt x="777" y="143"/>
                  <a:pt x="777" y="143"/>
                  <a:pt x="777" y="143"/>
                </a:cubicBezTo>
                <a:cubicBezTo>
                  <a:pt x="769" y="143"/>
                  <a:pt x="769" y="143"/>
                  <a:pt x="769" y="143"/>
                </a:cubicBezTo>
                <a:cubicBezTo>
                  <a:pt x="769" y="65"/>
                  <a:pt x="769" y="65"/>
                  <a:pt x="769" y="65"/>
                </a:cubicBezTo>
                <a:cubicBezTo>
                  <a:pt x="761" y="65"/>
                  <a:pt x="761" y="65"/>
                  <a:pt x="761" y="65"/>
                </a:cubicBezTo>
                <a:cubicBezTo>
                  <a:pt x="761" y="58"/>
                  <a:pt x="761" y="58"/>
                  <a:pt x="761" y="58"/>
                </a:cubicBezTo>
                <a:cubicBezTo>
                  <a:pt x="769" y="58"/>
                  <a:pt x="769" y="58"/>
                  <a:pt x="769" y="58"/>
                </a:cubicBezTo>
                <a:cubicBezTo>
                  <a:pt x="777" y="58"/>
                  <a:pt x="777" y="58"/>
                  <a:pt x="777" y="58"/>
                </a:cubicBezTo>
                <a:cubicBezTo>
                  <a:pt x="785" y="58"/>
                  <a:pt x="785" y="58"/>
                  <a:pt x="785" y="58"/>
                </a:cubicBezTo>
                <a:close/>
                <a:moveTo>
                  <a:pt x="785" y="46"/>
                </a:moveTo>
                <a:cubicBezTo>
                  <a:pt x="785" y="53"/>
                  <a:pt x="785" y="53"/>
                  <a:pt x="785" y="53"/>
                </a:cubicBezTo>
                <a:cubicBezTo>
                  <a:pt x="761" y="53"/>
                  <a:pt x="761" y="53"/>
                  <a:pt x="761" y="53"/>
                </a:cubicBezTo>
                <a:cubicBezTo>
                  <a:pt x="761" y="46"/>
                  <a:pt x="761" y="46"/>
                  <a:pt x="761" y="46"/>
                </a:cubicBezTo>
                <a:cubicBezTo>
                  <a:pt x="785" y="46"/>
                  <a:pt x="785" y="46"/>
                  <a:pt x="785" y="46"/>
                </a:cubicBezTo>
                <a:close/>
                <a:moveTo>
                  <a:pt x="733" y="50"/>
                </a:moveTo>
                <a:cubicBezTo>
                  <a:pt x="733" y="59"/>
                  <a:pt x="733" y="59"/>
                  <a:pt x="733" y="59"/>
                </a:cubicBezTo>
                <a:cubicBezTo>
                  <a:pt x="715" y="59"/>
                  <a:pt x="715" y="59"/>
                  <a:pt x="715" y="59"/>
                </a:cubicBezTo>
                <a:cubicBezTo>
                  <a:pt x="715" y="50"/>
                  <a:pt x="715" y="50"/>
                  <a:pt x="715" y="50"/>
                </a:cubicBezTo>
                <a:cubicBezTo>
                  <a:pt x="733" y="50"/>
                  <a:pt x="733" y="50"/>
                  <a:pt x="733" y="50"/>
                </a:cubicBezTo>
                <a:close/>
                <a:moveTo>
                  <a:pt x="733" y="31"/>
                </a:moveTo>
                <a:cubicBezTo>
                  <a:pt x="733" y="41"/>
                  <a:pt x="733" y="41"/>
                  <a:pt x="733" y="41"/>
                </a:cubicBezTo>
                <a:cubicBezTo>
                  <a:pt x="715" y="41"/>
                  <a:pt x="715" y="41"/>
                  <a:pt x="715" y="41"/>
                </a:cubicBezTo>
                <a:cubicBezTo>
                  <a:pt x="715" y="31"/>
                  <a:pt x="715" y="31"/>
                  <a:pt x="715" y="31"/>
                </a:cubicBezTo>
                <a:cubicBezTo>
                  <a:pt x="733" y="31"/>
                  <a:pt x="733" y="31"/>
                  <a:pt x="733" y="31"/>
                </a:cubicBezTo>
                <a:close/>
                <a:moveTo>
                  <a:pt x="1027" y="340"/>
                </a:moveTo>
                <a:cubicBezTo>
                  <a:pt x="1001" y="340"/>
                  <a:pt x="1001" y="340"/>
                  <a:pt x="1001" y="340"/>
                </a:cubicBezTo>
                <a:cubicBezTo>
                  <a:pt x="1001" y="266"/>
                  <a:pt x="1001" y="266"/>
                  <a:pt x="1001" y="266"/>
                </a:cubicBezTo>
                <a:cubicBezTo>
                  <a:pt x="1027" y="266"/>
                  <a:pt x="1027" y="266"/>
                  <a:pt x="1027" y="266"/>
                </a:cubicBezTo>
                <a:cubicBezTo>
                  <a:pt x="1027" y="340"/>
                  <a:pt x="1027" y="340"/>
                  <a:pt x="1027" y="340"/>
                </a:cubicBezTo>
                <a:close/>
                <a:moveTo>
                  <a:pt x="991" y="340"/>
                </a:moveTo>
                <a:cubicBezTo>
                  <a:pt x="970" y="340"/>
                  <a:pt x="970" y="340"/>
                  <a:pt x="970" y="340"/>
                </a:cubicBezTo>
                <a:cubicBezTo>
                  <a:pt x="970" y="266"/>
                  <a:pt x="970" y="266"/>
                  <a:pt x="970" y="266"/>
                </a:cubicBezTo>
                <a:cubicBezTo>
                  <a:pt x="991" y="266"/>
                  <a:pt x="991" y="266"/>
                  <a:pt x="991" y="266"/>
                </a:cubicBezTo>
                <a:cubicBezTo>
                  <a:pt x="991" y="340"/>
                  <a:pt x="991" y="340"/>
                  <a:pt x="991" y="340"/>
                </a:cubicBezTo>
                <a:close/>
                <a:moveTo>
                  <a:pt x="960" y="340"/>
                </a:moveTo>
                <a:cubicBezTo>
                  <a:pt x="939" y="340"/>
                  <a:pt x="939" y="340"/>
                  <a:pt x="939" y="340"/>
                </a:cubicBezTo>
                <a:cubicBezTo>
                  <a:pt x="939" y="266"/>
                  <a:pt x="939" y="266"/>
                  <a:pt x="939" y="266"/>
                </a:cubicBezTo>
                <a:cubicBezTo>
                  <a:pt x="960" y="266"/>
                  <a:pt x="960" y="266"/>
                  <a:pt x="960" y="266"/>
                </a:cubicBezTo>
                <a:cubicBezTo>
                  <a:pt x="960" y="340"/>
                  <a:pt x="960" y="340"/>
                  <a:pt x="960" y="340"/>
                </a:cubicBezTo>
                <a:close/>
                <a:moveTo>
                  <a:pt x="929" y="340"/>
                </a:moveTo>
                <a:cubicBezTo>
                  <a:pt x="908" y="340"/>
                  <a:pt x="908" y="340"/>
                  <a:pt x="908" y="340"/>
                </a:cubicBezTo>
                <a:cubicBezTo>
                  <a:pt x="908" y="266"/>
                  <a:pt x="908" y="266"/>
                  <a:pt x="908" y="266"/>
                </a:cubicBezTo>
                <a:cubicBezTo>
                  <a:pt x="929" y="266"/>
                  <a:pt x="929" y="266"/>
                  <a:pt x="929" y="266"/>
                </a:cubicBezTo>
                <a:cubicBezTo>
                  <a:pt x="929" y="340"/>
                  <a:pt x="929" y="340"/>
                  <a:pt x="929" y="340"/>
                </a:cubicBezTo>
                <a:close/>
                <a:moveTo>
                  <a:pt x="898" y="340"/>
                </a:moveTo>
                <a:cubicBezTo>
                  <a:pt x="883" y="340"/>
                  <a:pt x="883" y="340"/>
                  <a:pt x="883" y="340"/>
                </a:cubicBezTo>
                <a:cubicBezTo>
                  <a:pt x="883" y="266"/>
                  <a:pt x="883" y="266"/>
                  <a:pt x="883" y="266"/>
                </a:cubicBezTo>
                <a:cubicBezTo>
                  <a:pt x="898" y="266"/>
                  <a:pt x="898" y="266"/>
                  <a:pt x="898" y="266"/>
                </a:cubicBezTo>
                <a:cubicBezTo>
                  <a:pt x="898" y="340"/>
                  <a:pt x="898" y="340"/>
                  <a:pt x="898" y="340"/>
                </a:cubicBezTo>
                <a:close/>
                <a:moveTo>
                  <a:pt x="878" y="340"/>
                </a:moveTo>
                <a:cubicBezTo>
                  <a:pt x="868" y="340"/>
                  <a:pt x="868" y="340"/>
                  <a:pt x="868" y="340"/>
                </a:cubicBezTo>
                <a:cubicBezTo>
                  <a:pt x="868" y="268"/>
                  <a:pt x="868" y="268"/>
                  <a:pt x="868" y="268"/>
                </a:cubicBezTo>
                <a:cubicBezTo>
                  <a:pt x="871" y="266"/>
                  <a:pt x="875" y="266"/>
                  <a:pt x="878" y="266"/>
                </a:cubicBezTo>
                <a:cubicBezTo>
                  <a:pt x="878" y="266"/>
                  <a:pt x="878" y="266"/>
                  <a:pt x="878" y="266"/>
                </a:cubicBezTo>
                <a:cubicBezTo>
                  <a:pt x="878" y="340"/>
                  <a:pt x="878" y="340"/>
                  <a:pt x="878" y="340"/>
                </a:cubicBezTo>
                <a:close/>
                <a:moveTo>
                  <a:pt x="858" y="264"/>
                </a:moveTo>
                <a:cubicBezTo>
                  <a:pt x="858" y="247"/>
                  <a:pt x="858" y="247"/>
                  <a:pt x="858" y="247"/>
                </a:cubicBezTo>
                <a:cubicBezTo>
                  <a:pt x="858" y="243"/>
                  <a:pt x="861" y="240"/>
                  <a:pt x="865" y="238"/>
                </a:cubicBezTo>
                <a:cubicBezTo>
                  <a:pt x="865" y="255"/>
                  <a:pt x="865" y="255"/>
                  <a:pt x="865" y="255"/>
                </a:cubicBezTo>
                <a:cubicBezTo>
                  <a:pt x="861" y="257"/>
                  <a:pt x="858" y="260"/>
                  <a:pt x="858" y="264"/>
                </a:cubicBezTo>
                <a:close/>
                <a:moveTo>
                  <a:pt x="868" y="237"/>
                </a:moveTo>
                <a:cubicBezTo>
                  <a:pt x="871" y="236"/>
                  <a:pt x="874" y="235"/>
                  <a:pt x="877" y="235"/>
                </a:cubicBezTo>
                <a:cubicBezTo>
                  <a:pt x="878" y="235"/>
                  <a:pt x="878" y="235"/>
                  <a:pt x="878" y="235"/>
                </a:cubicBezTo>
                <a:cubicBezTo>
                  <a:pt x="878" y="252"/>
                  <a:pt x="878" y="252"/>
                  <a:pt x="878" y="252"/>
                </a:cubicBezTo>
                <a:cubicBezTo>
                  <a:pt x="878" y="252"/>
                  <a:pt x="878" y="252"/>
                  <a:pt x="878" y="252"/>
                </a:cubicBezTo>
                <a:cubicBezTo>
                  <a:pt x="875" y="252"/>
                  <a:pt x="871" y="253"/>
                  <a:pt x="868" y="254"/>
                </a:cubicBezTo>
                <a:cubicBezTo>
                  <a:pt x="868" y="237"/>
                  <a:pt x="868" y="237"/>
                  <a:pt x="868" y="237"/>
                </a:cubicBezTo>
                <a:close/>
                <a:moveTo>
                  <a:pt x="883" y="235"/>
                </a:moveTo>
                <a:cubicBezTo>
                  <a:pt x="898" y="235"/>
                  <a:pt x="898" y="235"/>
                  <a:pt x="898" y="235"/>
                </a:cubicBezTo>
                <a:cubicBezTo>
                  <a:pt x="898" y="252"/>
                  <a:pt x="898" y="252"/>
                  <a:pt x="898" y="252"/>
                </a:cubicBezTo>
                <a:cubicBezTo>
                  <a:pt x="883" y="252"/>
                  <a:pt x="883" y="252"/>
                  <a:pt x="883" y="252"/>
                </a:cubicBezTo>
                <a:cubicBezTo>
                  <a:pt x="883" y="235"/>
                  <a:pt x="883" y="235"/>
                  <a:pt x="883" y="235"/>
                </a:cubicBezTo>
                <a:close/>
                <a:moveTo>
                  <a:pt x="908" y="235"/>
                </a:moveTo>
                <a:cubicBezTo>
                  <a:pt x="929" y="235"/>
                  <a:pt x="929" y="235"/>
                  <a:pt x="929" y="235"/>
                </a:cubicBezTo>
                <a:cubicBezTo>
                  <a:pt x="929" y="252"/>
                  <a:pt x="929" y="252"/>
                  <a:pt x="929" y="252"/>
                </a:cubicBezTo>
                <a:cubicBezTo>
                  <a:pt x="908" y="252"/>
                  <a:pt x="908" y="252"/>
                  <a:pt x="908" y="252"/>
                </a:cubicBezTo>
                <a:cubicBezTo>
                  <a:pt x="908" y="235"/>
                  <a:pt x="908" y="235"/>
                  <a:pt x="908" y="235"/>
                </a:cubicBezTo>
                <a:close/>
                <a:moveTo>
                  <a:pt x="939" y="235"/>
                </a:moveTo>
                <a:cubicBezTo>
                  <a:pt x="960" y="235"/>
                  <a:pt x="960" y="235"/>
                  <a:pt x="960" y="235"/>
                </a:cubicBezTo>
                <a:cubicBezTo>
                  <a:pt x="960" y="252"/>
                  <a:pt x="960" y="252"/>
                  <a:pt x="960" y="252"/>
                </a:cubicBezTo>
                <a:cubicBezTo>
                  <a:pt x="939" y="252"/>
                  <a:pt x="939" y="252"/>
                  <a:pt x="939" y="252"/>
                </a:cubicBezTo>
                <a:cubicBezTo>
                  <a:pt x="939" y="235"/>
                  <a:pt x="939" y="235"/>
                  <a:pt x="939" y="235"/>
                </a:cubicBezTo>
                <a:close/>
                <a:moveTo>
                  <a:pt x="970" y="235"/>
                </a:moveTo>
                <a:cubicBezTo>
                  <a:pt x="991" y="235"/>
                  <a:pt x="991" y="235"/>
                  <a:pt x="991" y="235"/>
                </a:cubicBezTo>
                <a:cubicBezTo>
                  <a:pt x="991" y="252"/>
                  <a:pt x="991" y="252"/>
                  <a:pt x="991" y="252"/>
                </a:cubicBezTo>
                <a:cubicBezTo>
                  <a:pt x="970" y="252"/>
                  <a:pt x="970" y="252"/>
                  <a:pt x="970" y="252"/>
                </a:cubicBezTo>
                <a:cubicBezTo>
                  <a:pt x="970" y="235"/>
                  <a:pt x="970" y="235"/>
                  <a:pt x="970" y="235"/>
                </a:cubicBezTo>
                <a:close/>
                <a:moveTo>
                  <a:pt x="1001" y="235"/>
                </a:moveTo>
                <a:cubicBezTo>
                  <a:pt x="1027" y="235"/>
                  <a:pt x="1027" y="235"/>
                  <a:pt x="1027" y="235"/>
                </a:cubicBezTo>
                <a:cubicBezTo>
                  <a:pt x="1027" y="252"/>
                  <a:pt x="1027" y="252"/>
                  <a:pt x="1027" y="252"/>
                </a:cubicBezTo>
                <a:cubicBezTo>
                  <a:pt x="1001" y="252"/>
                  <a:pt x="1001" y="252"/>
                  <a:pt x="1001" y="252"/>
                </a:cubicBezTo>
                <a:cubicBezTo>
                  <a:pt x="1001" y="235"/>
                  <a:pt x="1001" y="235"/>
                  <a:pt x="1001" y="235"/>
                </a:cubicBezTo>
                <a:close/>
                <a:moveTo>
                  <a:pt x="1081" y="184"/>
                </a:moveTo>
                <a:cubicBezTo>
                  <a:pt x="1107" y="184"/>
                  <a:pt x="1107" y="184"/>
                  <a:pt x="1107" y="184"/>
                </a:cubicBezTo>
                <a:cubicBezTo>
                  <a:pt x="1107" y="211"/>
                  <a:pt x="1107" y="211"/>
                  <a:pt x="1107" y="211"/>
                </a:cubicBezTo>
                <a:cubicBezTo>
                  <a:pt x="1081" y="211"/>
                  <a:pt x="1081" y="211"/>
                  <a:pt x="1081" y="211"/>
                </a:cubicBezTo>
                <a:cubicBezTo>
                  <a:pt x="1081" y="184"/>
                  <a:pt x="1081" y="184"/>
                  <a:pt x="1081" y="184"/>
                </a:cubicBezTo>
                <a:close/>
                <a:moveTo>
                  <a:pt x="1081" y="216"/>
                </a:moveTo>
                <a:cubicBezTo>
                  <a:pt x="1107" y="216"/>
                  <a:pt x="1107" y="216"/>
                  <a:pt x="1107" y="216"/>
                </a:cubicBezTo>
                <a:cubicBezTo>
                  <a:pt x="1107" y="308"/>
                  <a:pt x="1107" y="308"/>
                  <a:pt x="1107" y="308"/>
                </a:cubicBezTo>
                <a:cubicBezTo>
                  <a:pt x="1081" y="308"/>
                  <a:pt x="1081" y="308"/>
                  <a:pt x="1081" y="308"/>
                </a:cubicBezTo>
                <a:cubicBezTo>
                  <a:pt x="1081" y="216"/>
                  <a:pt x="1081" y="216"/>
                  <a:pt x="1081" y="216"/>
                </a:cubicBezTo>
                <a:close/>
                <a:moveTo>
                  <a:pt x="1116" y="184"/>
                </a:moveTo>
                <a:cubicBezTo>
                  <a:pt x="1143" y="184"/>
                  <a:pt x="1143" y="184"/>
                  <a:pt x="1143" y="184"/>
                </a:cubicBezTo>
                <a:cubicBezTo>
                  <a:pt x="1143" y="211"/>
                  <a:pt x="1143" y="211"/>
                  <a:pt x="1143" y="211"/>
                </a:cubicBezTo>
                <a:cubicBezTo>
                  <a:pt x="1116" y="211"/>
                  <a:pt x="1116" y="211"/>
                  <a:pt x="1116" y="211"/>
                </a:cubicBezTo>
                <a:cubicBezTo>
                  <a:pt x="1116" y="184"/>
                  <a:pt x="1116" y="184"/>
                  <a:pt x="1116" y="184"/>
                </a:cubicBezTo>
                <a:close/>
                <a:moveTo>
                  <a:pt x="1116" y="216"/>
                </a:moveTo>
                <a:cubicBezTo>
                  <a:pt x="1143" y="216"/>
                  <a:pt x="1143" y="216"/>
                  <a:pt x="1143" y="216"/>
                </a:cubicBezTo>
                <a:cubicBezTo>
                  <a:pt x="1143" y="308"/>
                  <a:pt x="1143" y="308"/>
                  <a:pt x="1143" y="308"/>
                </a:cubicBezTo>
                <a:cubicBezTo>
                  <a:pt x="1116" y="308"/>
                  <a:pt x="1116" y="308"/>
                  <a:pt x="1116" y="308"/>
                </a:cubicBezTo>
                <a:cubicBezTo>
                  <a:pt x="1116" y="216"/>
                  <a:pt x="1116" y="216"/>
                  <a:pt x="1116" y="216"/>
                </a:cubicBezTo>
                <a:close/>
                <a:moveTo>
                  <a:pt x="1152" y="184"/>
                </a:moveTo>
                <a:cubicBezTo>
                  <a:pt x="1179" y="184"/>
                  <a:pt x="1179" y="184"/>
                  <a:pt x="1179" y="184"/>
                </a:cubicBezTo>
                <a:cubicBezTo>
                  <a:pt x="1179" y="211"/>
                  <a:pt x="1179" y="211"/>
                  <a:pt x="1179" y="211"/>
                </a:cubicBezTo>
                <a:cubicBezTo>
                  <a:pt x="1152" y="211"/>
                  <a:pt x="1152" y="211"/>
                  <a:pt x="1152" y="211"/>
                </a:cubicBezTo>
                <a:cubicBezTo>
                  <a:pt x="1152" y="184"/>
                  <a:pt x="1152" y="184"/>
                  <a:pt x="1152" y="184"/>
                </a:cubicBezTo>
                <a:close/>
                <a:moveTo>
                  <a:pt x="1152" y="216"/>
                </a:moveTo>
                <a:cubicBezTo>
                  <a:pt x="1179" y="216"/>
                  <a:pt x="1179" y="216"/>
                  <a:pt x="1179" y="216"/>
                </a:cubicBezTo>
                <a:cubicBezTo>
                  <a:pt x="1179" y="308"/>
                  <a:pt x="1179" y="308"/>
                  <a:pt x="1179" y="308"/>
                </a:cubicBezTo>
                <a:cubicBezTo>
                  <a:pt x="1152" y="308"/>
                  <a:pt x="1152" y="308"/>
                  <a:pt x="1152" y="308"/>
                </a:cubicBezTo>
                <a:cubicBezTo>
                  <a:pt x="1152" y="216"/>
                  <a:pt x="1152" y="216"/>
                  <a:pt x="1152" y="216"/>
                </a:cubicBezTo>
                <a:close/>
                <a:moveTo>
                  <a:pt x="1188" y="184"/>
                </a:moveTo>
                <a:cubicBezTo>
                  <a:pt x="1215" y="184"/>
                  <a:pt x="1215" y="184"/>
                  <a:pt x="1215" y="184"/>
                </a:cubicBezTo>
                <a:cubicBezTo>
                  <a:pt x="1215" y="211"/>
                  <a:pt x="1215" y="211"/>
                  <a:pt x="1215" y="211"/>
                </a:cubicBezTo>
                <a:cubicBezTo>
                  <a:pt x="1188" y="211"/>
                  <a:pt x="1188" y="211"/>
                  <a:pt x="1188" y="211"/>
                </a:cubicBezTo>
                <a:cubicBezTo>
                  <a:pt x="1188" y="184"/>
                  <a:pt x="1188" y="184"/>
                  <a:pt x="1188" y="184"/>
                </a:cubicBezTo>
                <a:close/>
                <a:moveTo>
                  <a:pt x="1188" y="216"/>
                </a:moveTo>
                <a:cubicBezTo>
                  <a:pt x="1215" y="216"/>
                  <a:pt x="1215" y="216"/>
                  <a:pt x="1215" y="216"/>
                </a:cubicBezTo>
                <a:cubicBezTo>
                  <a:pt x="1215" y="308"/>
                  <a:pt x="1215" y="308"/>
                  <a:pt x="1215" y="308"/>
                </a:cubicBezTo>
                <a:cubicBezTo>
                  <a:pt x="1188" y="308"/>
                  <a:pt x="1188" y="308"/>
                  <a:pt x="1188" y="308"/>
                </a:cubicBezTo>
                <a:cubicBezTo>
                  <a:pt x="1188" y="216"/>
                  <a:pt x="1188" y="216"/>
                  <a:pt x="1188" y="216"/>
                </a:cubicBezTo>
                <a:close/>
                <a:moveTo>
                  <a:pt x="1224" y="184"/>
                </a:moveTo>
                <a:cubicBezTo>
                  <a:pt x="1250" y="184"/>
                  <a:pt x="1250" y="184"/>
                  <a:pt x="1250" y="184"/>
                </a:cubicBezTo>
                <a:cubicBezTo>
                  <a:pt x="1250" y="211"/>
                  <a:pt x="1250" y="211"/>
                  <a:pt x="1250" y="211"/>
                </a:cubicBezTo>
                <a:cubicBezTo>
                  <a:pt x="1224" y="211"/>
                  <a:pt x="1224" y="211"/>
                  <a:pt x="1224" y="211"/>
                </a:cubicBezTo>
                <a:cubicBezTo>
                  <a:pt x="1224" y="184"/>
                  <a:pt x="1224" y="184"/>
                  <a:pt x="1224" y="184"/>
                </a:cubicBezTo>
                <a:close/>
                <a:moveTo>
                  <a:pt x="1224" y="216"/>
                </a:moveTo>
                <a:cubicBezTo>
                  <a:pt x="1250" y="216"/>
                  <a:pt x="1250" y="216"/>
                  <a:pt x="1250" y="216"/>
                </a:cubicBezTo>
                <a:cubicBezTo>
                  <a:pt x="1250" y="308"/>
                  <a:pt x="1250" y="308"/>
                  <a:pt x="1250" y="308"/>
                </a:cubicBezTo>
                <a:cubicBezTo>
                  <a:pt x="1224" y="308"/>
                  <a:pt x="1224" y="308"/>
                  <a:pt x="1224" y="308"/>
                </a:cubicBezTo>
                <a:cubicBezTo>
                  <a:pt x="1224" y="216"/>
                  <a:pt x="1224" y="216"/>
                  <a:pt x="1224" y="216"/>
                </a:cubicBezTo>
                <a:close/>
                <a:moveTo>
                  <a:pt x="1259" y="184"/>
                </a:moveTo>
                <a:cubicBezTo>
                  <a:pt x="1286" y="184"/>
                  <a:pt x="1286" y="184"/>
                  <a:pt x="1286" y="184"/>
                </a:cubicBezTo>
                <a:cubicBezTo>
                  <a:pt x="1286" y="211"/>
                  <a:pt x="1286" y="211"/>
                  <a:pt x="1286" y="211"/>
                </a:cubicBezTo>
                <a:cubicBezTo>
                  <a:pt x="1259" y="211"/>
                  <a:pt x="1259" y="211"/>
                  <a:pt x="1259" y="211"/>
                </a:cubicBezTo>
                <a:cubicBezTo>
                  <a:pt x="1259" y="184"/>
                  <a:pt x="1259" y="184"/>
                  <a:pt x="1259" y="184"/>
                </a:cubicBezTo>
                <a:close/>
                <a:moveTo>
                  <a:pt x="1259" y="216"/>
                </a:moveTo>
                <a:cubicBezTo>
                  <a:pt x="1286" y="216"/>
                  <a:pt x="1286" y="216"/>
                  <a:pt x="1286" y="216"/>
                </a:cubicBezTo>
                <a:cubicBezTo>
                  <a:pt x="1286" y="308"/>
                  <a:pt x="1286" y="308"/>
                  <a:pt x="1286" y="308"/>
                </a:cubicBezTo>
                <a:cubicBezTo>
                  <a:pt x="1259" y="308"/>
                  <a:pt x="1259" y="308"/>
                  <a:pt x="1259" y="308"/>
                </a:cubicBezTo>
                <a:cubicBezTo>
                  <a:pt x="1259" y="216"/>
                  <a:pt x="1259" y="216"/>
                  <a:pt x="1259" y="216"/>
                </a:cubicBezTo>
                <a:close/>
                <a:moveTo>
                  <a:pt x="1295" y="184"/>
                </a:moveTo>
                <a:cubicBezTo>
                  <a:pt x="1322" y="184"/>
                  <a:pt x="1322" y="184"/>
                  <a:pt x="1322" y="184"/>
                </a:cubicBezTo>
                <a:cubicBezTo>
                  <a:pt x="1322" y="211"/>
                  <a:pt x="1322" y="211"/>
                  <a:pt x="1322" y="211"/>
                </a:cubicBezTo>
                <a:cubicBezTo>
                  <a:pt x="1295" y="211"/>
                  <a:pt x="1295" y="211"/>
                  <a:pt x="1295" y="211"/>
                </a:cubicBezTo>
                <a:cubicBezTo>
                  <a:pt x="1295" y="184"/>
                  <a:pt x="1295" y="184"/>
                  <a:pt x="1295" y="184"/>
                </a:cubicBezTo>
                <a:close/>
                <a:moveTo>
                  <a:pt x="1295" y="216"/>
                </a:moveTo>
                <a:cubicBezTo>
                  <a:pt x="1322" y="216"/>
                  <a:pt x="1322" y="216"/>
                  <a:pt x="1322" y="216"/>
                </a:cubicBezTo>
                <a:cubicBezTo>
                  <a:pt x="1322" y="308"/>
                  <a:pt x="1322" y="308"/>
                  <a:pt x="1322" y="308"/>
                </a:cubicBezTo>
                <a:cubicBezTo>
                  <a:pt x="1295" y="308"/>
                  <a:pt x="1295" y="308"/>
                  <a:pt x="1295" y="308"/>
                </a:cubicBezTo>
                <a:cubicBezTo>
                  <a:pt x="1295" y="216"/>
                  <a:pt x="1295" y="216"/>
                  <a:pt x="1295" y="216"/>
                </a:cubicBezTo>
                <a:close/>
                <a:moveTo>
                  <a:pt x="1331" y="184"/>
                </a:moveTo>
                <a:cubicBezTo>
                  <a:pt x="1358" y="184"/>
                  <a:pt x="1358" y="184"/>
                  <a:pt x="1358" y="184"/>
                </a:cubicBezTo>
                <a:cubicBezTo>
                  <a:pt x="1358" y="211"/>
                  <a:pt x="1358" y="211"/>
                  <a:pt x="1358" y="211"/>
                </a:cubicBezTo>
                <a:cubicBezTo>
                  <a:pt x="1331" y="211"/>
                  <a:pt x="1331" y="211"/>
                  <a:pt x="1331" y="211"/>
                </a:cubicBezTo>
                <a:cubicBezTo>
                  <a:pt x="1331" y="184"/>
                  <a:pt x="1331" y="184"/>
                  <a:pt x="1331" y="184"/>
                </a:cubicBezTo>
                <a:close/>
                <a:moveTo>
                  <a:pt x="1331" y="216"/>
                </a:moveTo>
                <a:cubicBezTo>
                  <a:pt x="1358" y="216"/>
                  <a:pt x="1358" y="216"/>
                  <a:pt x="1358" y="216"/>
                </a:cubicBezTo>
                <a:cubicBezTo>
                  <a:pt x="1358" y="308"/>
                  <a:pt x="1358" y="308"/>
                  <a:pt x="1358" y="308"/>
                </a:cubicBezTo>
                <a:cubicBezTo>
                  <a:pt x="1331" y="308"/>
                  <a:pt x="1331" y="308"/>
                  <a:pt x="1331" y="308"/>
                </a:cubicBezTo>
                <a:cubicBezTo>
                  <a:pt x="1331" y="216"/>
                  <a:pt x="1331" y="216"/>
                  <a:pt x="1331" y="216"/>
                </a:cubicBezTo>
                <a:close/>
                <a:moveTo>
                  <a:pt x="1367" y="184"/>
                </a:moveTo>
                <a:cubicBezTo>
                  <a:pt x="1394" y="184"/>
                  <a:pt x="1394" y="184"/>
                  <a:pt x="1394" y="184"/>
                </a:cubicBezTo>
                <a:cubicBezTo>
                  <a:pt x="1394" y="211"/>
                  <a:pt x="1394" y="211"/>
                  <a:pt x="1394" y="211"/>
                </a:cubicBezTo>
                <a:cubicBezTo>
                  <a:pt x="1367" y="211"/>
                  <a:pt x="1367" y="211"/>
                  <a:pt x="1367" y="211"/>
                </a:cubicBezTo>
                <a:cubicBezTo>
                  <a:pt x="1367" y="184"/>
                  <a:pt x="1367" y="184"/>
                  <a:pt x="1367" y="184"/>
                </a:cubicBezTo>
                <a:close/>
                <a:moveTo>
                  <a:pt x="1367" y="216"/>
                </a:moveTo>
                <a:cubicBezTo>
                  <a:pt x="1394" y="216"/>
                  <a:pt x="1394" y="216"/>
                  <a:pt x="1394" y="216"/>
                </a:cubicBezTo>
                <a:cubicBezTo>
                  <a:pt x="1394" y="308"/>
                  <a:pt x="1394" y="308"/>
                  <a:pt x="1394" y="308"/>
                </a:cubicBezTo>
                <a:cubicBezTo>
                  <a:pt x="1367" y="308"/>
                  <a:pt x="1367" y="308"/>
                  <a:pt x="1367" y="308"/>
                </a:cubicBezTo>
                <a:cubicBezTo>
                  <a:pt x="1367" y="216"/>
                  <a:pt x="1367" y="216"/>
                  <a:pt x="1367" y="216"/>
                </a:cubicBezTo>
                <a:close/>
                <a:moveTo>
                  <a:pt x="1081" y="315"/>
                </a:moveTo>
                <a:cubicBezTo>
                  <a:pt x="1394" y="315"/>
                  <a:pt x="1394" y="315"/>
                  <a:pt x="1394" y="315"/>
                </a:cubicBezTo>
                <a:cubicBezTo>
                  <a:pt x="1394" y="340"/>
                  <a:pt x="1394" y="340"/>
                  <a:pt x="1394" y="340"/>
                </a:cubicBezTo>
                <a:cubicBezTo>
                  <a:pt x="1081" y="340"/>
                  <a:pt x="1081" y="340"/>
                  <a:pt x="1081" y="340"/>
                </a:cubicBezTo>
                <a:lnTo>
                  <a:pt x="1081" y="315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8">
            <a:extLst>
              <a:ext uri="{FF2B5EF4-FFF2-40B4-BE49-F238E27FC236}">
                <a16:creationId xmlns:a16="http://schemas.microsoft.com/office/drawing/2014/main" id="{5131A0A6-E78F-43FB-B25D-889E936E36C6}"/>
              </a:ext>
            </a:extLst>
          </p:cNvPr>
          <p:cNvSpPr>
            <a:spLocks noEditPoints="1"/>
          </p:cNvSpPr>
          <p:nvPr/>
        </p:nvSpPr>
        <p:spPr bwMode="auto">
          <a:xfrm>
            <a:off x="674688" y="3168650"/>
            <a:ext cx="1304925" cy="500063"/>
          </a:xfrm>
          <a:custGeom>
            <a:avLst/>
            <a:gdLst>
              <a:gd name="T0" fmla="*/ 459 w 673"/>
              <a:gd name="T1" fmla="*/ 37 h 257"/>
              <a:gd name="T2" fmla="*/ 604 w 673"/>
              <a:gd name="T3" fmla="*/ 19 h 257"/>
              <a:gd name="T4" fmla="*/ 660 w 673"/>
              <a:gd name="T5" fmla="*/ 59 h 257"/>
              <a:gd name="T6" fmla="*/ 588 w 673"/>
              <a:gd name="T7" fmla="*/ 124 h 257"/>
              <a:gd name="T8" fmla="*/ 598 w 673"/>
              <a:gd name="T9" fmla="*/ 233 h 257"/>
              <a:gd name="T10" fmla="*/ 113 w 673"/>
              <a:gd name="T11" fmla="*/ 224 h 257"/>
              <a:gd name="T12" fmla="*/ 11 w 673"/>
              <a:gd name="T13" fmla="*/ 78 h 257"/>
              <a:gd name="T14" fmla="*/ 89 w 673"/>
              <a:gd name="T15" fmla="*/ 100 h 257"/>
              <a:gd name="T16" fmla="*/ 77 w 673"/>
              <a:gd name="T17" fmla="*/ 13 h 257"/>
              <a:gd name="T18" fmla="*/ 324 w 673"/>
              <a:gd name="T19" fmla="*/ 35 h 257"/>
              <a:gd name="T20" fmla="*/ 337 w 673"/>
              <a:gd name="T21" fmla="*/ 189 h 257"/>
              <a:gd name="T22" fmla="*/ 340 w 673"/>
              <a:gd name="T23" fmla="*/ 179 h 257"/>
              <a:gd name="T24" fmla="*/ 340 w 673"/>
              <a:gd name="T25" fmla="*/ 172 h 257"/>
              <a:gd name="T26" fmla="*/ 364 w 673"/>
              <a:gd name="T27" fmla="*/ 160 h 257"/>
              <a:gd name="T28" fmla="*/ 337 w 673"/>
              <a:gd name="T29" fmla="*/ 168 h 257"/>
              <a:gd name="T30" fmla="*/ 337 w 673"/>
              <a:gd name="T31" fmla="*/ 178 h 257"/>
              <a:gd name="T32" fmla="*/ 334 w 673"/>
              <a:gd name="T33" fmla="*/ 188 h 257"/>
              <a:gd name="T34" fmla="*/ 518 w 673"/>
              <a:gd name="T35" fmla="*/ 130 h 257"/>
              <a:gd name="T36" fmla="*/ 155 w 673"/>
              <a:gd name="T37" fmla="*/ 126 h 257"/>
              <a:gd name="T38" fmla="*/ 337 w 673"/>
              <a:gd name="T39" fmla="*/ 103 h 257"/>
              <a:gd name="T40" fmla="*/ 337 w 673"/>
              <a:gd name="T41" fmla="*/ 78 h 257"/>
              <a:gd name="T42" fmla="*/ 337 w 673"/>
              <a:gd name="T43" fmla="*/ 74 h 257"/>
              <a:gd name="T44" fmla="*/ 337 w 673"/>
              <a:gd name="T45" fmla="*/ 78 h 257"/>
              <a:gd name="T46" fmla="*/ 234 w 673"/>
              <a:gd name="T47" fmla="*/ 206 h 257"/>
              <a:gd name="T48" fmla="*/ 253 w 673"/>
              <a:gd name="T49" fmla="*/ 181 h 257"/>
              <a:gd name="T50" fmla="*/ 255 w 673"/>
              <a:gd name="T51" fmla="*/ 181 h 257"/>
              <a:gd name="T52" fmla="*/ 255 w 673"/>
              <a:gd name="T53" fmla="*/ 219 h 257"/>
              <a:gd name="T54" fmla="*/ 183 w 673"/>
              <a:gd name="T55" fmla="*/ 181 h 257"/>
              <a:gd name="T56" fmla="*/ 193 w 673"/>
              <a:gd name="T57" fmla="*/ 203 h 257"/>
              <a:gd name="T58" fmla="*/ 201 w 673"/>
              <a:gd name="T59" fmla="*/ 219 h 257"/>
              <a:gd name="T60" fmla="*/ 212 w 673"/>
              <a:gd name="T61" fmla="*/ 206 h 257"/>
              <a:gd name="T62" fmla="*/ 154 w 673"/>
              <a:gd name="T63" fmla="*/ 161 h 257"/>
              <a:gd name="T64" fmla="*/ 124 w 673"/>
              <a:gd name="T65" fmla="*/ 231 h 257"/>
              <a:gd name="T66" fmla="*/ 176 w 673"/>
              <a:gd name="T67" fmla="*/ 103 h 257"/>
              <a:gd name="T68" fmla="*/ 169 w 673"/>
              <a:gd name="T69" fmla="*/ 90 h 257"/>
              <a:gd name="T70" fmla="*/ 327 w 673"/>
              <a:gd name="T71" fmla="*/ 188 h 257"/>
              <a:gd name="T72" fmla="*/ 325 w 673"/>
              <a:gd name="T73" fmla="*/ 179 h 257"/>
              <a:gd name="T74" fmla="*/ 327 w 673"/>
              <a:gd name="T75" fmla="*/ 183 h 257"/>
              <a:gd name="T76" fmla="*/ 333 w 673"/>
              <a:gd name="T77" fmla="*/ 178 h 257"/>
              <a:gd name="T78" fmla="*/ 319 w 673"/>
              <a:gd name="T79" fmla="*/ 168 h 257"/>
              <a:gd name="T80" fmla="*/ 439 w 673"/>
              <a:gd name="T81" fmla="*/ 181 h 257"/>
              <a:gd name="T82" fmla="*/ 439 w 673"/>
              <a:gd name="T83" fmla="*/ 219 h 257"/>
              <a:gd name="T84" fmla="*/ 429 w 673"/>
              <a:gd name="T85" fmla="*/ 181 h 257"/>
              <a:gd name="T86" fmla="*/ 410 w 673"/>
              <a:gd name="T87" fmla="*/ 181 h 257"/>
              <a:gd name="T88" fmla="*/ 418 w 673"/>
              <a:gd name="T89" fmla="*/ 206 h 257"/>
              <a:gd name="T90" fmla="*/ 483 w 673"/>
              <a:gd name="T91" fmla="*/ 206 h 257"/>
              <a:gd name="T92" fmla="*/ 472 w 673"/>
              <a:gd name="T93" fmla="*/ 203 h 257"/>
              <a:gd name="T94" fmla="*/ 472 w 673"/>
              <a:gd name="T95" fmla="*/ 206 h 257"/>
              <a:gd name="T96" fmla="*/ 461 w 673"/>
              <a:gd name="T97" fmla="*/ 219 h 257"/>
              <a:gd name="T98" fmla="*/ 551 w 673"/>
              <a:gd name="T99" fmla="*/ 155 h 257"/>
              <a:gd name="T100" fmla="*/ 549 w 673"/>
              <a:gd name="T101" fmla="*/ 223 h 257"/>
              <a:gd name="T102" fmla="*/ 497 w 673"/>
              <a:gd name="T103" fmla="*/ 83 h 257"/>
              <a:gd name="T104" fmla="*/ 508 w 673"/>
              <a:gd name="T105" fmla="*/ 83 h 257"/>
              <a:gd name="T106" fmla="*/ 348 w 673"/>
              <a:gd name="T107" fmla="*/ 184 h 257"/>
              <a:gd name="T108" fmla="*/ 349 w 673"/>
              <a:gd name="T109" fmla="*/ 183 h 257"/>
              <a:gd name="T110" fmla="*/ 355 w 673"/>
              <a:gd name="T111" fmla="*/ 178 h 257"/>
              <a:gd name="T112" fmla="*/ 342 w 673"/>
              <a:gd name="T113" fmla="*/ 174 h 257"/>
              <a:gd name="T114" fmla="*/ 355 w 673"/>
              <a:gd name="T115" fmla="*/ 17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73" h="257">
                <a:moveTo>
                  <a:pt x="337" y="20"/>
                </a:moveTo>
                <a:cubicBezTo>
                  <a:pt x="339" y="20"/>
                  <a:pt x="339" y="20"/>
                  <a:pt x="339" y="20"/>
                </a:cubicBezTo>
                <a:cubicBezTo>
                  <a:pt x="339" y="22"/>
                  <a:pt x="340" y="25"/>
                  <a:pt x="340" y="27"/>
                </a:cubicBezTo>
                <a:cubicBezTo>
                  <a:pt x="345" y="28"/>
                  <a:pt x="347" y="31"/>
                  <a:pt x="349" y="35"/>
                </a:cubicBezTo>
                <a:cubicBezTo>
                  <a:pt x="383" y="35"/>
                  <a:pt x="418" y="35"/>
                  <a:pt x="452" y="35"/>
                </a:cubicBezTo>
                <a:cubicBezTo>
                  <a:pt x="454" y="30"/>
                  <a:pt x="455" y="25"/>
                  <a:pt x="454" y="20"/>
                </a:cubicBezTo>
                <a:cubicBezTo>
                  <a:pt x="458" y="25"/>
                  <a:pt x="460" y="31"/>
                  <a:pt x="459" y="37"/>
                </a:cubicBezTo>
                <a:cubicBezTo>
                  <a:pt x="478" y="51"/>
                  <a:pt x="506" y="60"/>
                  <a:pt x="555" y="40"/>
                </a:cubicBezTo>
                <a:cubicBezTo>
                  <a:pt x="567" y="36"/>
                  <a:pt x="579" y="30"/>
                  <a:pt x="592" y="21"/>
                </a:cubicBezTo>
                <a:cubicBezTo>
                  <a:pt x="593" y="21"/>
                  <a:pt x="596" y="20"/>
                  <a:pt x="597" y="20"/>
                </a:cubicBezTo>
                <a:cubicBezTo>
                  <a:pt x="596" y="17"/>
                  <a:pt x="596" y="15"/>
                  <a:pt x="597" y="13"/>
                </a:cubicBezTo>
                <a:cubicBezTo>
                  <a:pt x="599" y="12"/>
                  <a:pt x="600" y="12"/>
                  <a:pt x="602" y="13"/>
                </a:cubicBezTo>
                <a:cubicBezTo>
                  <a:pt x="605" y="10"/>
                  <a:pt x="605" y="6"/>
                  <a:pt x="602" y="0"/>
                </a:cubicBezTo>
                <a:cubicBezTo>
                  <a:pt x="610" y="2"/>
                  <a:pt x="611" y="12"/>
                  <a:pt x="604" y="19"/>
                </a:cubicBezTo>
                <a:cubicBezTo>
                  <a:pt x="604" y="22"/>
                  <a:pt x="603" y="24"/>
                  <a:pt x="601" y="25"/>
                </a:cubicBezTo>
                <a:cubicBezTo>
                  <a:pt x="601" y="28"/>
                  <a:pt x="601" y="31"/>
                  <a:pt x="601" y="33"/>
                </a:cubicBezTo>
                <a:cubicBezTo>
                  <a:pt x="571" y="56"/>
                  <a:pt x="547" y="77"/>
                  <a:pt x="522" y="100"/>
                </a:cubicBezTo>
                <a:cubicBezTo>
                  <a:pt x="543" y="100"/>
                  <a:pt x="564" y="100"/>
                  <a:pt x="585" y="100"/>
                </a:cubicBezTo>
                <a:cubicBezTo>
                  <a:pt x="609" y="91"/>
                  <a:pt x="636" y="78"/>
                  <a:pt x="656" y="63"/>
                </a:cubicBezTo>
                <a:cubicBezTo>
                  <a:pt x="658" y="63"/>
                  <a:pt x="659" y="63"/>
                  <a:pt x="660" y="63"/>
                </a:cubicBezTo>
                <a:cubicBezTo>
                  <a:pt x="660" y="62"/>
                  <a:pt x="660" y="61"/>
                  <a:pt x="660" y="59"/>
                </a:cubicBezTo>
                <a:cubicBezTo>
                  <a:pt x="664" y="55"/>
                  <a:pt x="665" y="51"/>
                  <a:pt x="666" y="47"/>
                </a:cubicBezTo>
                <a:cubicBezTo>
                  <a:pt x="669" y="50"/>
                  <a:pt x="669" y="49"/>
                  <a:pt x="669" y="53"/>
                </a:cubicBezTo>
                <a:cubicBezTo>
                  <a:pt x="673" y="58"/>
                  <a:pt x="667" y="62"/>
                  <a:pt x="663" y="68"/>
                </a:cubicBezTo>
                <a:cubicBezTo>
                  <a:pt x="663" y="71"/>
                  <a:pt x="663" y="75"/>
                  <a:pt x="663" y="78"/>
                </a:cubicBezTo>
                <a:cubicBezTo>
                  <a:pt x="646" y="90"/>
                  <a:pt x="629" y="100"/>
                  <a:pt x="613" y="112"/>
                </a:cubicBezTo>
                <a:cubicBezTo>
                  <a:pt x="607" y="115"/>
                  <a:pt x="603" y="120"/>
                  <a:pt x="597" y="124"/>
                </a:cubicBezTo>
                <a:cubicBezTo>
                  <a:pt x="594" y="124"/>
                  <a:pt x="591" y="124"/>
                  <a:pt x="588" y="124"/>
                </a:cubicBezTo>
                <a:cubicBezTo>
                  <a:pt x="586" y="133"/>
                  <a:pt x="581" y="137"/>
                  <a:pt x="573" y="135"/>
                </a:cubicBezTo>
                <a:cubicBezTo>
                  <a:pt x="573" y="137"/>
                  <a:pt x="573" y="139"/>
                  <a:pt x="573" y="141"/>
                </a:cubicBezTo>
                <a:cubicBezTo>
                  <a:pt x="569" y="141"/>
                  <a:pt x="565" y="141"/>
                  <a:pt x="561" y="141"/>
                </a:cubicBezTo>
                <a:cubicBezTo>
                  <a:pt x="561" y="169"/>
                  <a:pt x="561" y="196"/>
                  <a:pt x="561" y="224"/>
                </a:cubicBezTo>
                <a:cubicBezTo>
                  <a:pt x="562" y="224"/>
                  <a:pt x="563" y="224"/>
                  <a:pt x="564" y="224"/>
                </a:cubicBezTo>
                <a:cubicBezTo>
                  <a:pt x="564" y="227"/>
                  <a:pt x="564" y="230"/>
                  <a:pt x="564" y="233"/>
                </a:cubicBezTo>
                <a:cubicBezTo>
                  <a:pt x="576" y="233"/>
                  <a:pt x="587" y="233"/>
                  <a:pt x="598" y="233"/>
                </a:cubicBezTo>
                <a:cubicBezTo>
                  <a:pt x="598" y="241"/>
                  <a:pt x="598" y="249"/>
                  <a:pt x="598" y="257"/>
                </a:cubicBezTo>
                <a:cubicBezTo>
                  <a:pt x="337" y="257"/>
                  <a:pt x="337" y="257"/>
                  <a:pt x="337" y="257"/>
                </a:cubicBezTo>
                <a:cubicBezTo>
                  <a:pt x="75" y="257"/>
                  <a:pt x="75" y="257"/>
                  <a:pt x="75" y="257"/>
                </a:cubicBezTo>
                <a:cubicBezTo>
                  <a:pt x="75" y="249"/>
                  <a:pt x="75" y="241"/>
                  <a:pt x="75" y="233"/>
                </a:cubicBezTo>
                <a:cubicBezTo>
                  <a:pt x="87" y="233"/>
                  <a:pt x="98" y="233"/>
                  <a:pt x="109" y="233"/>
                </a:cubicBezTo>
                <a:cubicBezTo>
                  <a:pt x="109" y="230"/>
                  <a:pt x="109" y="227"/>
                  <a:pt x="109" y="224"/>
                </a:cubicBezTo>
                <a:cubicBezTo>
                  <a:pt x="110" y="224"/>
                  <a:pt x="111" y="224"/>
                  <a:pt x="113" y="224"/>
                </a:cubicBezTo>
                <a:cubicBezTo>
                  <a:pt x="113" y="196"/>
                  <a:pt x="113" y="169"/>
                  <a:pt x="113" y="141"/>
                </a:cubicBezTo>
                <a:cubicBezTo>
                  <a:pt x="109" y="141"/>
                  <a:pt x="104" y="141"/>
                  <a:pt x="100" y="141"/>
                </a:cubicBezTo>
                <a:cubicBezTo>
                  <a:pt x="100" y="139"/>
                  <a:pt x="100" y="137"/>
                  <a:pt x="100" y="135"/>
                </a:cubicBezTo>
                <a:cubicBezTo>
                  <a:pt x="92" y="137"/>
                  <a:pt x="87" y="133"/>
                  <a:pt x="85" y="124"/>
                </a:cubicBezTo>
                <a:cubicBezTo>
                  <a:pt x="82" y="124"/>
                  <a:pt x="79" y="124"/>
                  <a:pt x="76" y="124"/>
                </a:cubicBezTo>
                <a:cubicBezTo>
                  <a:pt x="71" y="120"/>
                  <a:pt x="66" y="115"/>
                  <a:pt x="61" y="112"/>
                </a:cubicBezTo>
                <a:cubicBezTo>
                  <a:pt x="44" y="100"/>
                  <a:pt x="27" y="90"/>
                  <a:pt x="11" y="78"/>
                </a:cubicBezTo>
                <a:cubicBezTo>
                  <a:pt x="11" y="75"/>
                  <a:pt x="11" y="71"/>
                  <a:pt x="11" y="68"/>
                </a:cubicBezTo>
                <a:cubicBezTo>
                  <a:pt x="6" y="62"/>
                  <a:pt x="0" y="58"/>
                  <a:pt x="5" y="53"/>
                </a:cubicBezTo>
                <a:cubicBezTo>
                  <a:pt x="5" y="49"/>
                  <a:pt x="4" y="50"/>
                  <a:pt x="7" y="47"/>
                </a:cubicBezTo>
                <a:cubicBezTo>
                  <a:pt x="8" y="51"/>
                  <a:pt x="10" y="55"/>
                  <a:pt x="13" y="59"/>
                </a:cubicBezTo>
                <a:cubicBezTo>
                  <a:pt x="13" y="61"/>
                  <a:pt x="13" y="62"/>
                  <a:pt x="13" y="63"/>
                </a:cubicBezTo>
                <a:cubicBezTo>
                  <a:pt x="15" y="63"/>
                  <a:pt x="16" y="63"/>
                  <a:pt x="17" y="63"/>
                </a:cubicBezTo>
                <a:cubicBezTo>
                  <a:pt x="38" y="78"/>
                  <a:pt x="64" y="91"/>
                  <a:pt x="89" y="100"/>
                </a:cubicBezTo>
                <a:cubicBezTo>
                  <a:pt x="109" y="100"/>
                  <a:pt x="131" y="100"/>
                  <a:pt x="151" y="100"/>
                </a:cubicBezTo>
                <a:cubicBezTo>
                  <a:pt x="126" y="77"/>
                  <a:pt x="102" y="56"/>
                  <a:pt x="72" y="33"/>
                </a:cubicBezTo>
                <a:cubicBezTo>
                  <a:pt x="72" y="31"/>
                  <a:pt x="72" y="28"/>
                  <a:pt x="72" y="25"/>
                </a:cubicBezTo>
                <a:cubicBezTo>
                  <a:pt x="70" y="24"/>
                  <a:pt x="69" y="22"/>
                  <a:pt x="69" y="19"/>
                </a:cubicBezTo>
                <a:cubicBezTo>
                  <a:pt x="63" y="12"/>
                  <a:pt x="64" y="2"/>
                  <a:pt x="71" y="0"/>
                </a:cubicBezTo>
                <a:cubicBezTo>
                  <a:pt x="68" y="6"/>
                  <a:pt x="68" y="10"/>
                  <a:pt x="71" y="13"/>
                </a:cubicBezTo>
                <a:cubicBezTo>
                  <a:pt x="73" y="12"/>
                  <a:pt x="75" y="12"/>
                  <a:pt x="77" y="13"/>
                </a:cubicBezTo>
                <a:cubicBezTo>
                  <a:pt x="77" y="15"/>
                  <a:pt x="77" y="17"/>
                  <a:pt x="77" y="20"/>
                </a:cubicBezTo>
                <a:cubicBezTo>
                  <a:pt x="78" y="20"/>
                  <a:pt x="80" y="21"/>
                  <a:pt x="82" y="21"/>
                </a:cubicBezTo>
                <a:cubicBezTo>
                  <a:pt x="94" y="30"/>
                  <a:pt x="107" y="36"/>
                  <a:pt x="119" y="40"/>
                </a:cubicBezTo>
                <a:cubicBezTo>
                  <a:pt x="168" y="60"/>
                  <a:pt x="196" y="51"/>
                  <a:pt x="215" y="37"/>
                </a:cubicBezTo>
                <a:cubicBezTo>
                  <a:pt x="214" y="31"/>
                  <a:pt x="215" y="25"/>
                  <a:pt x="219" y="20"/>
                </a:cubicBezTo>
                <a:cubicBezTo>
                  <a:pt x="219" y="25"/>
                  <a:pt x="219" y="30"/>
                  <a:pt x="221" y="35"/>
                </a:cubicBezTo>
                <a:cubicBezTo>
                  <a:pt x="256" y="35"/>
                  <a:pt x="290" y="35"/>
                  <a:pt x="324" y="35"/>
                </a:cubicBezTo>
                <a:cubicBezTo>
                  <a:pt x="326" y="31"/>
                  <a:pt x="329" y="28"/>
                  <a:pt x="333" y="27"/>
                </a:cubicBezTo>
                <a:cubicBezTo>
                  <a:pt x="333" y="25"/>
                  <a:pt x="334" y="22"/>
                  <a:pt x="334" y="20"/>
                </a:cubicBezTo>
                <a:cubicBezTo>
                  <a:pt x="337" y="20"/>
                  <a:pt x="337" y="20"/>
                  <a:pt x="337" y="20"/>
                </a:cubicBezTo>
                <a:close/>
                <a:moveTo>
                  <a:pt x="337" y="234"/>
                </a:moveTo>
                <a:cubicBezTo>
                  <a:pt x="355" y="234"/>
                  <a:pt x="355" y="234"/>
                  <a:pt x="355" y="234"/>
                </a:cubicBezTo>
                <a:cubicBezTo>
                  <a:pt x="355" y="189"/>
                  <a:pt x="355" y="189"/>
                  <a:pt x="355" y="189"/>
                </a:cubicBezTo>
                <a:cubicBezTo>
                  <a:pt x="337" y="189"/>
                  <a:pt x="337" y="189"/>
                  <a:pt x="337" y="189"/>
                </a:cubicBezTo>
                <a:cubicBezTo>
                  <a:pt x="337" y="188"/>
                  <a:pt x="337" y="188"/>
                  <a:pt x="337" y="188"/>
                </a:cubicBezTo>
                <a:cubicBezTo>
                  <a:pt x="340" y="188"/>
                  <a:pt x="340" y="188"/>
                  <a:pt x="340" y="188"/>
                </a:cubicBezTo>
                <a:cubicBezTo>
                  <a:pt x="340" y="184"/>
                  <a:pt x="340" y="184"/>
                  <a:pt x="340" y="184"/>
                </a:cubicBezTo>
                <a:cubicBezTo>
                  <a:pt x="337" y="184"/>
                  <a:pt x="337" y="184"/>
                  <a:pt x="337" y="184"/>
                </a:cubicBezTo>
                <a:cubicBezTo>
                  <a:pt x="337" y="183"/>
                  <a:pt x="337" y="183"/>
                  <a:pt x="337" y="183"/>
                </a:cubicBezTo>
                <a:cubicBezTo>
                  <a:pt x="340" y="183"/>
                  <a:pt x="340" y="183"/>
                  <a:pt x="340" y="183"/>
                </a:cubicBezTo>
                <a:cubicBezTo>
                  <a:pt x="340" y="179"/>
                  <a:pt x="340" y="179"/>
                  <a:pt x="340" y="179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37" y="178"/>
                  <a:pt x="337" y="178"/>
                  <a:pt x="337" y="178"/>
                </a:cubicBezTo>
                <a:cubicBezTo>
                  <a:pt x="340" y="178"/>
                  <a:pt x="340" y="178"/>
                  <a:pt x="340" y="178"/>
                </a:cubicBezTo>
                <a:cubicBezTo>
                  <a:pt x="340" y="174"/>
                  <a:pt x="340" y="174"/>
                  <a:pt x="340" y="174"/>
                </a:cubicBezTo>
                <a:cubicBezTo>
                  <a:pt x="337" y="174"/>
                  <a:pt x="337" y="174"/>
                  <a:pt x="337" y="174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40" y="172"/>
                  <a:pt x="340" y="172"/>
                  <a:pt x="340" y="172"/>
                </a:cubicBezTo>
                <a:cubicBezTo>
                  <a:pt x="340" y="168"/>
                  <a:pt x="340" y="168"/>
                  <a:pt x="340" y="168"/>
                </a:cubicBezTo>
                <a:cubicBezTo>
                  <a:pt x="337" y="168"/>
                  <a:pt x="337" y="168"/>
                  <a:pt x="337" y="168"/>
                </a:cubicBezTo>
                <a:cubicBezTo>
                  <a:pt x="337" y="166"/>
                  <a:pt x="337" y="166"/>
                  <a:pt x="337" y="166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234"/>
                  <a:pt x="358" y="234"/>
                  <a:pt x="358" y="234"/>
                </a:cubicBezTo>
                <a:cubicBezTo>
                  <a:pt x="364" y="234"/>
                  <a:pt x="364" y="234"/>
                  <a:pt x="364" y="234"/>
                </a:cubicBezTo>
                <a:cubicBezTo>
                  <a:pt x="364" y="160"/>
                  <a:pt x="364" y="160"/>
                  <a:pt x="364" y="160"/>
                </a:cubicBezTo>
                <a:cubicBezTo>
                  <a:pt x="337" y="160"/>
                  <a:pt x="337" y="160"/>
                  <a:pt x="337" y="160"/>
                </a:cubicBezTo>
                <a:cubicBezTo>
                  <a:pt x="311" y="160"/>
                  <a:pt x="311" y="160"/>
                  <a:pt x="311" y="160"/>
                </a:cubicBezTo>
                <a:cubicBezTo>
                  <a:pt x="311" y="234"/>
                  <a:pt x="311" y="234"/>
                  <a:pt x="311" y="234"/>
                </a:cubicBezTo>
                <a:cubicBezTo>
                  <a:pt x="317" y="234"/>
                  <a:pt x="317" y="234"/>
                  <a:pt x="317" y="234"/>
                </a:cubicBezTo>
                <a:cubicBezTo>
                  <a:pt x="317" y="166"/>
                  <a:pt x="317" y="166"/>
                  <a:pt x="317" y="166"/>
                </a:cubicBezTo>
                <a:cubicBezTo>
                  <a:pt x="337" y="166"/>
                  <a:pt x="337" y="166"/>
                  <a:pt x="337" y="166"/>
                </a:cubicBezTo>
                <a:cubicBezTo>
                  <a:pt x="337" y="168"/>
                  <a:pt x="337" y="168"/>
                  <a:pt x="337" y="168"/>
                </a:cubicBezTo>
                <a:cubicBezTo>
                  <a:pt x="334" y="168"/>
                  <a:pt x="334" y="168"/>
                  <a:pt x="334" y="168"/>
                </a:cubicBezTo>
                <a:cubicBezTo>
                  <a:pt x="334" y="172"/>
                  <a:pt x="334" y="172"/>
                  <a:pt x="334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4"/>
                  <a:pt x="337" y="174"/>
                  <a:pt x="337" y="174"/>
                </a:cubicBezTo>
                <a:cubicBezTo>
                  <a:pt x="334" y="174"/>
                  <a:pt x="334" y="174"/>
                  <a:pt x="334" y="174"/>
                </a:cubicBezTo>
                <a:cubicBezTo>
                  <a:pt x="334" y="178"/>
                  <a:pt x="334" y="178"/>
                  <a:pt x="334" y="178"/>
                </a:cubicBezTo>
                <a:cubicBezTo>
                  <a:pt x="337" y="178"/>
                  <a:pt x="337" y="178"/>
                  <a:pt x="337" y="178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34" y="179"/>
                  <a:pt x="334" y="179"/>
                  <a:pt x="334" y="179"/>
                </a:cubicBezTo>
                <a:cubicBezTo>
                  <a:pt x="334" y="183"/>
                  <a:pt x="334" y="183"/>
                  <a:pt x="334" y="183"/>
                </a:cubicBezTo>
                <a:cubicBezTo>
                  <a:pt x="337" y="183"/>
                  <a:pt x="337" y="183"/>
                  <a:pt x="337" y="183"/>
                </a:cubicBezTo>
                <a:cubicBezTo>
                  <a:pt x="337" y="184"/>
                  <a:pt x="337" y="184"/>
                  <a:pt x="337" y="184"/>
                </a:cubicBezTo>
                <a:cubicBezTo>
                  <a:pt x="334" y="184"/>
                  <a:pt x="334" y="184"/>
                  <a:pt x="334" y="184"/>
                </a:cubicBezTo>
                <a:cubicBezTo>
                  <a:pt x="334" y="188"/>
                  <a:pt x="334" y="188"/>
                  <a:pt x="334" y="188"/>
                </a:cubicBezTo>
                <a:cubicBezTo>
                  <a:pt x="337" y="188"/>
                  <a:pt x="337" y="188"/>
                  <a:pt x="337" y="188"/>
                </a:cubicBezTo>
                <a:cubicBezTo>
                  <a:pt x="337" y="189"/>
                  <a:pt x="337" y="189"/>
                  <a:pt x="337" y="189"/>
                </a:cubicBezTo>
                <a:cubicBezTo>
                  <a:pt x="319" y="189"/>
                  <a:pt x="319" y="189"/>
                  <a:pt x="319" y="189"/>
                </a:cubicBezTo>
                <a:cubicBezTo>
                  <a:pt x="319" y="234"/>
                  <a:pt x="319" y="234"/>
                  <a:pt x="319" y="234"/>
                </a:cubicBezTo>
                <a:cubicBezTo>
                  <a:pt x="337" y="234"/>
                  <a:pt x="337" y="234"/>
                  <a:pt x="337" y="234"/>
                </a:cubicBezTo>
                <a:close/>
                <a:moveTo>
                  <a:pt x="337" y="131"/>
                </a:moveTo>
                <a:cubicBezTo>
                  <a:pt x="518" y="130"/>
                  <a:pt x="518" y="130"/>
                  <a:pt x="518" y="130"/>
                </a:cubicBezTo>
                <a:cubicBezTo>
                  <a:pt x="520" y="130"/>
                  <a:pt x="520" y="130"/>
                  <a:pt x="520" y="130"/>
                </a:cubicBezTo>
                <a:cubicBezTo>
                  <a:pt x="535" y="130"/>
                  <a:pt x="576" y="130"/>
                  <a:pt x="600" y="116"/>
                </a:cubicBezTo>
                <a:cubicBezTo>
                  <a:pt x="599" y="113"/>
                  <a:pt x="599" y="113"/>
                  <a:pt x="599" y="113"/>
                </a:cubicBezTo>
                <a:cubicBezTo>
                  <a:pt x="575" y="126"/>
                  <a:pt x="534" y="126"/>
                  <a:pt x="520" y="126"/>
                </a:cubicBezTo>
                <a:cubicBezTo>
                  <a:pt x="518" y="126"/>
                  <a:pt x="518" y="126"/>
                  <a:pt x="518" y="126"/>
                </a:cubicBezTo>
                <a:cubicBezTo>
                  <a:pt x="337" y="128"/>
                  <a:pt x="337" y="128"/>
                  <a:pt x="337" y="128"/>
                </a:cubicBezTo>
                <a:cubicBezTo>
                  <a:pt x="155" y="126"/>
                  <a:pt x="155" y="126"/>
                  <a:pt x="155" y="126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39" y="126"/>
                  <a:pt x="98" y="126"/>
                  <a:pt x="75" y="113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97" y="130"/>
                  <a:pt x="139" y="130"/>
                  <a:pt x="154" y="130"/>
                </a:cubicBezTo>
                <a:cubicBezTo>
                  <a:pt x="155" y="130"/>
                  <a:pt x="155" y="130"/>
                  <a:pt x="155" y="130"/>
                </a:cubicBezTo>
                <a:cubicBezTo>
                  <a:pt x="337" y="131"/>
                  <a:pt x="337" y="131"/>
                  <a:pt x="337" y="131"/>
                </a:cubicBezTo>
                <a:close/>
                <a:moveTo>
                  <a:pt x="337" y="103"/>
                </a:moveTo>
                <a:cubicBezTo>
                  <a:pt x="395" y="103"/>
                  <a:pt x="395" y="103"/>
                  <a:pt x="395" y="103"/>
                </a:cubicBezTo>
                <a:cubicBezTo>
                  <a:pt x="395" y="83"/>
                  <a:pt x="395" y="83"/>
                  <a:pt x="395" y="83"/>
                </a:cubicBezTo>
                <a:cubicBezTo>
                  <a:pt x="337" y="83"/>
                  <a:pt x="337" y="83"/>
                  <a:pt x="337" y="83"/>
                </a:cubicBezTo>
                <a:cubicBezTo>
                  <a:pt x="279" y="83"/>
                  <a:pt x="279" y="83"/>
                  <a:pt x="279" y="83"/>
                </a:cubicBezTo>
                <a:cubicBezTo>
                  <a:pt x="279" y="103"/>
                  <a:pt x="279" y="103"/>
                  <a:pt x="279" y="103"/>
                </a:cubicBezTo>
                <a:cubicBezTo>
                  <a:pt x="337" y="103"/>
                  <a:pt x="337" y="103"/>
                  <a:pt x="337" y="103"/>
                </a:cubicBezTo>
                <a:close/>
                <a:moveTo>
                  <a:pt x="337" y="78"/>
                </a:moveTo>
                <a:cubicBezTo>
                  <a:pt x="362" y="78"/>
                  <a:pt x="498" y="77"/>
                  <a:pt x="515" y="76"/>
                </a:cubicBezTo>
                <a:cubicBezTo>
                  <a:pt x="524" y="76"/>
                  <a:pt x="533" y="73"/>
                  <a:pt x="540" y="70"/>
                </a:cubicBezTo>
                <a:cubicBezTo>
                  <a:pt x="547" y="67"/>
                  <a:pt x="553" y="63"/>
                  <a:pt x="557" y="60"/>
                </a:cubicBezTo>
                <a:cubicBezTo>
                  <a:pt x="555" y="58"/>
                  <a:pt x="555" y="58"/>
                  <a:pt x="555" y="58"/>
                </a:cubicBezTo>
                <a:cubicBezTo>
                  <a:pt x="551" y="60"/>
                  <a:pt x="546" y="64"/>
                  <a:pt x="539" y="67"/>
                </a:cubicBezTo>
                <a:cubicBezTo>
                  <a:pt x="532" y="70"/>
                  <a:pt x="524" y="72"/>
                  <a:pt x="515" y="73"/>
                </a:cubicBezTo>
                <a:cubicBezTo>
                  <a:pt x="498" y="74"/>
                  <a:pt x="362" y="74"/>
                  <a:pt x="337" y="74"/>
                </a:cubicBezTo>
                <a:cubicBezTo>
                  <a:pt x="312" y="74"/>
                  <a:pt x="176" y="74"/>
                  <a:pt x="159" y="73"/>
                </a:cubicBezTo>
                <a:cubicBezTo>
                  <a:pt x="150" y="72"/>
                  <a:pt x="141" y="70"/>
                  <a:pt x="135" y="67"/>
                </a:cubicBezTo>
                <a:cubicBezTo>
                  <a:pt x="128" y="64"/>
                  <a:pt x="122" y="60"/>
                  <a:pt x="118" y="58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20" y="63"/>
                  <a:pt x="126" y="67"/>
                  <a:pt x="133" y="70"/>
                </a:cubicBezTo>
                <a:cubicBezTo>
                  <a:pt x="140" y="73"/>
                  <a:pt x="149" y="76"/>
                  <a:pt x="159" y="76"/>
                </a:cubicBezTo>
                <a:cubicBezTo>
                  <a:pt x="176" y="77"/>
                  <a:pt x="312" y="78"/>
                  <a:pt x="337" y="78"/>
                </a:cubicBezTo>
                <a:close/>
                <a:moveTo>
                  <a:pt x="234" y="181"/>
                </a:moveTo>
                <a:cubicBezTo>
                  <a:pt x="234" y="203"/>
                  <a:pt x="234" y="203"/>
                  <a:pt x="234" y="203"/>
                </a:cubicBezTo>
                <a:cubicBezTo>
                  <a:pt x="242" y="203"/>
                  <a:pt x="242" y="203"/>
                  <a:pt x="242" y="203"/>
                </a:cubicBezTo>
                <a:cubicBezTo>
                  <a:pt x="242" y="181"/>
                  <a:pt x="242" y="181"/>
                  <a:pt x="242" y="181"/>
                </a:cubicBezTo>
                <a:cubicBezTo>
                  <a:pt x="234" y="181"/>
                  <a:pt x="234" y="181"/>
                  <a:pt x="234" y="181"/>
                </a:cubicBezTo>
                <a:close/>
                <a:moveTo>
                  <a:pt x="242" y="206"/>
                </a:moveTo>
                <a:cubicBezTo>
                  <a:pt x="234" y="206"/>
                  <a:pt x="234" y="206"/>
                  <a:pt x="234" y="206"/>
                </a:cubicBezTo>
                <a:cubicBezTo>
                  <a:pt x="234" y="219"/>
                  <a:pt x="234" y="219"/>
                  <a:pt x="234" y="219"/>
                </a:cubicBezTo>
                <a:cubicBezTo>
                  <a:pt x="242" y="219"/>
                  <a:pt x="242" y="219"/>
                  <a:pt x="242" y="219"/>
                </a:cubicBezTo>
                <a:cubicBezTo>
                  <a:pt x="242" y="206"/>
                  <a:pt x="242" y="206"/>
                  <a:pt x="242" y="206"/>
                </a:cubicBezTo>
                <a:close/>
                <a:moveTo>
                  <a:pt x="245" y="181"/>
                </a:moveTo>
                <a:cubicBezTo>
                  <a:pt x="245" y="203"/>
                  <a:pt x="245" y="203"/>
                  <a:pt x="245" y="203"/>
                </a:cubicBezTo>
                <a:cubicBezTo>
                  <a:pt x="253" y="203"/>
                  <a:pt x="253" y="203"/>
                  <a:pt x="253" y="203"/>
                </a:cubicBezTo>
                <a:cubicBezTo>
                  <a:pt x="253" y="181"/>
                  <a:pt x="253" y="181"/>
                  <a:pt x="253" y="181"/>
                </a:cubicBezTo>
                <a:cubicBezTo>
                  <a:pt x="245" y="181"/>
                  <a:pt x="245" y="181"/>
                  <a:pt x="245" y="181"/>
                </a:cubicBezTo>
                <a:close/>
                <a:moveTo>
                  <a:pt x="253" y="206"/>
                </a:moveTo>
                <a:cubicBezTo>
                  <a:pt x="245" y="206"/>
                  <a:pt x="245" y="206"/>
                  <a:pt x="245" y="206"/>
                </a:cubicBezTo>
                <a:cubicBezTo>
                  <a:pt x="245" y="219"/>
                  <a:pt x="245" y="219"/>
                  <a:pt x="245" y="219"/>
                </a:cubicBezTo>
                <a:cubicBezTo>
                  <a:pt x="253" y="219"/>
                  <a:pt x="253" y="219"/>
                  <a:pt x="253" y="219"/>
                </a:cubicBezTo>
                <a:cubicBezTo>
                  <a:pt x="253" y="206"/>
                  <a:pt x="253" y="206"/>
                  <a:pt x="253" y="206"/>
                </a:cubicBezTo>
                <a:close/>
                <a:moveTo>
                  <a:pt x="255" y="181"/>
                </a:moveTo>
                <a:cubicBezTo>
                  <a:pt x="255" y="203"/>
                  <a:pt x="255" y="203"/>
                  <a:pt x="255" y="203"/>
                </a:cubicBezTo>
                <a:cubicBezTo>
                  <a:pt x="263" y="203"/>
                  <a:pt x="263" y="203"/>
                  <a:pt x="263" y="203"/>
                </a:cubicBezTo>
                <a:cubicBezTo>
                  <a:pt x="263" y="181"/>
                  <a:pt x="263" y="181"/>
                  <a:pt x="263" y="181"/>
                </a:cubicBezTo>
                <a:cubicBezTo>
                  <a:pt x="255" y="181"/>
                  <a:pt x="255" y="181"/>
                  <a:pt x="255" y="181"/>
                </a:cubicBezTo>
                <a:close/>
                <a:moveTo>
                  <a:pt x="263" y="206"/>
                </a:moveTo>
                <a:cubicBezTo>
                  <a:pt x="255" y="206"/>
                  <a:pt x="255" y="206"/>
                  <a:pt x="255" y="206"/>
                </a:cubicBezTo>
                <a:cubicBezTo>
                  <a:pt x="255" y="219"/>
                  <a:pt x="255" y="219"/>
                  <a:pt x="255" y="219"/>
                </a:cubicBezTo>
                <a:cubicBezTo>
                  <a:pt x="263" y="219"/>
                  <a:pt x="263" y="219"/>
                  <a:pt x="263" y="219"/>
                </a:cubicBezTo>
                <a:cubicBezTo>
                  <a:pt x="263" y="206"/>
                  <a:pt x="263" y="206"/>
                  <a:pt x="263" y="206"/>
                </a:cubicBezTo>
                <a:close/>
                <a:moveTo>
                  <a:pt x="183" y="181"/>
                </a:moveTo>
                <a:cubicBezTo>
                  <a:pt x="183" y="203"/>
                  <a:pt x="183" y="203"/>
                  <a:pt x="183" y="203"/>
                </a:cubicBezTo>
                <a:cubicBezTo>
                  <a:pt x="191" y="203"/>
                  <a:pt x="191" y="203"/>
                  <a:pt x="191" y="203"/>
                </a:cubicBezTo>
                <a:cubicBezTo>
                  <a:pt x="191" y="181"/>
                  <a:pt x="191" y="181"/>
                  <a:pt x="191" y="181"/>
                </a:cubicBezTo>
                <a:cubicBezTo>
                  <a:pt x="183" y="181"/>
                  <a:pt x="183" y="181"/>
                  <a:pt x="183" y="181"/>
                </a:cubicBezTo>
                <a:close/>
                <a:moveTo>
                  <a:pt x="191" y="206"/>
                </a:moveTo>
                <a:cubicBezTo>
                  <a:pt x="183" y="206"/>
                  <a:pt x="183" y="206"/>
                  <a:pt x="183" y="206"/>
                </a:cubicBezTo>
                <a:cubicBezTo>
                  <a:pt x="183" y="219"/>
                  <a:pt x="183" y="219"/>
                  <a:pt x="183" y="21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91" y="206"/>
                  <a:pt x="191" y="206"/>
                  <a:pt x="191" y="206"/>
                </a:cubicBezTo>
                <a:close/>
                <a:moveTo>
                  <a:pt x="193" y="181"/>
                </a:moveTo>
                <a:cubicBezTo>
                  <a:pt x="193" y="203"/>
                  <a:pt x="193" y="203"/>
                  <a:pt x="193" y="203"/>
                </a:cubicBezTo>
                <a:cubicBezTo>
                  <a:pt x="201" y="203"/>
                  <a:pt x="201" y="203"/>
                  <a:pt x="201" y="203"/>
                </a:cubicBezTo>
                <a:cubicBezTo>
                  <a:pt x="201" y="181"/>
                  <a:pt x="201" y="181"/>
                  <a:pt x="201" y="181"/>
                </a:cubicBezTo>
                <a:cubicBezTo>
                  <a:pt x="193" y="181"/>
                  <a:pt x="193" y="181"/>
                  <a:pt x="193" y="181"/>
                </a:cubicBezTo>
                <a:close/>
                <a:moveTo>
                  <a:pt x="201" y="206"/>
                </a:moveTo>
                <a:cubicBezTo>
                  <a:pt x="193" y="206"/>
                  <a:pt x="193" y="206"/>
                  <a:pt x="193" y="206"/>
                </a:cubicBezTo>
                <a:cubicBezTo>
                  <a:pt x="193" y="219"/>
                  <a:pt x="193" y="219"/>
                  <a:pt x="193" y="219"/>
                </a:cubicBezTo>
                <a:cubicBezTo>
                  <a:pt x="201" y="219"/>
                  <a:pt x="201" y="219"/>
                  <a:pt x="201" y="219"/>
                </a:cubicBezTo>
                <a:cubicBezTo>
                  <a:pt x="201" y="206"/>
                  <a:pt x="201" y="206"/>
                  <a:pt x="201" y="206"/>
                </a:cubicBezTo>
                <a:close/>
                <a:moveTo>
                  <a:pt x="204" y="181"/>
                </a:moveTo>
                <a:cubicBezTo>
                  <a:pt x="204" y="203"/>
                  <a:pt x="204" y="203"/>
                  <a:pt x="204" y="203"/>
                </a:cubicBezTo>
                <a:cubicBezTo>
                  <a:pt x="212" y="203"/>
                  <a:pt x="212" y="203"/>
                  <a:pt x="212" y="203"/>
                </a:cubicBezTo>
                <a:cubicBezTo>
                  <a:pt x="212" y="181"/>
                  <a:pt x="212" y="181"/>
                  <a:pt x="212" y="181"/>
                </a:cubicBezTo>
                <a:cubicBezTo>
                  <a:pt x="204" y="181"/>
                  <a:pt x="204" y="181"/>
                  <a:pt x="204" y="181"/>
                </a:cubicBezTo>
                <a:close/>
                <a:moveTo>
                  <a:pt x="212" y="206"/>
                </a:moveTo>
                <a:cubicBezTo>
                  <a:pt x="204" y="206"/>
                  <a:pt x="204" y="206"/>
                  <a:pt x="204" y="206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12" y="219"/>
                  <a:pt x="212" y="219"/>
                  <a:pt x="212" y="219"/>
                </a:cubicBezTo>
                <a:cubicBezTo>
                  <a:pt x="212" y="206"/>
                  <a:pt x="212" y="206"/>
                  <a:pt x="212" y="206"/>
                </a:cubicBezTo>
                <a:close/>
                <a:moveTo>
                  <a:pt x="122" y="144"/>
                </a:moveTo>
                <a:cubicBezTo>
                  <a:pt x="122" y="155"/>
                  <a:pt x="122" y="155"/>
                  <a:pt x="122" y="155"/>
                </a:cubicBezTo>
                <a:cubicBezTo>
                  <a:pt x="154" y="161"/>
                  <a:pt x="154" y="161"/>
                  <a:pt x="154" y="161"/>
                </a:cubicBezTo>
                <a:cubicBezTo>
                  <a:pt x="154" y="156"/>
                  <a:pt x="154" y="156"/>
                  <a:pt x="154" y="156"/>
                </a:cubicBezTo>
                <a:cubicBezTo>
                  <a:pt x="122" y="144"/>
                  <a:pt x="122" y="144"/>
                  <a:pt x="122" y="144"/>
                </a:cubicBezTo>
                <a:close/>
                <a:moveTo>
                  <a:pt x="154" y="169"/>
                </a:moveTo>
                <a:cubicBezTo>
                  <a:pt x="122" y="164"/>
                  <a:pt x="122" y="164"/>
                  <a:pt x="122" y="164"/>
                </a:cubicBezTo>
                <a:cubicBezTo>
                  <a:pt x="122" y="223"/>
                  <a:pt x="122" y="223"/>
                  <a:pt x="122" y="223"/>
                </a:cubicBezTo>
                <a:cubicBezTo>
                  <a:pt x="124" y="223"/>
                  <a:pt x="124" y="223"/>
                  <a:pt x="124" y="223"/>
                </a:cubicBezTo>
                <a:cubicBezTo>
                  <a:pt x="124" y="231"/>
                  <a:pt x="124" y="231"/>
                  <a:pt x="124" y="231"/>
                </a:cubicBezTo>
                <a:cubicBezTo>
                  <a:pt x="150" y="231"/>
                  <a:pt x="150" y="231"/>
                  <a:pt x="150" y="231"/>
                </a:cubicBezTo>
                <a:cubicBezTo>
                  <a:pt x="150" y="223"/>
                  <a:pt x="150" y="223"/>
                  <a:pt x="150" y="223"/>
                </a:cubicBezTo>
                <a:cubicBezTo>
                  <a:pt x="154" y="223"/>
                  <a:pt x="154" y="223"/>
                  <a:pt x="154" y="223"/>
                </a:cubicBezTo>
                <a:cubicBezTo>
                  <a:pt x="154" y="169"/>
                  <a:pt x="154" y="169"/>
                  <a:pt x="154" y="169"/>
                </a:cubicBezTo>
                <a:close/>
                <a:moveTo>
                  <a:pt x="271" y="83"/>
                </a:moveTo>
                <a:cubicBezTo>
                  <a:pt x="176" y="83"/>
                  <a:pt x="176" y="83"/>
                  <a:pt x="176" y="83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71" y="83"/>
                  <a:pt x="271" y="83"/>
                  <a:pt x="271" y="83"/>
                </a:cubicBezTo>
                <a:close/>
                <a:moveTo>
                  <a:pt x="165" y="83"/>
                </a:moveTo>
                <a:cubicBezTo>
                  <a:pt x="157" y="83"/>
                  <a:pt x="157" y="83"/>
                  <a:pt x="157" y="83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5" y="83"/>
                  <a:pt x="165" y="83"/>
                  <a:pt x="165" y="83"/>
                </a:cubicBezTo>
                <a:close/>
                <a:moveTo>
                  <a:pt x="319" y="188"/>
                </a:moveTo>
                <a:cubicBezTo>
                  <a:pt x="325" y="188"/>
                  <a:pt x="325" y="188"/>
                  <a:pt x="325" y="188"/>
                </a:cubicBezTo>
                <a:cubicBezTo>
                  <a:pt x="325" y="184"/>
                  <a:pt x="325" y="184"/>
                  <a:pt x="325" y="184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19" y="188"/>
                  <a:pt x="319" y="188"/>
                  <a:pt x="319" y="188"/>
                </a:cubicBezTo>
                <a:close/>
                <a:moveTo>
                  <a:pt x="327" y="188"/>
                </a:moveTo>
                <a:cubicBezTo>
                  <a:pt x="333" y="188"/>
                  <a:pt x="333" y="188"/>
                  <a:pt x="333" y="188"/>
                </a:cubicBezTo>
                <a:cubicBezTo>
                  <a:pt x="333" y="184"/>
                  <a:pt x="333" y="184"/>
                  <a:pt x="333" y="184"/>
                </a:cubicBezTo>
                <a:cubicBezTo>
                  <a:pt x="327" y="184"/>
                  <a:pt x="327" y="184"/>
                  <a:pt x="327" y="184"/>
                </a:cubicBezTo>
                <a:cubicBezTo>
                  <a:pt x="327" y="188"/>
                  <a:pt x="327" y="188"/>
                  <a:pt x="327" y="188"/>
                </a:cubicBezTo>
                <a:close/>
                <a:moveTo>
                  <a:pt x="319" y="183"/>
                </a:moveTo>
                <a:cubicBezTo>
                  <a:pt x="325" y="183"/>
                  <a:pt x="325" y="183"/>
                  <a:pt x="325" y="183"/>
                </a:cubicBezTo>
                <a:cubicBezTo>
                  <a:pt x="325" y="179"/>
                  <a:pt x="325" y="179"/>
                  <a:pt x="325" y="179"/>
                </a:cubicBezTo>
                <a:cubicBezTo>
                  <a:pt x="319" y="179"/>
                  <a:pt x="319" y="179"/>
                  <a:pt x="319" y="179"/>
                </a:cubicBezTo>
                <a:cubicBezTo>
                  <a:pt x="319" y="183"/>
                  <a:pt x="319" y="183"/>
                  <a:pt x="319" y="183"/>
                </a:cubicBezTo>
                <a:close/>
                <a:moveTo>
                  <a:pt x="327" y="183"/>
                </a:moveTo>
                <a:cubicBezTo>
                  <a:pt x="333" y="183"/>
                  <a:pt x="333" y="183"/>
                  <a:pt x="333" y="183"/>
                </a:cubicBezTo>
                <a:cubicBezTo>
                  <a:pt x="333" y="179"/>
                  <a:pt x="333" y="179"/>
                  <a:pt x="333" y="179"/>
                </a:cubicBezTo>
                <a:cubicBezTo>
                  <a:pt x="327" y="179"/>
                  <a:pt x="327" y="179"/>
                  <a:pt x="327" y="179"/>
                </a:cubicBezTo>
                <a:cubicBezTo>
                  <a:pt x="327" y="183"/>
                  <a:pt x="327" y="183"/>
                  <a:pt x="327" y="183"/>
                </a:cubicBezTo>
                <a:close/>
                <a:moveTo>
                  <a:pt x="319" y="178"/>
                </a:moveTo>
                <a:cubicBezTo>
                  <a:pt x="325" y="178"/>
                  <a:pt x="325" y="178"/>
                  <a:pt x="325" y="178"/>
                </a:cubicBezTo>
                <a:cubicBezTo>
                  <a:pt x="325" y="174"/>
                  <a:pt x="325" y="174"/>
                  <a:pt x="325" y="174"/>
                </a:cubicBezTo>
                <a:cubicBezTo>
                  <a:pt x="319" y="174"/>
                  <a:pt x="319" y="174"/>
                  <a:pt x="319" y="174"/>
                </a:cubicBezTo>
                <a:cubicBezTo>
                  <a:pt x="319" y="178"/>
                  <a:pt x="319" y="178"/>
                  <a:pt x="319" y="178"/>
                </a:cubicBezTo>
                <a:close/>
                <a:moveTo>
                  <a:pt x="327" y="178"/>
                </a:moveTo>
                <a:cubicBezTo>
                  <a:pt x="333" y="178"/>
                  <a:pt x="333" y="178"/>
                  <a:pt x="333" y="178"/>
                </a:cubicBezTo>
                <a:cubicBezTo>
                  <a:pt x="333" y="174"/>
                  <a:pt x="333" y="174"/>
                  <a:pt x="333" y="174"/>
                </a:cubicBezTo>
                <a:cubicBezTo>
                  <a:pt x="327" y="174"/>
                  <a:pt x="327" y="174"/>
                  <a:pt x="327" y="174"/>
                </a:cubicBezTo>
                <a:cubicBezTo>
                  <a:pt x="327" y="178"/>
                  <a:pt x="327" y="178"/>
                  <a:pt x="327" y="178"/>
                </a:cubicBezTo>
                <a:close/>
                <a:moveTo>
                  <a:pt x="319" y="172"/>
                </a:moveTo>
                <a:cubicBezTo>
                  <a:pt x="325" y="172"/>
                  <a:pt x="325" y="172"/>
                  <a:pt x="325" y="172"/>
                </a:cubicBezTo>
                <a:cubicBezTo>
                  <a:pt x="325" y="168"/>
                  <a:pt x="325" y="168"/>
                  <a:pt x="325" y="168"/>
                </a:cubicBezTo>
                <a:cubicBezTo>
                  <a:pt x="319" y="168"/>
                  <a:pt x="319" y="168"/>
                  <a:pt x="319" y="168"/>
                </a:cubicBezTo>
                <a:cubicBezTo>
                  <a:pt x="319" y="172"/>
                  <a:pt x="319" y="172"/>
                  <a:pt x="319" y="172"/>
                </a:cubicBezTo>
                <a:close/>
                <a:moveTo>
                  <a:pt x="327" y="172"/>
                </a:moveTo>
                <a:cubicBezTo>
                  <a:pt x="333" y="172"/>
                  <a:pt x="333" y="172"/>
                  <a:pt x="333" y="172"/>
                </a:cubicBezTo>
                <a:cubicBezTo>
                  <a:pt x="333" y="168"/>
                  <a:pt x="333" y="168"/>
                  <a:pt x="333" y="168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7" y="172"/>
                  <a:pt x="327" y="172"/>
                  <a:pt x="327" y="172"/>
                </a:cubicBezTo>
                <a:close/>
                <a:moveTo>
                  <a:pt x="439" y="181"/>
                </a:moveTo>
                <a:cubicBezTo>
                  <a:pt x="431" y="181"/>
                  <a:pt x="431" y="181"/>
                  <a:pt x="431" y="181"/>
                </a:cubicBezTo>
                <a:cubicBezTo>
                  <a:pt x="431" y="203"/>
                  <a:pt x="431" y="203"/>
                  <a:pt x="431" y="203"/>
                </a:cubicBezTo>
                <a:cubicBezTo>
                  <a:pt x="439" y="203"/>
                  <a:pt x="439" y="203"/>
                  <a:pt x="439" y="203"/>
                </a:cubicBezTo>
                <a:cubicBezTo>
                  <a:pt x="439" y="181"/>
                  <a:pt x="439" y="181"/>
                  <a:pt x="439" y="181"/>
                </a:cubicBezTo>
                <a:close/>
                <a:moveTo>
                  <a:pt x="431" y="206"/>
                </a:moveTo>
                <a:cubicBezTo>
                  <a:pt x="431" y="219"/>
                  <a:pt x="431" y="219"/>
                  <a:pt x="431" y="219"/>
                </a:cubicBezTo>
                <a:cubicBezTo>
                  <a:pt x="439" y="219"/>
                  <a:pt x="439" y="219"/>
                  <a:pt x="439" y="219"/>
                </a:cubicBezTo>
                <a:cubicBezTo>
                  <a:pt x="439" y="206"/>
                  <a:pt x="439" y="206"/>
                  <a:pt x="439" y="206"/>
                </a:cubicBezTo>
                <a:cubicBezTo>
                  <a:pt x="431" y="206"/>
                  <a:pt x="431" y="206"/>
                  <a:pt x="431" y="206"/>
                </a:cubicBezTo>
                <a:close/>
                <a:moveTo>
                  <a:pt x="429" y="181"/>
                </a:moveTo>
                <a:cubicBezTo>
                  <a:pt x="421" y="181"/>
                  <a:pt x="421" y="181"/>
                  <a:pt x="421" y="181"/>
                </a:cubicBezTo>
                <a:cubicBezTo>
                  <a:pt x="421" y="203"/>
                  <a:pt x="421" y="203"/>
                  <a:pt x="421" y="203"/>
                </a:cubicBezTo>
                <a:cubicBezTo>
                  <a:pt x="429" y="203"/>
                  <a:pt x="429" y="203"/>
                  <a:pt x="429" y="203"/>
                </a:cubicBezTo>
                <a:cubicBezTo>
                  <a:pt x="429" y="181"/>
                  <a:pt x="429" y="181"/>
                  <a:pt x="429" y="181"/>
                </a:cubicBezTo>
                <a:close/>
                <a:moveTo>
                  <a:pt x="421" y="206"/>
                </a:moveTo>
                <a:cubicBezTo>
                  <a:pt x="421" y="219"/>
                  <a:pt x="421" y="219"/>
                  <a:pt x="421" y="219"/>
                </a:cubicBezTo>
                <a:cubicBezTo>
                  <a:pt x="429" y="219"/>
                  <a:pt x="429" y="219"/>
                  <a:pt x="429" y="219"/>
                </a:cubicBezTo>
                <a:cubicBezTo>
                  <a:pt x="429" y="206"/>
                  <a:pt x="429" y="206"/>
                  <a:pt x="429" y="206"/>
                </a:cubicBezTo>
                <a:cubicBezTo>
                  <a:pt x="421" y="206"/>
                  <a:pt x="421" y="206"/>
                  <a:pt x="421" y="206"/>
                </a:cubicBezTo>
                <a:close/>
                <a:moveTo>
                  <a:pt x="418" y="181"/>
                </a:moveTo>
                <a:cubicBezTo>
                  <a:pt x="410" y="181"/>
                  <a:pt x="410" y="181"/>
                  <a:pt x="410" y="181"/>
                </a:cubicBezTo>
                <a:cubicBezTo>
                  <a:pt x="410" y="203"/>
                  <a:pt x="410" y="203"/>
                  <a:pt x="410" y="203"/>
                </a:cubicBezTo>
                <a:cubicBezTo>
                  <a:pt x="418" y="203"/>
                  <a:pt x="418" y="203"/>
                  <a:pt x="418" y="203"/>
                </a:cubicBezTo>
                <a:cubicBezTo>
                  <a:pt x="418" y="181"/>
                  <a:pt x="418" y="181"/>
                  <a:pt x="418" y="181"/>
                </a:cubicBezTo>
                <a:close/>
                <a:moveTo>
                  <a:pt x="410" y="206"/>
                </a:moveTo>
                <a:cubicBezTo>
                  <a:pt x="410" y="219"/>
                  <a:pt x="410" y="219"/>
                  <a:pt x="410" y="219"/>
                </a:cubicBezTo>
                <a:cubicBezTo>
                  <a:pt x="418" y="219"/>
                  <a:pt x="418" y="219"/>
                  <a:pt x="418" y="219"/>
                </a:cubicBezTo>
                <a:cubicBezTo>
                  <a:pt x="418" y="206"/>
                  <a:pt x="418" y="206"/>
                  <a:pt x="418" y="206"/>
                </a:cubicBezTo>
                <a:cubicBezTo>
                  <a:pt x="410" y="206"/>
                  <a:pt x="410" y="206"/>
                  <a:pt x="410" y="206"/>
                </a:cubicBezTo>
                <a:close/>
                <a:moveTo>
                  <a:pt x="491" y="181"/>
                </a:moveTo>
                <a:cubicBezTo>
                  <a:pt x="483" y="181"/>
                  <a:pt x="483" y="181"/>
                  <a:pt x="483" y="181"/>
                </a:cubicBezTo>
                <a:cubicBezTo>
                  <a:pt x="483" y="203"/>
                  <a:pt x="483" y="203"/>
                  <a:pt x="483" y="203"/>
                </a:cubicBezTo>
                <a:cubicBezTo>
                  <a:pt x="491" y="203"/>
                  <a:pt x="491" y="203"/>
                  <a:pt x="491" y="203"/>
                </a:cubicBezTo>
                <a:cubicBezTo>
                  <a:pt x="491" y="181"/>
                  <a:pt x="491" y="181"/>
                  <a:pt x="491" y="181"/>
                </a:cubicBezTo>
                <a:close/>
                <a:moveTo>
                  <a:pt x="483" y="206"/>
                </a:moveTo>
                <a:cubicBezTo>
                  <a:pt x="483" y="219"/>
                  <a:pt x="483" y="219"/>
                  <a:pt x="483" y="219"/>
                </a:cubicBezTo>
                <a:cubicBezTo>
                  <a:pt x="491" y="219"/>
                  <a:pt x="491" y="219"/>
                  <a:pt x="491" y="219"/>
                </a:cubicBezTo>
                <a:cubicBezTo>
                  <a:pt x="491" y="206"/>
                  <a:pt x="491" y="206"/>
                  <a:pt x="491" y="206"/>
                </a:cubicBezTo>
                <a:cubicBezTo>
                  <a:pt x="483" y="206"/>
                  <a:pt x="483" y="206"/>
                  <a:pt x="483" y="206"/>
                </a:cubicBezTo>
                <a:close/>
                <a:moveTo>
                  <a:pt x="480" y="181"/>
                </a:moveTo>
                <a:cubicBezTo>
                  <a:pt x="472" y="181"/>
                  <a:pt x="472" y="181"/>
                  <a:pt x="472" y="181"/>
                </a:cubicBezTo>
                <a:cubicBezTo>
                  <a:pt x="472" y="203"/>
                  <a:pt x="472" y="203"/>
                  <a:pt x="472" y="203"/>
                </a:cubicBezTo>
                <a:cubicBezTo>
                  <a:pt x="480" y="203"/>
                  <a:pt x="480" y="203"/>
                  <a:pt x="480" y="203"/>
                </a:cubicBezTo>
                <a:cubicBezTo>
                  <a:pt x="480" y="181"/>
                  <a:pt x="480" y="181"/>
                  <a:pt x="480" y="181"/>
                </a:cubicBezTo>
                <a:close/>
                <a:moveTo>
                  <a:pt x="472" y="206"/>
                </a:moveTo>
                <a:cubicBezTo>
                  <a:pt x="472" y="219"/>
                  <a:pt x="472" y="219"/>
                  <a:pt x="472" y="219"/>
                </a:cubicBezTo>
                <a:cubicBezTo>
                  <a:pt x="480" y="219"/>
                  <a:pt x="480" y="219"/>
                  <a:pt x="480" y="219"/>
                </a:cubicBezTo>
                <a:cubicBezTo>
                  <a:pt x="480" y="206"/>
                  <a:pt x="480" y="206"/>
                  <a:pt x="480" y="206"/>
                </a:cubicBezTo>
                <a:cubicBezTo>
                  <a:pt x="472" y="206"/>
                  <a:pt x="472" y="206"/>
                  <a:pt x="472" y="206"/>
                </a:cubicBezTo>
                <a:close/>
                <a:moveTo>
                  <a:pt x="469" y="181"/>
                </a:moveTo>
                <a:cubicBezTo>
                  <a:pt x="461" y="181"/>
                  <a:pt x="461" y="181"/>
                  <a:pt x="461" y="181"/>
                </a:cubicBezTo>
                <a:cubicBezTo>
                  <a:pt x="461" y="203"/>
                  <a:pt x="461" y="203"/>
                  <a:pt x="461" y="203"/>
                </a:cubicBezTo>
                <a:cubicBezTo>
                  <a:pt x="469" y="203"/>
                  <a:pt x="469" y="203"/>
                  <a:pt x="469" y="203"/>
                </a:cubicBezTo>
                <a:cubicBezTo>
                  <a:pt x="469" y="181"/>
                  <a:pt x="469" y="181"/>
                  <a:pt x="469" y="181"/>
                </a:cubicBezTo>
                <a:close/>
                <a:moveTo>
                  <a:pt x="461" y="206"/>
                </a:moveTo>
                <a:cubicBezTo>
                  <a:pt x="461" y="219"/>
                  <a:pt x="461" y="219"/>
                  <a:pt x="461" y="219"/>
                </a:cubicBezTo>
                <a:cubicBezTo>
                  <a:pt x="469" y="219"/>
                  <a:pt x="469" y="219"/>
                  <a:pt x="469" y="219"/>
                </a:cubicBezTo>
                <a:cubicBezTo>
                  <a:pt x="469" y="206"/>
                  <a:pt x="469" y="206"/>
                  <a:pt x="469" y="206"/>
                </a:cubicBezTo>
                <a:cubicBezTo>
                  <a:pt x="461" y="206"/>
                  <a:pt x="461" y="206"/>
                  <a:pt x="461" y="206"/>
                </a:cubicBezTo>
                <a:close/>
                <a:moveTo>
                  <a:pt x="551" y="144"/>
                </a:moveTo>
                <a:cubicBezTo>
                  <a:pt x="520" y="156"/>
                  <a:pt x="520" y="156"/>
                  <a:pt x="520" y="156"/>
                </a:cubicBezTo>
                <a:cubicBezTo>
                  <a:pt x="520" y="161"/>
                  <a:pt x="520" y="161"/>
                  <a:pt x="520" y="161"/>
                </a:cubicBezTo>
                <a:cubicBezTo>
                  <a:pt x="551" y="155"/>
                  <a:pt x="551" y="155"/>
                  <a:pt x="551" y="155"/>
                </a:cubicBezTo>
                <a:cubicBezTo>
                  <a:pt x="551" y="144"/>
                  <a:pt x="551" y="144"/>
                  <a:pt x="551" y="144"/>
                </a:cubicBezTo>
                <a:close/>
                <a:moveTo>
                  <a:pt x="520" y="169"/>
                </a:moveTo>
                <a:cubicBezTo>
                  <a:pt x="520" y="223"/>
                  <a:pt x="520" y="223"/>
                  <a:pt x="520" y="223"/>
                </a:cubicBezTo>
                <a:cubicBezTo>
                  <a:pt x="523" y="223"/>
                  <a:pt x="523" y="223"/>
                  <a:pt x="523" y="223"/>
                </a:cubicBezTo>
                <a:cubicBezTo>
                  <a:pt x="523" y="231"/>
                  <a:pt x="523" y="231"/>
                  <a:pt x="523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9" y="223"/>
                  <a:pt x="549" y="223"/>
                  <a:pt x="549" y="223"/>
                </a:cubicBezTo>
                <a:cubicBezTo>
                  <a:pt x="551" y="223"/>
                  <a:pt x="551" y="223"/>
                  <a:pt x="551" y="223"/>
                </a:cubicBezTo>
                <a:cubicBezTo>
                  <a:pt x="551" y="164"/>
                  <a:pt x="551" y="164"/>
                  <a:pt x="551" y="164"/>
                </a:cubicBezTo>
                <a:cubicBezTo>
                  <a:pt x="520" y="169"/>
                  <a:pt x="520" y="169"/>
                  <a:pt x="520" y="169"/>
                </a:cubicBezTo>
                <a:close/>
                <a:moveTo>
                  <a:pt x="402" y="83"/>
                </a:moveTo>
                <a:cubicBezTo>
                  <a:pt x="402" y="103"/>
                  <a:pt x="402" y="103"/>
                  <a:pt x="402" y="103"/>
                </a:cubicBezTo>
                <a:cubicBezTo>
                  <a:pt x="497" y="103"/>
                  <a:pt x="497" y="103"/>
                  <a:pt x="497" y="103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02" y="83"/>
                  <a:pt x="402" y="83"/>
                  <a:pt x="402" y="83"/>
                </a:cubicBezTo>
                <a:close/>
                <a:moveTo>
                  <a:pt x="508" y="83"/>
                </a:moveTo>
                <a:cubicBezTo>
                  <a:pt x="504" y="90"/>
                  <a:pt x="504" y="90"/>
                  <a:pt x="504" y="90"/>
                </a:cubicBezTo>
                <a:cubicBezTo>
                  <a:pt x="504" y="103"/>
                  <a:pt x="504" y="103"/>
                  <a:pt x="504" y="103"/>
                </a:cubicBezTo>
                <a:cubicBezTo>
                  <a:pt x="516" y="103"/>
                  <a:pt x="516" y="103"/>
                  <a:pt x="516" y="103"/>
                </a:cubicBezTo>
                <a:cubicBezTo>
                  <a:pt x="516" y="83"/>
                  <a:pt x="516" y="83"/>
                  <a:pt x="516" y="83"/>
                </a:cubicBezTo>
                <a:cubicBezTo>
                  <a:pt x="508" y="83"/>
                  <a:pt x="508" y="83"/>
                  <a:pt x="508" y="83"/>
                </a:cubicBezTo>
                <a:close/>
                <a:moveTo>
                  <a:pt x="355" y="188"/>
                </a:moveTo>
                <a:cubicBezTo>
                  <a:pt x="355" y="184"/>
                  <a:pt x="355" y="184"/>
                  <a:pt x="355" y="184"/>
                </a:cubicBezTo>
                <a:cubicBezTo>
                  <a:pt x="349" y="184"/>
                  <a:pt x="349" y="184"/>
                  <a:pt x="349" y="184"/>
                </a:cubicBezTo>
                <a:cubicBezTo>
                  <a:pt x="349" y="188"/>
                  <a:pt x="349" y="188"/>
                  <a:pt x="349" y="188"/>
                </a:cubicBezTo>
                <a:cubicBezTo>
                  <a:pt x="355" y="188"/>
                  <a:pt x="355" y="188"/>
                  <a:pt x="355" y="188"/>
                </a:cubicBezTo>
                <a:close/>
                <a:moveTo>
                  <a:pt x="348" y="188"/>
                </a:moveTo>
                <a:cubicBezTo>
                  <a:pt x="348" y="184"/>
                  <a:pt x="348" y="184"/>
                  <a:pt x="348" y="184"/>
                </a:cubicBezTo>
                <a:cubicBezTo>
                  <a:pt x="342" y="184"/>
                  <a:pt x="342" y="184"/>
                  <a:pt x="342" y="184"/>
                </a:cubicBezTo>
                <a:cubicBezTo>
                  <a:pt x="342" y="188"/>
                  <a:pt x="342" y="188"/>
                  <a:pt x="342" y="188"/>
                </a:cubicBezTo>
                <a:cubicBezTo>
                  <a:pt x="348" y="188"/>
                  <a:pt x="348" y="188"/>
                  <a:pt x="348" y="188"/>
                </a:cubicBezTo>
                <a:close/>
                <a:moveTo>
                  <a:pt x="355" y="183"/>
                </a:moveTo>
                <a:cubicBezTo>
                  <a:pt x="355" y="179"/>
                  <a:pt x="355" y="179"/>
                  <a:pt x="355" y="179"/>
                </a:cubicBezTo>
                <a:cubicBezTo>
                  <a:pt x="349" y="179"/>
                  <a:pt x="349" y="179"/>
                  <a:pt x="349" y="179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55" y="183"/>
                  <a:pt x="355" y="183"/>
                  <a:pt x="355" y="183"/>
                </a:cubicBezTo>
                <a:close/>
                <a:moveTo>
                  <a:pt x="348" y="183"/>
                </a:moveTo>
                <a:cubicBezTo>
                  <a:pt x="348" y="179"/>
                  <a:pt x="348" y="179"/>
                  <a:pt x="348" y="179"/>
                </a:cubicBezTo>
                <a:cubicBezTo>
                  <a:pt x="342" y="179"/>
                  <a:pt x="342" y="179"/>
                  <a:pt x="342" y="179"/>
                </a:cubicBezTo>
                <a:cubicBezTo>
                  <a:pt x="342" y="183"/>
                  <a:pt x="342" y="183"/>
                  <a:pt x="342" y="183"/>
                </a:cubicBezTo>
                <a:cubicBezTo>
                  <a:pt x="348" y="183"/>
                  <a:pt x="348" y="183"/>
                  <a:pt x="348" y="183"/>
                </a:cubicBezTo>
                <a:close/>
                <a:moveTo>
                  <a:pt x="355" y="178"/>
                </a:moveTo>
                <a:cubicBezTo>
                  <a:pt x="355" y="174"/>
                  <a:pt x="355" y="174"/>
                  <a:pt x="355" y="174"/>
                </a:cubicBezTo>
                <a:cubicBezTo>
                  <a:pt x="349" y="174"/>
                  <a:pt x="349" y="174"/>
                  <a:pt x="349" y="174"/>
                </a:cubicBezTo>
                <a:cubicBezTo>
                  <a:pt x="349" y="178"/>
                  <a:pt x="349" y="178"/>
                  <a:pt x="349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48" y="178"/>
                </a:moveTo>
                <a:cubicBezTo>
                  <a:pt x="348" y="174"/>
                  <a:pt x="348" y="174"/>
                  <a:pt x="348" y="174"/>
                </a:cubicBezTo>
                <a:cubicBezTo>
                  <a:pt x="342" y="174"/>
                  <a:pt x="342" y="174"/>
                  <a:pt x="342" y="174"/>
                </a:cubicBezTo>
                <a:cubicBezTo>
                  <a:pt x="342" y="178"/>
                  <a:pt x="342" y="178"/>
                  <a:pt x="342" y="178"/>
                </a:cubicBezTo>
                <a:cubicBezTo>
                  <a:pt x="348" y="178"/>
                  <a:pt x="348" y="178"/>
                  <a:pt x="348" y="178"/>
                </a:cubicBezTo>
                <a:close/>
                <a:moveTo>
                  <a:pt x="355" y="172"/>
                </a:moveTo>
                <a:cubicBezTo>
                  <a:pt x="355" y="168"/>
                  <a:pt x="355" y="168"/>
                  <a:pt x="355" y="168"/>
                </a:cubicBezTo>
                <a:cubicBezTo>
                  <a:pt x="349" y="168"/>
                  <a:pt x="349" y="168"/>
                  <a:pt x="349" y="168"/>
                </a:cubicBezTo>
                <a:cubicBezTo>
                  <a:pt x="349" y="172"/>
                  <a:pt x="349" y="172"/>
                  <a:pt x="349" y="172"/>
                </a:cubicBezTo>
                <a:cubicBezTo>
                  <a:pt x="355" y="172"/>
                  <a:pt x="355" y="172"/>
                  <a:pt x="355" y="172"/>
                </a:cubicBezTo>
                <a:close/>
                <a:moveTo>
                  <a:pt x="348" y="172"/>
                </a:moveTo>
                <a:cubicBezTo>
                  <a:pt x="348" y="168"/>
                  <a:pt x="348" y="168"/>
                  <a:pt x="348" y="168"/>
                </a:cubicBezTo>
                <a:cubicBezTo>
                  <a:pt x="342" y="168"/>
                  <a:pt x="342" y="168"/>
                  <a:pt x="342" y="168"/>
                </a:cubicBezTo>
                <a:cubicBezTo>
                  <a:pt x="342" y="172"/>
                  <a:pt x="342" y="172"/>
                  <a:pt x="342" y="172"/>
                </a:cubicBezTo>
                <a:lnTo>
                  <a:pt x="348" y="172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98365708-FFF5-401D-AED2-0B4F29AEE843}"/>
              </a:ext>
            </a:extLst>
          </p:cNvPr>
          <p:cNvSpPr>
            <a:spLocks noEditPoints="1"/>
          </p:cNvSpPr>
          <p:nvPr/>
        </p:nvSpPr>
        <p:spPr bwMode="auto">
          <a:xfrm>
            <a:off x="7815263" y="3413125"/>
            <a:ext cx="1252538" cy="257175"/>
          </a:xfrm>
          <a:custGeom>
            <a:avLst/>
            <a:gdLst>
              <a:gd name="T0" fmla="*/ 35 w 646"/>
              <a:gd name="T1" fmla="*/ 2 h 132"/>
              <a:gd name="T2" fmla="*/ 73 w 646"/>
              <a:gd name="T3" fmla="*/ 44 h 132"/>
              <a:gd name="T4" fmla="*/ 108 w 646"/>
              <a:gd name="T5" fmla="*/ 2 h 132"/>
              <a:gd name="T6" fmla="*/ 100 w 646"/>
              <a:gd name="T7" fmla="*/ 123 h 132"/>
              <a:gd name="T8" fmla="*/ 80 w 646"/>
              <a:gd name="T9" fmla="*/ 132 h 132"/>
              <a:gd name="T10" fmla="*/ 73 w 646"/>
              <a:gd name="T11" fmla="*/ 123 h 132"/>
              <a:gd name="T12" fmla="*/ 35 w 646"/>
              <a:gd name="T13" fmla="*/ 74 h 132"/>
              <a:gd name="T14" fmla="*/ 28 w 646"/>
              <a:gd name="T15" fmla="*/ 123 h 132"/>
              <a:gd name="T16" fmla="*/ 7 w 646"/>
              <a:gd name="T17" fmla="*/ 132 h 132"/>
              <a:gd name="T18" fmla="*/ 0 w 646"/>
              <a:gd name="T19" fmla="*/ 123 h 132"/>
              <a:gd name="T20" fmla="*/ 604 w 646"/>
              <a:gd name="T21" fmla="*/ 123 h 132"/>
              <a:gd name="T22" fmla="*/ 583 w 646"/>
              <a:gd name="T23" fmla="*/ 132 h 132"/>
              <a:gd name="T24" fmla="*/ 576 w 646"/>
              <a:gd name="T25" fmla="*/ 123 h 132"/>
              <a:gd name="T26" fmla="*/ 540 w 646"/>
              <a:gd name="T27" fmla="*/ 32 h 132"/>
              <a:gd name="T28" fmla="*/ 646 w 646"/>
              <a:gd name="T29" fmla="*/ 2 h 132"/>
              <a:gd name="T30" fmla="*/ 611 w 646"/>
              <a:gd name="T31" fmla="*/ 32 h 132"/>
              <a:gd name="T32" fmla="*/ 604 w 646"/>
              <a:gd name="T33" fmla="*/ 123 h 132"/>
              <a:gd name="T34" fmla="*/ 481 w 646"/>
              <a:gd name="T35" fmla="*/ 132 h 132"/>
              <a:gd name="T36" fmla="*/ 460 w 646"/>
              <a:gd name="T37" fmla="*/ 124 h 132"/>
              <a:gd name="T38" fmla="*/ 418 w 646"/>
              <a:gd name="T39" fmla="*/ 83 h 132"/>
              <a:gd name="T40" fmla="*/ 456 w 646"/>
              <a:gd name="T41" fmla="*/ 94 h 132"/>
              <a:gd name="T42" fmla="*/ 483 w 646"/>
              <a:gd name="T43" fmla="*/ 97 h 132"/>
              <a:gd name="T44" fmla="*/ 483 w 646"/>
              <a:gd name="T45" fmla="*/ 80 h 132"/>
              <a:gd name="T46" fmla="*/ 432 w 646"/>
              <a:gd name="T47" fmla="*/ 58 h 132"/>
              <a:gd name="T48" fmla="*/ 428 w 646"/>
              <a:gd name="T49" fmla="*/ 17 h 132"/>
              <a:gd name="T50" fmla="*/ 470 w 646"/>
              <a:gd name="T51" fmla="*/ 0 h 132"/>
              <a:gd name="T52" fmla="*/ 517 w 646"/>
              <a:gd name="T53" fmla="*/ 36 h 132"/>
              <a:gd name="T54" fmla="*/ 479 w 646"/>
              <a:gd name="T55" fmla="*/ 26 h 132"/>
              <a:gd name="T56" fmla="*/ 458 w 646"/>
              <a:gd name="T57" fmla="*/ 25 h 132"/>
              <a:gd name="T58" fmla="*/ 457 w 646"/>
              <a:gd name="T59" fmla="*/ 37 h 132"/>
              <a:gd name="T60" fmla="*/ 502 w 646"/>
              <a:gd name="T61" fmla="*/ 52 h 132"/>
              <a:gd name="T62" fmla="*/ 520 w 646"/>
              <a:gd name="T63" fmla="*/ 83 h 132"/>
              <a:gd name="T64" fmla="*/ 498 w 646"/>
              <a:gd name="T65" fmla="*/ 120 h 132"/>
              <a:gd name="T66" fmla="*/ 350 w 646"/>
              <a:gd name="T67" fmla="*/ 124 h 132"/>
              <a:gd name="T68" fmla="*/ 329 w 646"/>
              <a:gd name="T69" fmla="*/ 132 h 132"/>
              <a:gd name="T70" fmla="*/ 322 w 646"/>
              <a:gd name="T71" fmla="*/ 124 h 132"/>
              <a:gd name="T72" fmla="*/ 294 w 646"/>
              <a:gd name="T73" fmla="*/ 108 h 132"/>
              <a:gd name="T74" fmla="*/ 283 w 646"/>
              <a:gd name="T75" fmla="*/ 74 h 132"/>
              <a:gd name="T76" fmla="*/ 318 w 646"/>
              <a:gd name="T77" fmla="*/ 2 h 132"/>
              <a:gd name="T78" fmla="*/ 323 w 646"/>
              <a:gd name="T79" fmla="*/ 91 h 132"/>
              <a:gd name="T80" fmla="*/ 351 w 646"/>
              <a:gd name="T81" fmla="*/ 91 h 132"/>
              <a:gd name="T82" fmla="*/ 356 w 646"/>
              <a:gd name="T83" fmla="*/ 2 h 132"/>
              <a:gd name="T84" fmla="*/ 391 w 646"/>
              <a:gd name="T85" fmla="*/ 74 h 132"/>
              <a:gd name="T86" fmla="*/ 378 w 646"/>
              <a:gd name="T87" fmla="*/ 111 h 132"/>
              <a:gd name="T88" fmla="*/ 350 w 646"/>
              <a:gd name="T89" fmla="*/ 124 h 132"/>
              <a:gd name="T90" fmla="*/ 243 w 646"/>
              <a:gd name="T91" fmla="*/ 132 h 132"/>
              <a:gd name="T92" fmla="*/ 222 w 646"/>
              <a:gd name="T93" fmla="*/ 123 h 132"/>
              <a:gd name="T94" fmla="*/ 174 w 646"/>
              <a:gd name="T95" fmla="*/ 56 h 132"/>
              <a:gd name="T96" fmla="*/ 168 w 646"/>
              <a:gd name="T97" fmla="*/ 123 h 132"/>
              <a:gd name="T98" fmla="*/ 147 w 646"/>
              <a:gd name="T99" fmla="*/ 132 h 132"/>
              <a:gd name="T100" fmla="*/ 141 w 646"/>
              <a:gd name="T101" fmla="*/ 123 h 132"/>
              <a:gd name="T102" fmla="*/ 174 w 646"/>
              <a:gd name="T103" fmla="*/ 2 h 132"/>
              <a:gd name="T104" fmla="*/ 216 w 646"/>
              <a:gd name="T105" fmla="*/ 2 h 132"/>
              <a:gd name="T106" fmla="*/ 249 w 646"/>
              <a:gd name="T107" fmla="*/ 12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6" h="132">
                <a:moveTo>
                  <a:pt x="0" y="2"/>
                </a:moveTo>
                <a:cubicBezTo>
                  <a:pt x="35" y="2"/>
                  <a:pt x="35" y="2"/>
                  <a:pt x="35" y="2"/>
                </a:cubicBezTo>
                <a:cubicBezTo>
                  <a:pt x="35" y="44"/>
                  <a:pt x="35" y="44"/>
                  <a:pt x="3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2"/>
                  <a:pt x="73" y="2"/>
                  <a:pt x="73" y="2"/>
                </a:cubicBezTo>
                <a:cubicBezTo>
                  <a:pt x="108" y="2"/>
                  <a:pt x="108" y="2"/>
                  <a:pt x="108" y="2"/>
                </a:cubicBezTo>
                <a:cubicBezTo>
                  <a:pt x="108" y="123"/>
                  <a:pt x="108" y="123"/>
                  <a:pt x="108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3" y="74"/>
                  <a:pt x="73" y="74"/>
                  <a:pt x="73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28" y="123"/>
                  <a:pt x="28" y="123"/>
                  <a:pt x="28" y="123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23"/>
                  <a:pt x="7" y="123"/>
                  <a:pt x="7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2"/>
                  <a:pt x="0" y="2"/>
                  <a:pt x="0" y="2"/>
                </a:cubicBezTo>
                <a:close/>
                <a:moveTo>
                  <a:pt x="604" y="123"/>
                </a:moveTo>
                <a:cubicBezTo>
                  <a:pt x="604" y="132"/>
                  <a:pt x="604" y="132"/>
                  <a:pt x="604" y="132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583" y="123"/>
                  <a:pt x="583" y="123"/>
                  <a:pt x="583" y="123"/>
                </a:cubicBezTo>
                <a:cubicBezTo>
                  <a:pt x="576" y="123"/>
                  <a:pt x="576" y="123"/>
                  <a:pt x="576" y="123"/>
                </a:cubicBezTo>
                <a:cubicBezTo>
                  <a:pt x="576" y="32"/>
                  <a:pt x="576" y="32"/>
                  <a:pt x="576" y="32"/>
                </a:cubicBezTo>
                <a:cubicBezTo>
                  <a:pt x="540" y="32"/>
                  <a:pt x="540" y="32"/>
                  <a:pt x="540" y="32"/>
                </a:cubicBezTo>
                <a:cubicBezTo>
                  <a:pt x="540" y="2"/>
                  <a:pt x="540" y="2"/>
                  <a:pt x="540" y="2"/>
                </a:cubicBezTo>
                <a:cubicBezTo>
                  <a:pt x="646" y="2"/>
                  <a:pt x="646" y="2"/>
                  <a:pt x="646" y="2"/>
                </a:cubicBezTo>
                <a:cubicBezTo>
                  <a:pt x="646" y="32"/>
                  <a:pt x="646" y="32"/>
                  <a:pt x="646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123"/>
                  <a:pt x="611" y="123"/>
                  <a:pt x="611" y="123"/>
                </a:cubicBezTo>
                <a:cubicBezTo>
                  <a:pt x="604" y="123"/>
                  <a:pt x="604" y="123"/>
                  <a:pt x="604" y="123"/>
                </a:cubicBezTo>
                <a:close/>
                <a:moveTo>
                  <a:pt x="481" y="124"/>
                </a:moveTo>
                <a:cubicBezTo>
                  <a:pt x="481" y="132"/>
                  <a:pt x="481" y="132"/>
                  <a:pt x="481" y="132"/>
                </a:cubicBezTo>
                <a:cubicBezTo>
                  <a:pt x="460" y="132"/>
                  <a:pt x="460" y="132"/>
                  <a:pt x="460" y="132"/>
                </a:cubicBezTo>
                <a:cubicBezTo>
                  <a:pt x="460" y="124"/>
                  <a:pt x="460" y="124"/>
                  <a:pt x="460" y="124"/>
                </a:cubicBezTo>
                <a:cubicBezTo>
                  <a:pt x="447" y="123"/>
                  <a:pt x="437" y="119"/>
                  <a:pt x="431" y="113"/>
                </a:cubicBezTo>
                <a:cubicBezTo>
                  <a:pt x="423" y="105"/>
                  <a:pt x="419" y="95"/>
                  <a:pt x="418" y="83"/>
                </a:cubicBezTo>
                <a:cubicBezTo>
                  <a:pt x="451" y="80"/>
                  <a:pt x="451" y="80"/>
                  <a:pt x="451" y="80"/>
                </a:cubicBezTo>
                <a:cubicBezTo>
                  <a:pt x="452" y="86"/>
                  <a:pt x="453" y="91"/>
                  <a:pt x="456" y="94"/>
                </a:cubicBezTo>
                <a:cubicBezTo>
                  <a:pt x="459" y="98"/>
                  <a:pt x="464" y="101"/>
                  <a:pt x="471" y="101"/>
                </a:cubicBezTo>
                <a:cubicBezTo>
                  <a:pt x="476" y="101"/>
                  <a:pt x="480" y="100"/>
                  <a:pt x="483" y="97"/>
                </a:cubicBezTo>
                <a:cubicBezTo>
                  <a:pt x="485" y="95"/>
                  <a:pt x="487" y="92"/>
                  <a:pt x="487" y="88"/>
                </a:cubicBezTo>
                <a:cubicBezTo>
                  <a:pt x="487" y="85"/>
                  <a:pt x="485" y="83"/>
                  <a:pt x="483" y="80"/>
                </a:cubicBezTo>
                <a:cubicBezTo>
                  <a:pt x="480" y="78"/>
                  <a:pt x="474" y="75"/>
                  <a:pt x="465" y="73"/>
                </a:cubicBezTo>
                <a:cubicBezTo>
                  <a:pt x="450" y="69"/>
                  <a:pt x="439" y="64"/>
                  <a:pt x="432" y="58"/>
                </a:cubicBezTo>
                <a:cubicBezTo>
                  <a:pt x="426" y="52"/>
                  <a:pt x="423" y="44"/>
                  <a:pt x="423" y="35"/>
                </a:cubicBezTo>
                <a:cubicBezTo>
                  <a:pt x="423" y="29"/>
                  <a:pt x="424" y="23"/>
                  <a:pt x="428" y="17"/>
                </a:cubicBezTo>
                <a:cubicBezTo>
                  <a:pt x="431" y="12"/>
                  <a:pt x="436" y="7"/>
                  <a:pt x="443" y="4"/>
                </a:cubicBezTo>
                <a:cubicBezTo>
                  <a:pt x="449" y="1"/>
                  <a:pt x="459" y="0"/>
                  <a:pt x="470" y="0"/>
                </a:cubicBezTo>
                <a:cubicBezTo>
                  <a:pt x="485" y="0"/>
                  <a:pt x="496" y="2"/>
                  <a:pt x="503" y="8"/>
                </a:cubicBezTo>
                <a:cubicBezTo>
                  <a:pt x="511" y="14"/>
                  <a:pt x="515" y="23"/>
                  <a:pt x="517" y="36"/>
                </a:cubicBezTo>
                <a:cubicBezTo>
                  <a:pt x="484" y="38"/>
                  <a:pt x="484" y="38"/>
                  <a:pt x="484" y="38"/>
                </a:cubicBezTo>
                <a:cubicBezTo>
                  <a:pt x="483" y="32"/>
                  <a:pt x="481" y="28"/>
                  <a:pt x="479" y="26"/>
                </a:cubicBezTo>
                <a:cubicBezTo>
                  <a:pt x="476" y="23"/>
                  <a:pt x="472" y="22"/>
                  <a:pt x="467" y="22"/>
                </a:cubicBezTo>
                <a:cubicBezTo>
                  <a:pt x="463" y="22"/>
                  <a:pt x="460" y="23"/>
                  <a:pt x="458" y="25"/>
                </a:cubicBezTo>
                <a:cubicBezTo>
                  <a:pt x="456" y="27"/>
                  <a:pt x="455" y="29"/>
                  <a:pt x="455" y="32"/>
                </a:cubicBezTo>
                <a:cubicBezTo>
                  <a:pt x="455" y="33"/>
                  <a:pt x="456" y="35"/>
                  <a:pt x="457" y="37"/>
                </a:cubicBezTo>
                <a:cubicBezTo>
                  <a:pt x="459" y="38"/>
                  <a:pt x="463" y="40"/>
                  <a:pt x="469" y="41"/>
                </a:cubicBezTo>
                <a:cubicBezTo>
                  <a:pt x="484" y="45"/>
                  <a:pt x="495" y="48"/>
                  <a:pt x="502" y="52"/>
                </a:cubicBezTo>
                <a:cubicBezTo>
                  <a:pt x="508" y="56"/>
                  <a:pt x="513" y="60"/>
                  <a:pt x="516" y="65"/>
                </a:cubicBezTo>
                <a:cubicBezTo>
                  <a:pt x="519" y="71"/>
                  <a:pt x="520" y="77"/>
                  <a:pt x="520" y="83"/>
                </a:cubicBezTo>
                <a:cubicBezTo>
                  <a:pt x="520" y="91"/>
                  <a:pt x="518" y="98"/>
                  <a:pt x="514" y="105"/>
                </a:cubicBezTo>
                <a:cubicBezTo>
                  <a:pt x="510" y="111"/>
                  <a:pt x="505" y="116"/>
                  <a:pt x="498" y="120"/>
                </a:cubicBezTo>
                <a:cubicBezTo>
                  <a:pt x="493" y="122"/>
                  <a:pt x="487" y="123"/>
                  <a:pt x="481" y="124"/>
                </a:cubicBezTo>
                <a:close/>
                <a:moveTo>
                  <a:pt x="350" y="124"/>
                </a:moveTo>
                <a:cubicBezTo>
                  <a:pt x="350" y="132"/>
                  <a:pt x="350" y="132"/>
                  <a:pt x="350" y="132"/>
                </a:cubicBezTo>
                <a:cubicBezTo>
                  <a:pt x="329" y="132"/>
                  <a:pt x="329" y="132"/>
                  <a:pt x="329" y="132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7" y="124"/>
                  <a:pt x="324" y="124"/>
                  <a:pt x="322" y="124"/>
                </a:cubicBezTo>
                <a:cubicBezTo>
                  <a:pt x="315" y="123"/>
                  <a:pt x="310" y="121"/>
                  <a:pt x="305" y="119"/>
                </a:cubicBezTo>
                <a:cubicBezTo>
                  <a:pt x="301" y="116"/>
                  <a:pt x="297" y="113"/>
                  <a:pt x="294" y="108"/>
                </a:cubicBezTo>
                <a:cubicBezTo>
                  <a:pt x="290" y="104"/>
                  <a:pt x="287" y="99"/>
                  <a:pt x="286" y="94"/>
                </a:cubicBezTo>
                <a:cubicBezTo>
                  <a:pt x="284" y="87"/>
                  <a:pt x="283" y="80"/>
                  <a:pt x="283" y="74"/>
                </a:cubicBezTo>
                <a:cubicBezTo>
                  <a:pt x="283" y="2"/>
                  <a:pt x="283" y="2"/>
                  <a:pt x="283" y="2"/>
                </a:cubicBezTo>
                <a:cubicBezTo>
                  <a:pt x="318" y="2"/>
                  <a:pt x="318" y="2"/>
                  <a:pt x="318" y="2"/>
                </a:cubicBezTo>
                <a:cubicBezTo>
                  <a:pt x="318" y="75"/>
                  <a:pt x="318" y="75"/>
                  <a:pt x="318" y="75"/>
                </a:cubicBezTo>
                <a:cubicBezTo>
                  <a:pt x="318" y="82"/>
                  <a:pt x="319" y="87"/>
                  <a:pt x="323" y="91"/>
                </a:cubicBezTo>
                <a:cubicBezTo>
                  <a:pt x="326" y="95"/>
                  <a:pt x="331" y="97"/>
                  <a:pt x="337" y="97"/>
                </a:cubicBezTo>
                <a:cubicBezTo>
                  <a:pt x="343" y="97"/>
                  <a:pt x="348" y="95"/>
                  <a:pt x="351" y="91"/>
                </a:cubicBezTo>
                <a:cubicBezTo>
                  <a:pt x="354" y="87"/>
                  <a:pt x="356" y="82"/>
                  <a:pt x="356" y="75"/>
                </a:cubicBezTo>
                <a:cubicBezTo>
                  <a:pt x="356" y="2"/>
                  <a:pt x="356" y="2"/>
                  <a:pt x="356" y="2"/>
                </a:cubicBezTo>
                <a:cubicBezTo>
                  <a:pt x="391" y="2"/>
                  <a:pt x="391" y="2"/>
                  <a:pt x="391" y="2"/>
                </a:cubicBezTo>
                <a:cubicBezTo>
                  <a:pt x="391" y="74"/>
                  <a:pt x="391" y="74"/>
                  <a:pt x="391" y="74"/>
                </a:cubicBezTo>
                <a:cubicBezTo>
                  <a:pt x="391" y="81"/>
                  <a:pt x="390" y="88"/>
                  <a:pt x="388" y="94"/>
                </a:cubicBezTo>
                <a:cubicBezTo>
                  <a:pt x="386" y="100"/>
                  <a:pt x="382" y="106"/>
                  <a:pt x="378" y="111"/>
                </a:cubicBezTo>
                <a:cubicBezTo>
                  <a:pt x="373" y="115"/>
                  <a:pt x="369" y="119"/>
                  <a:pt x="364" y="121"/>
                </a:cubicBezTo>
                <a:cubicBezTo>
                  <a:pt x="360" y="122"/>
                  <a:pt x="355" y="124"/>
                  <a:pt x="350" y="124"/>
                </a:cubicBezTo>
                <a:close/>
                <a:moveTo>
                  <a:pt x="243" y="123"/>
                </a:moveTo>
                <a:cubicBezTo>
                  <a:pt x="243" y="132"/>
                  <a:pt x="243" y="132"/>
                  <a:pt x="243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23"/>
                  <a:pt x="222" y="123"/>
                  <a:pt x="222" y="123"/>
                </a:cubicBezTo>
                <a:cubicBezTo>
                  <a:pt x="216" y="123"/>
                  <a:pt x="216" y="123"/>
                  <a:pt x="216" y="123"/>
                </a:cubicBezTo>
                <a:cubicBezTo>
                  <a:pt x="174" y="56"/>
                  <a:pt x="174" y="56"/>
                  <a:pt x="174" y="56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68" y="123"/>
                  <a:pt x="168" y="123"/>
                  <a:pt x="168" y="123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47" y="123"/>
                  <a:pt x="147" y="123"/>
                  <a:pt x="147" y="123"/>
                </a:cubicBezTo>
                <a:cubicBezTo>
                  <a:pt x="141" y="123"/>
                  <a:pt x="141" y="123"/>
                  <a:pt x="141" y="123"/>
                </a:cubicBezTo>
                <a:cubicBezTo>
                  <a:pt x="141" y="2"/>
                  <a:pt x="141" y="2"/>
                  <a:pt x="141" y="2"/>
                </a:cubicBezTo>
                <a:cubicBezTo>
                  <a:pt x="174" y="2"/>
                  <a:pt x="174" y="2"/>
                  <a:pt x="174" y="2"/>
                </a:cubicBezTo>
                <a:cubicBezTo>
                  <a:pt x="216" y="68"/>
                  <a:pt x="216" y="68"/>
                  <a:pt x="216" y="68"/>
                </a:cubicBezTo>
                <a:cubicBezTo>
                  <a:pt x="216" y="2"/>
                  <a:pt x="216" y="2"/>
                  <a:pt x="216" y="2"/>
                </a:cubicBezTo>
                <a:cubicBezTo>
                  <a:pt x="249" y="2"/>
                  <a:pt x="249" y="2"/>
                  <a:pt x="249" y="2"/>
                </a:cubicBezTo>
                <a:cubicBezTo>
                  <a:pt x="249" y="123"/>
                  <a:pt x="249" y="123"/>
                  <a:pt x="249" y="123"/>
                </a:cubicBezTo>
                <a:lnTo>
                  <a:pt x="243" y="123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4D9601D-1BD4-4B6A-9AA7-18CA3F5EB1D3}"/>
              </a:ext>
            </a:extLst>
          </p:cNvPr>
          <p:cNvSpPr>
            <a:spLocks noEditPoints="1"/>
          </p:cNvSpPr>
          <p:nvPr/>
        </p:nvSpPr>
        <p:spPr bwMode="auto">
          <a:xfrm>
            <a:off x="5367338" y="3435350"/>
            <a:ext cx="1936750" cy="239713"/>
          </a:xfrm>
          <a:custGeom>
            <a:avLst/>
            <a:gdLst>
              <a:gd name="T0" fmla="*/ 499 w 999"/>
              <a:gd name="T1" fmla="*/ 10 h 123"/>
              <a:gd name="T2" fmla="*/ 689 w 999"/>
              <a:gd name="T3" fmla="*/ 16 h 123"/>
              <a:gd name="T4" fmla="*/ 890 w 999"/>
              <a:gd name="T5" fmla="*/ 31 h 123"/>
              <a:gd name="T6" fmla="*/ 889 w 999"/>
              <a:gd name="T7" fmla="*/ 98 h 123"/>
              <a:gd name="T8" fmla="*/ 778 w 999"/>
              <a:gd name="T9" fmla="*/ 93 h 123"/>
              <a:gd name="T10" fmla="*/ 822 w 999"/>
              <a:gd name="T11" fmla="*/ 113 h 123"/>
              <a:gd name="T12" fmla="*/ 933 w 999"/>
              <a:gd name="T13" fmla="*/ 113 h 123"/>
              <a:gd name="T14" fmla="*/ 48 w 999"/>
              <a:gd name="T15" fmla="*/ 112 h 123"/>
              <a:gd name="T16" fmla="*/ 159 w 999"/>
              <a:gd name="T17" fmla="*/ 112 h 123"/>
              <a:gd name="T18" fmla="*/ 226 w 999"/>
              <a:gd name="T19" fmla="*/ 94 h 123"/>
              <a:gd name="T20" fmla="*/ 110 w 999"/>
              <a:gd name="T21" fmla="*/ 93 h 123"/>
              <a:gd name="T22" fmla="*/ 106 w 999"/>
              <a:gd name="T23" fmla="*/ 28 h 123"/>
              <a:gd name="T24" fmla="*/ 307 w 999"/>
              <a:gd name="T25" fmla="*/ 13 h 123"/>
              <a:gd name="T26" fmla="*/ 499 w 999"/>
              <a:gd name="T27" fmla="*/ 5 h 123"/>
              <a:gd name="T28" fmla="*/ 69 w 999"/>
              <a:gd name="T29" fmla="*/ 99 h 123"/>
              <a:gd name="T30" fmla="*/ 114 w 999"/>
              <a:gd name="T31" fmla="*/ 113 h 123"/>
              <a:gd name="T32" fmla="*/ 2 w 999"/>
              <a:gd name="T33" fmla="*/ 110 h 123"/>
              <a:gd name="T34" fmla="*/ 7 w 999"/>
              <a:gd name="T35" fmla="*/ 100 h 123"/>
              <a:gd name="T36" fmla="*/ 34 w 999"/>
              <a:gd name="T37" fmla="*/ 100 h 123"/>
              <a:gd name="T38" fmla="*/ 56 w 999"/>
              <a:gd name="T39" fmla="*/ 100 h 123"/>
              <a:gd name="T40" fmla="*/ 79 w 999"/>
              <a:gd name="T41" fmla="*/ 100 h 123"/>
              <a:gd name="T42" fmla="*/ 104 w 999"/>
              <a:gd name="T43" fmla="*/ 110 h 123"/>
              <a:gd name="T44" fmla="*/ 132 w 999"/>
              <a:gd name="T45" fmla="*/ 100 h 123"/>
              <a:gd name="T46" fmla="*/ 153 w 999"/>
              <a:gd name="T47" fmla="*/ 100 h 123"/>
              <a:gd name="T48" fmla="*/ 175 w 999"/>
              <a:gd name="T49" fmla="*/ 100 h 123"/>
              <a:gd name="T50" fmla="*/ 185 w 999"/>
              <a:gd name="T51" fmla="*/ 110 h 123"/>
              <a:gd name="T52" fmla="*/ 203 w 999"/>
              <a:gd name="T53" fmla="*/ 110 h 123"/>
              <a:gd name="T54" fmla="*/ 209 w 999"/>
              <a:gd name="T55" fmla="*/ 110 h 123"/>
              <a:gd name="T56" fmla="*/ 234 w 999"/>
              <a:gd name="T57" fmla="*/ 100 h 123"/>
              <a:gd name="T58" fmla="*/ 257 w 999"/>
              <a:gd name="T59" fmla="*/ 100 h 123"/>
              <a:gd name="T60" fmla="*/ 399 w 999"/>
              <a:gd name="T61" fmla="*/ 27 h 123"/>
              <a:gd name="T62" fmla="*/ 263 w 999"/>
              <a:gd name="T63" fmla="*/ 37 h 123"/>
              <a:gd name="T64" fmla="*/ 106 w 999"/>
              <a:gd name="T65" fmla="*/ 47 h 123"/>
              <a:gd name="T66" fmla="*/ 430 w 999"/>
              <a:gd name="T67" fmla="*/ 14 h 123"/>
              <a:gd name="T68" fmla="*/ 352 w 999"/>
              <a:gd name="T69" fmla="*/ 19 h 123"/>
              <a:gd name="T70" fmla="*/ 263 w 999"/>
              <a:gd name="T71" fmla="*/ 25 h 123"/>
              <a:gd name="T72" fmla="*/ 176 w 999"/>
              <a:gd name="T73" fmla="*/ 32 h 123"/>
              <a:gd name="T74" fmla="*/ 95 w 999"/>
              <a:gd name="T75" fmla="*/ 33 h 123"/>
              <a:gd name="T76" fmla="*/ 863 w 999"/>
              <a:gd name="T77" fmla="*/ 112 h 123"/>
              <a:gd name="T78" fmla="*/ 952 w 999"/>
              <a:gd name="T79" fmla="*/ 95 h 123"/>
              <a:gd name="T80" fmla="*/ 752 w 999"/>
              <a:gd name="T81" fmla="*/ 95 h 123"/>
              <a:gd name="T82" fmla="*/ 989 w 999"/>
              <a:gd name="T83" fmla="*/ 100 h 123"/>
              <a:gd name="T84" fmla="*/ 964 w 999"/>
              <a:gd name="T85" fmla="*/ 110 h 123"/>
              <a:gd name="T86" fmla="*/ 939 w 999"/>
              <a:gd name="T87" fmla="*/ 100 h 123"/>
              <a:gd name="T88" fmla="*/ 912 w 999"/>
              <a:gd name="T89" fmla="*/ 110 h 123"/>
              <a:gd name="T90" fmla="*/ 890 w 999"/>
              <a:gd name="T91" fmla="*/ 110 h 123"/>
              <a:gd name="T92" fmla="*/ 868 w 999"/>
              <a:gd name="T93" fmla="*/ 110 h 123"/>
              <a:gd name="T94" fmla="*/ 859 w 999"/>
              <a:gd name="T95" fmla="*/ 100 h 123"/>
              <a:gd name="T96" fmla="*/ 841 w 999"/>
              <a:gd name="T97" fmla="*/ 100 h 123"/>
              <a:gd name="T98" fmla="*/ 834 w 999"/>
              <a:gd name="T99" fmla="*/ 100 h 123"/>
              <a:gd name="T100" fmla="*/ 812 w 999"/>
              <a:gd name="T101" fmla="*/ 100 h 123"/>
              <a:gd name="T102" fmla="*/ 787 w 999"/>
              <a:gd name="T103" fmla="*/ 110 h 123"/>
              <a:gd name="T104" fmla="*/ 763 w 999"/>
              <a:gd name="T105" fmla="*/ 110 h 123"/>
              <a:gd name="T106" fmla="*/ 739 w 999"/>
              <a:gd name="T107" fmla="*/ 100 h 123"/>
              <a:gd name="T108" fmla="*/ 577 w 999"/>
              <a:gd name="T109" fmla="*/ 23 h 123"/>
              <a:gd name="T110" fmla="*/ 734 w 999"/>
              <a:gd name="T111" fmla="*/ 35 h 123"/>
              <a:gd name="T112" fmla="*/ 870 w 999"/>
              <a:gd name="T113" fmla="*/ 45 h 123"/>
              <a:gd name="T114" fmla="*/ 567 w 999"/>
              <a:gd name="T115" fmla="*/ 10 h 123"/>
              <a:gd name="T116" fmla="*/ 644 w 999"/>
              <a:gd name="T117" fmla="*/ 15 h 123"/>
              <a:gd name="T118" fmla="*/ 714 w 999"/>
              <a:gd name="T119" fmla="*/ 20 h 123"/>
              <a:gd name="T120" fmla="*/ 793 w 999"/>
              <a:gd name="T121" fmla="*/ 30 h 123"/>
              <a:gd name="T122" fmla="*/ 883 w 999"/>
              <a:gd name="T123" fmla="*/ 3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99" h="123">
                <a:moveTo>
                  <a:pt x="499" y="34"/>
                </a:moveTo>
                <a:cubicBezTo>
                  <a:pt x="510" y="34"/>
                  <a:pt x="544" y="37"/>
                  <a:pt x="590" y="40"/>
                </a:cubicBezTo>
                <a:cubicBezTo>
                  <a:pt x="622" y="42"/>
                  <a:pt x="660" y="45"/>
                  <a:pt x="702" y="48"/>
                </a:cubicBezTo>
                <a:cubicBezTo>
                  <a:pt x="750" y="52"/>
                  <a:pt x="801" y="56"/>
                  <a:pt x="849" y="59"/>
                </a:cubicBezTo>
                <a:cubicBezTo>
                  <a:pt x="897" y="63"/>
                  <a:pt x="943" y="67"/>
                  <a:pt x="981" y="71"/>
                </a:cubicBezTo>
                <a:cubicBezTo>
                  <a:pt x="981" y="66"/>
                  <a:pt x="981" y="66"/>
                  <a:pt x="981" y="66"/>
                </a:cubicBezTo>
                <a:cubicBezTo>
                  <a:pt x="943" y="62"/>
                  <a:pt x="897" y="59"/>
                  <a:pt x="849" y="55"/>
                </a:cubicBezTo>
                <a:cubicBezTo>
                  <a:pt x="801" y="51"/>
                  <a:pt x="750" y="48"/>
                  <a:pt x="702" y="44"/>
                </a:cubicBezTo>
                <a:cubicBezTo>
                  <a:pt x="661" y="41"/>
                  <a:pt x="623" y="38"/>
                  <a:pt x="591" y="36"/>
                </a:cubicBezTo>
                <a:cubicBezTo>
                  <a:pt x="544" y="33"/>
                  <a:pt x="510" y="30"/>
                  <a:pt x="499" y="30"/>
                </a:cubicBezTo>
                <a:cubicBezTo>
                  <a:pt x="489" y="30"/>
                  <a:pt x="454" y="33"/>
                  <a:pt x="408" y="36"/>
                </a:cubicBezTo>
                <a:cubicBezTo>
                  <a:pt x="376" y="38"/>
                  <a:pt x="338" y="41"/>
                  <a:pt x="297" y="44"/>
                </a:cubicBezTo>
                <a:cubicBezTo>
                  <a:pt x="249" y="48"/>
                  <a:pt x="198" y="51"/>
                  <a:pt x="150" y="55"/>
                </a:cubicBezTo>
                <a:cubicBezTo>
                  <a:pt x="102" y="59"/>
                  <a:pt x="56" y="62"/>
                  <a:pt x="18" y="66"/>
                </a:cubicBezTo>
                <a:cubicBezTo>
                  <a:pt x="18" y="71"/>
                  <a:pt x="18" y="71"/>
                  <a:pt x="18" y="71"/>
                </a:cubicBezTo>
                <a:cubicBezTo>
                  <a:pt x="56" y="67"/>
                  <a:pt x="102" y="63"/>
                  <a:pt x="150" y="59"/>
                </a:cubicBezTo>
                <a:cubicBezTo>
                  <a:pt x="198" y="56"/>
                  <a:pt x="249" y="52"/>
                  <a:pt x="297" y="48"/>
                </a:cubicBezTo>
                <a:cubicBezTo>
                  <a:pt x="339" y="45"/>
                  <a:pt x="377" y="42"/>
                  <a:pt x="409" y="40"/>
                </a:cubicBezTo>
                <a:cubicBezTo>
                  <a:pt x="455" y="37"/>
                  <a:pt x="489" y="34"/>
                  <a:pt x="499" y="34"/>
                </a:cubicBezTo>
                <a:close/>
                <a:moveTo>
                  <a:pt x="499" y="21"/>
                </a:moveTo>
                <a:cubicBezTo>
                  <a:pt x="501" y="21"/>
                  <a:pt x="505" y="21"/>
                  <a:pt x="511" y="22"/>
                </a:cubicBezTo>
                <a:cubicBezTo>
                  <a:pt x="512" y="22"/>
                  <a:pt x="512" y="22"/>
                  <a:pt x="512" y="22"/>
                </a:cubicBezTo>
                <a:cubicBezTo>
                  <a:pt x="512" y="19"/>
                  <a:pt x="512" y="19"/>
                  <a:pt x="512" y="19"/>
                </a:cubicBezTo>
                <a:cubicBezTo>
                  <a:pt x="512" y="19"/>
                  <a:pt x="512" y="19"/>
                  <a:pt x="512" y="19"/>
                </a:cubicBezTo>
                <a:cubicBezTo>
                  <a:pt x="505" y="19"/>
                  <a:pt x="501" y="19"/>
                  <a:pt x="499" y="19"/>
                </a:cubicBezTo>
                <a:cubicBezTo>
                  <a:pt x="498" y="19"/>
                  <a:pt x="494" y="19"/>
                  <a:pt x="487" y="19"/>
                </a:cubicBezTo>
                <a:cubicBezTo>
                  <a:pt x="487" y="19"/>
                  <a:pt x="487" y="19"/>
                  <a:pt x="487" y="19"/>
                </a:cubicBezTo>
                <a:cubicBezTo>
                  <a:pt x="487" y="22"/>
                  <a:pt x="487" y="22"/>
                  <a:pt x="487" y="22"/>
                </a:cubicBezTo>
                <a:cubicBezTo>
                  <a:pt x="487" y="22"/>
                  <a:pt x="487" y="22"/>
                  <a:pt x="487" y="22"/>
                </a:cubicBezTo>
                <a:cubicBezTo>
                  <a:pt x="494" y="21"/>
                  <a:pt x="497" y="21"/>
                  <a:pt x="499" y="21"/>
                </a:cubicBezTo>
                <a:close/>
                <a:moveTo>
                  <a:pt x="499" y="10"/>
                </a:moveTo>
                <a:cubicBezTo>
                  <a:pt x="500" y="10"/>
                  <a:pt x="500" y="10"/>
                  <a:pt x="500" y="10"/>
                </a:cubicBezTo>
                <a:cubicBezTo>
                  <a:pt x="500" y="6"/>
                  <a:pt x="500" y="6"/>
                  <a:pt x="500" y="6"/>
                </a:cubicBezTo>
                <a:cubicBezTo>
                  <a:pt x="499" y="6"/>
                  <a:pt x="499" y="6"/>
                  <a:pt x="499" y="6"/>
                </a:cubicBezTo>
                <a:cubicBezTo>
                  <a:pt x="499" y="6"/>
                  <a:pt x="499" y="6"/>
                  <a:pt x="499" y="6"/>
                </a:cubicBezTo>
                <a:cubicBezTo>
                  <a:pt x="499" y="10"/>
                  <a:pt x="499" y="10"/>
                  <a:pt x="499" y="10"/>
                </a:cubicBezTo>
                <a:cubicBezTo>
                  <a:pt x="499" y="10"/>
                  <a:pt x="499" y="10"/>
                  <a:pt x="499" y="10"/>
                </a:cubicBezTo>
                <a:close/>
                <a:moveTo>
                  <a:pt x="499" y="5"/>
                </a:moveTo>
                <a:cubicBezTo>
                  <a:pt x="502" y="5"/>
                  <a:pt x="506" y="5"/>
                  <a:pt x="512" y="5"/>
                </a:cubicBezTo>
                <a:cubicBezTo>
                  <a:pt x="512" y="0"/>
                  <a:pt x="512" y="0"/>
                  <a:pt x="512" y="0"/>
                </a:cubicBezTo>
                <a:cubicBezTo>
                  <a:pt x="514" y="0"/>
                  <a:pt x="514" y="0"/>
                  <a:pt x="514" y="0"/>
                </a:cubicBezTo>
                <a:cubicBezTo>
                  <a:pt x="514" y="5"/>
                  <a:pt x="514" y="5"/>
                  <a:pt x="514" y="5"/>
                </a:cubicBezTo>
                <a:cubicBezTo>
                  <a:pt x="520" y="6"/>
                  <a:pt x="526" y="6"/>
                  <a:pt x="533" y="6"/>
                </a:cubicBezTo>
                <a:cubicBezTo>
                  <a:pt x="533" y="2"/>
                  <a:pt x="533" y="2"/>
                  <a:pt x="533" y="2"/>
                </a:cubicBezTo>
                <a:cubicBezTo>
                  <a:pt x="536" y="2"/>
                  <a:pt x="536" y="2"/>
                  <a:pt x="536" y="2"/>
                </a:cubicBezTo>
                <a:cubicBezTo>
                  <a:pt x="536" y="6"/>
                  <a:pt x="536" y="6"/>
                  <a:pt x="536" y="6"/>
                </a:cubicBezTo>
                <a:cubicBezTo>
                  <a:pt x="542" y="7"/>
                  <a:pt x="548" y="7"/>
                  <a:pt x="555" y="8"/>
                </a:cubicBezTo>
                <a:cubicBezTo>
                  <a:pt x="555" y="3"/>
                  <a:pt x="555" y="3"/>
                  <a:pt x="555" y="3"/>
                </a:cubicBezTo>
                <a:cubicBezTo>
                  <a:pt x="557" y="3"/>
                  <a:pt x="557" y="3"/>
                  <a:pt x="557" y="3"/>
                </a:cubicBezTo>
                <a:cubicBezTo>
                  <a:pt x="557" y="8"/>
                  <a:pt x="557" y="8"/>
                  <a:pt x="557" y="8"/>
                </a:cubicBezTo>
                <a:cubicBezTo>
                  <a:pt x="564" y="8"/>
                  <a:pt x="570" y="9"/>
                  <a:pt x="577" y="9"/>
                </a:cubicBezTo>
                <a:cubicBezTo>
                  <a:pt x="577" y="5"/>
                  <a:pt x="577" y="5"/>
                  <a:pt x="577" y="5"/>
                </a:cubicBezTo>
                <a:cubicBezTo>
                  <a:pt x="580" y="5"/>
                  <a:pt x="580" y="5"/>
                  <a:pt x="580" y="5"/>
                </a:cubicBezTo>
                <a:cubicBezTo>
                  <a:pt x="580" y="9"/>
                  <a:pt x="580" y="9"/>
                  <a:pt x="580" y="9"/>
                </a:cubicBezTo>
                <a:cubicBezTo>
                  <a:pt x="586" y="10"/>
                  <a:pt x="593" y="10"/>
                  <a:pt x="600" y="10"/>
                </a:cubicBezTo>
                <a:cubicBezTo>
                  <a:pt x="600" y="7"/>
                  <a:pt x="600" y="7"/>
                  <a:pt x="600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11"/>
                  <a:pt x="602" y="11"/>
                  <a:pt x="602" y="11"/>
                </a:cubicBezTo>
                <a:cubicBezTo>
                  <a:pt x="609" y="11"/>
                  <a:pt x="615" y="11"/>
                  <a:pt x="622" y="12"/>
                </a:cubicBezTo>
                <a:cubicBezTo>
                  <a:pt x="622" y="8"/>
                  <a:pt x="622" y="8"/>
                  <a:pt x="622" y="8"/>
                </a:cubicBezTo>
                <a:cubicBezTo>
                  <a:pt x="624" y="8"/>
                  <a:pt x="624" y="8"/>
                  <a:pt x="624" y="8"/>
                </a:cubicBezTo>
                <a:cubicBezTo>
                  <a:pt x="624" y="12"/>
                  <a:pt x="624" y="12"/>
                  <a:pt x="624" y="12"/>
                </a:cubicBezTo>
                <a:cubicBezTo>
                  <a:pt x="634" y="13"/>
                  <a:pt x="634" y="13"/>
                  <a:pt x="634" y="13"/>
                </a:cubicBezTo>
                <a:cubicBezTo>
                  <a:pt x="644" y="13"/>
                  <a:pt x="644" y="13"/>
                  <a:pt x="644" y="13"/>
                </a:cubicBezTo>
                <a:cubicBezTo>
                  <a:pt x="644" y="10"/>
                  <a:pt x="644" y="10"/>
                  <a:pt x="644" y="1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7" y="14"/>
                  <a:pt x="647" y="14"/>
                  <a:pt x="647" y="14"/>
                </a:cubicBezTo>
                <a:cubicBezTo>
                  <a:pt x="667" y="15"/>
                  <a:pt x="667" y="15"/>
                  <a:pt x="667" y="15"/>
                </a:cubicBezTo>
                <a:cubicBezTo>
                  <a:pt x="667" y="12"/>
                  <a:pt x="667" y="12"/>
                  <a:pt x="667" y="12"/>
                </a:cubicBezTo>
                <a:cubicBezTo>
                  <a:pt x="669" y="12"/>
                  <a:pt x="669" y="12"/>
                  <a:pt x="669" y="12"/>
                </a:cubicBezTo>
                <a:cubicBezTo>
                  <a:pt x="669" y="15"/>
                  <a:pt x="669" y="15"/>
                  <a:pt x="669" y="15"/>
                </a:cubicBezTo>
                <a:cubicBezTo>
                  <a:pt x="689" y="16"/>
                  <a:pt x="689" y="16"/>
                  <a:pt x="689" y="16"/>
                </a:cubicBezTo>
                <a:cubicBezTo>
                  <a:pt x="689" y="13"/>
                  <a:pt x="689" y="13"/>
                  <a:pt x="689" y="13"/>
                </a:cubicBezTo>
                <a:cubicBezTo>
                  <a:pt x="691" y="13"/>
                  <a:pt x="691" y="13"/>
                  <a:pt x="691" y="13"/>
                </a:cubicBezTo>
                <a:cubicBezTo>
                  <a:pt x="691" y="17"/>
                  <a:pt x="691" y="17"/>
                  <a:pt x="691" y="17"/>
                </a:cubicBezTo>
                <a:cubicBezTo>
                  <a:pt x="712" y="18"/>
                  <a:pt x="712" y="18"/>
                  <a:pt x="712" y="18"/>
                </a:cubicBezTo>
                <a:cubicBezTo>
                  <a:pt x="712" y="15"/>
                  <a:pt x="712" y="15"/>
                  <a:pt x="712" y="15"/>
                </a:cubicBezTo>
                <a:cubicBezTo>
                  <a:pt x="714" y="15"/>
                  <a:pt x="714" y="15"/>
                  <a:pt x="714" y="15"/>
                </a:cubicBezTo>
                <a:cubicBezTo>
                  <a:pt x="714" y="18"/>
                  <a:pt x="714" y="18"/>
                  <a:pt x="714" y="18"/>
                </a:cubicBezTo>
                <a:cubicBezTo>
                  <a:pt x="734" y="20"/>
                  <a:pt x="734" y="20"/>
                  <a:pt x="734" y="20"/>
                </a:cubicBezTo>
                <a:cubicBezTo>
                  <a:pt x="734" y="17"/>
                  <a:pt x="734" y="17"/>
                  <a:pt x="734" y="17"/>
                </a:cubicBezTo>
                <a:cubicBezTo>
                  <a:pt x="736" y="17"/>
                  <a:pt x="736" y="17"/>
                  <a:pt x="736" y="17"/>
                </a:cubicBezTo>
                <a:cubicBezTo>
                  <a:pt x="736" y="20"/>
                  <a:pt x="736" y="20"/>
                  <a:pt x="736" y="20"/>
                </a:cubicBezTo>
                <a:cubicBezTo>
                  <a:pt x="756" y="21"/>
                  <a:pt x="756" y="21"/>
                  <a:pt x="756" y="21"/>
                </a:cubicBezTo>
                <a:cubicBezTo>
                  <a:pt x="756" y="18"/>
                  <a:pt x="756" y="18"/>
                  <a:pt x="756" y="18"/>
                </a:cubicBezTo>
                <a:cubicBezTo>
                  <a:pt x="758" y="18"/>
                  <a:pt x="758" y="18"/>
                  <a:pt x="758" y="18"/>
                </a:cubicBezTo>
                <a:cubicBezTo>
                  <a:pt x="758" y="21"/>
                  <a:pt x="758" y="21"/>
                  <a:pt x="758" y="21"/>
                </a:cubicBezTo>
                <a:cubicBezTo>
                  <a:pt x="779" y="23"/>
                  <a:pt x="779" y="23"/>
                  <a:pt x="779" y="23"/>
                </a:cubicBezTo>
                <a:cubicBezTo>
                  <a:pt x="779" y="20"/>
                  <a:pt x="779" y="20"/>
                  <a:pt x="779" y="20"/>
                </a:cubicBezTo>
                <a:cubicBezTo>
                  <a:pt x="781" y="20"/>
                  <a:pt x="781" y="20"/>
                  <a:pt x="781" y="20"/>
                </a:cubicBezTo>
                <a:cubicBezTo>
                  <a:pt x="781" y="23"/>
                  <a:pt x="781" y="23"/>
                  <a:pt x="781" y="23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1" y="22"/>
                  <a:pt x="801" y="22"/>
                  <a:pt x="801" y="22"/>
                </a:cubicBezTo>
                <a:cubicBezTo>
                  <a:pt x="803" y="22"/>
                  <a:pt x="803" y="22"/>
                  <a:pt x="803" y="22"/>
                </a:cubicBezTo>
                <a:cubicBezTo>
                  <a:pt x="803" y="24"/>
                  <a:pt x="803" y="24"/>
                  <a:pt x="803" y="24"/>
                </a:cubicBezTo>
                <a:cubicBezTo>
                  <a:pt x="823" y="26"/>
                  <a:pt x="823" y="26"/>
                  <a:pt x="823" y="26"/>
                </a:cubicBezTo>
                <a:cubicBezTo>
                  <a:pt x="823" y="23"/>
                  <a:pt x="823" y="23"/>
                  <a:pt x="823" y="23"/>
                </a:cubicBezTo>
                <a:cubicBezTo>
                  <a:pt x="826" y="23"/>
                  <a:pt x="826" y="23"/>
                  <a:pt x="826" y="23"/>
                </a:cubicBezTo>
                <a:cubicBezTo>
                  <a:pt x="826" y="26"/>
                  <a:pt x="826" y="26"/>
                  <a:pt x="826" y="26"/>
                </a:cubicBezTo>
                <a:cubicBezTo>
                  <a:pt x="846" y="27"/>
                  <a:pt x="846" y="27"/>
                  <a:pt x="846" y="27"/>
                </a:cubicBezTo>
                <a:cubicBezTo>
                  <a:pt x="846" y="25"/>
                  <a:pt x="846" y="25"/>
                  <a:pt x="846" y="25"/>
                </a:cubicBezTo>
                <a:cubicBezTo>
                  <a:pt x="848" y="25"/>
                  <a:pt x="848" y="25"/>
                  <a:pt x="848" y="25"/>
                </a:cubicBezTo>
                <a:cubicBezTo>
                  <a:pt x="848" y="28"/>
                  <a:pt x="848" y="28"/>
                  <a:pt x="848" y="28"/>
                </a:cubicBezTo>
                <a:cubicBezTo>
                  <a:pt x="868" y="29"/>
                  <a:pt x="868" y="29"/>
                  <a:pt x="868" y="29"/>
                </a:cubicBezTo>
                <a:cubicBezTo>
                  <a:pt x="868" y="27"/>
                  <a:pt x="868" y="27"/>
                  <a:pt x="868" y="27"/>
                </a:cubicBezTo>
                <a:cubicBezTo>
                  <a:pt x="870" y="27"/>
                  <a:pt x="870" y="27"/>
                  <a:pt x="870" y="27"/>
                </a:cubicBezTo>
                <a:cubicBezTo>
                  <a:pt x="870" y="29"/>
                  <a:pt x="870" y="29"/>
                  <a:pt x="870" y="29"/>
                </a:cubicBezTo>
                <a:cubicBezTo>
                  <a:pt x="890" y="31"/>
                  <a:pt x="890" y="31"/>
                  <a:pt x="890" y="31"/>
                </a:cubicBezTo>
                <a:cubicBezTo>
                  <a:pt x="890" y="28"/>
                  <a:pt x="890" y="28"/>
                  <a:pt x="890" y="28"/>
                </a:cubicBezTo>
                <a:cubicBezTo>
                  <a:pt x="893" y="28"/>
                  <a:pt x="893" y="28"/>
                  <a:pt x="893" y="28"/>
                </a:cubicBezTo>
                <a:cubicBezTo>
                  <a:pt x="893" y="31"/>
                  <a:pt x="893" y="31"/>
                  <a:pt x="893" y="31"/>
                </a:cubicBezTo>
                <a:cubicBezTo>
                  <a:pt x="903" y="32"/>
                  <a:pt x="910" y="32"/>
                  <a:pt x="914" y="33"/>
                </a:cubicBezTo>
                <a:cubicBezTo>
                  <a:pt x="914" y="31"/>
                  <a:pt x="914" y="31"/>
                  <a:pt x="914" y="31"/>
                </a:cubicBezTo>
                <a:cubicBezTo>
                  <a:pt x="917" y="31"/>
                  <a:pt x="917" y="31"/>
                  <a:pt x="917" y="31"/>
                </a:cubicBezTo>
                <a:cubicBezTo>
                  <a:pt x="917" y="33"/>
                  <a:pt x="917" y="33"/>
                  <a:pt x="917" y="33"/>
                </a:cubicBezTo>
                <a:cubicBezTo>
                  <a:pt x="917" y="37"/>
                  <a:pt x="917" y="37"/>
                  <a:pt x="917" y="37"/>
                </a:cubicBezTo>
                <a:cubicBezTo>
                  <a:pt x="921" y="37"/>
                  <a:pt x="921" y="37"/>
                  <a:pt x="921" y="37"/>
                </a:cubicBezTo>
                <a:cubicBezTo>
                  <a:pt x="939" y="51"/>
                  <a:pt x="962" y="59"/>
                  <a:pt x="986" y="64"/>
                </a:cubicBezTo>
                <a:cubicBezTo>
                  <a:pt x="987" y="98"/>
                  <a:pt x="987" y="98"/>
                  <a:pt x="987" y="98"/>
                </a:cubicBezTo>
                <a:cubicBezTo>
                  <a:pt x="978" y="98"/>
                  <a:pt x="978" y="98"/>
                  <a:pt x="978" y="98"/>
                </a:cubicBezTo>
                <a:cubicBezTo>
                  <a:pt x="978" y="93"/>
                  <a:pt x="978" y="93"/>
                  <a:pt x="978" y="93"/>
                </a:cubicBezTo>
                <a:cubicBezTo>
                  <a:pt x="976" y="93"/>
                  <a:pt x="975" y="93"/>
                  <a:pt x="973" y="93"/>
                </a:cubicBezTo>
                <a:cubicBezTo>
                  <a:pt x="973" y="98"/>
                  <a:pt x="973" y="98"/>
                  <a:pt x="973" y="98"/>
                </a:cubicBezTo>
                <a:cubicBezTo>
                  <a:pt x="956" y="98"/>
                  <a:pt x="956" y="98"/>
                  <a:pt x="956" y="98"/>
                </a:cubicBezTo>
                <a:cubicBezTo>
                  <a:pt x="956" y="93"/>
                  <a:pt x="956" y="93"/>
                  <a:pt x="956" y="93"/>
                </a:cubicBezTo>
                <a:cubicBezTo>
                  <a:pt x="954" y="93"/>
                  <a:pt x="953" y="93"/>
                  <a:pt x="951" y="93"/>
                </a:cubicBezTo>
                <a:cubicBezTo>
                  <a:pt x="951" y="98"/>
                  <a:pt x="951" y="98"/>
                  <a:pt x="951" y="98"/>
                </a:cubicBezTo>
                <a:cubicBezTo>
                  <a:pt x="933" y="98"/>
                  <a:pt x="933" y="98"/>
                  <a:pt x="933" y="98"/>
                </a:cubicBezTo>
                <a:cubicBezTo>
                  <a:pt x="933" y="94"/>
                  <a:pt x="933" y="94"/>
                  <a:pt x="933" y="94"/>
                </a:cubicBezTo>
                <a:cubicBezTo>
                  <a:pt x="933" y="93"/>
                  <a:pt x="933" y="93"/>
                  <a:pt x="933" y="93"/>
                </a:cubicBezTo>
                <a:cubicBezTo>
                  <a:pt x="932" y="93"/>
                  <a:pt x="932" y="93"/>
                  <a:pt x="932" y="93"/>
                </a:cubicBezTo>
                <a:cubicBezTo>
                  <a:pt x="930" y="93"/>
                  <a:pt x="930" y="93"/>
                  <a:pt x="930" y="93"/>
                </a:cubicBezTo>
                <a:cubicBezTo>
                  <a:pt x="929" y="93"/>
                  <a:pt x="929" y="93"/>
                  <a:pt x="929" y="93"/>
                </a:cubicBezTo>
                <a:cubicBezTo>
                  <a:pt x="929" y="94"/>
                  <a:pt x="929" y="94"/>
                  <a:pt x="929" y="94"/>
                </a:cubicBezTo>
                <a:cubicBezTo>
                  <a:pt x="929" y="98"/>
                  <a:pt x="929" y="98"/>
                  <a:pt x="929" y="98"/>
                </a:cubicBezTo>
                <a:cubicBezTo>
                  <a:pt x="911" y="98"/>
                  <a:pt x="911" y="98"/>
                  <a:pt x="911" y="98"/>
                </a:cubicBezTo>
                <a:cubicBezTo>
                  <a:pt x="911" y="94"/>
                  <a:pt x="911" y="94"/>
                  <a:pt x="911" y="94"/>
                </a:cubicBezTo>
                <a:cubicBezTo>
                  <a:pt x="911" y="93"/>
                  <a:pt x="911" y="93"/>
                  <a:pt x="911" y="93"/>
                </a:cubicBezTo>
                <a:cubicBezTo>
                  <a:pt x="910" y="93"/>
                  <a:pt x="910" y="93"/>
                  <a:pt x="910" y="93"/>
                </a:cubicBezTo>
                <a:cubicBezTo>
                  <a:pt x="908" y="93"/>
                  <a:pt x="908" y="93"/>
                  <a:pt x="908" y="93"/>
                </a:cubicBezTo>
                <a:cubicBezTo>
                  <a:pt x="907" y="93"/>
                  <a:pt x="907" y="93"/>
                  <a:pt x="907" y="93"/>
                </a:cubicBezTo>
                <a:cubicBezTo>
                  <a:pt x="907" y="94"/>
                  <a:pt x="907" y="94"/>
                  <a:pt x="907" y="94"/>
                </a:cubicBezTo>
                <a:cubicBezTo>
                  <a:pt x="907" y="98"/>
                  <a:pt x="907" y="98"/>
                  <a:pt x="907" y="98"/>
                </a:cubicBezTo>
                <a:cubicBezTo>
                  <a:pt x="889" y="98"/>
                  <a:pt x="889" y="98"/>
                  <a:pt x="889" y="98"/>
                </a:cubicBezTo>
                <a:cubicBezTo>
                  <a:pt x="889" y="94"/>
                  <a:pt x="889" y="94"/>
                  <a:pt x="889" y="94"/>
                </a:cubicBezTo>
                <a:cubicBezTo>
                  <a:pt x="889" y="93"/>
                  <a:pt x="889" y="93"/>
                  <a:pt x="889" y="93"/>
                </a:cubicBezTo>
                <a:cubicBezTo>
                  <a:pt x="888" y="93"/>
                  <a:pt x="888" y="93"/>
                  <a:pt x="888" y="93"/>
                </a:cubicBezTo>
                <a:cubicBezTo>
                  <a:pt x="885" y="93"/>
                  <a:pt x="885" y="93"/>
                  <a:pt x="885" y="93"/>
                </a:cubicBezTo>
                <a:cubicBezTo>
                  <a:pt x="884" y="93"/>
                  <a:pt x="884" y="93"/>
                  <a:pt x="884" y="93"/>
                </a:cubicBezTo>
                <a:cubicBezTo>
                  <a:pt x="884" y="94"/>
                  <a:pt x="884" y="94"/>
                  <a:pt x="884" y="94"/>
                </a:cubicBezTo>
                <a:cubicBezTo>
                  <a:pt x="884" y="98"/>
                  <a:pt x="884" y="98"/>
                  <a:pt x="884" y="98"/>
                </a:cubicBezTo>
                <a:cubicBezTo>
                  <a:pt x="867" y="98"/>
                  <a:pt x="867" y="98"/>
                  <a:pt x="867" y="98"/>
                </a:cubicBezTo>
                <a:cubicBezTo>
                  <a:pt x="867" y="93"/>
                  <a:pt x="867" y="93"/>
                  <a:pt x="867" y="93"/>
                </a:cubicBezTo>
                <a:cubicBezTo>
                  <a:pt x="866" y="93"/>
                  <a:pt x="866" y="93"/>
                  <a:pt x="866" y="93"/>
                </a:cubicBezTo>
                <a:cubicBezTo>
                  <a:pt x="863" y="93"/>
                  <a:pt x="863" y="93"/>
                  <a:pt x="863" y="93"/>
                </a:cubicBezTo>
                <a:cubicBezTo>
                  <a:pt x="862" y="93"/>
                  <a:pt x="862" y="93"/>
                  <a:pt x="862" y="93"/>
                </a:cubicBezTo>
                <a:cubicBezTo>
                  <a:pt x="862" y="98"/>
                  <a:pt x="862" y="98"/>
                  <a:pt x="862" y="98"/>
                </a:cubicBezTo>
                <a:cubicBezTo>
                  <a:pt x="844" y="98"/>
                  <a:pt x="844" y="98"/>
                  <a:pt x="844" y="98"/>
                </a:cubicBezTo>
                <a:cubicBezTo>
                  <a:pt x="844" y="93"/>
                  <a:pt x="844" y="93"/>
                  <a:pt x="844" y="93"/>
                </a:cubicBezTo>
                <a:cubicBezTo>
                  <a:pt x="843" y="93"/>
                  <a:pt x="843" y="93"/>
                  <a:pt x="843" y="93"/>
                </a:cubicBezTo>
                <a:cubicBezTo>
                  <a:pt x="841" y="93"/>
                  <a:pt x="841" y="93"/>
                  <a:pt x="841" y="93"/>
                </a:cubicBezTo>
                <a:cubicBezTo>
                  <a:pt x="840" y="93"/>
                  <a:pt x="840" y="93"/>
                  <a:pt x="840" y="93"/>
                </a:cubicBezTo>
                <a:cubicBezTo>
                  <a:pt x="840" y="98"/>
                  <a:pt x="840" y="98"/>
                  <a:pt x="840" y="98"/>
                </a:cubicBezTo>
                <a:cubicBezTo>
                  <a:pt x="822" y="98"/>
                  <a:pt x="822" y="98"/>
                  <a:pt x="822" y="98"/>
                </a:cubicBezTo>
                <a:cubicBezTo>
                  <a:pt x="822" y="94"/>
                  <a:pt x="822" y="94"/>
                  <a:pt x="822" y="94"/>
                </a:cubicBezTo>
                <a:cubicBezTo>
                  <a:pt x="822" y="93"/>
                  <a:pt x="822" y="93"/>
                  <a:pt x="822" y="93"/>
                </a:cubicBezTo>
                <a:cubicBezTo>
                  <a:pt x="821" y="93"/>
                  <a:pt x="821" y="93"/>
                  <a:pt x="821" y="93"/>
                </a:cubicBezTo>
                <a:cubicBezTo>
                  <a:pt x="819" y="93"/>
                  <a:pt x="819" y="93"/>
                  <a:pt x="819" y="93"/>
                </a:cubicBezTo>
                <a:cubicBezTo>
                  <a:pt x="818" y="93"/>
                  <a:pt x="818" y="93"/>
                  <a:pt x="818" y="93"/>
                </a:cubicBezTo>
                <a:cubicBezTo>
                  <a:pt x="818" y="94"/>
                  <a:pt x="818" y="94"/>
                  <a:pt x="818" y="94"/>
                </a:cubicBezTo>
                <a:cubicBezTo>
                  <a:pt x="818" y="98"/>
                  <a:pt x="818" y="98"/>
                  <a:pt x="818" y="98"/>
                </a:cubicBezTo>
                <a:cubicBezTo>
                  <a:pt x="800" y="98"/>
                  <a:pt x="800" y="98"/>
                  <a:pt x="800" y="98"/>
                </a:cubicBezTo>
                <a:cubicBezTo>
                  <a:pt x="800" y="94"/>
                  <a:pt x="800" y="94"/>
                  <a:pt x="800" y="94"/>
                </a:cubicBezTo>
                <a:cubicBezTo>
                  <a:pt x="800" y="93"/>
                  <a:pt x="800" y="93"/>
                  <a:pt x="800" y="93"/>
                </a:cubicBezTo>
                <a:cubicBezTo>
                  <a:pt x="798" y="93"/>
                  <a:pt x="797" y="93"/>
                  <a:pt x="795" y="93"/>
                </a:cubicBezTo>
                <a:cubicBezTo>
                  <a:pt x="795" y="94"/>
                  <a:pt x="795" y="94"/>
                  <a:pt x="795" y="94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78" y="98"/>
                  <a:pt x="778" y="98"/>
                  <a:pt x="778" y="98"/>
                </a:cubicBezTo>
                <a:cubicBezTo>
                  <a:pt x="778" y="94"/>
                  <a:pt x="778" y="94"/>
                  <a:pt x="778" y="94"/>
                </a:cubicBezTo>
                <a:cubicBezTo>
                  <a:pt x="778" y="93"/>
                  <a:pt x="778" y="93"/>
                  <a:pt x="778" y="93"/>
                </a:cubicBezTo>
                <a:cubicBezTo>
                  <a:pt x="776" y="93"/>
                  <a:pt x="775" y="93"/>
                  <a:pt x="773" y="93"/>
                </a:cubicBezTo>
                <a:cubicBezTo>
                  <a:pt x="773" y="94"/>
                  <a:pt x="773" y="94"/>
                  <a:pt x="773" y="94"/>
                </a:cubicBezTo>
                <a:cubicBezTo>
                  <a:pt x="773" y="98"/>
                  <a:pt x="773" y="98"/>
                  <a:pt x="773" y="98"/>
                </a:cubicBezTo>
                <a:cubicBezTo>
                  <a:pt x="760" y="98"/>
                  <a:pt x="760" y="98"/>
                  <a:pt x="760" y="98"/>
                </a:cubicBezTo>
                <a:cubicBezTo>
                  <a:pt x="760" y="96"/>
                  <a:pt x="760" y="95"/>
                  <a:pt x="760" y="93"/>
                </a:cubicBezTo>
                <a:cubicBezTo>
                  <a:pt x="760" y="75"/>
                  <a:pt x="746" y="60"/>
                  <a:pt x="727" y="60"/>
                </a:cubicBezTo>
                <a:cubicBezTo>
                  <a:pt x="710" y="60"/>
                  <a:pt x="695" y="74"/>
                  <a:pt x="694" y="91"/>
                </a:cubicBezTo>
                <a:cubicBezTo>
                  <a:pt x="706" y="98"/>
                  <a:pt x="718" y="106"/>
                  <a:pt x="728" y="113"/>
                </a:cubicBezTo>
                <a:cubicBezTo>
                  <a:pt x="729" y="113"/>
                  <a:pt x="729" y="113"/>
                  <a:pt x="729" y="113"/>
                </a:cubicBezTo>
                <a:cubicBezTo>
                  <a:pt x="729" y="114"/>
                  <a:pt x="729" y="114"/>
                  <a:pt x="729" y="114"/>
                </a:cubicBezTo>
                <a:cubicBezTo>
                  <a:pt x="730" y="114"/>
                  <a:pt x="732" y="114"/>
                  <a:pt x="733" y="114"/>
                </a:cubicBezTo>
                <a:cubicBezTo>
                  <a:pt x="733" y="113"/>
                  <a:pt x="733" y="113"/>
                  <a:pt x="733" y="113"/>
                </a:cubicBezTo>
                <a:cubicBezTo>
                  <a:pt x="751" y="113"/>
                  <a:pt x="751" y="113"/>
                  <a:pt x="751" y="113"/>
                </a:cubicBezTo>
                <a:cubicBezTo>
                  <a:pt x="751" y="114"/>
                  <a:pt x="751" y="114"/>
                  <a:pt x="751" y="114"/>
                </a:cubicBezTo>
                <a:cubicBezTo>
                  <a:pt x="752" y="114"/>
                  <a:pt x="754" y="114"/>
                  <a:pt x="755" y="114"/>
                </a:cubicBezTo>
                <a:cubicBezTo>
                  <a:pt x="755" y="113"/>
                  <a:pt x="755" y="113"/>
                  <a:pt x="755" y="113"/>
                </a:cubicBezTo>
                <a:cubicBezTo>
                  <a:pt x="755" y="112"/>
                  <a:pt x="755" y="112"/>
                  <a:pt x="755" y="112"/>
                </a:cubicBezTo>
                <a:cubicBezTo>
                  <a:pt x="773" y="112"/>
                  <a:pt x="773" y="112"/>
                  <a:pt x="773" y="112"/>
                </a:cubicBezTo>
                <a:cubicBezTo>
                  <a:pt x="773" y="113"/>
                  <a:pt x="773" y="113"/>
                  <a:pt x="773" y="113"/>
                </a:cubicBezTo>
                <a:cubicBezTo>
                  <a:pt x="773" y="114"/>
                  <a:pt x="773" y="114"/>
                  <a:pt x="773" y="114"/>
                </a:cubicBezTo>
                <a:cubicBezTo>
                  <a:pt x="775" y="114"/>
                  <a:pt x="776" y="114"/>
                  <a:pt x="778" y="114"/>
                </a:cubicBezTo>
                <a:cubicBezTo>
                  <a:pt x="778" y="113"/>
                  <a:pt x="778" y="113"/>
                  <a:pt x="778" y="113"/>
                </a:cubicBezTo>
                <a:cubicBezTo>
                  <a:pt x="778" y="112"/>
                  <a:pt x="778" y="112"/>
                  <a:pt x="778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5" y="113"/>
                  <a:pt x="795" y="113"/>
                  <a:pt x="795" y="113"/>
                </a:cubicBezTo>
                <a:cubicBezTo>
                  <a:pt x="795" y="114"/>
                  <a:pt x="795" y="114"/>
                  <a:pt x="795" y="114"/>
                </a:cubicBezTo>
                <a:cubicBezTo>
                  <a:pt x="797" y="114"/>
                  <a:pt x="798" y="114"/>
                  <a:pt x="800" y="114"/>
                </a:cubicBezTo>
                <a:cubicBezTo>
                  <a:pt x="800" y="113"/>
                  <a:pt x="800" y="113"/>
                  <a:pt x="800" y="113"/>
                </a:cubicBezTo>
                <a:cubicBezTo>
                  <a:pt x="800" y="112"/>
                  <a:pt x="800" y="112"/>
                  <a:pt x="800" y="112"/>
                </a:cubicBezTo>
                <a:cubicBezTo>
                  <a:pt x="818" y="112"/>
                  <a:pt x="818" y="112"/>
                  <a:pt x="818" y="112"/>
                </a:cubicBezTo>
                <a:cubicBezTo>
                  <a:pt x="818" y="113"/>
                  <a:pt x="818" y="113"/>
                  <a:pt x="818" y="113"/>
                </a:cubicBezTo>
                <a:cubicBezTo>
                  <a:pt x="818" y="114"/>
                  <a:pt x="818" y="114"/>
                  <a:pt x="818" y="114"/>
                </a:cubicBezTo>
                <a:cubicBezTo>
                  <a:pt x="819" y="114"/>
                  <a:pt x="819" y="114"/>
                  <a:pt x="819" y="114"/>
                </a:cubicBezTo>
                <a:cubicBezTo>
                  <a:pt x="821" y="114"/>
                  <a:pt x="821" y="114"/>
                  <a:pt x="821" y="114"/>
                </a:cubicBezTo>
                <a:cubicBezTo>
                  <a:pt x="822" y="114"/>
                  <a:pt x="822" y="114"/>
                  <a:pt x="822" y="114"/>
                </a:cubicBezTo>
                <a:cubicBezTo>
                  <a:pt x="822" y="113"/>
                  <a:pt x="822" y="113"/>
                  <a:pt x="822" y="113"/>
                </a:cubicBezTo>
                <a:cubicBezTo>
                  <a:pt x="822" y="112"/>
                  <a:pt x="822" y="112"/>
                  <a:pt x="822" y="112"/>
                </a:cubicBezTo>
                <a:cubicBezTo>
                  <a:pt x="840" y="112"/>
                  <a:pt x="840" y="112"/>
                  <a:pt x="840" y="112"/>
                </a:cubicBezTo>
                <a:cubicBezTo>
                  <a:pt x="840" y="114"/>
                  <a:pt x="840" y="114"/>
                  <a:pt x="840" y="114"/>
                </a:cubicBezTo>
                <a:cubicBezTo>
                  <a:pt x="841" y="114"/>
                  <a:pt x="841" y="114"/>
                  <a:pt x="841" y="114"/>
                </a:cubicBezTo>
                <a:cubicBezTo>
                  <a:pt x="843" y="114"/>
                  <a:pt x="843" y="114"/>
                  <a:pt x="843" y="114"/>
                </a:cubicBezTo>
                <a:cubicBezTo>
                  <a:pt x="844" y="114"/>
                  <a:pt x="844" y="114"/>
                  <a:pt x="844" y="114"/>
                </a:cubicBezTo>
                <a:cubicBezTo>
                  <a:pt x="844" y="112"/>
                  <a:pt x="844" y="112"/>
                  <a:pt x="844" y="112"/>
                </a:cubicBezTo>
                <a:cubicBezTo>
                  <a:pt x="862" y="112"/>
                  <a:pt x="862" y="112"/>
                  <a:pt x="862" y="112"/>
                </a:cubicBezTo>
                <a:cubicBezTo>
                  <a:pt x="862" y="114"/>
                  <a:pt x="862" y="114"/>
                  <a:pt x="862" y="114"/>
                </a:cubicBezTo>
                <a:cubicBezTo>
                  <a:pt x="863" y="114"/>
                  <a:pt x="863" y="114"/>
                  <a:pt x="863" y="114"/>
                </a:cubicBezTo>
                <a:cubicBezTo>
                  <a:pt x="866" y="114"/>
                  <a:pt x="866" y="114"/>
                  <a:pt x="866" y="114"/>
                </a:cubicBezTo>
                <a:cubicBezTo>
                  <a:pt x="867" y="114"/>
                  <a:pt x="867" y="114"/>
                  <a:pt x="867" y="114"/>
                </a:cubicBezTo>
                <a:cubicBezTo>
                  <a:pt x="867" y="112"/>
                  <a:pt x="867" y="112"/>
                  <a:pt x="867" y="112"/>
                </a:cubicBezTo>
                <a:cubicBezTo>
                  <a:pt x="884" y="112"/>
                  <a:pt x="884" y="112"/>
                  <a:pt x="884" y="112"/>
                </a:cubicBezTo>
                <a:cubicBezTo>
                  <a:pt x="884" y="113"/>
                  <a:pt x="884" y="113"/>
                  <a:pt x="884" y="113"/>
                </a:cubicBezTo>
                <a:cubicBezTo>
                  <a:pt x="884" y="114"/>
                  <a:pt x="884" y="114"/>
                  <a:pt x="884" y="114"/>
                </a:cubicBezTo>
                <a:cubicBezTo>
                  <a:pt x="885" y="114"/>
                  <a:pt x="885" y="114"/>
                  <a:pt x="885" y="114"/>
                </a:cubicBezTo>
                <a:cubicBezTo>
                  <a:pt x="888" y="114"/>
                  <a:pt x="888" y="114"/>
                  <a:pt x="888" y="114"/>
                </a:cubicBezTo>
                <a:cubicBezTo>
                  <a:pt x="889" y="114"/>
                  <a:pt x="889" y="114"/>
                  <a:pt x="889" y="114"/>
                </a:cubicBezTo>
                <a:cubicBezTo>
                  <a:pt x="889" y="113"/>
                  <a:pt x="889" y="113"/>
                  <a:pt x="889" y="113"/>
                </a:cubicBezTo>
                <a:cubicBezTo>
                  <a:pt x="889" y="112"/>
                  <a:pt x="889" y="112"/>
                  <a:pt x="889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4"/>
                  <a:pt x="907" y="114"/>
                  <a:pt x="907" y="114"/>
                </a:cubicBezTo>
                <a:cubicBezTo>
                  <a:pt x="908" y="114"/>
                  <a:pt x="908" y="114"/>
                  <a:pt x="908" y="114"/>
                </a:cubicBezTo>
                <a:cubicBezTo>
                  <a:pt x="910" y="114"/>
                  <a:pt x="910" y="114"/>
                  <a:pt x="910" y="114"/>
                </a:cubicBezTo>
                <a:cubicBezTo>
                  <a:pt x="911" y="114"/>
                  <a:pt x="911" y="114"/>
                  <a:pt x="911" y="114"/>
                </a:cubicBezTo>
                <a:cubicBezTo>
                  <a:pt x="911" y="113"/>
                  <a:pt x="911" y="113"/>
                  <a:pt x="911" y="113"/>
                </a:cubicBezTo>
                <a:cubicBezTo>
                  <a:pt x="911" y="112"/>
                  <a:pt x="911" y="112"/>
                  <a:pt x="911" y="112"/>
                </a:cubicBezTo>
                <a:cubicBezTo>
                  <a:pt x="929" y="112"/>
                  <a:pt x="929" y="112"/>
                  <a:pt x="929" y="112"/>
                </a:cubicBezTo>
                <a:cubicBezTo>
                  <a:pt x="929" y="113"/>
                  <a:pt x="929" y="113"/>
                  <a:pt x="929" y="113"/>
                </a:cubicBezTo>
                <a:cubicBezTo>
                  <a:pt x="929" y="114"/>
                  <a:pt x="929" y="114"/>
                  <a:pt x="929" y="114"/>
                </a:cubicBezTo>
                <a:cubicBezTo>
                  <a:pt x="930" y="114"/>
                  <a:pt x="930" y="114"/>
                  <a:pt x="930" y="114"/>
                </a:cubicBezTo>
                <a:cubicBezTo>
                  <a:pt x="932" y="114"/>
                  <a:pt x="932" y="114"/>
                  <a:pt x="932" y="114"/>
                </a:cubicBezTo>
                <a:cubicBezTo>
                  <a:pt x="933" y="114"/>
                  <a:pt x="933" y="114"/>
                  <a:pt x="933" y="114"/>
                </a:cubicBezTo>
                <a:cubicBezTo>
                  <a:pt x="933" y="113"/>
                  <a:pt x="933" y="113"/>
                  <a:pt x="933" y="113"/>
                </a:cubicBezTo>
                <a:cubicBezTo>
                  <a:pt x="933" y="112"/>
                  <a:pt x="933" y="112"/>
                  <a:pt x="933" y="112"/>
                </a:cubicBezTo>
                <a:cubicBezTo>
                  <a:pt x="951" y="112"/>
                  <a:pt x="951" y="112"/>
                  <a:pt x="951" y="112"/>
                </a:cubicBezTo>
                <a:cubicBezTo>
                  <a:pt x="951" y="113"/>
                  <a:pt x="951" y="113"/>
                  <a:pt x="951" y="113"/>
                </a:cubicBezTo>
                <a:cubicBezTo>
                  <a:pt x="951" y="114"/>
                  <a:pt x="951" y="114"/>
                  <a:pt x="951" y="114"/>
                </a:cubicBezTo>
                <a:cubicBezTo>
                  <a:pt x="952" y="114"/>
                  <a:pt x="952" y="114"/>
                  <a:pt x="952" y="114"/>
                </a:cubicBezTo>
                <a:cubicBezTo>
                  <a:pt x="954" y="114"/>
                  <a:pt x="954" y="114"/>
                  <a:pt x="954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6" y="112"/>
                  <a:pt x="956" y="112"/>
                  <a:pt x="956" y="112"/>
                </a:cubicBezTo>
                <a:cubicBezTo>
                  <a:pt x="973" y="112"/>
                  <a:pt x="973" y="112"/>
                  <a:pt x="973" y="112"/>
                </a:cubicBezTo>
                <a:cubicBezTo>
                  <a:pt x="973" y="114"/>
                  <a:pt x="973" y="114"/>
                  <a:pt x="973" y="114"/>
                </a:cubicBezTo>
                <a:cubicBezTo>
                  <a:pt x="975" y="114"/>
                  <a:pt x="976" y="114"/>
                  <a:pt x="978" y="114"/>
                </a:cubicBezTo>
                <a:cubicBezTo>
                  <a:pt x="978" y="112"/>
                  <a:pt x="978" y="112"/>
                  <a:pt x="978" y="112"/>
                </a:cubicBezTo>
                <a:cubicBezTo>
                  <a:pt x="987" y="112"/>
                  <a:pt x="987" y="112"/>
                  <a:pt x="987" y="112"/>
                </a:cubicBezTo>
                <a:cubicBezTo>
                  <a:pt x="987" y="118"/>
                  <a:pt x="987" y="118"/>
                  <a:pt x="987" y="118"/>
                </a:cubicBezTo>
                <a:cubicBezTo>
                  <a:pt x="729" y="118"/>
                  <a:pt x="729" y="118"/>
                  <a:pt x="729" y="118"/>
                </a:cubicBezTo>
                <a:cubicBezTo>
                  <a:pt x="722" y="123"/>
                  <a:pt x="722" y="123"/>
                  <a:pt x="722" y="123"/>
                </a:cubicBezTo>
                <a:cubicBezTo>
                  <a:pt x="714" y="122"/>
                  <a:pt x="714" y="122"/>
                  <a:pt x="714" y="122"/>
                </a:cubicBezTo>
                <a:cubicBezTo>
                  <a:pt x="655" y="77"/>
                  <a:pt x="579" y="51"/>
                  <a:pt x="499" y="51"/>
                </a:cubicBezTo>
                <a:cubicBezTo>
                  <a:pt x="420" y="51"/>
                  <a:pt x="344" y="77"/>
                  <a:pt x="285" y="122"/>
                </a:cubicBezTo>
                <a:cubicBezTo>
                  <a:pt x="277" y="123"/>
                  <a:pt x="277" y="123"/>
                  <a:pt x="277" y="123"/>
                </a:cubicBezTo>
                <a:cubicBezTo>
                  <a:pt x="270" y="118"/>
                  <a:pt x="270" y="118"/>
                  <a:pt x="270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4"/>
                  <a:pt x="24" y="114"/>
                  <a:pt x="26" y="114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43" y="112"/>
                  <a:pt x="43" y="112"/>
                  <a:pt x="43" y="112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47" y="114"/>
                  <a:pt x="47" y="114"/>
                  <a:pt x="47" y="114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6" y="112"/>
                  <a:pt x="66" y="112"/>
                  <a:pt x="66" y="112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2"/>
                  <a:pt x="70" y="112"/>
                  <a:pt x="7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113"/>
                  <a:pt x="92" y="113"/>
                  <a:pt x="92" y="113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0" y="112"/>
                  <a:pt x="110" y="112"/>
                  <a:pt x="110" y="112"/>
                </a:cubicBezTo>
                <a:cubicBezTo>
                  <a:pt x="110" y="113"/>
                  <a:pt x="110" y="113"/>
                  <a:pt x="110" y="113"/>
                </a:cubicBezTo>
                <a:cubicBezTo>
                  <a:pt x="110" y="114"/>
                  <a:pt x="110" y="114"/>
                  <a:pt x="110" y="114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15" y="114"/>
                  <a:pt x="115" y="114"/>
                  <a:pt x="115" y="114"/>
                </a:cubicBezTo>
                <a:cubicBezTo>
                  <a:pt x="115" y="113"/>
                  <a:pt x="115" y="113"/>
                  <a:pt x="115" y="113"/>
                </a:cubicBezTo>
                <a:cubicBezTo>
                  <a:pt x="115" y="112"/>
                  <a:pt x="115" y="112"/>
                  <a:pt x="115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5" y="114"/>
                  <a:pt x="155" y="114"/>
                  <a:pt x="155" y="114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9" y="114"/>
                  <a:pt x="159" y="114"/>
                  <a:pt x="159" y="114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77" y="112"/>
                  <a:pt x="177" y="112"/>
                  <a:pt x="177" y="112"/>
                </a:cubicBezTo>
                <a:cubicBezTo>
                  <a:pt x="177" y="113"/>
                  <a:pt x="177" y="113"/>
                  <a:pt x="177" y="113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8" y="114"/>
                  <a:pt x="178" y="114"/>
                  <a:pt x="178" y="114"/>
                </a:cubicBezTo>
                <a:cubicBezTo>
                  <a:pt x="180" y="114"/>
                  <a:pt x="180" y="114"/>
                  <a:pt x="180" y="114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181" y="113"/>
                  <a:pt x="181" y="113"/>
                  <a:pt x="181" y="113"/>
                </a:cubicBezTo>
                <a:cubicBezTo>
                  <a:pt x="181" y="112"/>
                  <a:pt x="181" y="112"/>
                  <a:pt x="181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4"/>
                  <a:pt x="199" y="114"/>
                  <a:pt x="199" y="114"/>
                </a:cubicBezTo>
                <a:cubicBezTo>
                  <a:pt x="201" y="114"/>
                  <a:pt x="202" y="114"/>
                  <a:pt x="204" y="114"/>
                </a:cubicBezTo>
                <a:cubicBezTo>
                  <a:pt x="204" y="113"/>
                  <a:pt x="204" y="113"/>
                  <a:pt x="204" y="113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4"/>
                  <a:pt x="221" y="114"/>
                  <a:pt x="221" y="114"/>
                </a:cubicBezTo>
                <a:cubicBezTo>
                  <a:pt x="223" y="114"/>
                  <a:pt x="224" y="114"/>
                  <a:pt x="226" y="114"/>
                </a:cubicBezTo>
                <a:cubicBezTo>
                  <a:pt x="226" y="113"/>
                  <a:pt x="226" y="113"/>
                  <a:pt x="226" y="113"/>
                </a:cubicBezTo>
                <a:cubicBezTo>
                  <a:pt x="226" y="112"/>
                  <a:pt x="226" y="112"/>
                  <a:pt x="226" y="112"/>
                </a:cubicBezTo>
                <a:cubicBezTo>
                  <a:pt x="243" y="112"/>
                  <a:pt x="243" y="112"/>
                  <a:pt x="243" y="112"/>
                </a:cubicBezTo>
                <a:cubicBezTo>
                  <a:pt x="243" y="113"/>
                  <a:pt x="243" y="113"/>
                  <a:pt x="243" y="113"/>
                </a:cubicBezTo>
                <a:cubicBezTo>
                  <a:pt x="243" y="114"/>
                  <a:pt x="243" y="114"/>
                  <a:pt x="243" y="114"/>
                </a:cubicBezTo>
                <a:cubicBezTo>
                  <a:pt x="245" y="114"/>
                  <a:pt x="246" y="114"/>
                  <a:pt x="248" y="114"/>
                </a:cubicBezTo>
                <a:cubicBezTo>
                  <a:pt x="248" y="113"/>
                  <a:pt x="248" y="113"/>
                  <a:pt x="248" y="113"/>
                </a:cubicBezTo>
                <a:cubicBezTo>
                  <a:pt x="266" y="113"/>
                  <a:pt x="266" y="113"/>
                  <a:pt x="266" y="113"/>
                </a:cubicBezTo>
                <a:cubicBezTo>
                  <a:pt x="266" y="114"/>
                  <a:pt x="266" y="114"/>
                  <a:pt x="266" y="114"/>
                </a:cubicBezTo>
                <a:cubicBezTo>
                  <a:pt x="267" y="114"/>
                  <a:pt x="269" y="114"/>
                  <a:pt x="270" y="114"/>
                </a:cubicBezTo>
                <a:cubicBezTo>
                  <a:pt x="270" y="113"/>
                  <a:pt x="270" y="113"/>
                  <a:pt x="270" y="113"/>
                </a:cubicBezTo>
                <a:cubicBezTo>
                  <a:pt x="271" y="113"/>
                  <a:pt x="271" y="113"/>
                  <a:pt x="271" y="113"/>
                </a:cubicBezTo>
                <a:cubicBezTo>
                  <a:pt x="281" y="106"/>
                  <a:pt x="293" y="98"/>
                  <a:pt x="305" y="91"/>
                </a:cubicBezTo>
                <a:cubicBezTo>
                  <a:pt x="304" y="74"/>
                  <a:pt x="289" y="60"/>
                  <a:pt x="272" y="60"/>
                </a:cubicBezTo>
                <a:cubicBezTo>
                  <a:pt x="253" y="60"/>
                  <a:pt x="239" y="75"/>
                  <a:pt x="239" y="93"/>
                </a:cubicBezTo>
                <a:cubicBezTo>
                  <a:pt x="239" y="95"/>
                  <a:pt x="239" y="96"/>
                  <a:pt x="239" y="98"/>
                </a:cubicBezTo>
                <a:cubicBezTo>
                  <a:pt x="226" y="98"/>
                  <a:pt x="226" y="98"/>
                  <a:pt x="226" y="98"/>
                </a:cubicBezTo>
                <a:cubicBezTo>
                  <a:pt x="226" y="94"/>
                  <a:pt x="226" y="94"/>
                  <a:pt x="226" y="94"/>
                </a:cubicBezTo>
                <a:cubicBezTo>
                  <a:pt x="226" y="93"/>
                  <a:pt x="226" y="93"/>
                  <a:pt x="226" y="93"/>
                </a:cubicBezTo>
                <a:cubicBezTo>
                  <a:pt x="224" y="93"/>
                  <a:pt x="223" y="93"/>
                  <a:pt x="221" y="93"/>
                </a:cubicBezTo>
                <a:cubicBezTo>
                  <a:pt x="221" y="94"/>
                  <a:pt x="221" y="94"/>
                  <a:pt x="221" y="94"/>
                </a:cubicBezTo>
                <a:cubicBezTo>
                  <a:pt x="221" y="98"/>
                  <a:pt x="221" y="98"/>
                  <a:pt x="221" y="98"/>
                </a:cubicBezTo>
                <a:cubicBezTo>
                  <a:pt x="204" y="98"/>
                  <a:pt x="204" y="98"/>
                  <a:pt x="204" y="98"/>
                </a:cubicBezTo>
                <a:cubicBezTo>
                  <a:pt x="204" y="94"/>
                  <a:pt x="204" y="94"/>
                  <a:pt x="204" y="94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2" y="93"/>
                  <a:pt x="201" y="93"/>
                  <a:pt x="199" y="93"/>
                </a:cubicBezTo>
                <a:cubicBezTo>
                  <a:pt x="199" y="94"/>
                  <a:pt x="199" y="94"/>
                  <a:pt x="199" y="94"/>
                </a:cubicBezTo>
                <a:cubicBezTo>
                  <a:pt x="199" y="98"/>
                  <a:pt x="199" y="98"/>
                  <a:pt x="199" y="98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81" y="94"/>
                  <a:pt x="181" y="94"/>
                  <a:pt x="181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0" y="93"/>
                  <a:pt x="180" y="93"/>
                  <a:pt x="180" y="93"/>
                </a:cubicBezTo>
                <a:cubicBezTo>
                  <a:pt x="178" y="93"/>
                  <a:pt x="178" y="93"/>
                  <a:pt x="178" y="93"/>
                </a:cubicBezTo>
                <a:cubicBezTo>
                  <a:pt x="177" y="93"/>
                  <a:pt x="177" y="93"/>
                  <a:pt x="177" y="93"/>
                </a:cubicBezTo>
                <a:cubicBezTo>
                  <a:pt x="177" y="94"/>
                  <a:pt x="177" y="94"/>
                  <a:pt x="177" y="94"/>
                </a:cubicBezTo>
                <a:cubicBezTo>
                  <a:pt x="177" y="98"/>
                  <a:pt x="177" y="98"/>
                  <a:pt x="177" y="98"/>
                </a:cubicBezTo>
                <a:cubicBezTo>
                  <a:pt x="159" y="98"/>
                  <a:pt x="159" y="98"/>
                  <a:pt x="159" y="98"/>
                </a:cubicBezTo>
                <a:cubicBezTo>
                  <a:pt x="159" y="93"/>
                  <a:pt x="159" y="93"/>
                  <a:pt x="159" y="93"/>
                </a:cubicBezTo>
                <a:cubicBezTo>
                  <a:pt x="158" y="93"/>
                  <a:pt x="158" y="93"/>
                  <a:pt x="158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5" y="93"/>
                  <a:pt x="155" y="93"/>
                  <a:pt x="155" y="93"/>
                </a:cubicBezTo>
                <a:cubicBezTo>
                  <a:pt x="155" y="98"/>
                  <a:pt x="155" y="98"/>
                  <a:pt x="155" y="98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6" y="93"/>
                  <a:pt x="136" y="93"/>
                  <a:pt x="136" y="93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8"/>
                  <a:pt x="132" y="98"/>
                  <a:pt x="132" y="98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3" y="93"/>
                  <a:pt x="113" y="93"/>
                  <a:pt x="113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92" y="98"/>
                  <a:pt x="92" y="98"/>
                  <a:pt x="92" y="98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93"/>
                  <a:pt x="92" y="93"/>
                  <a:pt x="92" y="93"/>
                </a:cubicBezTo>
                <a:cubicBezTo>
                  <a:pt x="91" y="93"/>
                  <a:pt x="91" y="93"/>
                  <a:pt x="91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88" y="93"/>
                  <a:pt x="88" y="93"/>
                  <a:pt x="88" y="93"/>
                </a:cubicBezTo>
                <a:cubicBezTo>
                  <a:pt x="88" y="94"/>
                  <a:pt x="88" y="94"/>
                  <a:pt x="88" y="94"/>
                </a:cubicBezTo>
                <a:cubicBezTo>
                  <a:pt x="88" y="98"/>
                  <a:pt x="88" y="98"/>
                  <a:pt x="88" y="98"/>
                </a:cubicBezTo>
                <a:cubicBezTo>
                  <a:pt x="70" y="98"/>
                  <a:pt x="70" y="98"/>
                  <a:pt x="70" y="98"/>
                </a:cubicBezTo>
                <a:cubicBezTo>
                  <a:pt x="70" y="94"/>
                  <a:pt x="70" y="94"/>
                  <a:pt x="70" y="94"/>
                </a:cubicBezTo>
                <a:cubicBezTo>
                  <a:pt x="70" y="93"/>
                  <a:pt x="70" y="93"/>
                  <a:pt x="70" y="93"/>
                </a:cubicBezTo>
                <a:cubicBezTo>
                  <a:pt x="69" y="93"/>
                  <a:pt x="69" y="93"/>
                  <a:pt x="69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8"/>
                  <a:pt x="66" y="98"/>
                  <a:pt x="66" y="98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93"/>
                  <a:pt x="48" y="93"/>
                  <a:pt x="48" y="93"/>
                </a:cubicBezTo>
                <a:cubicBezTo>
                  <a:pt x="46" y="93"/>
                  <a:pt x="45" y="93"/>
                  <a:pt x="43" y="93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3"/>
                  <a:pt x="26" y="93"/>
                  <a:pt x="26" y="93"/>
                </a:cubicBezTo>
                <a:cubicBezTo>
                  <a:pt x="24" y="93"/>
                  <a:pt x="23" y="93"/>
                  <a:pt x="21" y="93"/>
                </a:cubicBezTo>
                <a:cubicBezTo>
                  <a:pt x="21" y="98"/>
                  <a:pt x="21" y="98"/>
                  <a:pt x="21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64"/>
                  <a:pt x="12" y="64"/>
                  <a:pt x="12" y="64"/>
                </a:cubicBezTo>
                <a:cubicBezTo>
                  <a:pt x="37" y="59"/>
                  <a:pt x="60" y="51"/>
                  <a:pt x="78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3"/>
                  <a:pt x="82" y="33"/>
                  <a:pt x="82" y="33"/>
                </a:cubicBezTo>
                <a:cubicBezTo>
                  <a:pt x="82" y="31"/>
                  <a:pt x="82" y="31"/>
                  <a:pt x="82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3"/>
                  <a:pt x="85" y="33"/>
                  <a:pt x="85" y="33"/>
                </a:cubicBezTo>
                <a:cubicBezTo>
                  <a:pt x="89" y="32"/>
                  <a:pt x="96" y="32"/>
                  <a:pt x="106" y="31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51" y="28"/>
                  <a:pt x="151" y="28"/>
                  <a:pt x="151" y="28"/>
                </a:cubicBezTo>
                <a:cubicBezTo>
                  <a:pt x="151" y="25"/>
                  <a:pt x="151" y="25"/>
                  <a:pt x="151" y="25"/>
                </a:cubicBezTo>
                <a:cubicBezTo>
                  <a:pt x="153" y="25"/>
                  <a:pt x="153" y="25"/>
                  <a:pt x="153" y="25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73" y="23"/>
                  <a:pt x="173" y="23"/>
                  <a:pt x="173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6" y="26"/>
                  <a:pt x="176" y="26"/>
                  <a:pt x="176" y="26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96" y="22"/>
                  <a:pt x="196" y="22"/>
                  <a:pt x="196" y="22"/>
                </a:cubicBezTo>
                <a:cubicBezTo>
                  <a:pt x="198" y="22"/>
                  <a:pt x="198" y="22"/>
                  <a:pt x="198" y="22"/>
                </a:cubicBezTo>
                <a:cubicBezTo>
                  <a:pt x="198" y="24"/>
                  <a:pt x="198" y="24"/>
                  <a:pt x="198" y="24"/>
                </a:cubicBezTo>
                <a:cubicBezTo>
                  <a:pt x="218" y="23"/>
                  <a:pt x="218" y="23"/>
                  <a:pt x="218" y="23"/>
                </a:cubicBezTo>
                <a:cubicBezTo>
                  <a:pt x="218" y="20"/>
                  <a:pt x="218" y="20"/>
                  <a:pt x="218" y="20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220" y="23"/>
                  <a:pt x="220" y="23"/>
                  <a:pt x="220" y="23"/>
                </a:cubicBezTo>
                <a:cubicBezTo>
                  <a:pt x="240" y="21"/>
                  <a:pt x="240" y="21"/>
                  <a:pt x="240" y="21"/>
                </a:cubicBezTo>
                <a:cubicBezTo>
                  <a:pt x="240" y="18"/>
                  <a:pt x="240" y="18"/>
                  <a:pt x="240" y="18"/>
                </a:cubicBezTo>
                <a:cubicBezTo>
                  <a:pt x="243" y="18"/>
                  <a:pt x="243" y="18"/>
                  <a:pt x="243" y="18"/>
                </a:cubicBezTo>
                <a:cubicBezTo>
                  <a:pt x="243" y="21"/>
                  <a:pt x="243" y="21"/>
                  <a:pt x="243" y="21"/>
                </a:cubicBezTo>
                <a:cubicBezTo>
                  <a:pt x="263" y="20"/>
                  <a:pt x="263" y="20"/>
                  <a:pt x="263" y="20"/>
                </a:cubicBezTo>
                <a:cubicBezTo>
                  <a:pt x="263" y="17"/>
                  <a:pt x="263" y="17"/>
                  <a:pt x="263" y="17"/>
                </a:cubicBezTo>
                <a:cubicBezTo>
                  <a:pt x="265" y="17"/>
                  <a:pt x="265" y="17"/>
                  <a:pt x="265" y="17"/>
                </a:cubicBezTo>
                <a:cubicBezTo>
                  <a:pt x="265" y="20"/>
                  <a:pt x="265" y="20"/>
                  <a:pt x="265" y="20"/>
                </a:cubicBezTo>
                <a:cubicBezTo>
                  <a:pt x="285" y="18"/>
                  <a:pt x="285" y="18"/>
                  <a:pt x="285" y="18"/>
                </a:cubicBezTo>
                <a:cubicBezTo>
                  <a:pt x="285" y="15"/>
                  <a:pt x="285" y="15"/>
                  <a:pt x="285" y="15"/>
                </a:cubicBezTo>
                <a:cubicBezTo>
                  <a:pt x="287" y="15"/>
                  <a:pt x="287" y="15"/>
                  <a:pt x="287" y="15"/>
                </a:cubicBezTo>
                <a:cubicBezTo>
                  <a:pt x="287" y="18"/>
                  <a:pt x="287" y="18"/>
                  <a:pt x="287" y="18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307" y="13"/>
                  <a:pt x="307" y="13"/>
                  <a:pt x="307" y="13"/>
                </a:cubicBezTo>
                <a:cubicBezTo>
                  <a:pt x="310" y="13"/>
                  <a:pt x="310" y="13"/>
                  <a:pt x="310" y="13"/>
                </a:cubicBezTo>
                <a:cubicBezTo>
                  <a:pt x="310" y="16"/>
                  <a:pt x="310" y="16"/>
                  <a:pt x="310" y="16"/>
                </a:cubicBezTo>
                <a:cubicBezTo>
                  <a:pt x="330" y="15"/>
                  <a:pt x="330" y="15"/>
                  <a:pt x="330" y="15"/>
                </a:cubicBezTo>
                <a:cubicBezTo>
                  <a:pt x="330" y="12"/>
                  <a:pt x="330" y="12"/>
                  <a:pt x="330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52" y="14"/>
                  <a:pt x="352" y="14"/>
                  <a:pt x="352" y="14"/>
                </a:cubicBezTo>
                <a:cubicBezTo>
                  <a:pt x="352" y="10"/>
                  <a:pt x="352" y="10"/>
                  <a:pt x="352" y="10"/>
                </a:cubicBezTo>
                <a:cubicBezTo>
                  <a:pt x="354" y="10"/>
                  <a:pt x="354" y="10"/>
                  <a:pt x="354" y="10"/>
                </a:cubicBezTo>
                <a:cubicBezTo>
                  <a:pt x="354" y="13"/>
                  <a:pt x="354" y="13"/>
                  <a:pt x="354" y="13"/>
                </a:cubicBezTo>
                <a:cubicBezTo>
                  <a:pt x="365" y="13"/>
                  <a:pt x="365" y="13"/>
                  <a:pt x="365" y="13"/>
                </a:cubicBezTo>
                <a:cubicBezTo>
                  <a:pt x="375" y="12"/>
                  <a:pt x="375" y="12"/>
                  <a:pt x="375" y="12"/>
                </a:cubicBezTo>
                <a:cubicBezTo>
                  <a:pt x="375" y="8"/>
                  <a:pt x="375" y="8"/>
                  <a:pt x="375" y="8"/>
                </a:cubicBezTo>
                <a:cubicBezTo>
                  <a:pt x="377" y="8"/>
                  <a:pt x="377" y="8"/>
                  <a:pt x="377" y="8"/>
                </a:cubicBezTo>
                <a:cubicBezTo>
                  <a:pt x="377" y="12"/>
                  <a:pt x="377" y="12"/>
                  <a:pt x="377" y="12"/>
                </a:cubicBezTo>
                <a:cubicBezTo>
                  <a:pt x="384" y="11"/>
                  <a:pt x="390" y="11"/>
                  <a:pt x="397" y="11"/>
                </a:cubicBezTo>
                <a:cubicBezTo>
                  <a:pt x="397" y="7"/>
                  <a:pt x="397" y="7"/>
                  <a:pt x="397" y="7"/>
                </a:cubicBezTo>
                <a:cubicBezTo>
                  <a:pt x="399" y="7"/>
                  <a:pt x="399" y="7"/>
                  <a:pt x="399" y="7"/>
                </a:cubicBezTo>
                <a:cubicBezTo>
                  <a:pt x="399" y="10"/>
                  <a:pt x="399" y="10"/>
                  <a:pt x="399" y="10"/>
                </a:cubicBezTo>
                <a:cubicBezTo>
                  <a:pt x="406" y="10"/>
                  <a:pt x="413" y="10"/>
                  <a:pt x="419" y="9"/>
                </a:cubicBezTo>
                <a:cubicBezTo>
                  <a:pt x="419" y="5"/>
                  <a:pt x="419" y="5"/>
                  <a:pt x="419" y="5"/>
                </a:cubicBezTo>
                <a:cubicBezTo>
                  <a:pt x="421" y="5"/>
                  <a:pt x="421" y="5"/>
                  <a:pt x="421" y="5"/>
                </a:cubicBezTo>
                <a:cubicBezTo>
                  <a:pt x="421" y="9"/>
                  <a:pt x="421" y="9"/>
                  <a:pt x="421" y="9"/>
                </a:cubicBezTo>
                <a:cubicBezTo>
                  <a:pt x="429" y="9"/>
                  <a:pt x="435" y="8"/>
                  <a:pt x="442" y="8"/>
                </a:cubicBezTo>
                <a:cubicBezTo>
                  <a:pt x="442" y="3"/>
                  <a:pt x="442" y="3"/>
                  <a:pt x="442" y="3"/>
                </a:cubicBezTo>
                <a:cubicBezTo>
                  <a:pt x="444" y="3"/>
                  <a:pt x="444" y="3"/>
                  <a:pt x="444" y="3"/>
                </a:cubicBezTo>
                <a:cubicBezTo>
                  <a:pt x="444" y="8"/>
                  <a:pt x="444" y="8"/>
                  <a:pt x="444" y="8"/>
                </a:cubicBezTo>
                <a:cubicBezTo>
                  <a:pt x="451" y="7"/>
                  <a:pt x="457" y="7"/>
                  <a:pt x="463" y="6"/>
                </a:cubicBezTo>
                <a:cubicBezTo>
                  <a:pt x="463" y="2"/>
                  <a:pt x="463" y="2"/>
                  <a:pt x="463" y="2"/>
                </a:cubicBezTo>
                <a:cubicBezTo>
                  <a:pt x="465" y="2"/>
                  <a:pt x="465" y="2"/>
                  <a:pt x="465" y="2"/>
                </a:cubicBezTo>
                <a:cubicBezTo>
                  <a:pt x="465" y="6"/>
                  <a:pt x="465" y="6"/>
                  <a:pt x="465" y="6"/>
                </a:cubicBezTo>
                <a:cubicBezTo>
                  <a:pt x="473" y="6"/>
                  <a:pt x="479" y="6"/>
                  <a:pt x="485" y="5"/>
                </a:cubicBezTo>
                <a:cubicBezTo>
                  <a:pt x="485" y="0"/>
                  <a:pt x="485" y="0"/>
                  <a:pt x="485" y="0"/>
                </a:cubicBezTo>
                <a:cubicBezTo>
                  <a:pt x="487" y="0"/>
                  <a:pt x="487" y="0"/>
                  <a:pt x="487" y="0"/>
                </a:cubicBezTo>
                <a:cubicBezTo>
                  <a:pt x="487" y="5"/>
                  <a:pt x="487" y="5"/>
                  <a:pt x="487" y="5"/>
                </a:cubicBezTo>
                <a:cubicBezTo>
                  <a:pt x="493" y="5"/>
                  <a:pt x="497" y="5"/>
                  <a:pt x="499" y="5"/>
                </a:cubicBezTo>
                <a:close/>
                <a:moveTo>
                  <a:pt x="269" y="95"/>
                </a:moveTo>
                <a:cubicBezTo>
                  <a:pt x="267" y="95"/>
                  <a:pt x="267" y="95"/>
                  <a:pt x="267" y="95"/>
                </a:cubicBezTo>
                <a:cubicBezTo>
                  <a:pt x="267" y="99"/>
                  <a:pt x="267" y="99"/>
                  <a:pt x="267" y="99"/>
                </a:cubicBezTo>
                <a:cubicBezTo>
                  <a:pt x="247" y="99"/>
                  <a:pt x="247" y="99"/>
                  <a:pt x="247" y="99"/>
                </a:cubicBezTo>
                <a:cubicBezTo>
                  <a:pt x="247" y="95"/>
                  <a:pt x="247" y="95"/>
                  <a:pt x="247" y="95"/>
                </a:cubicBezTo>
                <a:cubicBezTo>
                  <a:pt x="245" y="95"/>
                  <a:pt x="245" y="95"/>
                  <a:pt x="245" y="95"/>
                </a:cubicBezTo>
                <a:cubicBezTo>
                  <a:pt x="245" y="99"/>
                  <a:pt x="245" y="99"/>
                  <a:pt x="245" y="99"/>
                </a:cubicBezTo>
                <a:cubicBezTo>
                  <a:pt x="225" y="99"/>
                  <a:pt x="225" y="99"/>
                  <a:pt x="225" y="99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3" y="95"/>
                  <a:pt x="223" y="95"/>
                  <a:pt x="223" y="95"/>
                </a:cubicBezTo>
                <a:cubicBezTo>
                  <a:pt x="223" y="99"/>
                  <a:pt x="223" y="99"/>
                  <a:pt x="223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95"/>
                  <a:pt x="203" y="95"/>
                  <a:pt x="203" y="95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80" y="99"/>
                  <a:pt x="180" y="99"/>
                  <a:pt x="180" y="99"/>
                </a:cubicBezTo>
                <a:cubicBezTo>
                  <a:pt x="180" y="95"/>
                  <a:pt x="180" y="95"/>
                  <a:pt x="180" y="95"/>
                </a:cubicBezTo>
                <a:cubicBezTo>
                  <a:pt x="178" y="95"/>
                  <a:pt x="178" y="95"/>
                  <a:pt x="178" y="95"/>
                </a:cubicBezTo>
                <a:cubicBezTo>
                  <a:pt x="178" y="99"/>
                  <a:pt x="178" y="99"/>
                  <a:pt x="178" y="99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58" y="95"/>
                  <a:pt x="158" y="95"/>
                  <a:pt x="158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4" y="95"/>
                  <a:pt x="134" y="95"/>
                  <a:pt x="134" y="95"/>
                </a:cubicBezTo>
                <a:cubicBezTo>
                  <a:pt x="134" y="99"/>
                  <a:pt x="134" y="99"/>
                  <a:pt x="134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4" y="95"/>
                  <a:pt x="114" y="95"/>
                  <a:pt x="114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91" y="99"/>
                  <a:pt x="91" y="99"/>
                  <a:pt x="91" y="99"/>
                </a:cubicBezTo>
                <a:cubicBezTo>
                  <a:pt x="91" y="95"/>
                  <a:pt x="91" y="95"/>
                  <a:pt x="91" y="95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99"/>
                  <a:pt x="89" y="99"/>
                  <a:pt x="89" y="99"/>
                </a:cubicBezTo>
                <a:cubicBezTo>
                  <a:pt x="69" y="99"/>
                  <a:pt x="69" y="99"/>
                  <a:pt x="69" y="99"/>
                </a:cubicBezTo>
                <a:cubicBezTo>
                  <a:pt x="69" y="95"/>
                  <a:pt x="69" y="95"/>
                  <a:pt x="69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67" y="99"/>
                  <a:pt x="67" y="99"/>
                  <a:pt x="67" y="99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5"/>
                  <a:pt x="47" y="95"/>
                  <a:pt x="47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45" y="99"/>
                  <a:pt x="45" y="99"/>
                  <a:pt x="45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95"/>
                  <a:pt x="25" y="95"/>
                  <a:pt x="25" y="95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99"/>
                  <a:pt x="22" y="99"/>
                  <a:pt x="22" y="99"/>
                </a:cubicBezTo>
                <a:cubicBezTo>
                  <a:pt x="2" y="99"/>
                  <a:pt x="2" y="99"/>
                  <a:pt x="2" y="99"/>
                </a:cubicBezTo>
                <a:cubicBezTo>
                  <a:pt x="2" y="95"/>
                  <a:pt x="2" y="95"/>
                  <a:pt x="2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13"/>
                  <a:pt x="0" y="113"/>
                  <a:pt x="0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12"/>
                  <a:pt x="2" y="112"/>
                  <a:pt x="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13"/>
                  <a:pt x="22" y="113"/>
                  <a:pt x="22" y="113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69" y="112"/>
                  <a:pt x="69" y="112"/>
                  <a:pt x="69" y="112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89" y="113"/>
                  <a:pt x="89" y="113"/>
                  <a:pt x="89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12"/>
                  <a:pt x="114" y="112"/>
                  <a:pt x="114" y="112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78" y="112"/>
                  <a:pt x="178" y="112"/>
                  <a:pt x="178" y="112"/>
                </a:cubicBezTo>
                <a:cubicBezTo>
                  <a:pt x="178" y="113"/>
                  <a:pt x="178" y="113"/>
                  <a:pt x="178" y="113"/>
                </a:cubicBezTo>
                <a:cubicBezTo>
                  <a:pt x="180" y="113"/>
                  <a:pt x="180" y="113"/>
                  <a:pt x="180" y="113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200" y="112"/>
                  <a:pt x="200" y="112"/>
                  <a:pt x="200" y="112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23" y="112"/>
                  <a:pt x="223" y="112"/>
                  <a:pt x="223" y="112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112"/>
                  <a:pt x="225" y="112"/>
                  <a:pt x="225" y="112"/>
                </a:cubicBezTo>
                <a:cubicBezTo>
                  <a:pt x="245" y="112"/>
                  <a:pt x="245" y="112"/>
                  <a:pt x="245" y="112"/>
                </a:cubicBezTo>
                <a:cubicBezTo>
                  <a:pt x="245" y="113"/>
                  <a:pt x="245" y="113"/>
                  <a:pt x="245" y="113"/>
                </a:cubicBezTo>
                <a:cubicBezTo>
                  <a:pt x="247" y="113"/>
                  <a:pt x="247" y="113"/>
                  <a:pt x="247" y="113"/>
                </a:cubicBezTo>
                <a:cubicBezTo>
                  <a:pt x="247" y="112"/>
                  <a:pt x="247" y="112"/>
                  <a:pt x="247" y="112"/>
                </a:cubicBezTo>
                <a:cubicBezTo>
                  <a:pt x="267" y="112"/>
                  <a:pt x="267" y="112"/>
                  <a:pt x="267" y="112"/>
                </a:cubicBezTo>
                <a:cubicBezTo>
                  <a:pt x="267" y="113"/>
                  <a:pt x="267" y="113"/>
                  <a:pt x="267" y="113"/>
                </a:cubicBezTo>
                <a:cubicBezTo>
                  <a:pt x="269" y="113"/>
                  <a:pt x="269" y="113"/>
                  <a:pt x="269" y="113"/>
                </a:cubicBezTo>
                <a:cubicBezTo>
                  <a:pt x="269" y="112"/>
                  <a:pt x="269" y="112"/>
                  <a:pt x="269" y="112"/>
                </a:cubicBezTo>
                <a:cubicBezTo>
                  <a:pt x="269" y="110"/>
                  <a:pt x="269" y="110"/>
                  <a:pt x="269" y="110"/>
                </a:cubicBezTo>
                <a:cubicBezTo>
                  <a:pt x="269" y="100"/>
                  <a:pt x="269" y="100"/>
                  <a:pt x="269" y="100"/>
                </a:cubicBezTo>
                <a:cubicBezTo>
                  <a:pt x="269" y="99"/>
                  <a:pt x="269" y="99"/>
                  <a:pt x="269" y="99"/>
                </a:cubicBezTo>
                <a:cubicBezTo>
                  <a:pt x="269" y="95"/>
                  <a:pt x="269" y="95"/>
                  <a:pt x="269" y="95"/>
                </a:cubicBezTo>
                <a:close/>
                <a:moveTo>
                  <a:pt x="4" y="100"/>
                </a:moveTo>
                <a:cubicBezTo>
                  <a:pt x="4" y="110"/>
                  <a:pt x="4" y="110"/>
                  <a:pt x="4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00"/>
                  <a:pt x="2" y="100"/>
                  <a:pt x="2" y="100"/>
                </a:cubicBezTo>
                <a:cubicBezTo>
                  <a:pt x="4" y="100"/>
                  <a:pt x="4" y="100"/>
                  <a:pt x="4" y="100"/>
                </a:cubicBezTo>
                <a:close/>
                <a:moveTo>
                  <a:pt x="5" y="110"/>
                </a:moveTo>
                <a:cubicBezTo>
                  <a:pt x="5" y="100"/>
                  <a:pt x="5" y="100"/>
                  <a:pt x="5" y="100"/>
                </a:cubicBezTo>
                <a:cubicBezTo>
                  <a:pt x="6" y="100"/>
                  <a:pt x="6" y="100"/>
                  <a:pt x="6" y="100"/>
                </a:cubicBezTo>
                <a:cubicBezTo>
                  <a:pt x="6" y="110"/>
                  <a:pt x="6" y="110"/>
                  <a:pt x="6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19" y="100"/>
                </a:moveTo>
                <a:cubicBezTo>
                  <a:pt x="18" y="100"/>
                  <a:pt x="18" y="100"/>
                  <a:pt x="18" y="10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19" y="100"/>
                  <a:pt x="19" y="100"/>
                  <a:pt x="19" y="100"/>
                </a:cubicBezTo>
                <a:close/>
                <a:moveTo>
                  <a:pt x="20" y="110"/>
                </a:moveTo>
                <a:cubicBezTo>
                  <a:pt x="22" y="110"/>
                  <a:pt x="22" y="110"/>
                  <a:pt x="22" y="110"/>
                </a:cubicBezTo>
                <a:cubicBezTo>
                  <a:pt x="22" y="100"/>
                  <a:pt x="22" y="100"/>
                  <a:pt x="22" y="100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10"/>
                  <a:pt x="20" y="110"/>
                  <a:pt x="20" y="110"/>
                </a:cubicBezTo>
                <a:close/>
                <a:moveTo>
                  <a:pt x="16" y="100"/>
                </a:moveTo>
                <a:cubicBezTo>
                  <a:pt x="15" y="100"/>
                  <a:pt x="15" y="100"/>
                  <a:pt x="15" y="10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00"/>
                  <a:pt x="16" y="100"/>
                  <a:pt x="16" y="100"/>
                </a:cubicBezTo>
                <a:close/>
                <a:moveTo>
                  <a:pt x="14" y="100"/>
                </a:moveTo>
                <a:cubicBezTo>
                  <a:pt x="13" y="100"/>
                  <a:pt x="13" y="100"/>
                  <a:pt x="13" y="100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14" y="110"/>
                  <a:pt x="14" y="110"/>
                  <a:pt x="14" y="110"/>
                </a:cubicBezTo>
                <a:cubicBezTo>
                  <a:pt x="14" y="100"/>
                  <a:pt x="14" y="100"/>
                  <a:pt x="14" y="100"/>
                </a:cubicBezTo>
                <a:close/>
                <a:moveTo>
                  <a:pt x="11" y="100"/>
                </a:moveTo>
                <a:cubicBezTo>
                  <a:pt x="11" y="110"/>
                  <a:pt x="11" y="110"/>
                  <a:pt x="11" y="110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1" y="100"/>
                  <a:pt x="11" y="100"/>
                  <a:pt x="11" y="100"/>
                </a:cubicBezTo>
                <a:close/>
                <a:moveTo>
                  <a:pt x="9" y="100"/>
                </a:moveTo>
                <a:cubicBezTo>
                  <a:pt x="9" y="110"/>
                  <a:pt x="9" y="110"/>
                  <a:pt x="9" y="110"/>
                </a:cubicBezTo>
                <a:cubicBezTo>
                  <a:pt x="7" y="110"/>
                  <a:pt x="7" y="110"/>
                  <a:pt x="7" y="110"/>
                </a:cubicBezTo>
                <a:cubicBezTo>
                  <a:pt x="7" y="100"/>
                  <a:pt x="7" y="100"/>
                  <a:pt x="7" y="100"/>
                </a:cubicBezTo>
                <a:cubicBezTo>
                  <a:pt x="9" y="100"/>
                  <a:pt x="9" y="100"/>
                  <a:pt x="9" y="100"/>
                </a:cubicBezTo>
                <a:close/>
                <a:moveTo>
                  <a:pt x="26" y="100"/>
                </a:moveTo>
                <a:cubicBezTo>
                  <a:pt x="25" y="100"/>
                  <a:pt x="25" y="100"/>
                  <a:pt x="25" y="100"/>
                </a:cubicBezTo>
                <a:cubicBezTo>
                  <a:pt x="25" y="110"/>
                  <a:pt x="25" y="110"/>
                  <a:pt x="25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6" y="100"/>
                  <a:pt x="26" y="100"/>
                  <a:pt x="26" y="100"/>
                </a:cubicBezTo>
                <a:close/>
                <a:moveTo>
                  <a:pt x="27" y="110"/>
                </a:moveTo>
                <a:cubicBezTo>
                  <a:pt x="29" y="110"/>
                  <a:pt x="29" y="110"/>
                  <a:pt x="29" y="11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41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1" y="100"/>
                  <a:pt x="41" y="100"/>
                  <a:pt x="41" y="100"/>
                </a:cubicBezTo>
                <a:close/>
                <a:moveTo>
                  <a:pt x="42" y="110"/>
                </a:moveTo>
                <a:cubicBezTo>
                  <a:pt x="45" y="110"/>
                  <a:pt x="45" y="110"/>
                  <a:pt x="45" y="11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2" y="110"/>
                  <a:pt x="42" y="110"/>
                  <a:pt x="42" y="110"/>
                </a:cubicBezTo>
                <a:close/>
                <a:moveTo>
                  <a:pt x="39" y="100"/>
                </a:moveTo>
                <a:cubicBezTo>
                  <a:pt x="37" y="100"/>
                  <a:pt x="37" y="100"/>
                  <a:pt x="37" y="100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9" y="100"/>
                  <a:pt x="39" y="100"/>
                  <a:pt x="39" y="100"/>
                </a:cubicBezTo>
                <a:close/>
                <a:moveTo>
                  <a:pt x="36" y="100"/>
                </a:moveTo>
                <a:cubicBezTo>
                  <a:pt x="35" y="100"/>
                  <a:pt x="35" y="100"/>
                  <a:pt x="35" y="10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00"/>
                  <a:pt x="36" y="100"/>
                  <a:pt x="36" y="100"/>
                </a:cubicBezTo>
                <a:close/>
                <a:moveTo>
                  <a:pt x="34" y="100"/>
                </a:moveTo>
                <a:cubicBezTo>
                  <a:pt x="32" y="100"/>
                  <a:pt x="32" y="100"/>
                  <a:pt x="32" y="10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00"/>
                  <a:pt x="34" y="100"/>
                  <a:pt x="34" y="100"/>
                </a:cubicBezTo>
                <a:close/>
                <a:moveTo>
                  <a:pt x="31" y="100"/>
                </a:moveTo>
                <a:cubicBezTo>
                  <a:pt x="30" y="100"/>
                  <a:pt x="30" y="100"/>
                  <a:pt x="30" y="100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10"/>
                  <a:pt x="31" y="110"/>
                  <a:pt x="31" y="110"/>
                </a:cubicBezTo>
                <a:cubicBezTo>
                  <a:pt x="31" y="100"/>
                  <a:pt x="31" y="100"/>
                  <a:pt x="31" y="100"/>
                </a:cubicBezTo>
                <a:close/>
                <a:moveTo>
                  <a:pt x="48" y="100"/>
                </a:moveTo>
                <a:cubicBezTo>
                  <a:pt x="47" y="100"/>
                  <a:pt x="47" y="100"/>
                  <a:pt x="47" y="100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49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10"/>
                  <a:pt x="49" y="110"/>
                  <a:pt x="49" y="110"/>
                </a:cubicBezTo>
                <a:close/>
                <a:moveTo>
                  <a:pt x="64" y="10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00"/>
                  <a:pt x="64" y="100"/>
                  <a:pt x="64" y="100"/>
                </a:cubicBezTo>
                <a:close/>
                <a:moveTo>
                  <a:pt x="65" y="110"/>
                </a:moveTo>
                <a:cubicBezTo>
                  <a:pt x="67" y="110"/>
                  <a:pt x="67" y="110"/>
                  <a:pt x="67" y="11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61" y="100"/>
                </a:moveTo>
                <a:cubicBezTo>
                  <a:pt x="60" y="100"/>
                  <a:pt x="60" y="100"/>
                  <a:pt x="60" y="10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100"/>
                  <a:pt x="61" y="100"/>
                  <a:pt x="61" y="100"/>
                </a:cubicBezTo>
                <a:close/>
                <a:moveTo>
                  <a:pt x="58" y="100"/>
                </a:moveTo>
                <a:cubicBezTo>
                  <a:pt x="57" y="100"/>
                  <a:pt x="57" y="100"/>
                  <a:pt x="57" y="10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00"/>
                  <a:pt x="58" y="100"/>
                  <a:pt x="58" y="100"/>
                </a:cubicBezTo>
                <a:close/>
                <a:moveTo>
                  <a:pt x="56" y="100"/>
                </a:moveTo>
                <a:cubicBezTo>
                  <a:pt x="55" y="100"/>
                  <a:pt x="55" y="100"/>
                  <a:pt x="55" y="100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00"/>
                  <a:pt x="56" y="100"/>
                  <a:pt x="56" y="100"/>
                </a:cubicBezTo>
                <a:close/>
                <a:moveTo>
                  <a:pt x="53" y="100"/>
                </a:moveTo>
                <a:cubicBezTo>
                  <a:pt x="52" y="100"/>
                  <a:pt x="52" y="100"/>
                  <a:pt x="52" y="10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0"/>
                  <a:pt x="53" y="100"/>
                  <a:pt x="53" y="100"/>
                </a:cubicBezTo>
                <a:close/>
                <a:moveTo>
                  <a:pt x="71" y="100"/>
                </a:moveTo>
                <a:cubicBezTo>
                  <a:pt x="69" y="100"/>
                  <a:pt x="69" y="100"/>
                  <a:pt x="69" y="10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100"/>
                  <a:pt x="71" y="100"/>
                  <a:pt x="71" y="100"/>
                </a:cubicBezTo>
                <a:close/>
                <a:moveTo>
                  <a:pt x="72" y="110"/>
                </a:moveTo>
                <a:cubicBezTo>
                  <a:pt x="73" y="110"/>
                  <a:pt x="73" y="110"/>
                  <a:pt x="73" y="110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10"/>
                  <a:pt x="72" y="110"/>
                  <a:pt x="72" y="110"/>
                </a:cubicBezTo>
                <a:close/>
                <a:moveTo>
                  <a:pt x="86" y="100"/>
                </a:moveTo>
                <a:cubicBezTo>
                  <a:pt x="84" y="100"/>
                  <a:pt x="84" y="100"/>
                  <a:pt x="84" y="10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00"/>
                  <a:pt x="86" y="100"/>
                  <a:pt x="86" y="100"/>
                </a:cubicBezTo>
                <a:close/>
                <a:moveTo>
                  <a:pt x="87" y="110"/>
                </a:moveTo>
                <a:cubicBezTo>
                  <a:pt x="89" y="110"/>
                  <a:pt x="89" y="110"/>
                  <a:pt x="89" y="110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87" y="110"/>
                  <a:pt x="87" y="110"/>
                  <a:pt x="87" y="110"/>
                </a:cubicBezTo>
                <a:close/>
                <a:moveTo>
                  <a:pt x="83" y="100"/>
                </a:moveTo>
                <a:cubicBezTo>
                  <a:pt x="82" y="100"/>
                  <a:pt x="82" y="100"/>
                  <a:pt x="82" y="10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3" y="100"/>
                  <a:pt x="83" y="100"/>
                  <a:pt x="83" y="100"/>
                </a:cubicBezTo>
                <a:close/>
                <a:moveTo>
                  <a:pt x="81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81" y="100"/>
                  <a:pt x="81" y="100"/>
                  <a:pt x="81" y="100"/>
                </a:cubicBezTo>
                <a:close/>
                <a:moveTo>
                  <a:pt x="78" y="100"/>
                </a:moveTo>
                <a:cubicBezTo>
                  <a:pt x="77" y="100"/>
                  <a:pt x="77" y="100"/>
                  <a:pt x="77" y="100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0"/>
                  <a:pt x="78" y="100"/>
                  <a:pt x="78" y="100"/>
                </a:cubicBezTo>
                <a:close/>
                <a:moveTo>
                  <a:pt x="76" y="100"/>
                </a:moveTo>
                <a:cubicBezTo>
                  <a:pt x="74" y="100"/>
                  <a:pt x="74" y="100"/>
                  <a:pt x="74" y="10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76" y="100"/>
                  <a:pt x="76" y="100"/>
                  <a:pt x="76" y="100"/>
                </a:cubicBezTo>
                <a:close/>
                <a:moveTo>
                  <a:pt x="93" y="100"/>
                </a:moveTo>
                <a:cubicBezTo>
                  <a:pt x="91" y="100"/>
                  <a:pt x="91" y="100"/>
                  <a:pt x="91" y="100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3" y="100"/>
                  <a:pt x="93" y="100"/>
                  <a:pt x="93" y="100"/>
                </a:cubicBezTo>
                <a:close/>
                <a:moveTo>
                  <a:pt x="94" y="110"/>
                </a:moveTo>
                <a:cubicBezTo>
                  <a:pt x="95" y="110"/>
                  <a:pt x="95" y="110"/>
                  <a:pt x="95" y="110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94" y="110"/>
                  <a:pt x="94" y="110"/>
                  <a:pt x="94" y="110"/>
                </a:cubicBezTo>
                <a:close/>
                <a:moveTo>
                  <a:pt x="108" y="100"/>
                </a:moveTo>
                <a:cubicBezTo>
                  <a:pt x="107" y="100"/>
                  <a:pt x="107" y="100"/>
                  <a:pt x="107" y="100"/>
                </a:cubicBezTo>
                <a:cubicBezTo>
                  <a:pt x="107" y="110"/>
                  <a:pt x="107" y="110"/>
                  <a:pt x="107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100"/>
                  <a:pt x="108" y="100"/>
                  <a:pt x="108" y="100"/>
                </a:cubicBezTo>
                <a:close/>
                <a:moveTo>
                  <a:pt x="109" y="110"/>
                </a:moveTo>
                <a:cubicBezTo>
                  <a:pt x="111" y="110"/>
                  <a:pt x="111" y="110"/>
                  <a:pt x="111" y="11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109" y="110"/>
                  <a:pt x="109" y="110"/>
                  <a:pt x="109" y="110"/>
                </a:cubicBezTo>
                <a:close/>
                <a:moveTo>
                  <a:pt x="106" y="100"/>
                </a:moveTo>
                <a:cubicBezTo>
                  <a:pt x="104" y="100"/>
                  <a:pt x="104" y="100"/>
                  <a:pt x="104" y="10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06" y="100"/>
                  <a:pt x="106" y="100"/>
                  <a:pt x="106" y="100"/>
                </a:cubicBezTo>
                <a:close/>
                <a:moveTo>
                  <a:pt x="103" y="100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3" y="110"/>
                  <a:pt x="103" y="110"/>
                  <a:pt x="103" y="110"/>
                </a:cubicBezTo>
                <a:cubicBezTo>
                  <a:pt x="103" y="100"/>
                  <a:pt x="103" y="100"/>
                  <a:pt x="103" y="100"/>
                </a:cubicBezTo>
                <a:close/>
                <a:moveTo>
                  <a:pt x="101" y="100"/>
                </a:moveTo>
                <a:cubicBezTo>
                  <a:pt x="99" y="100"/>
                  <a:pt x="99" y="100"/>
                  <a:pt x="99" y="100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1" y="100"/>
                  <a:pt x="101" y="100"/>
                  <a:pt x="101" y="100"/>
                </a:cubicBezTo>
                <a:close/>
                <a:moveTo>
                  <a:pt x="98" y="100"/>
                </a:moveTo>
                <a:cubicBezTo>
                  <a:pt x="97" y="100"/>
                  <a:pt x="97" y="100"/>
                  <a:pt x="97" y="100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8" y="110"/>
                  <a:pt x="98" y="110"/>
                  <a:pt x="98" y="110"/>
                </a:cubicBezTo>
                <a:cubicBezTo>
                  <a:pt x="98" y="100"/>
                  <a:pt x="98" y="100"/>
                  <a:pt x="98" y="100"/>
                </a:cubicBezTo>
                <a:close/>
                <a:moveTo>
                  <a:pt x="115" y="100"/>
                </a:moveTo>
                <a:cubicBezTo>
                  <a:pt x="114" y="100"/>
                  <a:pt x="114" y="100"/>
                  <a:pt x="114" y="100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5" y="110"/>
                  <a:pt x="115" y="110"/>
                  <a:pt x="115" y="110"/>
                </a:cubicBezTo>
                <a:cubicBezTo>
                  <a:pt x="115" y="100"/>
                  <a:pt x="115" y="100"/>
                  <a:pt x="115" y="100"/>
                </a:cubicBezTo>
                <a:close/>
                <a:moveTo>
                  <a:pt x="116" y="110"/>
                </a:moveTo>
                <a:cubicBezTo>
                  <a:pt x="118" y="110"/>
                  <a:pt x="118" y="110"/>
                  <a:pt x="118" y="11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110"/>
                  <a:pt x="116" y="110"/>
                  <a:pt x="116" y="110"/>
                </a:cubicBezTo>
                <a:close/>
                <a:moveTo>
                  <a:pt x="130" y="100"/>
                </a:moveTo>
                <a:cubicBezTo>
                  <a:pt x="129" y="100"/>
                  <a:pt x="129" y="100"/>
                  <a:pt x="129" y="100"/>
                </a:cubicBezTo>
                <a:cubicBezTo>
                  <a:pt x="129" y="110"/>
                  <a:pt x="129" y="110"/>
                  <a:pt x="129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00"/>
                  <a:pt x="130" y="100"/>
                  <a:pt x="130" y="100"/>
                </a:cubicBezTo>
                <a:close/>
                <a:moveTo>
                  <a:pt x="132" y="110"/>
                </a:moveTo>
                <a:cubicBezTo>
                  <a:pt x="134" y="110"/>
                  <a:pt x="134" y="110"/>
                  <a:pt x="134" y="11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10"/>
                  <a:pt x="132" y="110"/>
                  <a:pt x="132" y="110"/>
                </a:cubicBezTo>
                <a:close/>
                <a:moveTo>
                  <a:pt x="128" y="100"/>
                </a:moveTo>
                <a:cubicBezTo>
                  <a:pt x="126" y="100"/>
                  <a:pt x="126" y="100"/>
                  <a:pt x="126" y="100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00"/>
                  <a:pt x="128" y="100"/>
                  <a:pt x="128" y="100"/>
                </a:cubicBezTo>
                <a:close/>
                <a:moveTo>
                  <a:pt x="125" y="100"/>
                </a:moveTo>
                <a:cubicBezTo>
                  <a:pt x="124" y="100"/>
                  <a:pt x="124" y="100"/>
                  <a:pt x="124" y="10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00"/>
                  <a:pt x="125" y="100"/>
                  <a:pt x="125" y="100"/>
                </a:cubicBezTo>
                <a:close/>
                <a:moveTo>
                  <a:pt x="123" y="100"/>
                </a:moveTo>
                <a:cubicBezTo>
                  <a:pt x="121" y="100"/>
                  <a:pt x="121" y="100"/>
                  <a:pt x="121" y="10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3" y="110"/>
                  <a:pt x="123" y="110"/>
                  <a:pt x="123" y="110"/>
                </a:cubicBezTo>
                <a:cubicBezTo>
                  <a:pt x="123" y="100"/>
                  <a:pt x="123" y="100"/>
                  <a:pt x="123" y="100"/>
                </a:cubicBezTo>
                <a:close/>
                <a:moveTo>
                  <a:pt x="120" y="100"/>
                </a:moveTo>
                <a:cubicBezTo>
                  <a:pt x="119" y="100"/>
                  <a:pt x="119" y="100"/>
                  <a:pt x="119" y="100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0"/>
                  <a:pt x="120" y="100"/>
                  <a:pt x="120" y="100"/>
                </a:cubicBezTo>
                <a:close/>
                <a:moveTo>
                  <a:pt x="138" y="100"/>
                </a:moveTo>
                <a:cubicBezTo>
                  <a:pt x="136" y="100"/>
                  <a:pt x="136" y="100"/>
                  <a:pt x="136" y="100"/>
                </a:cubicBezTo>
                <a:cubicBezTo>
                  <a:pt x="136" y="110"/>
                  <a:pt x="136" y="110"/>
                  <a:pt x="136" y="110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0"/>
                  <a:pt x="138" y="100"/>
                  <a:pt x="138" y="100"/>
                </a:cubicBezTo>
                <a:close/>
                <a:moveTo>
                  <a:pt x="139" y="110"/>
                </a:moveTo>
                <a:cubicBezTo>
                  <a:pt x="140" y="110"/>
                  <a:pt x="140" y="110"/>
                  <a:pt x="140" y="11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10"/>
                  <a:pt x="139" y="110"/>
                  <a:pt x="139" y="110"/>
                </a:cubicBezTo>
                <a:close/>
                <a:moveTo>
                  <a:pt x="153" y="100"/>
                </a:moveTo>
                <a:cubicBezTo>
                  <a:pt x="151" y="100"/>
                  <a:pt x="151" y="100"/>
                  <a:pt x="151" y="100"/>
                </a:cubicBezTo>
                <a:cubicBezTo>
                  <a:pt x="151" y="110"/>
                  <a:pt x="151" y="110"/>
                  <a:pt x="151" y="110"/>
                </a:cubicBezTo>
                <a:cubicBezTo>
                  <a:pt x="153" y="110"/>
                  <a:pt x="153" y="110"/>
                  <a:pt x="153" y="110"/>
                </a:cubicBezTo>
                <a:cubicBezTo>
                  <a:pt x="153" y="100"/>
                  <a:pt x="153" y="100"/>
                  <a:pt x="153" y="100"/>
                </a:cubicBezTo>
                <a:close/>
                <a:moveTo>
                  <a:pt x="154" y="110"/>
                </a:moveTo>
                <a:cubicBezTo>
                  <a:pt x="156" y="110"/>
                  <a:pt x="156" y="110"/>
                  <a:pt x="156" y="110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4" y="100"/>
                  <a:pt x="154" y="100"/>
                  <a:pt x="154" y="100"/>
                </a:cubicBezTo>
                <a:cubicBezTo>
                  <a:pt x="154" y="110"/>
                  <a:pt x="154" y="110"/>
                  <a:pt x="154" y="110"/>
                </a:cubicBezTo>
                <a:close/>
                <a:moveTo>
                  <a:pt x="150" y="100"/>
                </a:moveTo>
                <a:cubicBezTo>
                  <a:pt x="149" y="100"/>
                  <a:pt x="149" y="100"/>
                  <a:pt x="149" y="100"/>
                </a:cubicBezTo>
                <a:cubicBezTo>
                  <a:pt x="149" y="110"/>
                  <a:pt x="149" y="110"/>
                  <a:pt x="149" y="110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0" y="100"/>
                  <a:pt x="150" y="100"/>
                  <a:pt x="150" y="100"/>
                </a:cubicBezTo>
                <a:close/>
                <a:moveTo>
                  <a:pt x="148" y="100"/>
                </a:moveTo>
                <a:cubicBezTo>
                  <a:pt x="146" y="100"/>
                  <a:pt x="146" y="100"/>
                  <a:pt x="146" y="100"/>
                </a:cubicBezTo>
                <a:cubicBezTo>
                  <a:pt x="146" y="110"/>
                  <a:pt x="146" y="110"/>
                  <a:pt x="146" y="110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00"/>
                  <a:pt x="148" y="100"/>
                  <a:pt x="148" y="100"/>
                </a:cubicBezTo>
                <a:close/>
                <a:moveTo>
                  <a:pt x="145" y="100"/>
                </a:moveTo>
                <a:cubicBezTo>
                  <a:pt x="144" y="100"/>
                  <a:pt x="144" y="100"/>
                  <a:pt x="144" y="100"/>
                </a:cubicBezTo>
                <a:cubicBezTo>
                  <a:pt x="144" y="110"/>
                  <a:pt x="144" y="110"/>
                  <a:pt x="144" y="110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145" y="100"/>
                  <a:pt x="145" y="100"/>
                  <a:pt x="145" y="100"/>
                </a:cubicBezTo>
                <a:close/>
                <a:moveTo>
                  <a:pt x="143" y="100"/>
                </a:moveTo>
                <a:cubicBezTo>
                  <a:pt x="141" y="100"/>
                  <a:pt x="141" y="100"/>
                  <a:pt x="141" y="10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43" y="110"/>
                  <a:pt x="143" y="110"/>
                  <a:pt x="143" y="110"/>
                </a:cubicBezTo>
                <a:cubicBezTo>
                  <a:pt x="143" y="100"/>
                  <a:pt x="143" y="100"/>
                  <a:pt x="143" y="100"/>
                </a:cubicBezTo>
                <a:close/>
                <a:moveTo>
                  <a:pt x="160" y="100"/>
                </a:moveTo>
                <a:cubicBezTo>
                  <a:pt x="158" y="100"/>
                  <a:pt x="158" y="100"/>
                  <a:pt x="158" y="100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0" y="100"/>
                  <a:pt x="160" y="100"/>
                  <a:pt x="160" y="100"/>
                </a:cubicBezTo>
                <a:close/>
                <a:moveTo>
                  <a:pt x="161" y="110"/>
                </a:moveTo>
                <a:cubicBezTo>
                  <a:pt x="162" y="110"/>
                  <a:pt x="162" y="110"/>
                  <a:pt x="162" y="110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1" y="110"/>
                  <a:pt x="161" y="110"/>
                  <a:pt x="161" y="110"/>
                </a:cubicBezTo>
                <a:close/>
                <a:moveTo>
                  <a:pt x="175" y="100"/>
                </a:moveTo>
                <a:cubicBezTo>
                  <a:pt x="174" y="100"/>
                  <a:pt x="174" y="100"/>
                  <a:pt x="174" y="10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5" y="100"/>
                  <a:pt x="175" y="100"/>
                  <a:pt x="175" y="100"/>
                </a:cubicBezTo>
                <a:close/>
                <a:moveTo>
                  <a:pt x="176" y="110"/>
                </a:moveTo>
                <a:cubicBezTo>
                  <a:pt x="178" y="110"/>
                  <a:pt x="178" y="110"/>
                  <a:pt x="178" y="110"/>
                </a:cubicBezTo>
                <a:cubicBezTo>
                  <a:pt x="178" y="100"/>
                  <a:pt x="178" y="100"/>
                  <a:pt x="178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10"/>
                  <a:pt x="176" y="110"/>
                  <a:pt x="176" y="110"/>
                </a:cubicBezTo>
                <a:close/>
                <a:moveTo>
                  <a:pt x="172" y="100"/>
                </a:moveTo>
                <a:cubicBezTo>
                  <a:pt x="171" y="100"/>
                  <a:pt x="171" y="100"/>
                  <a:pt x="171" y="10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2" y="110"/>
                  <a:pt x="172" y="110"/>
                  <a:pt x="172" y="110"/>
                </a:cubicBezTo>
                <a:cubicBezTo>
                  <a:pt x="172" y="100"/>
                  <a:pt x="172" y="100"/>
                  <a:pt x="172" y="100"/>
                </a:cubicBezTo>
                <a:close/>
                <a:moveTo>
                  <a:pt x="170" y="100"/>
                </a:moveTo>
                <a:cubicBezTo>
                  <a:pt x="169" y="100"/>
                  <a:pt x="169" y="100"/>
                  <a:pt x="169" y="100"/>
                </a:cubicBezTo>
                <a:cubicBezTo>
                  <a:pt x="169" y="110"/>
                  <a:pt x="169" y="110"/>
                  <a:pt x="169" y="110"/>
                </a:cubicBezTo>
                <a:cubicBezTo>
                  <a:pt x="170" y="110"/>
                  <a:pt x="170" y="110"/>
                  <a:pt x="170" y="110"/>
                </a:cubicBezTo>
                <a:cubicBezTo>
                  <a:pt x="170" y="100"/>
                  <a:pt x="170" y="100"/>
                  <a:pt x="170" y="100"/>
                </a:cubicBezTo>
                <a:close/>
                <a:moveTo>
                  <a:pt x="167" y="100"/>
                </a:moveTo>
                <a:cubicBezTo>
                  <a:pt x="166" y="100"/>
                  <a:pt x="166" y="100"/>
                  <a:pt x="166" y="100"/>
                </a:cubicBezTo>
                <a:cubicBezTo>
                  <a:pt x="166" y="110"/>
                  <a:pt x="166" y="110"/>
                  <a:pt x="166" y="110"/>
                </a:cubicBezTo>
                <a:cubicBezTo>
                  <a:pt x="167" y="110"/>
                  <a:pt x="167" y="110"/>
                  <a:pt x="167" y="110"/>
                </a:cubicBezTo>
                <a:cubicBezTo>
                  <a:pt x="167" y="100"/>
                  <a:pt x="167" y="100"/>
                  <a:pt x="167" y="100"/>
                </a:cubicBezTo>
                <a:close/>
                <a:moveTo>
                  <a:pt x="165" y="100"/>
                </a:moveTo>
                <a:cubicBezTo>
                  <a:pt x="163" y="100"/>
                  <a:pt x="163" y="100"/>
                  <a:pt x="163" y="100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5" y="110"/>
                  <a:pt x="165" y="110"/>
                  <a:pt x="165" y="110"/>
                </a:cubicBezTo>
                <a:cubicBezTo>
                  <a:pt x="165" y="100"/>
                  <a:pt x="165" y="100"/>
                  <a:pt x="165" y="100"/>
                </a:cubicBezTo>
                <a:close/>
                <a:moveTo>
                  <a:pt x="182" y="100"/>
                </a:moveTo>
                <a:cubicBezTo>
                  <a:pt x="180" y="100"/>
                  <a:pt x="180" y="100"/>
                  <a:pt x="180" y="100"/>
                </a:cubicBezTo>
                <a:cubicBezTo>
                  <a:pt x="180" y="110"/>
                  <a:pt x="180" y="110"/>
                  <a:pt x="180" y="110"/>
                </a:cubicBezTo>
                <a:cubicBezTo>
                  <a:pt x="182" y="110"/>
                  <a:pt x="182" y="110"/>
                  <a:pt x="182" y="110"/>
                </a:cubicBezTo>
                <a:cubicBezTo>
                  <a:pt x="182" y="100"/>
                  <a:pt x="182" y="100"/>
                  <a:pt x="182" y="100"/>
                </a:cubicBezTo>
                <a:close/>
                <a:moveTo>
                  <a:pt x="183" y="110"/>
                </a:moveTo>
                <a:cubicBezTo>
                  <a:pt x="185" y="110"/>
                  <a:pt x="185" y="110"/>
                  <a:pt x="185" y="110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83" y="100"/>
                  <a:pt x="183" y="100"/>
                  <a:pt x="183" y="100"/>
                </a:cubicBezTo>
                <a:cubicBezTo>
                  <a:pt x="183" y="110"/>
                  <a:pt x="183" y="110"/>
                  <a:pt x="183" y="110"/>
                </a:cubicBezTo>
                <a:close/>
                <a:moveTo>
                  <a:pt x="197" y="100"/>
                </a:moveTo>
                <a:cubicBezTo>
                  <a:pt x="196" y="100"/>
                  <a:pt x="196" y="100"/>
                  <a:pt x="196" y="10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98" y="110"/>
                </a:moveTo>
                <a:cubicBezTo>
                  <a:pt x="200" y="110"/>
                  <a:pt x="200" y="110"/>
                  <a:pt x="200" y="110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198" y="100"/>
                  <a:pt x="198" y="100"/>
                  <a:pt x="198" y="100"/>
                </a:cubicBezTo>
                <a:cubicBezTo>
                  <a:pt x="198" y="110"/>
                  <a:pt x="198" y="110"/>
                  <a:pt x="198" y="110"/>
                </a:cubicBezTo>
                <a:close/>
                <a:moveTo>
                  <a:pt x="195" y="100"/>
                </a:moveTo>
                <a:cubicBezTo>
                  <a:pt x="193" y="100"/>
                  <a:pt x="193" y="100"/>
                  <a:pt x="193" y="100"/>
                </a:cubicBezTo>
                <a:cubicBezTo>
                  <a:pt x="193" y="110"/>
                  <a:pt x="193" y="110"/>
                  <a:pt x="193" y="110"/>
                </a:cubicBezTo>
                <a:cubicBezTo>
                  <a:pt x="195" y="110"/>
                  <a:pt x="195" y="110"/>
                  <a:pt x="195" y="110"/>
                </a:cubicBezTo>
                <a:cubicBezTo>
                  <a:pt x="195" y="100"/>
                  <a:pt x="195" y="100"/>
                  <a:pt x="195" y="100"/>
                </a:cubicBezTo>
                <a:close/>
                <a:moveTo>
                  <a:pt x="192" y="100"/>
                </a:moveTo>
                <a:cubicBezTo>
                  <a:pt x="191" y="100"/>
                  <a:pt x="191" y="100"/>
                  <a:pt x="191" y="100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2" y="110"/>
                  <a:pt x="192" y="110"/>
                  <a:pt x="192" y="110"/>
                </a:cubicBezTo>
                <a:cubicBezTo>
                  <a:pt x="192" y="100"/>
                  <a:pt x="192" y="100"/>
                  <a:pt x="192" y="100"/>
                </a:cubicBezTo>
                <a:close/>
                <a:moveTo>
                  <a:pt x="190" y="100"/>
                </a:moveTo>
                <a:cubicBezTo>
                  <a:pt x="188" y="100"/>
                  <a:pt x="188" y="100"/>
                  <a:pt x="188" y="100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0" y="100"/>
                  <a:pt x="190" y="100"/>
                  <a:pt x="190" y="100"/>
                </a:cubicBezTo>
                <a:close/>
                <a:moveTo>
                  <a:pt x="187" y="100"/>
                </a:moveTo>
                <a:cubicBezTo>
                  <a:pt x="186" y="100"/>
                  <a:pt x="186" y="100"/>
                  <a:pt x="186" y="10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7" y="110"/>
                  <a:pt x="187" y="110"/>
                  <a:pt x="187" y="110"/>
                </a:cubicBezTo>
                <a:cubicBezTo>
                  <a:pt x="187" y="100"/>
                  <a:pt x="187" y="100"/>
                  <a:pt x="187" y="100"/>
                </a:cubicBezTo>
                <a:close/>
                <a:moveTo>
                  <a:pt x="204" y="100"/>
                </a:moveTo>
                <a:cubicBezTo>
                  <a:pt x="203" y="100"/>
                  <a:pt x="203" y="100"/>
                  <a:pt x="203" y="100"/>
                </a:cubicBezTo>
                <a:cubicBezTo>
                  <a:pt x="203" y="110"/>
                  <a:pt x="203" y="110"/>
                  <a:pt x="203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00"/>
                  <a:pt x="204" y="100"/>
                  <a:pt x="204" y="100"/>
                </a:cubicBezTo>
                <a:close/>
                <a:moveTo>
                  <a:pt x="206" y="110"/>
                </a:moveTo>
                <a:cubicBezTo>
                  <a:pt x="207" y="110"/>
                  <a:pt x="207" y="110"/>
                  <a:pt x="207" y="110"/>
                </a:cubicBezTo>
                <a:cubicBezTo>
                  <a:pt x="207" y="100"/>
                  <a:pt x="207" y="100"/>
                  <a:pt x="207" y="100"/>
                </a:cubicBezTo>
                <a:cubicBezTo>
                  <a:pt x="206" y="100"/>
                  <a:pt x="206" y="100"/>
                  <a:pt x="206" y="100"/>
                </a:cubicBezTo>
                <a:cubicBezTo>
                  <a:pt x="206" y="110"/>
                  <a:pt x="206" y="110"/>
                  <a:pt x="206" y="110"/>
                </a:cubicBezTo>
                <a:close/>
                <a:moveTo>
                  <a:pt x="220" y="100"/>
                </a:moveTo>
                <a:cubicBezTo>
                  <a:pt x="218" y="100"/>
                  <a:pt x="218" y="100"/>
                  <a:pt x="218" y="100"/>
                </a:cubicBezTo>
                <a:cubicBezTo>
                  <a:pt x="218" y="110"/>
                  <a:pt x="218" y="110"/>
                  <a:pt x="218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00"/>
                  <a:pt x="220" y="100"/>
                  <a:pt x="220" y="100"/>
                </a:cubicBezTo>
                <a:close/>
                <a:moveTo>
                  <a:pt x="221" y="110"/>
                </a:moveTo>
                <a:cubicBezTo>
                  <a:pt x="223" y="110"/>
                  <a:pt x="223" y="110"/>
                  <a:pt x="223" y="110"/>
                </a:cubicBezTo>
                <a:cubicBezTo>
                  <a:pt x="223" y="100"/>
                  <a:pt x="223" y="100"/>
                  <a:pt x="223" y="100"/>
                </a:cubicBezTo>
                <a:cubicBezTo>
                  <a:pt x="221" y="100"/>
                  <a:pt x="221" y="100"/>
                  <a:pt x="221" y="100"/>
                </a:cubicBezTo>
                <a:cubicBezTo>
                  <a:pt x="221" y="110"/>
                  <a:pt x="221" y="110"/>
                  <a:pt x="221" y="110"/>
                </a:cubicBezTo>
                <a:close/>
                <a:moveTo>
                  <a:pt x="217" y="100"/>
                </a:moveTo>
                <a:cubicBezTo>
                  <a:pt x="216" y="100"/>
                  <a:pt x="216" y="100"/>
                  <a:pt x="216" y="100"/>
                </a:cubicBezTo>
                <a:cubicBezTo>
                  <a:pt x="216" y="110"/>
                  <a:pt x="216" y="110"/>
                  <a:pt x="216" y="110"/>
                </a:cubicBezTo>
                <a:cubicBezTo>
                  <a:pt x="217" y="110"/>
                  <a:pt x="217" y="110"/>
                  <a:pt x="217" y="110"/>
                </a:cubicBezTo>
                <a:cubicBezTo>
                  <a:pt x="217" y="100"/>
                  <a:pt x="217" y="100"/>
                  <a:pt x="217" y="100"/>
                </a:cubicBezTo>
                <a:close/>
                <a:moveTo>
                  <a:pt x="215" y="100"/>
                </a:moveTo>
                <a:cubicBezTo>
                  <a:pt x="213" y="100"/>
                  <a:pt x="213" y="100"/>
                  <a:pt x="213" y="100"/>
                </a:cubicBezTo>
                <a:cubicBezTo>
                  <a:pt x="213" y="110"/>
                  <a:pt x="213" y="110"/>
                  <a:pt x="213" y="110"/>
                </a:cubicBezTo>
                <a:cubicBezTo>
                  <a:pt x="215" y="110"/>
                  <a:pt x="215" y="110"/>
                  <a:pt x="215" y="110"/>
                </a:cubicBezTo>
                <a:cubicBezTo>
                  <a:pt x="215" y="100"/>
                  <a:pt x="215" y="100"/>
                  <a:pt x="215" y="100"/>
                </a:cubicBezTo>
                <a:close/>
                <a:moveTo>
                  <a:pt x="212" y="100"/>
                </a:moveTo>
                <a:cubicBezTo>
                  <a:pt x="211" y="100"/>
                  <a:pt x="211" y="100"/>
                  <a:pt x="211" y="100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2" y="110"/>
                  <a:pt x="212" y="110"/>
                  <a:pt x="212" y="110"/>
                </a:cubicBezTo>
                <a:cubicBezTo>
                  <a:pt x="212" y="100"/>
                  <a:pt x="212" y="100"/>
                  <a:pt x="212" y="100"/>
                </a:cubicBezTo>
                <a:close/>
                <a:moveTo>
                  <a:pt x="209" y="100"/>
                </a:moveTo>
                <a:cubicBezTo>
                  <a:pt x="208" y="100"/>
                  <a:pt x="208" y="100"/>
                  <a:pt x="208" y="10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9" y="110"/>
                  <a:pt x="209" y="110"/>
                  <a:pt x="209" y="110"/>
                </a:cubicBezTo>
                <a:cubicBezTo>
                  <a:pt x="209" y="100"/>
                  <a:pt x="209" y="100"/>
                  <a:pt x="209" y="100"/>
                </a:cubicBezTo>
                <a:close/>
                <a:moveTo>
                  <a:pt x="227" y="100"/>
                </a:moveTo>
                <a:cubicBezTo>
                  <a:pt x="225" y="100"/>
                  <a:pt x="225" y="100"/>
                  <a:pt x="225" y="100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27" y="100"/>
                  <a:pt x="227" y="100"/>
                  <a:pt x="227" y="100"/>
                </a:cubicBezTo>
                <a:close/>
                <a:moveTo>
                  <a:pt x="228" y="110"/>
                </a:moveTo>
                <a:cubicBezTo>
                  <a:pt x="229" y="110"/>
                  <a:pt x="229" y="110"/>
                  <a:pt x="229" y="110"/>
                </a:cubicBezTo>
                <a:cubicBezTo>
                  <a:pt x="229" y="100"/>
                  <a:pt x="229" y="100"/>
                  <a:pt x="229" y="100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110"/>
                  <a:pt x="228" y="110"/>
                  <a:pt x="228" y="110"/>
                </a:cubicBezTo>
                <a:close/>
                <a:moveTo>
                  <a:pt x="242" y="100"/>
                </a:moveTo>
                <a:cubicBezTo>
                  <a:pt x="240" y="100"/>
                  <a:pt x="240" y="100"/>
                  <a:pt x="240" y="100"/>
                </a:cubicBezTo>
                <a:cubicBezTo>
                  <a:pt x="240" y="110"/>
                  <a:pt x="240" y="110"/>
                  <a:pt x="240" y="110"/>
                </a:cubicBezTo>
                <a:cubicBezTo>
                  <a:pt x="242" y="110"/>
                  <a:pt x="242" y="110"/>
                  <a:pt x="242" y="110"/>
                </a:cubicBezTo>
                <a:cubicBezTo>
                  <a:pt x="242" y="100"/>
                  <a:pt x="242" y="100"/>
                  <a:pt x="242" y="100"/>
                </a:cubicBezTo>
                <a:close/>
                <a:moveTo>
                  <a:pt x="243" y="110"/>
                </a:moveTo>
                <a:cubicBezTo>
                  <a:pt x="245" y="110"/>
                  <a:pt x="245" y="110"/>
                  <a:pt x="245" y="110"/>
                </a:cubicBezTo>
                <a:cubicBezTo>
                  <a:pt x="245" y="100"/>
                  <a:pt x="245" y="100"/>
                  <a:pt x="245" y="100"/>
                </a:cubicBezTo>
                <a:cubicBezTo>
                  <a:pt x="243" y="100"/>
                  <a:pt x="243" y="100"/>
                  <a:pt x="243" y="100"/>
                </a:cubicBezTo>
                <a:cubicBezTo>
                  <a:pt x="243" y="110"/>
                  <a:pt x="243" y="110"/>
                  <a:pt x="243" y="110"/>
                </a:cubicBezTo>
                <a:close/>
                <a:moveTo>
                  <a:pt x="239" y="100"/>
                </a:moveTo>
                <a:cubicBezTo>
                  <a:pt x="238" y="100"/>
                  <a:pt x="238" y="100"/>
                  <a:pt x="238" y="100"/>
                </a:cubicBezTo>
                <a:cubicBezTo>
                  <a:pt x="238" y="110"/>
                  <a:pt x="238" y="110"/>
                  <a:pt x="238" y="110"/>
                </a:cubicBezTo>
                <a:cubicBezTo>
                  <a:pt x="239" y="110"/>
                  <a:pt x="239" y="110"/>
                  <a:pt x="239" y="110"/>
                </a:cubicBezTo>
                <a:cubicBezTo>
                  <a:pt x="239" y="100"/>
                  <a:pt x="239" y="100"/>
                  <a:pt x="239" y="100"/>
                </a:cubicBezTo>
                <a:close/>
                <a:moveTo>
                  <a:pt x="237" y="100"/>
                </a:moveTo>
                <a:cubicBezTo>
                  <a:pt x="235" y="100"/>
                  <a:pt x="235" y="100"/>
                  <a:pt x="235" y="100"/>
                </a:cubicBezTo>
                <a:cubicBezTo>
                  <a:pt x="235" y="110"/>
                  <a:pt x="235" y="110"/>
                  <a:pt x="235" y="110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37" y="100"/>
                  <a:pt x="237" y="100"/>
                  <a:pt x="237" y="100"/>
                </a:cubicBezTo>
                <a:close/>
                <a:moveTo>
                  <a:pt x="234" y="100"/>
                </a:moveTo>
                <a:cubicBezTo>
                  <a:pt x="233" y="100"/>
                  <a:pt x="233" y="100"/>
                  <a:pt x="233" y="100"/>
                </a:cubicBezTo>
                <a:cubicBezTo>
                  <a:pt x="233" y="110"/>
                  <a:pt x="233" y="110"/>
                  <a:pt x="233" y="110"/>
                </a:cubicBezTo>
                <a:cubicBezTo>
                  <a:pt x="234" y="110"/>
                  <a:pt x="234" y="110"/>
                  <a:pt x="234" y="110"/>
                </a:cubicBezTo>
                <a:cubicBezTo>
                  <a:pt x="234" y="100"/>
                  <a:pt x="234" y="100"/>
                  <a:pt x="234" y="100"/>
                </a:cubicBezTo>
                <a:close/>
                <a:moveTo>
                  <a:pt x="232" y="100"/>
                </a:moveTo>
                <a:cubicBezTo>
                  <a:pt x="230" y="100"/>
                  <a:pt x="230" y="100"/>
                  <a:pt x="230" y="100"/>
                </a:cubicBezTo>
                <a:cubicBezTo>
                  <a:pt x="230" y="110"/>
                  <a:pt x="230" y="110"/>
                  <a:pt x="230" y="110"/>
                </a:cubicBezTo>
                <a:cubicBezTo>
                  <a:pt x="232" y="110"/>
                  <a:pt x="232" y="110"/>
                  <a:pt x="232" y="110"/>
                </a:cubicBezTo>
                <a:cubicBezTo>
                  <a:pt x="232" y="100"/>
                  <a:pt x="232" y="100"/>
                  <a:pt x="232" y="100"/>
                </a:cubicBezTo>
                <a:close/>
                <a:moveTo>
                  <a:pt x="249" y="100"/>
                </a:moveTo>
                <a:cubicBezTo>
                  <a:pt x="247" y="100"/>
                  <a:pt x="247" y="100"/>
                  <a:pt x="247" y="100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49" y="110"/>
                  <a:pt x="249" y="110"/>
                  <a:pt x="249" y="110"/>
                </a:cubicBezTo>
                <a:cubicBezTo>
                  <a:pt x="249" y="100"/>
                  <a:pt x="249" y="100"/>
                  <a:pt x="249" y="100"/>
                </a:cubicBezTo>
                <a:close/>
                <a:moveTo>
                  <a:pt x="250" y="110"/>
                </a:moveTo>
                <a:cubicBezTo>
                  <a:pt x="252" y="110"/>
                  <a:pt x="252" y="110"/>
                  <a:pt x="252" y="110"/>
                </a:cubicBezTo>
                <a:cubicBezTo>
                  <a:pt x="252" y="100"/>
                  <a:pt x="252" y="100"/>
                  <a:pt x="252" y="100"/>
                </a:cubicBezTo>
                <a:cubicBezTo>
                  <a:pt x="250" y="100"/>
                  <a:pt x="250" y="100"/>
                  <a:pt x="250" y="100"/>
                </a:cubicBezTo>
                <a:cubicBezTo>
                  <a:pt x="250" y="110"/>
                  <a:pt x="250" y="110"/>
                  <a:pt x="250" y="110"/>
                </a:cubicBezTo>
                <a:close/>
                <a:moveTo>
                  <a:pt x="264" y="100"/>
                </a:moveTo>
                <a:cubicBezTo>
                  <a:pt x="263" y="100"/>
                  <a:pt x="263" y="100"/>
                  <a:pt x="263" y="100"/>
                </a:cubicBezTo>
                <a:cubicBezTo>
                  <a:pt x="263" y="110"/>
                  <a:pt x="263" y="110"/>
                  <a:pt x="263" y="110"/>
                </a:cubicBezTo>
                <a:cubicBezTo>
                  <a:pt x="264" y="110"/>
                  <a:pt x="264" y="110"/>
                  <a:pt x="264" y="110"/>
                </a:cubicBezTo>
                <a:cubicBezTo>
                  <a:pt x="264" y="100"/>
                  <a:pt x="264" y="100"/>
                  <a:pt x="264" y="100"/>
                </a:cubicBezTo>
                <a:close/>
                <a:moveTo>
                  <a:pt x="265" y="110"/>
                </a:moveTo>
                <a:cubicBezTo>
                  <a:pt x="267" y="110"/>
                  <a:pt x="267" y="110"/>
                  <a:pt x="267" y="110"/>
                </a:cubicBezTo>
                <a:cubicBezTo>
                  <a:pt x="267" y="100"/>
                  <a:pt x="267" y="100"/>
                  <a:pt x="267" y="100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5" y="110"/>
                  <a:pt x="265" y="110"/>
                  <a:pt x="265" y="110"/>
                </a:cubicBezTo>
                <a:close/>
                <a:moveTo>
                  <a:pt x="262" y="100"/>
                </a:moveTo>
                <a:cubicBezTo>
                  <a:pt x="260" y="100"/>
                  <a:pt x="260" y="100"/>
                  <a:pt x="260" y="100"/>
                </a:cubicBezTo>
                <a:cubicBezTo>
                  <a:pt x="260" y="110"/>
                  <a:pt x="260" y="110"/>
                  <a:pt x="260" y="110"/>
                </a:cubicBezTo>
                <a:cubicBezTo>
                  <a:pt x="262" y="110"/>
                  <a:pt x="262" y="110"/>
                  <a:pt x="262" y="110"/>
                </a:cubicBezTo>
                <a:cubicBezTo>
                  <a:pt x="262" y="100"/>
                  <a:pt x="262" y="100"/>
                  <a:pt x="262" y="100"/>
                </a:cubicBezTo>
                <a:close/>
                <a:moveTo>
                  <a:pt x="259" y="100"/>
                </a:moveTo>
                <a:cubicBezTo>
                  <a:pt x="258" y="100"/>
                  <a:pt x="258" y="100"/>
                  <a:pt x="258" y="10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59" y="110"/>
                  <a:pt x="259" y="110"/>
                  <a:pt x="259" y="110"/>
                </a:cubicBezTo>
                <a:cubicBezTo>
                  <a:pt x="259" y="100"/>
                  <a:pt x="259" y="100"/>
                  <a:pt x="259" y="100"/>
                </a:cubicBezTo>
                <a:close/>
                <a:moveTo>
                  <a:pt x="257" y="100"/>
                </a:moveTo>
                <a:cubicBezTo>
                  <a:pt x="255" y="100"/>
                  <a:pt x="255" y="100"/>
                  <a:pt x="255" y="100"/>
                </a:cubicBezTo>
                <a:cubicBezTo>
                  <a:pt x="255" y="110"/>
                  <a:pt x="255" y="110"/>
                  <a:pt x="255" y="110"/>
                </a:cubicBezTo>
                <a:cubicBezTo>
                  <a:pt x="257" y="110"/>
                  <a:pt x="257" y="110"/>
                  <a:pt x="257" y="110"/>
                </a:cubicBezTo>
                <a:cubicBezTo>
                  <a:pt x="257" y="100"/>
                  <a:pt x="257" y="100"/>
                  <a:pt x="257" y="100"/>
                </a:cubicBezTo>
                <a:close/>
                <a:moveTo>
                  <a:pt x="254" y="100"/>
                </a:moveTo>
                <a:cubicBezTo>
                  <a:pt x="253" y="100"/>
                  <a:pt x="253" y="100"/>
                  <a:pt x="253" y="100"/>
                </a:cubicBezTo>
                <a:cubicBezTo>
                  <a:pt x="253" y="110"/>
                  <a:pt x="253" y="110"/>
                  <a:pt x="253" y="110"/>
                </a:cubicBezTo>
                <a:cubicBezTo>
                  <a:pt x="254" y="110"/>
                  <a:pt x="254" y="110"/>
                  <a:pt x="254" y="110"/>
                </a:cubicBezTo>
                <a:cubicBezTo>
                  <a:pt x="254" y="100"/>
                  <a:pt x="254" y="100"/>
                  <a:pt x="254" y="100"/>
                </a:cubicBezTo>
                <a:close/>
                <a:moveTo>
                  <a:pt x="343" y="56"/>
                </a:moveTo>
                <a:cubicBezTo>
                  <a:pt x="350" y="56"/>
                  <a:pt x="356" y="59"/>
                  <a:pt x="360" y="64"/>
                </a:cubicBezTo>
                <a:cubicBezTo>
                  <a:pt x="350" y="68"/>
                  <a:pt x="336" y="75"/>
                  <a:pt x="321" y="82"/>
                </a:cubicBezTo>
                <a:cubicBezTo>
                  <a:pt x="321" y="81"/>
                  <a:pt x="321" y="80"/>
                  <a:pt x="321" y="78"/>
                </a:cubicBezTo>
                <a:cubicBezTo>
                  <a:pt x="321" y="66"/>
                  <a:pt x="331" y="56"/>
                  <a:pt x="343" y="56"/>
                </a:cubicBezTo>
                <a:close/>
                <a:moveTo>
                  <a:pt x="485" y="22"/>
                </a:moveTo>
                <a:cubicBezTo>
                  <a:pt x="485" y="19"/>
                  <a:pt x="485" y="19"/>
                  <a:pt x="485" y="19"/>
                </a:cubicBezTo>
                <a:cubicBezTo>
                  <a:pt x="481" y="19"/>
                  <a:pt x="476" y="20"/>
                  <a:pt x="470" y="20"/>
                </a:cubicBezTo>
                <a:cubicBezTo>
                  <a:pt x="469" y="20"/>
                  <a:pt x="468" y="20"/>
                  <a:pt x="465" y="20"/>
                </a:cubicBezTo>
                <a:cubicBezTo>
                  <a:pt x="465" y="22"/>
                  <a:pt x="465" y="22"/>
                  <a:pt x="465" y="22"/>
                </a:cubicBezTo>
                <a:cubicBezTo>
                  <a:pt x="468" y="22"/>
                  <a:pt x="469" y="22"/>
                  <a:pt x="470" y="22"/>
                </a:cubicBezTo>
                <a:cubicBezTo>
                  <a:pt x="476" y="22"/>
                  <a:pt x="481" y="22"/>
                  <a:pt x="485" y="22"/>
                </a:cubicBezTo>
                <a:close/>
                <a:moveTo>
                  <a:pt x="463" y="22"/>
                </a:moveTo>
                <a:cubicBezTo>
                  <a:pt x="463" y="20"/>
                  <a:pt x="463" y="20"/>
                  <a:pt x="463" y="20"/>
                </a:cubicBezTo>
                <a:cubicBezTo>
                  <a:pt x="459" y="20"/>
                  <a:pt x="452" y="21"/>
                  <a:pt x="444" y="21"/>
                </a:cubicBezTo>
                <a:cubicBezTo>
                  <a:pt x="444" y="24"/>
                  <a:pt x="444" y="24"/>
                  <a:pt x="444" y="24"/>
                </a:cubicBezTo>
                <a:cubicBezTo>
                  <a:pt x="452" y="23"/>
                  <a:pt x="459" y="23"/>
                  <a:pt x="463" y="22"/>
                </a:cubicBezTo>
                <a:close/>
                <a:moveTo>
                  <a:pt x="442" y="24"/>
                </a:moveTo>
                <a:cubicBezTo>
                  <a:pt x="442" y="22"/>
                  <a:pt x="442" y="22"/>
                  <a:pt x="442" y="22"/>
                </a:cubicBezTo>
                <a:cubicBezTo>
                  <a:pt x="436" y="22"/>
                  <a:pt x="429" y="23"/>
                  <a:pt x="421" y="23"/>
                </a:cubicBezTo>
                <a:cubicBezTo>
                  <a:pt x="421" y="25"/>
                  <a:pt x="421" y="25"/>
                  <a:pt x="421" y="25"/>
                </a:cubicBezTo>
                <a:cubicBezTo>
                  <a:pt x="429" y="25"/>
                  <a:pt x="436" y="24"/>
                  <a:pt x="442" y="24"/>
                </a:cubicBezTo>
                <a:close/>
                <a:moveTo>
                  <a:pt x="420" y="25"/>
                </a:moveTo>
                <a:cubicBezTo>
                  <a:pt x="419" y="25"/>
                  <a:pt x="419" y="25"/>
                  <a:pt x="419" y="25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399" y="25"/>
                  <a:pt x="399" y="25"/>
                  <a:pt x="399" y="25"/>
                </a:cubicBezTo>
                <a:cubicBezTo>
                  <a:pt x="399" y="27"/>
                  <a:pt x="399" y="27"/>
                  <a:pt x="399" y="27"/>
                </a:cubicBezTo>
                <a:cubicBezTo>
                  <a:pt x="420" y="25"/>
                  <a:pt x="420" y="25"/>
                  <a:pt x="420" y="25"/>
                </a:cubicBezTo>
                <a:close/>
                <a:moveTo>
                  <a:pt x="397" y="27"/>
                </a:moveTo>
                <a:cubicBezTo>
                  <a:pt x="397" y="25"/>
                  <a:pt x="397" y="25"/>
                  <a:pt x="397" y="25"/>
                </a:cubicBezTo>
                <a:cubicBezTo>
                  <a:pt x="377" y="26"/>
                  <a:pt x="377" y="26"/>
                  <a:pt x="377" y="26"/>
                </a:cubicBezTo>
                <a:cubicBezTo>
                  <a:pt x="377" y="29"/>
                  <a:pt x="377" y="29"/>
                  <a:pt x="377" y="29"/>
                </a:cubicBezTo>
                <a:cubicBezTo>
                  <a:pt x="397" y="27"/>
                  <a:pt x="397" y="27"/>
                  <a:pt x="397" y="27"/>
                </a:cubicBezTo>
                <a:close/>
                <a:moveTo>
                  <a:pt x="375" y="29"/>
                </a:moveTo>
                <a:cubicBezTo>
                  <a:pt x="354" y="30"/>
                  <a:pt x="354" y="30"/>
                  <a:pt x="354" y="30"/>
                </a:cubicBezTo>
                <a:cubicBezTo>
                  <a:pt x="354" y="28"/>
                  <a:pt x="354" y="28"/>
                  <a:pt x="354" y="28"/>
                </a:cubicBezTo>
                <a:cubicBezTo>
                  <a:pt x="375" y="27"/>
                  <a:pt x="375" y="27"/>
                  <a:pt x="375" y="27"/>
                </a:cubicBezTo>
                <a:cubicBezTo>
                  <a:pt x="375" y="29"/>
                  <a:pt x="375" y="29"/>
                  <a:pt x="375" y="29"/>
                </a:cubicBezTo>
                <a:close/>
                <a:moveTo>
                  <a:pt x="352" y="31"/>
                </a:moveTo>
                <a:cubicBezTo>
                  <a:pt x="332" y="32"/>
                  <a:pt x="332" y="32"/>
                  <a:pt x="332" y="32"/>
                </a:cubicBezTo>
                <a:cubicBezTo>
                  <a:pt x="332" y="30"/>
                  <a:pt x="332" y="30"/>
                  <a:pt x="332" y="30"/>
                </a:cubicBezTo>
                <a:cubicBezTo>
                  <a:pt x="352" y="28"/>
                  <a:pt x="352" y="28"/>
                  <a:pt x="352" y="28"/>
                </a:cubicBezTo>
                <a:cubicBezTo>
                  <a:pt x="352" y="31"/>
                  <a:pt x="352" y="31"/>
                  <a:pt x="352" y="31"/>
                </a:cubicBezTo>
                <a:close/>
                <a:moveTo>
                  <a:pt x="330" y="32"/>
                </a:moveTo>
                <a:cubicBezTo>
                  <a:pt x="310" y="34"/>
                  <a:pt x="310" y="34"/>
                  <a:pt x="310" y="34"/>
                </a:cubicBezTo>
                <a:cubicBezTo>
                  <a:pt x="310" y="31"/>
                  <a:pt x="310" y="31"/>
                  <a:pt x="310" y="31"/>
                </a:cubicBezTo>
                <a:cubicBezTo>
                  <a:pt x="330" y="30"/>
                  <a:pt x="330" y="30"/>
                  <a:pt x="330" y="30"/>
                </a:cubicBezTo>
                <a:cubicBezTo>
                  <a:pt x="330" y="32"/>
                  <a:pt x="330" y="32"/>
                  <a:pt x="330" y="32"/>
                </a:cubicBezTo>
                <a:close/>
                <a:moveTo>
                  <a:pt x="307" y="34"/>
                </a:moveTo>
                <a:cubicBezTo>
                  <a:pt x="287" y="35"/>
                  <a:pt x="287" y="35"/>
                  <a:pt x="287" y="35"/>
                </a:cubicBezTo>
                <a:cubicBezTo>
                  <a:pt x="287" y="33"/>
                  <a:pt x="287" y="33"/>
                  <a:pt x="287" y="33"/>
                </a:cubicBezTo>
                <a:cubicBezTo>
                  <a:pt x="307" y="32"/>
                  <a:pt x="307" y="32"/>
                  <a:pt x="307" y="32"/>
                </a:cubicBezTo>
                <a:cubicBezTo>
                  <a:pt x="307" y="34"/>
                  <a:pt x="307" y="34"/>
                  <a:pt x="307" y="34"/>
                </a:cubicBezTo>
                <a:close/>
                <a:moveTo>
                  <a:pt x="285" y="36"/>
                </a:moveTo>
                <a:cubicBezTo>
                  <a:pt x="265" y="37"/>
                  <a:pt x="265" y="37"/>
                  <a:pt x="265" y="37"/>
                </a:cubicBezTo>
                <a:cubicBezTo>
                  <a:pt x="265" y="35"/>
                  <a:pt x="265" y="35"/>
                  <a:pt x="265" y="35"/>
                </a:cubicBezTo>
                <a:cubicBezTo>
                  <a:pt x="285" y="33"/>
                  <a:pt x="285" y="33"/>
                  <a:pt x="285" y="33"/>
                </a:cubicBezTo>
                <a:cubicBezTo>
                  <a:pt x="285" y="36"/>
                  <a:pt x="285" y="36"/>
                  <a:pt x="285" y="36"/>
                </a:cubicBezTo>
                <a:close/>
                <a:moveTo>
                  <a:pt x="263" y="37"/>
                </a:moveTo>
                <a:cubicBezTo>
                  <a:pt x="243" y="39"/>
                  <a:pt x="243" y="39"/>
                  <a:pt x="243" y="39"/>
                </a:cubicBezTo>
                <a:cubicBezTo>
                  <a:pt x="243" y="36"/>
                  <a:pt x="243" y="36"/>
                  <a:pt x="243" y="36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3" y="37"/>
                  <a:pt x="263" y="37"/>
                  <a:pt x="263" y="37"/>
                </a:cubicBezTo>
                <a:close/>
                <a:moveTo>
                  <a:pt x="240" y="39"/>
                </a:moveTo>
                <a:cubicBezTo>
                  <a:pt x="236" y="39"/>
                  <a:pt x="236" y="39"/>
                  <a:pt x="236" y="39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20" y="38"/>
                  <a:pt x="220" y="38"/>
                  <a:pt x="220" y="38"/>
                </a:cubicBezTo>
                <a:cubicBezTo>
                  <a:pt x="235" y="37"/>
                  <a:pt x="235" y="37"/>
                  <a:pt x="235" y="37"/>
                </a:cubicBezTo>
                <a:cubicBezTo>
                  <a:pt x="240" y="37"/>
                  <a:pt x="240" y="37"/>
                  <a:pt x="240" y="37"/>
                </a:cubicBezTo>
                <a:cubicBezTo>
                  <a:pt x="240" y="39"/>
                  <a:pt x="240" y="39"/>
                  <a:pt x="240" y="39"/>
                </a:cubicBezTo>
                <a:close/>
                <a:moveTo>
                  <a:pt x="218" y="41"/>
                </a:moveTo>
                <a:cubicBezTo>
                  <a:pt x="198" y="42"/>
                  <a:pt x="198" y="42"/>
                  <a:pt x="198" y="42"/>
                </a:cubicBezTo>
                <a:cubicBezTo>
                  <a:pt x="198" y="40"/>
                  <a:pt x="198" y="40"/>
                  <a:pt x="198" y="40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218" y="41"/>
                  <a:pt x="218" y="41"/>
                  <a:pt x="218" y="41"/>
                </a:cubicBezTo>
                <a:close/>
                <a:moveTo>
                  <a:pt x="196" y="42"/>
                </a:moveTo>
                <a:cubicBezTo>
                  <a:pt x="176" y="44"/>
                  <a:pt x="176" y="44"/>
                  <a:pt x="176" y="44"/>
                </a:cubicBezTo>
                <a:cubicBezTo>
                  <a:pt x="176" y="42"/>
                  <a:pt x="176" y="42"/>
                  <a:pt x="176" y="42"/>
                </a:cubicBezTo>
                <a:cubicBezTo>
                  <a:pt x="196" y="40"/>
                  <a:pt x="196" y="40"/>
                  <a:pt x="196" y="40"/>
                </a:cubicBezTo>
                <a:cubicBezTo>
                  <a:pt x="196" y="42"/>
                  <a:pt x="196" y="42"/>
                  <a:pt x="196" y="42"/>
                </a:cubicBezTo>
                <a:close/>
                <a:moveTo>
                  <a:pt x="173" y="44"/>
                </a:moveTo>
                <a:cubicBezTo>
                  <a:pt x="153" y="46"/>
                  <a:pt x="153" y="46"/>
                  <a:pt x="153" y="46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73" y="42"/>
                  <a:pt x="173" y="42"/>
                  <a:pt x="173" y="42"/>
                </a:cubicBezTo>
                <a:cubicBezTo>
                  <a:pt x="173" y="44"/>
                  <a:pt x="173" y="44"/>
                  <a:pt x="173" y="44"/>
                </a:cubicBezTo>
                <a:close/>
                <a:moveTo>
                  <a:pt x="151" y="46"/>
                </a:moveTo>
                <a:cubicBezTo>
                  <a:pt x="131" y="47"/>
                  <a:pt x="131" y="47"/>
                  <a:pt x="131" y="47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51" y="43"/>
                  <a:pt x="151" y="43"/>
                  <a:pt x="151" y="43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29" y="47"/>
                </a:moveTo>
                <a:cubicBezTo>
                  <a:pt x="109" y="49"/>
                  <a:pt x="109" y="49"/>
                  <a:pt x="109" y="49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14" y="46"/>
                  <a:pt x="121" y="46"/>
                  <a:pt x="129" y="45"/>
                </a:cubicBezTo>
                <a:cubicBezTo>
                  <a:pt x="129" y="47"/>
                  <a:pt x="129" y="47"/>
                  <a:pt x="129" y="47"/>
                </a:cubicBezTo>
                <a:close/>
                <a:moveTo>
                  <a:pt x="106" y="49"/>
                </a:moveTo>
                <a:cubicBezTo>
                  <a:pt x="94" y="50"/>
                  <a:pt x="87" y="50"/>
                  <a:pt x="85" y="51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94" y="48"/>
                  <a:pt x="106" y="47"/>
                </a:cubicBezTo>
                <a:cubicBezTo>
                  <a:pt x="106" y="49"/>
                  <a:pt x="106" y="49"/>
                  <a:pt x="106" y="49"/>
                </a:cubicBezTo>
                <a:close/>
                <a:moveTo>
                  <a:pt x="497" y="11"/>
                </a:moveTo>
                <a:cubicBezTo>
                  <a:pt x="497" y="6"/>
                  <a:pt x="497" y="6"/>
                  <a:pt x="497" y="6"/>
                </a:cubicBezTo>
                <a:cubicBezTo>
                  <a:pt x="495" y="7"/>
                  <a:pt x="491" y="7"/>
                  <a:pt x="487" y="7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91" y="11"/>
                  <a:pt x="494" y="11"/>
                  <a:pt x="497" y="11"/>
                </a:cubicBezTo>
                <a:close/>
                <a:moveTo>
                  <a:pt x="485" y="11"/>
                </a:moveTo>
                <a:cubicBezTo>
                  <a:pt x="485" y="7"/>
                  <a:pt x="485" y="7"/>
                  <a:pt x="485" y="7"/>
                </a:cubicBezTo>
                <a:cubicBezTo>
                  <a:pt x="482" y="7"/>
                  <a:pt x="479" y="7"/>
                  <a:pt x="476" y="7"/>
                </a:cubicBezTo>
                <a:cubicBezTo>
                  <a:pt x="476" y="12"/>
                  <a:pt x="476" y="12"/>
                  <a:pt x="476" y="12"/>
                </a:cubicBezTo>
                <a:cubicBezTo>
                  <a:pt x="485" y="11"/>
                  <a:pt x="485" y="11"/>
                  <a:pt x="485" y="11"/>
                </a:cubicBezTo>
                <a:close/>
                <a:moveTo>
                  <a:pt x="474" y="12"/>
                </a:moveTo>
                <a:cubicBezTo>
                  <a:pt x="474" y="8"/>
                  <a:pt x="474" y="8"/>
                  <a:pt x="474" y="8"/>
                </a:cubicBezTo>
                <a:cubicBezTo>
                  <a:pt x="471" y="8"/>
                  <a:pt x="468" y="8"/>
                  <a:pt x="465" y="8"/>
                </a:cubicBezTo>
                <a:cubicBezTo>
                  <a:pt x="465" y="12"/>
                  <a:pt x="465" y="12"/>
                  <a:pt x="465" y="12"/>
                </a:cubicBezTo>
                <a:cubicBezTo>
                  <a:pt x="474" y="12"/>
                  <a:pt x="474" y="12"/>
                  <a:pt x="474" y="12"/>
                </a:cubicBezTo>
                <a:close/>
                <a:moveTo>
                  <a:pt x="463" y="12"/>
                </a:moveTo>
                <a:cubicBezTo>
                  <a:pt x="463" y="8"/>
                  <a:pt x="463" y="8"/>
                  <a:pt x="463" y="8"/>
                </a:cubicBezTo>
                <a:cubicBezTo>
                  <a:pt x="455" y="9"/>
                  <a:pt x="455" y="9"/>
                  <a:pt x="455" y="9"/>
                </a:cubicBezTo>
                <a:cubicBezTo>
                  <a:pt x="455" y="13"/>
                  <a:pt x="455" y="13"/>
                  <a:pt x="455" y="13"/>
                </a:cubicBezTo>
                <a:cubicBezTo>
                  <a:pt x="463" y="12"/>
                  <a:pt x="463" y="12"/>
                  <a:pt x="463" y="12"/>
                </a:cubicBezTo>
                <a:close/>
                <a:moveTo>
                  <a:pt x="453" y="13"/>
                </a:moveTo>
                <a:cubicBezTo>
                  <a:pt x="453" y="9"/>
                  <a:pt x="453" y="9"/>
                  <a:pt x="453" y="9"/>
                </a:cubicBezTo>
                <a:cubicBezTo>
                  <a:pt x="444" y="9"/>
                  <a:pt x="444" y="9"/>
                  <a:pt x="444" y="9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53" y="13"/>
                  <a:pt x="453" y="13"/>
                  <a:pt x="453" y="13"/>
                </a:cubicBezTo>
                <a:close/>
                <a:moveTo>
                  <a:pt x="442" y="13"/>
                </a:moveTo>
                <a:cubicBezTo>
                  <a:pt x="442" y="9"/>
                  <a:pt x="442" y="9"/>
                  <a:pt x="44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42" y="13"/>
                  <a:pt x="442" y="13"/>
                  <a:pt x="442" y="13"/>
                </a:cubicBezTo>
                <a:close/>
                <a:moveTo>
                  <a:pt x="430" y="14"/>
                </a:moveTo>
                <a:cubicBezTo>
                  <a:pt x="430" y="10"/>
                  <a:pt x="430" y="10"/>
                  <a:pt x="430" y="10"/>
                </a:cubicBezTo>
                <a:cubicBezTo>
                  <a:pt x="421" y="11"/>
                  <a:pt x="421" y="11"/>
                  <a:pt x="421" y="11"/>
                </a:cubicBezTo>
                <a:cubicBezTo>
                  <a:pt x="421" y="15"/>
                  <a:pt x="421" y="15"/>
                  <a:pt x="421" y="15"/>
                </a:cubicBezTo>
                <a:cubicBezTo>
                  <a:pt x="430" y="14"/>
                  <a:pt x="430" y="14"/>
                  <a:pt x="430" y="14"/>
                </a:cubicBezTo>
                <a:close/>
                <a:moveTo>
                  <a:pt x="419" y="15"/>
                </a:moveTo>
                <a:cubicBezTo>
                  <a:pt x="419" y="11"/>
                  <a:pt x="419" y="11"/>
                  <a:pt x="419" y="11"/>
                </a:cubicBezTo>
                <a:cubicBezTo>
                  <a:pt x="410" y="11"/>
                  <a:pt x="410" y="11"/>
                  <a:pt x="410" y="11"/>
                </a:cubicBezTo>
                <a:cubicBezTo>
                  <a:pt x="410" y="15"/>
                  <a:pt x="410" y="15"/>
                  <a:pt x="410" y="15"/>
                </a:cubicBezTo>
                <a:cubicBezTo>
                  <a:pt x="419" y="15"/>
                  <a:pt x="419" y="15"/>
                  <a:pt x="419" y="15"/>
                </a:cubicBezTo>
                <a:close/>
                <a:moveTo>
                  <a:pt x="408" y="15"/>
                </a:moveTo>
                <a:cubicBezTo>
                  <a:pt x="408" y="12"/>
                  <a:pt x="408" y="12"/>
                  <a:pt x="408" y="12"/>
                </a:cubicBezTo>
                <a:cubicBezTo>
                  <a:pt x="399" y="12"/>
                  <a:pt x="399" y="12"/>
                  <a:pt x="399" y="12"/>
                </a:cubicBezTo>
                <a:cubicBezTo>
                  <a:pt x="399" y="16"/>
                  <a:pt x="399" y="16"/>
                  <a:pt x="399" y="16"/>
                </a:cubicBezTo>
                <a:cubicBezTo>
                  <a:pt x="408" y="15"/>
                  <a:pt x="408" y="15"/>
                  <a:pt x="408" y="15"/>
                </a:cubicBezTo>
                <a:close/>
                <a:moveTo>
                  <a:pt x="397" y="16"/>
                </a:moveTo>
                <a:cubicBezTo>
                  <a:pt x="397" y="12"/>
                  <a:pt x="397" y="12"/>
                  <a:pt x="397" y="12"/>
                </a:cubicBezTo>
                <a:cubicBezTo>
                  <a:pt x="387" y="13"/>
                  <a:pt x="387" y="13"/>
                  <a:pt x="387" y="13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97" y="16"/>
                  <a:pt x="397" y="16"/>
                  <a:pt x="397" y="16"/>
                </a:cubicBezTo>
                <a:close/>
                <a:moveTo>
                  <a:pt x="385" y="17"/>
                </a:moveTo>
                <a:cubicBezTo>
                  <a:pt x="385" y="13"/>
                  <a:pt x="385" y="13"/>
                  <a:pt x="385" y="13"/>
                </a:cubicBezTo>
                <a:cubicBezTo>
                  <a:pt x="377" y="14"/>
                  <a:pt x="377" y="14"/>
                  <a:pt x="377" y="14"/>
                </a:cubicBezTo>
                <a:cubicBezTo>
                  <a:pt x="377" y="17"/>
                  <a:pt x="377" y="17"/>
                  <a:pt x="377" y="17"/>
                </a:cubicBezTo>
                <a:cubicBezTo>
                  <a:pt x="385" y="17"/>
                  <a:pt x="385" y="17"/>
                  <a:pt x="385" y="17"/>
                </a:cubicBezTo>
                <a:close/>
                <a:moveTo>
                  <a:pt x="375" y="18"/>
                </a:moveTo>
                <a:cubicBezTo>
                  <a:pt x="375" y="14"/>
                  <a:pt x="375" y="14"/>
                  <a:pt x="375" y="14"/>
                </a:cubicBezTo>
                <a:cubicBezTo>
                  <a:pt x="365" y="14"/>
                  <a:pt x="365" y="14"/>
                  <a:pt x="365" y="14"/>
                </a:cubicBezTo>
                <a:cubicBezTo>
                  <a:pt x="365" y="14"/>
                  <a:pt x="365" y="14"/>
                  <a:pt x="365" y="14"/>
                </a:cubicBezTo>
                <a:cubicBezTo>
                  <a:pt x="365" y="18"/>
                  <a:pt x="365" y="18"/>
                  <a:pt x="365" y="18"/>
                </a:cubicBezTo>
                <a:cubicBezTo>
                  <a:pt x="375" y="18"/>
                  <a:pt x="375" y="18"/>
                  <a:pt x="375" y="18"/>
                </a:cubicBezTo>
                <a:close/>
                <a:moveTo>
                  <a:pt x="363" y="18"/>
                </a:moveTo>
                <a:cubicBezTo>
                  <a:pt x="363" y="15"/>
                  <a:pt x="363" y="15"/>
                  <a:pt x="363" y="15"/>
                </a:cubicBezTo>
                <a:cubicBezTo>
                  <a:pt x="354" y="15"/>
                  <a:pt x="354" y="15"/>
                  <a:pt x="354" y="15"/>
                </a:cubicBezTo>
                <a:cubicBezTo>
                  <a:pt x="354" y="19"/>
                  <a:pt x="354" y="19"/>
                  <a:pt x="354" y="19"/>
                </a:cubicBezTo>
                <a:cubicBezTo>
                  <a:pt x="363" y="18"/>
                  <a:pt x="363" y="18"/>
                  <a:pt x="363" y="18"/>
                </a:cubicBezTo>
                <a:close/>
                <a:moveTo>
                  <a:pt x="352" y="19"/>
                </a:moveTo>
                <a:cubicBezTo>
                  <a:pt x="352" y="15"/>
                  <a:pt x="352" y="15"/>
                  <a:pt x="352" y="15"/>
                </a:cubicBezTo>
                <a:cubicBezTo>
                  <a:pt x="342" y="16"/>
                  <a:pt x="342" y="16"/>
                  <a:pt x="342" y="16"/>
                </a:cubicBezTo>
                <a:cubicBezTo>
                  <a:pt x="342" y="20"/>
                  <a:pt x="342" y="20"/>
                  <a:pt x="342" y="20"/>
                </a:cubicBezTo>
                <a:cubicBezTo>
                  <a:pt x="352" y="19"/>
                  <a:pt x="352" y="19"/>
                  <a:pt x="352" y="19"/>
                </a:cubicBezTo>
                <a:close/>
                <a:moveTo>
                  <a:pt x="340" y="20"/>
                </a:moveTo>
                <a:cubicBezTo>
                  <a:pt x="340" y="16"/>
                  <a:pt x="340" y="16"/>
                  <a:pt x="340" y="16"/>
                </a:cubicBezTo>
                <a:cubicBezTo>
                  <a:pt x="332" y="17"/>
                  <a:pt x="332" y="17"/>
                  <a:pt x="332" y="17"/>
                </a:cubicBezTo>
                <a:cubicBezTo>
                  <a:pt x="332" y="20"/>
                  <a:pt x="332" y="20"/>
                  <a:pt x="332" y="20"/>
                </a:cubicBezTo>
                <a:cubicBezTo>
                  <a:pt x="340" y="20"/>
                  <a:pt x="340" y="20"/>
                  <a:pt x="340" y="20"/>
                </a:cubicBezTo>
                <a:close/>
                <a:moveTo>
                  <a:pt x="330" y="21"/>
                </a:moveTo>
                <a:cubicBezTo>
                  <a:pt x="330" y="17"/>
                  <a:pt x="330" y="17"/>
                  <a:pt x="330" y="17"/>
                </a:cubicBezTo>
                <a:cubicBezTo>
                  <a:pt x="320" y="17"/>
                  <a:pt x="320" y="17"/>
                  <a:pt x="320" y="17"/>
                </a:cubicBezTo>
                <a:cubicBezTo>
                  <a:pt x="320" y="21"/>
                  <a:pt x="320" y="21"/>
                  <a:pt x="320" y="21"/>
                </a:cubicBezTo>
                <a:cubicBezTo>
                  <a:pt x="330" y="21"/>
                  <a:pt x="330" y="21"/>
                  <a:pt x="330" y="21"/>
                </a:cubicBezTo>
                <a:close/>
                <a:moveTo>
                  <a:pt x="318" y="21"/>
                </a:moveTo>
                <a:cubicBezTo>
                  <a:pt x="318" y="18"/>
                  <a:pt x="318" y="18"/>
                  <a:pt x="318" y="18"/>
                </a:cubicBezTo>
                <a:cubicBezTo>
                  <a:pt x="310" y="18"/>
                  <a:pt x="310" y="18"/>
                  <a:pt x="310" y="18"/>
                </a:cubicBezTo>
                <a:cubicBezTo>
                  <a:pt x="310" y="22"/>
                  <a:pt x="310" y="22"/>
                  <a:pt x="310" y="22"/>
                </a:cubicBezTo>
                <a:cubicBezTo>
                  <a:pt x="318" y="21"/>
                  <a:pt x="318" y="21"/>
                  <a:pt x="318" y="21"/>
                </a:cubicBezTo>
                <a:close/>
                <a:moveTo>
                  <a:pt x="307" y="22"/>
                </a:moveTo>
                <a:cubicBezTo>
                  <a:pt x="307" y="18"/>
                  <a:pt x="307" y="18"/>
                  <a:pt x="307" y="18"/>
                </a:cubicBezTo>
                <a:cubicBezTo>
                  <a:pt x="297" y="19"/>
                  <a:pt x="297" y="19"/>
                  <a:pt x="297" y="19"/>
                </a:cubicBezTo>
                <a:cubicBezTo>
                  <a:pt x="297" y="23"/>
                  <a:pt x="297" y="23"/>
                  <a:pt x="297" y="23"/>
                </a:cubicBezTo>
                <a:cubicBezTo>
                  <a:pt x="307" y="22"/>
                  <a:pt x="307" y="22"/>
                  <a:pt x="307" y="22"/>
                </a:cubicBezTo>
                <a:close/>
                <a:moveTo>
                  <a:pt x="295" y="23"/>
                </a:moveTo>
                <a:cubicBezTo>
                  <a:pt x="295" y="19"/>
                  <a:pt x="295" y="19"/>
                  <a:pt x="295" y="19"/>
                </a:cubicBezTo>
                <a:cubicBezTo>
                  <a:pt x="287" y="20"/>
                  <a:pt x="287" y="20"/>
                  <a:pt x="287" y="20"/>
                </a:cubicBezTo>
                <a:cubicBezTo>
                  <a:pt x="287" y="24"/>
                  <a:pt x="287" y="24"/>
                  <a:pt x="287" y="24"/>
                </a:cubicBezTo>
                <a:cubicBezTo>
                  <a:pt x="295" y="23"/>
                  <a:pt x="295" y="23"/>
                  <a:pt x="295" y="23"/>
                </a:cubicBezTo>
                <a:close/>
                <a:moveTo>
                  <a:pt x="285" y="24"/>
                </a:moveTo>
                <a:cubicBezTo>
                  <a:pt x="285" y="20"/>
                  <a:pt x="285" y="20"/>
                  <a:pt x="285" y="20"/>
                </a:cubicBezTo>
                <a:cubicBezTo>
                  <a:pt x="274" y="21"/>
                  <a:pt x="274" y="21"/>
                  <a:pt x="274" y="21"/>
                </a:cubicBezTo>
                <a:cubicBezTo>
                  <a:pt x="274" y="25"/>
                  <a:pt x="274" y="25"/>
                  <a:pt x="274" y="25"/>
                </a:cubicBezTo>
                <a:cubicBezTo>
                  <a:pt x="285" y="24"/>
                  <a:pt x="285" y="24"/>
                  <a:pt x="285" y="24"/>
                </a:cubicBezTo>
                <a:close/>
                <a:moveTo>
                  <a:pt x="273" y="25"/>
                </a:moveTo>
                <a:cubicBezTo>
                  <a:pt x="273" y="21"/>
                  <a:pt x="273" y="21"/>
                  <a:pt x="273" y="21"/>
                </a:cubicBezTo>
                <a:cubicBezTo>
                  <a:pt x="265" y="21"/>
                  <a:pt x="265" y="21"/>
                  <a:pt x="265" y="21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73" y="25"/>
                  <a:pt x="273" y="25"/>
                  <a:pt x="273" y="25"/>
                </a:cubicBezTo>
                <a:close/>
                <a:moveTo>
                  <a:pt x="263" y="25"/>
                </a:moveTo>
                <a:cubicBezTo>
                  <a:pt x="263" y="21"/>
                  <a:pt x="263" y="21"/>
                  <a:pt x="263" y="21"/>
                </a:cubicBezTo>
                <a:cubicBezTo>
                  <a:pt x="253" y="22"/>
                  <a:pt x="253" y="22"/>
                  <a:pt x="253" y="22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63" y="25"/>
                  <a:pt x="263" y="25"/>
                  <a:pt x="263" y="25"/>
                </a:cubicBezTo>
                <a:close/>
                <a:moveTo>
                  <a:pt x="251" y="26"/>
                </a:moveTo>
                <a:cubicBezTo>
                  <a:pt x="251" y="22"/>
                  <a:pt x="251" y="22"/>
                  <a:pt x="251" y="22"/>
                </a:cubicBezTo>
                <a:cubicBezTo>
                  <a:pt x="243" y="23"/>
                  <a:pt x="243" y="23"/>
                  <a:pt x="243" y="23"/>
                </a:cubicBezTo>
                <a:cubicBezTo>
                  <a:pt x="243" y="27"/>
                  <a:pt x="243" y="27"/>
                  <a:pt x="243" y="27"/>
                </a:cubicBezTo>
                <a:cubicBezTo>
                  <a:pt x="251" y="26"/>
                  <a:pt x="251" y="26"/>
                  <a:pt x="251" y="26"/>
                </a:cubicBezTo>
                <a:close/>
                <a:moveTo>
                  <a:pt x="240" y="27"/>
                </a:moveTo>
                <a:cubicBezTo>
                  <a:pt x="240" y="23"/>
                  <a:pt x="240" y="23"/>
                  <a:pt x="240" y="23"/>
                </a:cubicBezTo>
                <a:cubicBezTo>
                  <a:pt x="231" y="24"/>
                  <a:pt x="231" y="24"/>
                  <a:pt x="231" y="24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40" y="27"/>
                  <a:pt x="240" y="27"/>
                  <a:pt x="240" y="27"/>
                </a:cubicBezTo>
                <a:close/>
                <a:moveTo>
                  <a:pt x="229" y="28"/>
                </a:moveTo>
                <a:cubicBezTo>
                  <a:pt x="229" y="24"/>
                  <a:pt x="229" y="24"/>
                  <a:pt x="229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0" y="29"/>
                  <a:pt x="220" y="29"/>
                  <a:pt x="220" y="29"/>
                </a:cubicBezTo>
                <a:cubicBezTo>
                  <a:pt x="229" y="28"/>
                  <a:pt x="229" y="28"/>
                  <a:pt x="229" y="28"/>
                </a:cubicBezTo>
                <a:close/>
                <a:moveTo>
                  <a:pt x="218" y="29"/>
                </a:moveTo>
                <a:cubicBezTo>
                  <a:pt x="218" y="25"/>
                  <a:pt x="218" y="25"/>
                  <a:pt x="218" y="25"/>
                </a:cubicBezTo>
                <a:cubicBezTo>
                  <a:pt x="208" y="25"/>
                  <a:pt x="208" y="25"/>
                  <a:pt x="208" y="25"/>
                </a:cubicBezTo>
                <a:cubicBezTo>
                  <a:pt x="208" y="30"/>
                  <a:pt x="208" y="30"/>
                  <a:pt x="208" y="30"/>
                </a:cubicBezTo>
                <a:cubicBezTo>
                  <a:pt x="218" y="29"/>
                  <a:pt x="218" y="29"/>
                  <a:pt x="218" y="29"/>
                </a:cubicBezTo>
                <a:close/>
                <a:moveTo>
                  <a:pt x="206" y="30"/>
                </a:moveTo>
                <a:cubicBezTo>
                  <a:pt x="198" y="30"/>
                  <a:pt x="198" y="30"/>
                  <a:pt x="198" y="30"/>
                </a:cubicBezTo>
                <a:cubicBezTo>
                  <a:pt x="198" y="26"/>
                  <a:pt x="198" y="26"/>
                  <a:pt x="198" y="26"/>
                </a:cubicBezTo>
                <a:cubicBezTo>
                  <a:pt x="206" y="25"/>
                  <a:pt x="206" y="25"/>
                  <a:pt x="206" y="25"/>
                </a:cubicBezTo>
                <a:cubicBezTo>
                  <a:pt x="206" y="30"/>
                  <a:pt x="206" y="30"/>
                  <a:pt x="206" y="30"/>
                </a:cubicBezTo>
                <a:close/>
                <a:moveTo>
                  <a:pt x="196" y="31"/>
                </a:moveTo>
                <a:cubicBezTo>
                  <a:pt x="185" y="31"/>
                  <a:pt x="185" y="31"/>
                  <a:pt x="185" y="31"/>
                </a:cubicBezTo>
                <a:cubicBezTo>
                  <a:pt x="185" y="27"/>
                  <a:pt x="185" y="27"/>
                  <a:pt x="185" y="27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6" y="31"/>
                  <a:pt x="196" y="31"/>
                  <a:pt x="196" y="31"/>
                </a:cubicBezTo>
                <a:close/>
                <a:moveTo>
                  <a:pt x="184" y="32"/>
                </a:moveTo>
                <a:cubicBezTo>
                  <a:pt x="176" y="32"/>
                  <a:pt x="176" y="32"/>
                  <a:pt x="176" y="32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84" y="32"/>
                  <a:pt x="184" y="32"/>
                  <a:pt x="184" y="32"/>
                </a:cubicBezTo>
                <a:close/>
                <a:moveTo>
                  <a:pt x="173" y="32"/>
                </a:moveTo>
                <a:cubicBezTo>
                  <a:pt x="163" y="33"/>
                  <a:pt x="163" y="33"/>
                  <a:pt x="163" y="33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3" y="32"/>
                  <a:pt x="173" y="32"/>
                  <a:pt x="173" y="32"/>
                </a:cubicBezTo>
                <a:close/>
                <a:moveTo>
                  <a:pt x="161" y="33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33"/>
                  <a:pt x="161" y="33"/>
                  <a:pt x="161" y="33"/>
                </a:cubicBezTo>
                <a:close/>
                <a:moveTo>
                  <a:pt x="151" y="34"/>
                </a:moveTo>
                <a:cubicBezTo>
                  <a:pt x="140" y="35"/>
                  <a:pt x="140" y="35"/>
                  <a:pt x="140" y="35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51" y="29"/>
                  <a:pt x="151" y="29"/>
                  <a:pt x="151" y="29"/>
                </a:cubicBezTo>
                <a:cubicBezTo>
                  <a:pt x="151" y="34"/>
                  <a:pt x="151" y="34"/>
                  <a:pt x="151" y="34"/>
                </a:cubicBezTo>
                <a:close/>
                <a:moveTo>
                  <a:pt x="139" y="35"/>
                </a:moveTo>
                <a:cubicBezTo>
                  <a:pt x="131" y="36"/>
                  <a:pt x="131" y="36"/>
                  <a:pt x="131" y="36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35"/>
                  <a:pt x="139" y="35"/>
                  <a:pt x="139" y="35"/>
                </a:cubicBezTo>
                <a:close/>
                <a:moveTo>
                  <a:pt x="129" y="36"/>
                </a:moveTo>
                <a:cubicBezTo>
                  <a:pt x="118" y="37"/>
                  <a:pt x="118" y="37"/>
                  <a:pt x="118" y="37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29" y="36"/>
                  <a:pt x="129" y="36"/>
                  <a:pt x="129" y="36"/>
                </a:cubicBezTo>
                <a:close/>
                <a:moveTo>
                  <a:pt x="116" y="37"/>
                </a:moveTo>
                <a:cubicBezTo>
                  <a:pt x="109" y="37"/>
                  <a:pt x="109" y="37"/>
                  <a:pt x="109" y="37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7"/>
                  <a:pt x="116" y="37"/>
                  <a:pt x="116" y="37"/>
                </a:cubicBezTo>
                <a:close/>
                <a:moveTo>
                  <a:pt x="106" y="37"/>
                </a:moveTo>
                <a:cubicBezTo>
                  <a:pt x="95" y="38"/>
                  <a:pt x="95" y="38"/>
                  <a:pt x="95" y="38"/>
                </a:cubicBezTo>
                <a:cubicBezTo>
                  <a:pt x="95" y="33"/>
                  <a:pt x="95" y="33"/>
                  <a:pt x="9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7"/>
                  <a:pt x="106" y="37"/>
                  <a:pt x="106" y="37"/>
                </a:cubicBezTo>
                <a:close/>
                <a:moveTo>
                  <a:pt x="94" y="38"/>
                </a:moveTo>
                <a:cubicBezTo>
                  <a:pt x="85" y="39"/>
                  <a:pt x="85" y="39"/>
                  <a:pt x="85" y="39"/>
                </a:cubicBezTo>
                <a:cubicBezTo>
                  <a:pt x="85" y="34"/>
                  <a:pt x="85" y="34"/>
                  <a:pt x="85" y="34"/>
                </a:cubicBezTo>
                <a:cubicBezTo>
                  <a:pt x="87" y="34"/>
                  <a:pt x="90" y="34"/>
                  <a:pt x="94" y="34"/>
                </a:cubicBezTo>
                <a:cubicBezTo>
                  <a:pt x="94" y="38"/>
                  <a:pt x="94" y="38"/>
                  <a:pt x="94" y="38"/>
                </a:cubicBezTo>
                <a:close/>
                <a:moveTo>
                  <a:pt x="730" y="95"/>
                </a:moveTo>
                <a:cubicBezTo>
                  <a:pt x="730" y="99"/>
                  <a:pt x="730" y="99"/>
                  <a:pt x="730" y="99"/>
                </a:cubicBezTo>
                <a:cubicBezTo>
                  <a:pt x="730" y="100"/>
                  <a:pt x="730" y="100"/>
                  <a:pt x="730" y="100"/>
                </a:cubicBezTo>
                <a:cubicBezTo>
                  <a:pt x="730" y="110"/>
                  <a:pt x="730" y="110"/>
                  <a:pt x="730" y="110"/>
                </a:cubicBezTo>
                <a:cubicBezTo>
                  <a:pt x="730" y="112"/>
                  <a:pt x="730" y="112"/>
                  <a:pt x="730" y="112"/>
                </a:cubicBezTo>
                <a:cubicBezTo>
                  <a:pt x="730" y="113"/>
                  <a:pt x="730" y="113"/>
                  <a:pt x="730" y="113"/>
                </a:cubicBezTo>
                <a:cubicBezTo>
                  <a:pt x="732" y="113"/>
                  <a:pt x="732" y="113"/>
                  <a:pt x="732" y="113"/>
                </a:cubicBezTo>
                <a:cubicBezTo>
                  <a:pt x="732" y="112"/>
                  <a:pt x="732" y="112"/>
                  <a:pt x="732" y="112"/>
                </a:cubicBezTo>
                <a:cubicBezTo>
                  <a:pt x="752" y="112"/>
                  <a:pt x="752" y="112"/>
                  <a:pt x="752" y="112"/>
                </a:cubicBezTo>
                <a:cubicBezTo>
                  <a:pt x="752" y="113"/>
                  <a:pt x="752" y="113"/>
                  <a:pt x="752" y="113"/>
                </a:cubicBezTo>
                <a:cubicBezTo>
                  <a:pt x="754" y="113"/>
                  <a:pt x="754" y="113"/>
                  <a:pt x="754" y="113"/>
                </a:cubicBezTo>
                <a:cubicBezTo>
                  <a:pt x="754" y="112"/>
                  <a:pt x="754" y="112"/>
                  <a:pt x="754" y="112"/>
                </a:cubicBezTo>
                <a:cubicBezTo>
                  <a:pt x="774" y="112"/>
                  <a:pt x="774" y="112"/>
                  <a:pt x="774" y="112"/>
                </a:cubicBezTo>
                <a:cubicBezTo>
                  <a:pt x="774" y="113"/>
                  <a:pt x="774" y="113"/>
                  <a:pt x="774" y="113"/>
                </a:cubicBezTo>
                <a:cubicBezTo>
                  <a:pt x="776" y="113"/>
                  <a:pt x="776" y="113"/>
                  <a:pt x="776" y="113"/>
                </a:cubicBezTo>
                <a:cubicBezTo>
                  <a:pt x="776" y="112"/>
                  <a:pt x="776" y="112"/>
                  <a:pt x="776" y="112"/>
                </a:cubicBezTo>
                <a:cubicBezTo>
                  <a:pt x="796" y="112"/>
                  <a:pt x="796" y="112"/>
                  <a:pt x="796" y="112"/>
                </a:cubicBezTo>
                <a:cubicBezTo>
                  <a:pt x="796" y="113"/>
                  <a:pt x="796" y="113"/>
                  <a:pt x="796" y="113"/>
                </a:cubicBezTo>
                <a:cubicBezTo>
                  <a:pt x="799" y="113"/>
                  <a:pt x="799" y="113"/>
                  <a:pt x="799" y="113"/>
                </a:cubicBezTo>
                <a:cubicBezTo>
                  <a:pt x="799" y="112"/>
                  <a:pt x="799" y="112"/>
                  <a:pt x="799" y="112"/>
                </a:cubicBezTo>
                <a:cubicBezTo>
                  <a:pt x="819" y="112"/>
                  <a:pt x="819" y="112"/>
                  <a:pt x="819" y="112"/>
                </a:cubicBezTo>
                <a:cubicBezTo>
                  <a:pt x="819" y="113"/>
                  <a:pt x="819" y="113"/>
                  <a:pt x="819" y="113"/>
                </a:cubicBezTo>
                <a:cubicBezTo>
                  <a:pt x="821" y="113"/>
                  <a:pt x="821" y="113"/>
                  <a:pt x="821" y="113"/>
                </a:cubicBezTo>
                <a:cubicBezTo>
                  <a:pt x="821" y="112"/>
                  <a:pt x="821" y="112"/>
                  <a:pt x="821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1" y="113"/>
                  <a:pt x="841" y="113"/>
                  <a:pt x="841" y="113"/>
                </a:cubicBezTo>
                <a:cubicBezTo>
                  <a:pt x="843" y="113"/>
                  <a:pt x="843" y="113"/>
                  <a:pt x="843" y="113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63" y="112"/>
                  <a:pt x="863" y="112"/>
                  <a:pt x="863" y="112"/>
                </a:cubicBezTo>
                <a:cubicBezTo>
                  <a:pt x="863" y="113"/>
                  <a:pt x="863" y="113"/>
                  <a:pt x="863" y="113"/>
                </a:cubicBezTo>
                <a:cubicBezTo>
                  <a:pt x="865" y="113"/>
                  <a:pt x="865" y="113"/>
                  <a:pt x="865" y="113"/>
                </a:cubicBezTo>
                <a:cubicBezTo>
                  <a:pt x="865" y="112"/>
                  <a:pt x="865" y="112"/>
                  <a:pt x="865" y="112"/>
                </a:cubicBezTo>
                <a:cubicBezTo>
                  <a:pt x="885" y="112"/>
                  <a:pt x="885" y="112"/>
                  <a:pt x="885" y="112"/>
                </a:cubicBezTo>
                <a:cubicBezTo>
                  <a:pt x="885" y="113"/>
                  <a:pt x="885" y="113"/>
                  <a:pt x="885" y="113"/>
                </a:cubicBezTo>
                <a:cubicBezTo>
                  <a:pt x="888" y="113"/>
                  <a:pt x="888" y="113"/>
                  <a:pt x="888" y="113"/>
                </a:cubicBezTo>
                <a:cubicBezTo>
                  <a:pt x="888" y="112"/>
                  <a:pt x="888" y="112"/>
                  <a:pt x="888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10" y="113"/>
                  <a:pt x="910" y="113"/>
                  <a:pt x="910" y="113"/>
                </a:cubicBezTo>
                <a:cubicBezTo>
                  <a:pt x="910" y="112"/>
                  <a:pt x="910" y="112"/>
                  <a:pt x="910" y="112"/>
                </a:cubicBezTo>
                <a:cubicBezTo>
                  <a:pt x="930" y="112"/>
                  <a:pt x="930" y="112"/>
                  <a:pt x="930" y="112"/>
                </a:cubicBezTo>
                <a:cubicBezTo>
                  <a:pt x="930" y="113"/>
                  <a:pt x="930" y="113"/>
                  <a:pt x="930" y="113"/>
                </a:cubicBezTo>
                <a:cubicBezTo>
                  <a:pt x="932" y="113"/>
                  <a:pt x="932" y="113"/>
                  <a:pt x="932" y="113"/>
                </a:cubicBezTo>
                <a:cubicBezTo>
                  <a:pt x="932" y="112"/>
                  <a:pt x="932" y="112"/>
                  <a:pt x="932" y="112"/>
                </a:cubicBezTo>
                <a:cubicBezTo>
                  <a:pt x="952" y="112"/>
                  <a:pt x="952" y="112"/>
                  <a:pt x="952" y="112"/>
                </a:cubicBezTo>
                <a:cubicBezTo>
                  <a:pt x="952" y="113"/>
                  <a:pt x="952" y="113"/>
                  <a:pt x="952" y="113"/>
                </a:cubicBezTo>
                <a:cubicBezTo>
                  <a:pt x="954" y="113"/>
                  <a:pt x="954" y="113"/>
                  <a:pt x="954" y="113"/>
                </a:cubicBezTo>
                <a:cubicBezTo>
                  <a:pt x="954" y="112"/>
                  <a:pt x="954" y="112"/>
                  <a:pt x="954" y="112"/>
                </a:cubicBezTo>
                <a:cubicBezTo>
                  <a:pt x="974" y="112"/>
                  <a:pt x="974" y="112"/>
                  <a:pt x="974" y="112"/>
                </a:cubicBezTo>
                <a:cubicBezTo>
                  <a:pt x="974" y="113"/>
                  <a:pt x="974" y="113"/>
                  <a:pt x="974" y="113"/>
                </a:cubicBezTo>
                <a:cubicBezTo>
                  <a:pt x="976" y="113"/>
                  <a:pt x="976" y="113"/>
                  <a:pt x="976" y="113"/>
                </a:cubicBezTo>
                <a:cubicBezTo>
                  <a:pt x="976" y="112"/>
                  <a:pt x="976" y="112"/>
                  <a:pt x="976" y="112"/>
                </a:cubicBezTo>
                <a:cubicBezTo>
                  <a:pt x="996" y="112"/>
                  <a:pt x="996" y="112"/>
                  <a:pt x="996" y="112"/>
                </a:cubicBezTo>
                <a:cubicBezTo>
                  <a:pt x="996" y="113"/>
                  <a:pt x="996" y="113"/>
                  <a:pt x="996" y="113"/>
                </a:cubicBezTo>
                <a:cubicBezTo>
                  <a:pt x="999" y="113"/>
                  <a:pt x="999" y="113"/>
                  <a:pt x="999" y="113"/>
                </a:cubicBezTo>
                <a:cubicBezTo>
                  <a:pt x="999" y="95"/>
                  <a:pt x="999" y="95"/>
                  <a:pt x="999" y="95"/>
                </a:cubicBezTo>
                <a:cubicBezTo>
                  <a:pt x="996" y="95"/>
                  <a:pt x="996" y="95"/>
                  <a:pt x="996" y="95"/>
                </a:cubicBezTo>
                <a:cubicBezTo>
                  <a:pt x="996" y="99"/>
                  <a:pt x="996" y="99"/>
                  <a:pt x="996" y="99"/>
                </a:cubicBezTo>
                <a:cubicBezTo>
                  <a:pt x="976" y="99"/>
                  <a:pt x="976" y="99"/>
                  <a:pt x="976" y="99"/>
                </a:cubicBezTo>
                <a:cubicBezTo>
                  <a:pt x="976" y="95"/>
                  <a:pt x="976" y="95"/>
                  <a:pt x="976" y="95"/>
                </a:cubicBezTo>
                <a:cubicBezTo>
                  <a:pt x="974" y="95"/>
                  <a:pt x="974" y="95"/>
                  <a:pt x="974" y="95"/>
                </a:cubicBezTo>
                <a:cubicBezTo>
                  <a:pt x="974" y="99"/>
                  <a:pt x="974" y="99"/>
                  <a:pt x="974" y="99"/>
                </a:cubicBezTo>
                <a:cubicBezTo>
                  <a:pt x="954" y="99"/>
                  <a:pt x="954" y="99"/>
                  <a:pt x="954" y="99"/>
                </a:cubicBezTo>
                <a:cubicBezTo>
                  <a:pt x="954" y="95"/>
                  <a:pt x="954" y="95"/>
                  <a:pt x="954" y="95"/>
                </a:cubicBezTo>
                <a:cubicBezTo>
                  <a:pt x="952" y="95"/>
                  <a:pt x="952" y="95"/>
                  <a:pt x="952" y="95"/>
                </a:cubicBezTo>
                <a:cubicBezTo>
                  <a:pt x="952" y="99"/>
                  <a:pt x="952" y="99"/>
                  <a:pt x="952" y="99"/>
                </a:cubicBezTo>
                <a:cubicBezTo>
                  <a:pt x="932" y="99"/>
                  <a:pt x="932" y="99"/>
                  <a:pt x="932" y="99"/>
                </a:cubicBezTo>
                <a:cubicBezTo>
                  <a:pt x="932" y="95"/>
                  <a:pt x="932" y="95"/>
                  <a:pt x="932" y="95"/>
                </a:cubicBezTo>
                <a:cubicBezTo>
                  <a:pt x="930" y="95"/>
                  <a:pt x="930" y="95"/>
                  <a:pt x="930" y="95"/>
                </a:cubicBezTo>
                <a:cubicBezTo>
                  <a:pt x="930" y="99"/>
                  <a:pt x="930" y="99"/>
                  <a:pt x="930" y="99"/>
                </a:cubicBezTo>
                <a:cubicBezTo>
                  <a:pt x="910" y="99"/>
                  <a:pt x="910" y="99"/>
                  <a:pt x="910" y="99"/>
                </a:cubicBezTo>
                <a:cubicBezTo>
                  <a:pt x="910" y="95"/>
                  <a:pt x="910" y="95"/>
                  <a:pt x="910" y="95"/>
                </a:cubicBezTo>
                <a:cubicBezTo>
                  <a:pt x="907" y="95"/>
                  <a:pt x="907" y="95"/>
                  <a:pt x="907" y="95"/>
                </a:cubicBezTo>
                <a:cubicBezTo>
                  <a:pt x="907" y="99"/>
                  <a:pt x="907" y="99"/>
                  <a:pt x="907" y="99"/>
                </a:cubicBezTo>
                <a:cubicBezTo>
                  <a:pt x="888" y="99"/>
                  <a:pt x="888" y="99"/>
                  <a:pt x="888" y="99"/>
                </a:cubicBezTo>
                <a:cubicBezTo>
                  <a:pt x="888" y="95"/>
                  <a:pt x="888" y="95"/>
                  <a:pt x="888" y="95"/>
                </a:cubicBezTo>
                <a:cubicBezTo>
                  <a:pt x="885" y="95"/>
                  <a:pt x="885" y="95"/>
                  <a:pt x="885" y="95"/>
                </a:cubicBezTo>
                <a:cubicBezTo>
                  <a:pt x="885" y="99"/>
                  <a:pt x="885" y="99"/>
                  <a:pt x="885" y="99"/>
                </a:cubicBezTo>
                <a:cubicBezTo>
                  <a:pt x="865" y="99"/>
                  <a:pt x="865" y="99"/>
                  <a:pt x="865" y="99"/>
                </a:cubicBezTo>
                <a:cubicBezTo>
                  <a:pt x="865" y="95"/>
                  <a:pt x="865" y="95"/>
                  <a:pt x="865" y="95"/>
                </a:cubicBezTo>
                <a:cubicBezTo>
                  <a:pt x="863" y="95"/>
                  <a:pt x="863" y="95"/>
                  <a:pt x="863" y="95"/>
                </a:cubicBezTo>
                <a:cubicBezTo>
                  <a:pt x="863" y="99"/>
                  <a:pt x="863" y="99"/>
                  <a:pt x="863" y="99"/>
                </a:cubicBezTo>
                <a:cubicBezTo>
                  <a:pt x="843" y="99"/>
                  <a:pt x="843" y="99"/>
                  <a:pt x="843" y="99"/>
                </a:cubicBezTo>
                <a:cubicBezTo>
                  <a:pt x="843" y="95"/>
                  <a:pt x="843" y="95"/>
                  <a:pt x="843" y="95"/>
                </a:cubicBezTo>
                <a:cubicBezTo>
                  <a:pt x="841" y="95"/>
                  <a:pt x="841" y="95"/>
                  <a:pt x="841" y="95"/>
                </a:cubicBezTo>
                <a:cubicBezTo>
                  <a:pt x="841" y="99"/>
                  <a:pt x="841" y="99"/>
                  <a:pt x="841" y="99"/>
                </a:cubicBezTo>
                <a:cubicBezTo>
                  <a:pt x="821" y="99"/>
                  <a:pt x="821" y="99"/>
                  <a:pt x="821" y="99"/>
                </a:cubicBezTo>
                <a:cubicBezTo>
                  <a:pt x="821" y="95"/>
                  <a:pt x="821" y="95"/>
                  <a:pt x="821" y="95"/>
                </a:cubicBezTo>
                <a:cubicBezTo>
                  <a:pt x="819" y="95"/>
                  <a:pt x="819" y="95"/>
                  <a:pt x="819" y="95"/>
                </a:cubicBezTo>
                <a:cubicBezTo>
                  <a:pt x="819" y="99"/>
                  <a:pt x="819" y="99"/>
                  <a:pt x="819" y="99"/>
                </a:cubicBezTo>
                <a:cubicBezTo>
                  <a:pt x="799" y="99"/>
                  <a:pt x="799" y="99"/>
                  <a:pt x="799" y="99"/>
                </a:cubicBezTo>
                <a:cubicBezTo>
                  <a:pt x="799" y="95"/>
                  <a:pt x="799" y="95"/>
                  <a:pt x="799" y="95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9"/>
                  <a:pt x="796" y="99"/>
                  <a:pt x="796" y="99"/>
                </a:cubicBezTo>
                <a:cubicBezTo>
                  <a:pt x="776" y="99"/>
                  <a:pt x="776" y="99"/>
                  <a:pt x="776" y="99"/>
                </a:cubicBezTo>
                <a:cubicBezTo>
                  <a:pt x="776" y="95"/>
                  <a:pt x="776" y="95"/>
                  <a:pt x="776" y="95"/>
                </a:cubicBezTo>
                <a:cubicBezTo>
                  <a:pt x="774" y="95"/>
                  <a:pt x="774" y="95"/>
                  <a:pt x="774" y="95"/>
                </a:cubicBezTo>
                <a:cubicBezTo>
                  <a:pt x="774" y="99"/>
                  <a:pt x="774" y="99"/>
                  <a:pt x="774" y="99"/>
                </a:cubicBezTo>
                <a:cubicBezTo>
                  <a:pt x="754" y="99"/>
                  <a:pt x="754" y="99"/>
                  <a:pt x="754" y="99"/>
                </a:cubicBezTo>
                <a:cubicBezTo>
                  <a:pt x="754" y="95"/>
                  <a:pt x="754" y="95"/>
                  <a:pt x="754" y="95"/>
                </a:cubicBezTo>
                <a:cubicBezTo>
                  <a:pt x="752" y="95"/>
                  <a:pt x="752" y="95"/>
                  <a:pt x="752" y="95"/>
                </a:cubicBezTo>
                <a:cubicBezTo>
                  <a:pt x="752" y="99"/>
                  <a:pt x="752" y="99"/>
                  <a:pt x="752" y="99"/>
                </a:cubicBezTo>
                <a:cubicBezTo>
                  <a:pt x="732" y="99"/>
                  <a:pt x="732" y="99"/>
                  <a:pt x="732" y="99"/>
                </a:cubicBezTo>
                <a:cubicBezTo>
                  <a:pt x="732" y="95"/>
                  <a:pt x="732" y="95"/>
                  <a:pt x="732" y="95"/>
                </a:cubicBezTo>
                <a:cubicBezTo>
                  <a:pt x="730" y="95"/>
                  <a:pt x="730" y="95"/>
                  <a:pt x="730" y="95"/>
                </a:cubicBezTo>
                <a:close/>
                <a:moveTo>
                  <a:pt x="995" y="100"/>
                </a:moveTo>
                <a:cubicBezTo>
                  <a:pt x="996" y="100"/>
                  <a:pt x="996" y="100"/>
                  <a:pt x="996" y="100"/>
                </a:cubicBezTo>
                <a:cubicBezTo>
                  <a:pt x="996" y="110"/>
                  <a:pt x="996" y="110"/>
                  <a:pt x="996" y="110"/>
                </a:cubicBezTo>
                <a:cubicBezTo>
                  <a:pt x="995" y="110"/>
                  <a:pt x="995" y="110"/>
                  <a:pt x="995" y="110"/>
                </a:cubicBezTo>
                <a:cubicBezTo>
                  <a:pt x="995" y="100"/>
                  <a:pt x="995" y="100"/>
                  <a:pt x="995" y="100"/>
                </a:cubicBezTo>
                <a:close/>
                <a:moveTo>
                  <a:pt x="994" y="110"/>
                </a:moveTo>
                <a:cubicBezTo>
                  <a:pt x="993" y="110"/>
                  <a:pt x="993" y="110"/>
                  <a:pt x="993" y="110"/>
                </a:cubicBezTo>
                <a:cubicBezTo>
                  <a:pt x="993" y="100"/>
                  <a:pt x="993" y="100"/>
                  <a:pt x="993" y="100"/>
                </a:cubicBezTo>
                <a:cubicBezTo>
                  <a:pt x="994" y="100"/>
                  <a:pt x="994" y="100"/>
                  <a:pt x="994" y="100"/>
                </a:cubicBezTo>
                <a:cubicBezTo>
                  <a:pt x="994" y="110"/>
                  <a:pt x="994" y="110"/>
                  <a:pt x="994" y="110"/>
                </a:cubicBezTo>
                <a:close/>
                <a:moveTo>
                  <a:pt x="980" y="100"/>
                </a:moveTo>
                <a:cubicBezTo>
                  <a:pt x="980" y="110"/>
                  <a:pt x="980" y="110"/>
                  <a:pt x="980" y="110"/>
                </a:cubicBezTo>
                <a:cubicBezTo>
                  <a:pt x="981" y="110"/>
                  <a:pt x="981" y="110"/>
                  <a:pt x="981" y="110"/>
                </a:cubicBezTo>
                <a:cubicBezTo>
                  <a:pt x="981" y="100"/>
                  <a:pt x="981" y="100"/>
                  <a:pt x="981" y="100"/>
                </a:cubicBezTo>
                <a:cubicBezTo>
                  <a:pt x="980" y="100"/>
                  <a:pt x="980" y="100"/>
                  <a:pt x="980" y="100"/>
                </a:cubicBezTo>
                <a:close/>
                <a:moveTo>
                  <a:pt x="979" y="110"/>
                </a:moveTo>
                <a:cubicBezTo>
                  <a:pt x="979" y="100"/>
                  <a:pt x="979" y="100"/>
                  <a:pt x="979" y="100"/>
                </a:cubicBezTo>
                <a:cubicBezTo>
                  <a:pt x="976" y="100"/>
                  <a:pt x="976" y="100"/>
                  <a:pt x="976" y="100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79" y="110"/>
                  <a:pt x="979" y="110"/>
                  <a:pt x="979" y="110"/>
                </a:cubicBezTo>
                <a:close/>
                <a:moveTo>
                  <a:pt x="982" y="100"/>
                </a:moveTo>
                <a:cubicBezTo>
                  <a:pt x="982" y="110"/>
                  <a:pt x="982" y="110"/>
                  <a:pt x="982" y="110"/>
                </a:cubicBezTo>
                <a:cubicBezTo>
                  <a:pt x="984" y="110"/>
                  <a:pt x="984" y="110"/>
                  <a:pt x="984" y="110"/>
                </a:cubicBezTo>
                <a:cubicBezTo>
                  <a:pt x="984" y="100"/>
                  <a:pt x="984" y="100"/>
                  <a:pt x="984" y="100"/>
                </a:cubicBezTo>
                <a:cubicBezTo>
                  <a:pt x="982" y="100"/>
                  <a:pt x="982" y="100"/>
                  <a:pt x="982" y="100"/>
                </a:cubicBezTo>
                <a:close/>
                <a:moveTo>
                  <a:pt x="985" y="100"/>
                </a:moveTo>
                <a:cubicBezTo>
                  <a:pt x="985" y="110"/>
                  <a:pt x="985" y="110"/>
                  <a:pt x="985" y="110"/>
                </a:cubicBezTo>
                <a:cubicBezTo>
                  <a:pt x="986" y="110"/>
                  <a:pt x="986" y="110"/>
                  <a:pt x="986" y="110"/>
                </a:cubicBezTo>
                <a:cubicBezTo>
                  <a:pt x="986" y="100"/>
                  <a:pt x="986" y="100"/>
                  <a:pt x="986" y="100"/>
                </a:cubicBezTo>
                <a:cubicBezTo>
                  <a:pt x="985" y="100"/>
                  <a:pt x="985" y="100"/>
                  <a:pt x="985" y="100"/>
                </a:cubicBezTo>
                <a:close/>
                <a:moveTo>
                  <a:pt x="988" y="100"/>
                </a:moveTo>
                <a:cubicBezTo>
                  <a:pt x="989" y="100"/>
                  <a:pt x="989" y="100"/>
                  <a:pt x="989" y="100"/>
                </a:cubicBezTo>
                <a:cubicBezTo>
                  <a:pt x="989" y="110"/>
                  <a:pt x="989" y="110"/>
                  <a:pt x="989" y="110"/>
                </a:cubicBezTo>
                <a:cubicBezTo>
                  <a:pt x="988" y="110"/>
                  <a:pt x="988" y="110"/>
                  <a:pt x="988" y="110"/>
                </a:cubicBezTo>
                <a:cubicBezTo>
                  <a:pt x="988" y="100"/>
                  <a:pt x="988" y="100"/>
                  <a:pt x="988" y="100"/>
                </a:cubicBezTo>
                <a:close/>
                <a:moveTo>
                  <a:pt x="990" y="100"/>
                </a:moveTo>
                <a:cubicBezTo>
                  <a:pt x="991" y="100"/>
                  <a:pt x="991" y="100"/>
                  <a:pt x="991" y="100"/>
                </a:cubicBezTo>
                <a:cubicBezTo>
                  <a:pt x="991" y="110"/>
                  <a:pt x="991" y="110"/>
                  <a:pt x="991" y="110"/>
                </a:cubicBezTo>
                <a:cubicBezTo>
                  <a:pt x="990" y="110"/>
                  <a:pt x="990" y="110"/>
                  <a:pt x="990" y="110"/>
                </a:cubicBezTo>
                <a:cubicBezTo>
                  <a:pt x="990" y="100"/>
                  <a:pt x="990" y="100"/>
                  <a:pt x="990" y="100"/>
                </a:cubicBezTo>
                <a:close/>
                <a:moveTo>
                  <a:pt x="973" y="100"/>
                </a:moveTo>
                <a:cubicBezTo>
                  <a:pt x="973" y="110"/>
                  <a:pt x="973" y="110"/>
                  <a:pt x="973" y="110"/>
                </a:cubicBezTo>
                <a:cubicBezTo>
                  <a:pt x="974" y="110"/>
                  <a:pt x="974" y="110"/>
                  <a:pt x="974" y="110"/>
                </a:cubicBezTo>
                <a:cubicBezTo>
                  <a:pt x="974" y="100"/>
                  <a:pt x="974" y="100"/>
                  <a:pt x="974" y="100"/>
                </a:cubicBezTo>
                <a:cubicBezTo>
                  <a:pt x="973" y="100"/>
                  <a:pt x="973" y="100"/>
                  <a:pt x="973" y="100"/>
                </a:cubicBezTo>
                <a:close/>
                <a:moveTo>
                  <a:pt x="972" y="110"/>
                </a:moveTo>
                <a:cubicBezTo>
                  <a:pt x="972" y="100"/>
                  <a:pt x="972" y="100"/>
                  <a:pt x="972" y="100"/>
                </a:cubicBezTo>
                <a:cubicBezTo>
                  <a:pt x="970" y="100"/>
                  <a:pt x="970" y="100"/>
                  <a:pt x="970" y="100"/>
                </a:cubicBezTo>
                <a:cubicBezTo>
                  <a:pt x="970" y="110"/>
                  <a:pt x="970" y="110"/>
                  <a:pt x="970" y="110"/>
                </a:cubicBezTo>
                <a:cubicBezTo>
                  <a:pt x="972" y="110"/>
                  <a:pt x="972" y="110"/>
                  <a:pt x="972" y="110"/>
                </a:cubicBezTo>
                <a:close/>
                <a:moveTo>
                  <a:pt x="958" y="100"/>
                </a:moveTo>
                <a:cubicBezTo>
                  <a:pt x="958" y="110"/>
                  <a:pt x="958" y="110"/>
                  <a:pt x="958" y="110"/>
                </a:cubicBezTo>
                <a:cubicBezTo>
                  <a:pt x="959" y="110"/>
                  <a:pt x="959" y="110"/>
                  <a:pt x="959" y="110"/>
                </a:cubicBezTo>
                <a:cubicBezTo>
                  <a:pt x="959" y="100"/>
                  <a:pt x="959" y="100"/>
                  <a:pt x="959" y="100"/>
                </a:cubicBezTo>
                <a:cubicBezTo>
                  <a:pt x="958" y="100"/>
                  <a:pt x="958" y="100"/>
                  <a:pt x="958" y="100"/>
                </a:cubicBezTo>
                <a:close/>
                <a:moveTo>
                  <a:pt x="957" y="110"/>
                </a:moveTo>
                <a:cubicBezTo>
                  <a:pt x="957" y="100"/>
                  <a:pt x="957" y="100"/>
                  <a:pt x="957" y="100"/>
                </a:cubicBezTo>
                <a:cubicBezTo>
                  <a:pt x="954" y="100"/>
                  <a:pt x="954" y="100"/>
                  <a:pt x="954" y="100"/>
                </a:cubicBezTo>
                <a:cubicBezTo>
                  <a:pt x="954" y="110"/>
                  <a:pt x="954" y="110"/>
                  <a:pt x="954" y="110"/>
                </a:cubicBezTo>
                <a:cubicBezTo>
                  <a:pt x="957" y="110"/>
                  <a:pt x="957" y="110"/>
                  <a:pt x="957" y="110"/>
                </a:cubicBezTo>
                <a:close/>
                <a:moveTo>
                  <a:pt x="960" y="100"/>
                </a:moveTo>
                <a:cubicBezTo>
                  <a:pt x="960" y="110"/>
                  <a:pt x="960" y="110"/>
                  <a:pt x="960" y="110"/>
                </a:cubicBezTo>
                <a:cubicBezTo>
                  <a:pt x="962" y="110"/>
                  <a:pt x="962" y="110"/>
                  <a:pt x="962" y="110"/>
                </a:cubicBezTo>
                <a:cubicBezTo>
                  <a:pt x="962" y="100"/>
                  <a:pt x="962" y="100"/>
                  <a:pt x="962" y="100"/>
                </a:cubicBezTo>
                <a:cubicBezTo>
                  <a:pt x="960" y="100"/>
                  <a:pt x="960" y="100"/>
                  <a:pt x="960" y="100"/>
                </a:cubicBezTo>
                <a:close/>
                <a:moveTo>
                  <a:pt x="963" y="100"/>
                </a:moveTo>
                <a:cubicBezTo>
                  <a:pt x="963" y="110"/>
                  <a:pt x="963" y="110"/>
                  <a:pt x="963" y="110"/>
                </a:cubicBezTo>
                <a:cubicBezTo>
                  <a:pt x="964" y="110"/>
                  <a:pt x="964" y="110"/>
                  <a:pt x="964" y="110"/>
                </a:cubicBezTo>
                <a:cubicBezTo>
                  <a:pt x="964" y="100"/>
                  <a:pt x="964" y="100"/>
                  <a:pt x="964" y="100"/>
                </a:cubicBezTo>
                <a:cubicBezTo>
                  <a:pt x="963" y="100"/>
                  <a:pt x="963" y="100"/>
                  <a:pt x="963" y="100"/>
                </a:cubicBezTo>
                <a:close/>
                <a:moveTo>
                  <a:pt x="965" y="100"/>
                </a:moveTo>
                <a:cubicBezTo>
                  <a:pt x="965" y="110"/>
                  <a:pt x="965" y="110"/>
                  <a:pt x="965" y="110"/>
                </a:cubicBezTo>
                <a:cubicBezTo>
                  <a:pt x="967" y="110"/>
                  <a:pt x="967" y="110"/>
                  <a:pt x="967" y="110"/>
                </a:cubicBezTo>
                <a:cubicBezTo>
                  <a:pt x="967" y="100"/>
                  <a:pt x="967" y="100"/>
                  <a:pt x="967" y="100"/>
                </a:cubicBezTo>
                <a:cubicBezTo>
                  <a:pt x="965" y="100"/>
                  <a:pt x="965" y="100"/>
                  <a:pt x="965" y="100"/>
                </a:cubicBezTo>
                <a:close/>
                <a:moveTo>
                  <a:pt x="968" y="100"/>
                </a:moveTo>
                <a:cubicBezTo>
                  <a:pt x="968" y="110"/>
                  <a:pt x="968" y="110"/>
                  <a:pt x="968" y="110"/>
                </a:cubicBezTo>
                <a:cubicBezTo>
                  <a:pt x="969" y="110"/>
                  <a:pt x="969" y="110"/>
                  <a:pt x="969" y="110"/>
                </a:cubicBezTo>
                <a:cubicBezTo>
                  <a:pt x="969" y="100"/>
                  <a:pt x="969" y="100"/>
                  <a:pt x="969" y="100"/>
                </a:cubicBezTo>
                <a:cubicBezTo>
                  <a:pt x="968" y="100"/>
                  <a:pt x="968" y="100"/>
                  <a:pt x="968" y="100"/>
                </a:cubicBezTo>
                <a:close/>
                <a:moveTo>
                  <a:pt x="951" y="100"/>
                </a:moveTo>
                <a:cubicBezTo>
                  <a:pt x="951" y="110"/>
                  <a:pt x="951" y="110"/>
                  <a:pt x="951" y="110"/>
                </a:cubicBezTo>
                <a:cubicBezTo>
                  <a:pt x="952" y="110"/>
                  <a:pt x="952" y="110"/>
                  <a:pt x="952" y="110"/>
                </a:cubicBezTo>
                <a:cubicBezTo>
                  <a:pt x="952" y="100"/>
                  <a:pt x="952" y="100"/>
                  <a:pt x="952" y="100"/>
                </a:cubicBezTo>
                <a:cubicBezTo>
                  <a:pt x="951" y="100"/>
                  <a:pt x="951" y="100"/>
                  <a:pt x="951" y="100"/>
                </a:cubicBezTo>
                <a:close/>
                <a:moveTo>
                  <a:pt x="949" y="110"/>
                </a:moveTo>
                <a:cubicBezTo>
                  <a:pt x="949" y="100"/>
                  <a:pt x="949" y="100"/>
                  <a:pt x="949" y="100"/>
                </a:cubicBezTo>
                <a:cubicBezTo>
                  <a:pt x="948" y="100"/>
                  <a:pt x="948" y="100"/>
                  <a:pt x="948" y="100"/>
                </a:cubicBezTo>
                <a:cubicBezTo>
                  <a:pt x="948" y="110"/>
                  <a:pt x="948" y="110"/>
                  <a:pt x="948" y="110"/>
                </a:cubicBezTo>
                <a:cubicBezTo>
                  <a:pt x="949" y="110"/>
                  <a:pt x="949" y="110"/>
                  <a:pt x="949" y="110"/>
                </a:cubicBezTo>
                <a:close/>
                <a:moveTo>
                  <a:pt x="935" y="100"/>
                </a:moveTo>
                <a:cubicBezTo>
                  <a:pt x="935" y="110"/>
                  <a:pt x="935" y="110"/>
                  <a:pt x="935" y="110"/>
                </a:cubicBezTo>
                <a:cubicBezTo>
                  <a:pt x="937" y="110"/>
                  <a:pt x="937" y="110"/>
                  <a:pt x="937" y="110"/>
                </a:cubicBezTo>
                <a:cubicBezTo>
                  <a:pt x="937" y="100"/>
                  <a:pt x="937" y="100"/>
                  <a:pt x="937" y="100"/>
                </a:cubicBezTo>
                <a:cubicBezTo>
                  <a:pt x="935" y="100"/>
                  <a:pt x="935" y="100"/>
                  <a:pt x="935" y="100"/>
                </a:cubicBezTo>
                <a:close/>
                <a:moveTo>
                  <a:pt x="934" y="110"/>
                </a:moveTo>
                <a:cubicBezTo>
                  <a:pt x="934" y="100"/>
                  <a:pt x="934" y="100"/>
                  <a:pt x="934" y="100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32" y="110"/>
                  <a:pt x="932" y="110"/>
                  <a:pt x="932" y="110"/>
                </a:cubicBezTo>
                <a:cubicBezTo>
                  <a:pt x="934" y="110"/>
                  <a:pt x="934" y="110"/>
                  <a:pt x="934" y="110"/>
                </a:cubicBezTo>
                <a:close/>
                <a:moveTo>
                  <a:pt x="938" y="100"/>
                </a:moveTo>
                <a:cubicBezTo>
                  <a:pt x="938" y="110"/>
                  <a:pt x="938" y="110"/>
                  <a:pt x="938" y="110"/>
                </a:cubicBezTo>
                <a:cubicBezTo>
                  <a:pt x="939" y="110"/>
                  <a:pt x="939" y="110"/>
                  <a:pt x="939" y="110"/>
                </a:cubicBezTo>
                <a:cubicBezTo>
                  <a:pt x="939" y="100"/>
                  <a:pt x="939" y="100"/>
                  <a:pt x="939" y="100"/>
                </a:cubicBezTo>
                <a:cubicBezTo>
                  <a:pt x="938" y="100"/>
                  <a:pt x="938" y="100"/>
                  <a:pt x="938" y="100"/>
                </a:cubicBezTo>
                <a:close/>
                <a:moveTo>
                  <a:pt x="940" y="100"/>
                </a:moveTo>
                <a:cubicBezTo>
                  <a:pt x="940" y="110"/>
                  <a:pt x="940" y="110"/>
                  <a:pt x="940" y="110"/>
                </a:cubicBezTo>
                <a:cubicBezTo>
                  <a:pt x="942" y="110"/>
                  <a:pt x="942" y="110"/>
                  <a:pt x="942" y="110"/>
                </a:cubicBezTo>
                <a:cubicBezTo>
                  <a:pt x="942" y="100"/>
                  <a:pt x="942" y="100"/>
                  <a:pt x="942" y="100"/>
                </a:cubicBezTo>
                <a:cubicBezTo>
                  <a:pt x="940" y="100"/>
                  <a:pt x="940" y="100"/>
                  <a:pt x="940" y="100"/>
                </a:cubicBezTo>
                <a:close/>
                <a:moveTo>
                  <a:pt x="943" y="100"/>
                </a:moveTo>
                <a:cubicBezTo>
                  <a:pt x="943" y="110"/>
                  <a:pt x="943" y="110"/>
                  <a:pt x="943" y="110"/>
                </a:cubicBezTo>
                <a:cubicBezTo>
                  <a:pt x="944" y="110"/>
                  <a:pt x="944" y="110"/>
                  <a:pt x="944" y="110"/>
                </a:cubicBezTo>
                <a:cubicBezTo>
                  <a:pt x="944" y="100"/>
                  <a:pt x="944" y="100"/>
                  <a:pt x="944" y="100"/>
                </a:cubicBezTo>
                <a:cubicBezTo>
                  <a:pt x="943" y="100"/>
                  <a:pt x="943" y="100"/>
                  <a:pt x="943" y="100"/>
                </a:cubicBezTo>
                <a:close/>
                <a:moveTo>
                  <a:pt x="945" y="100"/>
                </a:moveTo>
                <a:cubicBezTo>
                  <a:pt x="945" y="110"/>
                  <a:pt x="945" y="110"/>
                  <a:pt x="945" y="110"/>
                </a:cubicBezTo>
                <a:cubicBezTo>
                  <a:pt x="947" y="110"/>
                  <a:pt x="947" y="110"/>
                  <a:pt x="947" y="110"/>
                </a:cubicBezTo>
                <a:cubicBezTo>
                  <a:pt x="947" y="100"/>
                  <a:pt x="947" y="100"/>
                  <a:pt x="947" y="100"/>
                </a:cubicBezTo>
                <a:cubicBezTo>
                  <a:pt x="945" y="100"/>
                  <a:pt x="945" y="100"/>
                  <a:pt x="945" y="100"/>
                </a:cubicBezTo>
                <a:close/>
                <a:moveTo>
                  <a:pt x="928" y="100"/>
                </a:moveTo>
                <a:cubicBezTo>
                  <a:pt x="928" y="110"/>
                  <a:pt x="928" y="110"/>
                  <a:pt x="928" y="110"/>
                </a:cubicBezTo>
                <a:cubicBezTo>
                  <a:pt x="930" y="110"/>
                  <a:pt x="930" y="110"/>
                  <a:pt x="930" y="110"/>
                </a:cubicBezTo>
                <a:cubicBezTo>
                  <a:pt x="930" y="100"/>
                  <a:pt x="930" y="100"/>
                  <a:pt x="930" y="100"/>
                </a:cubicBezTo>
                <a:cubicBezTo>
                  <a:pt x="928" y="100"/>
                  <a:pt x="928" y="100"/>
                  <a:pt x="928" y="100"/>
                </a:cubicBezTo>
                <a:close/>
                <a:moveTo>
                  <a:pt x="927" y="110"/>
                </a:moveTo>
                <a:cubicBezTo>
                  <a:pt x="927" y="100"/>
                  <a:pt x="927" y="100"/>
                  <a:pt x="927" y="100"/>
                </a:cubicBezTo>
                <a:cubicBezTo>
                  <a:pt x="926" y="100"/>
                  <a:pt x="926" y="100"/>
                  <a:pt x="926" y="100"/>
                </a:cubicBezTo>
                <a:cubicBezTo>
                  <a:pt x="926" y="110"/>
                  <a:pt x="926" y="110"/>
                  <a:pt x="926" y="110"/>
                </a:cubicBezTo>
                <a:cubicBezTo>
                  <a:pt x="927" y="110"/>
                  <a:pt x="927" y="110"/>
                  <a:pt x="927" y="110"/>
                </a:cubicBezTo>
                <a:close/>
                <a:moveTo>
                  <a:pt x="913" y="100"/>
                </a:moveTo>
                <a:cubicBezTo>
                  <a:pt x="913" y="110"/>
                  <a:pt x="913" y="110"/>
                  <a:pt x="913" y="110"/>
                </a:cubicBezTo>
                <a:cubicBezTo>
                  <a:pt x="914" y="110"/>
                  <a:pt x="914" y="110"/>
                  <a:pt x="914" y="110"/>
                </a:cubicBezTo>
                <a:cubicBezTo>
                  <a:pt x="914" y="100"/>
                  <a:pt x="914" y="100"/>
                  <a:pt x="914" y="100"/>
                </a:cubicBezTo>
                <a:cubicBezTo>
                  <a:pt x="913" y="100"/>
                  <a:pt x="913" y="100"/>
                  <a:pt x="913" y="100"/>
                </a:cubicBezTo>
                <a:close/>
                <a:moveTo>
                  <a:pt x="912" y="110"/>
                </a:moveTo>
                <a:cubicBezTo>
                  <a:pt x="912" y="100"/>
                  <a:pt x="912" y="100"/>
                  <a:pt x="912" y="100"/>
                </a:cubicBezTo>
                <a:cubicBezTo>
                  <a:pt x="910" y="100"/>
                  <a:pt x="910" y="100"/>
                  <a:pt x="910" y="100"/>
                </a:cubicBezTo>
                <a:cubicBezTo>
                  <a:pt x="910" y="110"/>
                  <a:pt x="910" y="110"/>
                  <a:pt x="910" y="110"/>
                </a:cubicBezTo>
                <a:cubicBezTo>
                  <a:pt x="912" y="110"/>
                  <a:pt x="912" y="110"/>
                  <a:pt x="912" y="110"/>
                </a:cubicBezTo>
                <a:close/>
                <a:moveTo>
                  <a:pt x="916" y="100"/>
                </a:moveTo>
                <a:cubicBezTo>
                  <a:pt x="916" y="110"/>
                  <a:pt x="916" y="110"/>
                  <a:pt x="916" y="110"/>
                </a:cubicBezTo>
                <a:cubicBezTo>
                  <a:pt x="917" y="110"/>
                  <a:pt x="917" y="110"/>
                  <a:pt x="917" y="110"/>
                </a:cubicBezTo>
                <a:cubicBezTo>
                  <a:pt x="917" y="100"/>
                  <a:pt x="917" y="100"/>
                  <a:pt x="917" y="100"/>
                </a:cubicBezTo>
                <a:cubicBezTo>
                  <a:pt x="916" y="100"/>
                  <a:pt x="916" y="100"/>
                  <a:pt x="916" y="100"/>
                </a:cubicBezTo>
                <a:close/>
                <a:moveTo>
                  <a:pt x="918" y="100"/>
                </a:moveTo>
                <a:cubicBezTo>
                  <a:pt x="918" y="110"/>
                  <a:pt x="918" y="110"/>
                  <a:pt x="918" y="110"/>
                </a:cubicBezTo>
                <a:cubicBezTo>
                  <a:pt x="920" y="110"/>
                  <a:pt x="920" y="110"/>
                  <a:pt x="920" y="110"/>
                </a:cubicBezTo>
                <a:cubicBezTo>
                  <a:pt x="920" y="100"/>
                  <a:pt x="920" y="100"/>
                  <a:pt x="920" y="100"/>
                </a:cubicBezTo>
                <a:cubicBezTo>
                  <a:pt x="918" y="100"/>
                  <a:pt x="918" y="100"/>
                  <a:pt x="918" y="100"/>
                </a:cubicBezTo>
                <a:close/>
                <a:moveTo>
                  <a:pt x="921" y="100"/>
                </a:moveTo>
                <a:cubicBezTo>
                  <a:pt x="921" y="110"/>
                  <a:pt x="921" y="110"/>
                  <a:pt x="921" y="110"/>
                </a:cubicBezTo>
                <a:cubicBezTo>
                  <a:pt x="922" y="110"/>
                  <a:pt x="922" y="110"/>
                  <a:pt x="922" y="110"/>
                </a:cubicBezTo>
                <a:cubicBezTo>
                  <a:pt x="922" y="100"/>
                  <a:pt x="922" y="100"/>
                  <a:pt x="922" y="100"/>
                </a:cubicBezTo>
                <a:cubicBezTo>
                  <a:pt x="921" y="100"/>
                  <a:pt x="921" y="100"/>
                  <a:pt x="921" y="100"/>
                </a:cubicBezTo>
                <a:close/>
                <a:moveTo>
                  <a:pt x="923" y="100"/>
                </a:moveTo>
                <a:cubicBezTo>
                  <a:pt x="923" y="110"/>
                  <a:pt x="923" y="110"/>
                  <a:pt x="923" y="110"/>
                </a:cubicBezTo>
                <a:cubicBezTo>
                  <a:pt x="925" y="110"/>
                  <a:pt x="925" y="110"/>
                  <a:pt x="925" y="110"/>
                </a:cubicBezTo>
                <a:cubicBezTo>
                  <a:pt x="925" y="100"/>
                  <a:pt x="925" y="100"/>
                  <a:pt x="925" y="100"/>
                </a:cubicBezTo>
                <a:cubicBezTo>
                  <a:pt x="923" y="100"/>
                  <a:pt x="923" y="100"/>
                  <a:pt x="923" y="100"/>
                </a:cubicBezTo>
                <a:close/>
                <a:moveTo>
                  <a:pt x="906" y="100"/>
                </a:moveTo>
                <a:cubicBezTo>
                  <a:pt x="906" y="110"/>
                  <a:pt x="906" y="110"/>
                  <a:pt x="906" y="110"/>
                </a:cubicBezTo>
                <a:cubicBezTo>
                  <a:pt x="907" y="110"/>
                  <a:pt x="907" y="110"/>
                  <a:pt x="907" y="110"/>
                </a:cubicBezTo>
                <a:cubicBezTo>
                  <a:pt x="907" y="100"/>
                  <a:pt x="907" y="100"/>
                  <a:pt x="907" y="100"/>
                </a:cubicBezTo>
                <a:cubicBezTo>
                  <a:pt x="906" y="100"/>
                  <a:pt x="906" y="100"/>
                  <a:pt x="906" y="100"/>
                </a:cubicBezTo>
                <a:close/>
                <a:moveTo>
                  <a:pt x="905" y="110"/>
                </a:moveTo>
                <a:cubicBezTo>
                  <a:pt x="905" y="100"/>
                  <a:pt x="905" y="100"/>
                  <a:pt x="905" y="100"/>
                </a:cubicBezTo>
                <a:cubicBezTo>
                  <a:pt x="903" y="100"/>
                  <a:pt x="903" y="100"/>
                  <a:pt x="903" y="100"/>
                </a:cubicBezTo>
                <a:cubicBezTo>
                  <a:pt x="903" y="110"/>
                  <a:pt x="903" y="110"/>
                  <a:pt x="903" y="110"/>
                </a:cubicBezTo>
                <a:cubicBezTo>
                  <a:pt x="905" y="110"/>
                  <a:pt x="905" y="110"/>
                  <a:pt x="905" y="110"/>
                </a:cubicBezTo>
                <a:close/>
                <a:moveTo>
                  <a:pt x="891" y="100"/>
                </a:moveTo>
                <a:cubicBezTo>
                  <a:pt x="891" y="110"/>
                  <a:pt x="891" y="110"/>
                  <a:pt x="891" y="110"/>
                </a:cubicBezTo>
                <a:cubicBezTo>
                  <a:pt x="892" y="110"/>
                  <a:pt x="892" y="110"/>
                  <a:pt x="892" y="110"/>
                </a:cubicBezTo>
                <a:cubicBezTo>
                  <a:pt x="892" y="100"/>
                  <a:pt x="892" y="100"/>
                  <a:pt x="892" y="100"/>
                </a:cubicBezTo>
                <a:cubicBezTo>
                  <a:pt x="891" y="100"/>
                  <a:pt x="891" y="100"/>
                  <a:pt x="891" y="100"/>
                </a:cubicBezTo>
                <a:close/>
                <a:moveTo>
                  <a:pt x="890" y="110"/>
                </a:moveTo>
                <a:cubicBezTo>
                  <a:pt x="890" y="100"/>
                  <a:pt x="890" y="100"/>
                  <a:pt x="890" y="100"/>
                </a:cubicBezTo>
                <a:cubicBezTo>
                  <a:pt x="888" y="100"/>
                  <a:pt x="888" y="100"/>
                  <a:pt x="888" y="100"/>
                </a:cubicBezTo>
                <a:cubicBezTo>
                  <a:pt x="888" y="110"/>
                  <a:pt x="888" y="110"/>
                  <a:pt x="888" y="110"/>
                </a:cubicBezTo>
                <a:cubicBezTo>
                  <a:pt x="890" y="110"/>
                  <a:pt x="890" y="110"/>
                  <a:pt x="890" y="110"/>
                </a:cubicBezTo>
                <a:close/>
                <a:moveTo>
                  <a:pt x="893" y="100"/>
                </a:moveTo>
                <a:cubicBezTo>
                  <a:pt x="893" y="110"/>
                  <a:pt x="893" y="110"/>
                  <a:pt x="893" y="110"/>
                </a:cubicBezTo>
                <a:cubicBezTo>
                  <a:pt x="895" y="110"/>
                  <a:pt x="895" y="110"/>
                  <a:pt x="895" y="110"/>
                </a:cubicBezTo>
                <a:cubicBezTo>
                  <a:pt x="895" y="100"/>
                  <a:pt x="895" y="100"/>
                  <a:pt x="895" y="100"/>
                </a:cubicBezTo>
                <a:cubicBezTo>
                  <a:pt x="893" y="100"/>
                  <a:pt x="893" y="100"/>
                  <a:pt x="893" y="100"/>
                </a:cubicBezTo>
                <a:close/>
                <a:moveTo>
                  <a:pt x="896" y="100"/>
                </a:moveTo>
                <a:cubicBezTo>
                  <a:pt x="896" y="110"/>
                  <a:pt x="896" y="110"/>
                  <a:pt x="896" y="110"/>
                </a:cubicBezTo>
                <a:cubicBezTo>
                  <a:pt x="897" y="110"/>
                  <a:pt x="897" y="110"/>
                  <a:pt x="897" y="110"/>
                </a:cubicBezTo>
                <a:cubicBezTo>
                  <a:pt x="897" y="100"/>
                  <a:pt x="897" y="100"/>
                  <a:pt x="897" y="100"/>
                </a:cubicBezTo>
                <a:cubicBezTo>
                  <a:pt x="896" y="100"/>
                  <a:pt x="896" y="100"/>
                  <a:pt x="896" y="100"/>
                </a:cubicBezTo>
                <a:close/>
                <a:moveTo>
                  <a:pt x="898" y="100"/>
                </a:moveTo>
                <a:cubicBezTo>
                  <a:pt x="898" y="110"/>
                  <a:pt x="898" y="110"/>
                  <a:pt x="898" y="110"/>
                </a:cubicBezTo>
                <a:cubicBezTo>
                  <a:pt x="900" y="110"/>
                  <a:pt x="900" y="110"/>
                  <a:pt x="900" y="110"/>
                </a:cubicBezTo>
                <a:cubicBezTo>
                  <a:pt x="900" y="100"/>
                  <a:pt x="900" y="100"/>
                  <a:pt x="900" y="100"/>
                </a:cubicBezTo>
                <a:cubicBezTo>
                  <a:pt x="898" y="100"/>
                  <a:pt x="898" y="100"/>
                  <a:pt x="898" y="100"/>
                </a:cubicBezTo>
                <a:close/>
                <a:moveTo>
                  <a:pt x="901" y="100"/>
                </a:moveTo>
                <a:cubicBezTo>
                  <a:pt x="901" y="110"/>
                  <a:pt x="901" y="110"/>
                  <a:pt x="901" y="110"/>
                </a:cubicBezTo>
                <a:cubicBezTo>
                  <a:pt x="902" y="110"/>
                  <a:pt x="902" y="110"/>
                  <a:pt x="902" y="110"/>
                </a:cubicBezTo>
                <a:cubicBezTo>
                  <a:pt x="902" y="100"/>
                  <a:pt x="902" y="100"/>
                  <a:pt x="902" y="100"/>
                </a:cubicBezTo>
                <a:cubicBezTo>
                  <a:pt x="901" y="100"/>
                  <a:pt x="901" y="100"/>
                  <a:pt x="901" y="100"/>
                </a:cubicBezTo>
                <a:close/>
                <a:moveTo>
                  <a:pt x="884" y="100"/>
                </a:moveTo>
                <a:cubicBezTo>
                  <a:pt x="884" y="110"/>
                  <a:pt x="884" y="110"/>
                  <a:pt x="884" y="110"/>
                </a:cubicBezTo>
                <a:cubicBezTo>
                  <a:pt x="885" y="110"/>
                  <a:pt x="885" y="110"/>
                  <a:pt x="885" y="110"/>
                </a:cubicBezTo>
                <a:cubicBezTo>
                  <a:pt x="885" y="100"/>
                  <a:pt x="885" y="100"/>
                  <a:pt x="885" y="100"/>
                </a:cubicBezTo>
                <a:cubicBezTo>
                  <a:pt x="884" y="100"/>
                  <a:pt x="884" y="100"/>
                  <a:pt x="884" y="100"/>
                </a:cubicBezTo>
                <a:close/>
                <a:moveTo>
                  <a:pt x="883" y="110"/>
                </a:moveTo>
                <a:cubicBezTo>
                  <a:pt x="883" y="100"/>
                  <a:pt x="883" y="100"/>
                  <a:pt x="883" y="100"/>
                </a:cubicBezTo>
                <a:cubicBezTo>
                  <a:pt x="881" y="100"/>
                  <a:pt x="881" y="100"/>
                  <a:pt x="881" y="100"/>
                </a:cubicBezTo>
                <a:cubicBezTo>
                  <a:pt x="881" y="110"/>
                  <a:pt x="881" y="110"/>
                  <a:pt x="881" y="110"/>
                </a:cubicBezTo>
                <a:cubicBezTo>
                  <a:pt x="883" y="110"/>
                  <a:pt x="883" y="110"/>
                  <a:pt x="883" y="110"/>
                </a:cubicBezTo>
                <a:close/>
                <a:moveTo>
                  <a:pt x="868" y="100"/>
                </a:moveTo>
                <a:cubicBezTo>
                  <a:pt x="868" y="110"/>
                  <a:pt x="868" y="110"/>
                  <a:pt x="868" y="110"/>
                </a:cubicBezTo>
                <a:cubicBezTo>
                  <a:pt x="870" y="110"/>
                  <a:pt x="870" y="110"/>
                  <a:pt x="870" y="110"/>
                </a:cubicBezTo>
                <a:cubicBezTo>
                  <a:pt x="870" y="100"/>
                  <a:pt x="870" y="100"/>
                  <a:pt x="870" y="100"/>
                </a:cubicBezTo>
                <a:cubicBezTo>
                  <a:pt x="868" y="100"/>
                  <a:pt x="868" y="100"/>
                  <a:pt x="868" y="100"/>
                </a:cubicBezTo>
                <a:close/>
                <a:moveTo>
                  <a:pt x="867" y="110"/>
                </a:moveTo>
                <a:cubicBezTo>
                  <a:pt x="867" y="100"/>
                  <a:pt x="867" y="100"/>
                  <a:pt x="867" y="100"/>
                </a:cubicBezTo>
                <a:cubicBezTo>
                  <a:pt x="865" y="100"/>
                  <a:pt x="865" y="100"/>
                  <a:pt x="865" y="100"/>
                </a:cubicBezTo>
                <a:cubicBezTo>
                  <a:pt x="865" y="110"/>
                  <a:pt x="865" y="110"/>
                  <a:pt x="865" y="110"/>
                </a:cubicBezTo>
                <a:cubicBezTo>
                  <a:pt x="867" y="110"/>
                  <a:pt x="867" y="110"/>
                  <a:pt x="867" y="110"/>
                </a:cubicBezTo>
                <a:close/>
                <a:moveTo>
                  <a:pt x="871" y="100"/>
                </a:moveTo>
                <a:cubicBezTo>
                  <a:pt x="871" y="110"/>
                  <a:pt x="871" y="110"/>
                  <a:pt x="871" y="110"/>
                </a:cubicBezTo>
                <a:cubicBezTo>
                  <a:pt x="872" y="110"/>
                  <a:pt x="872" y="110"/>
                  <a:pt x="872" y="110"/>
                </a:cubicBezTo>
                <a:cubicBezTo>
                  <a:pt x="872" y="100"/>
                  <a:pt x="872" y="100"/>
                  <a:pt x="872" y="100"/>
                </a:cubicBezTo>
                <a:cubicBezTo>
                  <a:pt x="871" y="100"/>
                  <a:pt x="871" y="100"/>
                  <a:pt x="871" y="100"/>
                </a:cubicBezTo>
                <a:close/>
                <a:moveTo>
                  <a:pt x="874" y="100"/>
                </a:moveTo>
                <a:cubicBezTo>
                  <a:pt x="874" y="110"/>
                  <a:pt x="874" y="110"/>
                  <a:pt x="874" y="110"/>
                </a:cubicBezTo>
                <a:cubicBezTo>
                  <a:pt x="875" y="110"/>
                  <a:pt x="875" y="110"/>
                  <a:pt x="875" y="110"/>
                </a:cubicBezTo>
                <a:cubicBezTo>
                  <a:pt x="875" y="100"/>
                  <a:pt x="875" y="100"/>
                  <a:pt x="875" y="100"/>
                </a:cubicBezTo>
                <a:cubicBezTo>
                  <a:pt x="874" y="100"/>
                  <a:pt x="874" y="100"/>
                  <a:pt x="874" y="100"/>
                </a:cubicBezTo>
                <a:close/>
                <a:moveTo>
                  <a:pt x="876" y="100"/>
                </a:moveTo>
                <a:cubicBezTo>
                  <a:pt x="876" y="110"/>
                  <a:pt x="876" y="110"/>
                  <a:pt x="876" y="110"/>
                </a:cubicBezTo>
                <a:cubicBezTo>
                  <a:pt x="877" y="110"/>
                  <a:pt x="877" y="110"/>
                  <a:pt x="877" y="110"/>
                </a:cubicBezTo>
                <a:cubicBezTo>
                  <a:pt x="877" y="100"/>
                  <a:pt x="877" y="100"/>
                  <a:pt x="877" y="100"/>
                </a:cubicBezTo>
                <a:cubicBezTo>
                  <a:pt x="876" y="100"/>
                  <a:pt x="876" y="100"/>
                  <a:pt x="876" y="100"/>
                </a:cubicBezTo>
                <a:close/>
                <a:moveTo>
                  <a:pt x="879" y="100"/>
                </a:moveTo>
                <a:cubicBezTo>
                  <a:pt x="879" y="110"/>
                  <a:pt x="879" y="110"/>
                  <a:pt x="879" y="110"/>
                </a:cubicBezTo>
                <a:cubicBezTo>
                  <a:pt x="880" y="110"/>
                  <a:pt x="880" y="110"/>
                  <a:pt x="880" y="110"/>
                </a:cubicBezTo>
                <a:cubicBezTo>
                  <a:pt x="880" y="100"/>
                  <a:pt x="880" y="100"/>
                  <a:pt x="880" y="100"/>
                </a:cubicBezTo>
                <a:cubicBezTo>
                  <a:pt x="879" y="100"/>
                  <a:pt x="879" y="100"/>
                  <a:pt x="879" y="100"/>
                </a:cubicBezTo>
                <a:close/>
                <a:moveTo>
                  <a:pt x="861" y="100"/>
                </a:moveTo>
                <a:cubicBezTo>
                  <a:pt x="861" y="110"/>
                  <a:pt x="861" y="110"/>
                  <a:pt x="861" y="110"/>
                </a:cubicBezTo>
                <a:cubicBezTo>
                  <a:pt x="863" y="110"/>
                  <a:pt x="863" y="110"/>
                  <a:pt x="863" y="110"/>
                </a:cubicBezTo>
                <a:cubicBezTo>
                  <a:pt x="863" y="100"/>
                  <a:pt x="863" y="100"/>
                  <a:pt x="863" y="100"/>
                </a:cubicBezTo>
                <a:cubicBezTo>
                  <a:pt x="861" y="100"/>
                  <a:pt x="861" y="100"/>
                  <a:pt x="861" y="100"/>
                </a:cubicBezTo>
                <a:close/>
                <a:moveTo>
                  <a:pt x="860" y="110"/>
                </a:moveTo>
                <a:cubicBezTo>
                  <a:pt x="860" y="100"/>
                  <a:pt x="860" y="100"/>
                  <a:pt x="860" y="100"/>
                </a:cubicBezTo>
                <a:cubicBezTo>
                  <a:pt x="859" y="100"/>
                  <a:pt x="859" y="100"/>
                  <a:pt x="859" y="100"/>
                </a:cubicBezTo>
                <a:cubicBezTo>
                  <a:pt x="859" y="110"/>
                  <a:pt x="859" y="110"/>
                  <a:pt x="859" y="110"/>
                </a:cubicBezTo>
                <a:cubicBezTo>
                  <a:pt x="860" y="110"/>
                  <a:pt x="860" y="110"/>
                  <a:pt x="860" y="110"/>
                </a:cubicBezTo>
                <a:close/>
                <a:moveTo>
                  <a:pt x="846" y="100"/>
                </a:moveTo>
                <a:cubicBezTo>
                  <a:pt x="846" y="110"/>
                  <a:pt x="846" y="110"/>
                  <a:pt x="846" y="110"/>
                </a:cubicBezTo>
                <a:cubicBezTo>
                  <a:pt x="848" y="110"/>
                  <a:pt x="848" y="110"/>
                  <a:pt x="848" y="110"/>
                </a:cubicBezTo>
                <a:cubicBezTo>
                  <a:pt x="848" y="100"/>
                  <a:pt x="848" y="100"/>
                  <a:pt x="848" y="100"/>
                </a:cubicBezTo>
                <a:cubicBezTo>
                  <a:pt x="846" y="100"/>
                  <a:pt x="846" y="100"/>
                  <a:pt x="846" y="100"/>
                </a:cubicBezTo>
                <a:close/>
                <a:moveTo>
                  <a:pt x="845" y="110"/>
                </a:moveTo>
                <a:cubicBezTo>
                  <a:pt x="845" y="100"/>
                  <a:pt x="845" y="100"/>
                  <a:pt x="845" y="100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43" y="110"/>
                  <a:pt x="843" y="110"/>
                  <a:pt x="843" y="110"/>
                </a:cubicBezTo>
                <a:cubicBezTo>
                  <a:pt x="845" y="110"/>
                  <a:pt x="845" y="110"/>
                  <a:pt x="845" y="110"/>
                </a:cubicBezTo>
                <a:close/>
                <a:moveTo>
                  <a:pt x="849" y="100"/>
                </a:moveTo>
                <a:cubicBezTo>
                  <a:pt x="849" y="110"/>
                  <a:pt x="849" y="110"/>
                  <a:pt x="849" y="110"/>
                </a:cubicBezTo>
                <a:cubicBezTo>
                  <a:pt x="850" y="110"/>
                  <a:pt x="850" y="110"/>
                  <a:pt x="850" y="110"/>
                </a:cubicBezTo>
                <a:cubicBezTo>
                  <a:pt x="850" y="100"/>
                  <a:pt x="850" y="100"/>
                  <a:pt x="850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1" y="100"/>
                </a:moveTo>
                <a:cubicBezTo>
                  <a:pt x="851" y="110"/>
                  <a:pt x="851" y="110"/>
                  <a:pt x="851" y="110"/>
                </a:cubicBezTo>
                <a:cubicBezTo>
                  <a:pt x="853" y="110"/>
                  <a:pt x="853" y="110"/>
                  <a:pt x="853" y="110"/>
                </a:cubicBezTo>
                <a:cubicBezTo>
                  <a:pt x="853" y="100"/>
                  <a:pt x="853" y="100"/>
                  <a:pt x="853" y="100"/>
                </a:cubicBezTo>
                <a:cubicBezTo>
                  <a:pt x="851" y="100"/>
                  <a:pt x="851" y="100"/>
                  <a:pt x="851" y="100"/>
                </a:cubicBezTo>
                <a:close/>
                <a:moveTo>
                  <a:pt x="854" y="100"/>
                </a:moveTo>
                <a:cubicBezTo>
                  <a:pt x="854" y="110"/>
                  <a:pt x="854" y="110"/>
                  <a:pt x="854" y="110"/>
                </a:cubicBezTo>
                <a:cubicBezTo>
                  <a:pt x="855" y="110"/>
                  <a:pt x="855" y="110"/>
                  <a:pt x="855" y="110"/>
                </a:cubicBezTo>
                <a:cubicBezTo>
                  <a:pt x="855" y="100"/>
                  <a:pt x="855" y="100"/>
                  <a:pt x="855" y="100"/>
                </a:cubicBezTo>
                <a:cubicBezTo>
                  <a:pt x="854" y="100"/>
                  <a:pt x="854" y="100"/>
                  <a:pt x="854" y="100"/>
                </a:cubicBezTo>
                <a:close/>
                <a:moveTo>
                  <a:pt x="856" y="100"/>
                </a:moveTo>
                <a:cubicBezTo>
                  <a:pt x="856" y="110"/>
                  <a:pt x="856" y="110"/>
                  <a:pt x="856" y="110"/>
                </a:cubicBezTo>
                <a:cubicBezTo>
                  <a:pt x="858" y="110"/>
                  <a:pt x="858" y="110"/>
                  <a:pt x="858" y="110"/>
                </a:cubicBezTo>
                <a:cubicBezTo>
                  <a:pt x="858" y="100"/>
                  <a:pt x="858" y="100"/>
                  <a:pt x="858" y="100"/>
                </a:cubicBezTo>
                <a:cubicBezTo>
                  <a:pt x="856" y="100"/>
                  <a:pt x="856" y="100"/>
                  <a:pt x="856" y="100"/>
                </a:cubicBezTo>
                <a:close/>
                <a:moveTo>
                  <a:pt x="839" y="100"/>
                </a:moveTo>
                <a:cubicBezTo>
                  <a:pt x="839" y="110"/>
                  <a:pt x="839" y="110"/>
                  <a:pt x="839" y="110"/>
                </a:cubicBezTo>
                <a:cubicBezTo>
                  <a:pt x="841" y="110"/>
                  <a:pt x="841" y="110"/>
                  <a:pt x="841" y="110"/>
                </a:cubicBezTo>
                <a:cubicBezTo>
                  <a:pt x="841" y="100"/>
                  <a:pt x="841" y="100"/>
                  <a:pt x="841" y="100"/>
                </a:cubicBezTo>
                <a:cubicBezTo>
                  <a:pt x="839" y="100"/>
                  <a:pt x="839" y="100"/>
                  <a:pt x="839" y="100"/>
                </a:cubicBezTo>
                <a:close/>
                <a:moveTo>
                  <a:pt x="838" y="110"/>
                </a:moveTo>
                <a:cubicBezTo>
                  <a:pt x="838" y="100"/>
                  <a:pt x="838" y="100"/>
                  <a:pt x="838" y="100"/>
                </a:cubicBezTo>
                <a:cubicBezTo>
                  <a:pt x="837" y="100"/>
                  <a:pt x="837" y="100"/>
                  <a:pt x="837" y="100"/>
                </a:cubicBezTo>
                <a:cubicBezTo>
                  <a:pt x="837" y="110"/>
                  <a:pt x="837" y="110"/>
                  <a:pt x="837" y="110"/>
                </a:cubicBezTo>
                <a:cubicBezTo>
                  <a:pt x="838" y="110"/>
                  <a:pt x="838" y="110"/>
                  <a:pt x="838" y="110"/>
                </a:cubicBezTo>
                <a:close/>
                <a:moveTo>
                  <a:pt x="824" y="100"/>
                </a:moveTo>
                <a:cubicBezTo>
                  <a:pt x="824" y="110"/>
                  <a:pt x="824" y="110"/>
                  <a:pt x="824" y="110"/>
                </a:cubicBezTo>
                <a:cubicBezTo>
                  <a:pt x="825" y="110"/>
                  <a:pt x="825" y="110"/>
                  <a:pt x="825" y="110"/>
                </a:cubicBezTo>
                <a:cubicBezTo>
                  <a:pt x="825" y="100"/>
                  <a:pt x="825" y="100"/>
                  <a:pt x="825" y="100"/>
                </a:cubicBezTo>
                <a:cubicBezTo>
                  <a:pt x="824" y="100"/>
                  <a:pt x="824" y="100"/>
                  <a:pt x="824" y="100"/>
                </a:cubicBezTo>
                <a:close/>
                <a:moveTo>
                  <a:pt x="823" y="110"/>
                </a:moveTo>
                <a:cubicBezTo>
                  <a:pt x="823" y="100"/>
                  <a:pt x="823" y="100"/>
                  <a:pt x="823" y="100"/>
                </a:cubicBezTo>
                <a:cubicBezTo>
                  <a:pt x="821" y="100"/>
                  <a:pt x="821" y="100"/>
                  <a:pt x="821" y="100"/>
                </a:cubicBezTo>
                <a:cubicBezTo>
                  <a:pt x="821" y="110"/>
                  <a:pt x="821" y="110"/>
                  <a:pt x="821" y="110"/>
                </a:cubicBezTo>
                <a:cubicBezTo>
                  <a:pt x="823" y="110"/>
                  <a:pt x="823" y="110"/>
                  <a:pt x="823" y="110"/>
                </a:cubicBezTo>
                <a:close/>
                <a:moveTo>
                  <a:pt x="826" y="100"/>
                </a:moveTo>
                <a:cubicBezTo>
                  <a:pt x="826" y="110"/>
                  <a:pt x="826" y="110"/>
                  <a:pt x="826" y="110"/>
                </a:cubicBezTo>
                <a:cubicBezTo>
                  <a:pt x="828" y="110"/>
                  <a:pt x="828" y="110"/>
                  <a:pt x="828" y="110"/>
                </a:cubicBezTo>
                <a:cubicBezTo>
                  <a:pt x="828" y="100"/>
                  <a:pt x="828" y="100"/>
                  <a:pt x="828" y="100"/>
                </a:cubicBezTo>
                <a:cubicBezTo>
                  <a:pt x="826" y="100"/>
                  <a:pt x="826" y="100"/>
                  <a:pt x="826" y="100"/>
                </a:cubicBezTo>
                <a:close/>
                <a:moveTo>
                  <a:pt x="829" y="100"/>
                </a:moveTo>
                <a:cubicBezTo>
                  <a:pt x="829" y="110"/>
                  <a:pt x="829" y="110"/>
                  <a:pt x="829" y="110"/>
                </a:cubicBezTo>
                <a:cubicBezTo>
                  <a:pt x="830" y="110"/>
                  <a:pt x="830" y="110"/>
                  <a:pt x="830" y="110"/>
                </a:cubicBezTo>
                <a:cubicBezTo>
                  <a:pt x="830" y="100"/>
                  <a:pt x="830" y="100"/>
                  <a:pt x="830" y="100"/>
                </a:cubicBezTo>
                <a:cubicBezTo>
                  <a:pt x="829" y="100"/>
                  <a:pt x="829" y="100"/>
                  <a:pt x="829" y="100"/>
                </a:cubicBezTo>
                <a:close/>
                <a:moveTo>
                  <a:pt x="832" y="100"/>
                </a:moveTo>
                <a:cubicBezTo>
                  <a:pt x="832" y="110"/>
                  <a:pt x="832" y="110"/>
                  <a:pt x="832" y="110"/>
                </a:cubicBezTo>
                <a:cubicBezTo>
                  <a:pt x="833" y="110"/>
                  <a:pt x="833" y="110"/>
                  <a:pt x="833" y="110"/>
                </a:cubicBezTo>
                <a:cubicBezTo>
                  <a:pt x="833" y="100"/>
                  <a:pt x="833" y="100"/>
                  <a:pt x="833" y="100"/>
                </a:cubicBezTo>
                <a:cubicBezTo>
                  <a:pt x="832" y="100"/>
                  <a:pt x="832" y="100"/>
                  <a:pt x="832" y="100"/>
                </a:cubicBezTo>
                <a:close/>
                <a:moveTo>
                  <a:pt x="834" y="100"/>
                </a:moveTo>
                <a:cubicBezTo>
                  <a:pt x="834" y="110"/>
                  <a:pt x="834" y="110"/>
                  <a:pt x="834" y="110"/>
                </a:cubicBezTo>
                <a:cubicBezTo>
                  <a:pt x="835" y="110"/>
                  <a:pt x="835" y="110"/>
                  <a:pt x="835" y="110"/>
                </a:cubicBezTo>
                <a:cubicBezTo>
                  <a:pt x="835" y="100"/>
                  <a:pt x="835" y="100"/>
                  <a:pt x="835" y="100"/>
                </a:cubicBezTo>
                <a:cubicBezTo>
                  <a:pt x="834" y="100"/>
                  <a:pt x="834" y="100"/>
                  <a:pt x="834" y="100"/>
                </a:cubicBezTo>
                <a:close/>
                <a:moveTo>
                  <a:pt x="817" y="100"/>
                </a:moveTo>
                <a:cubicBezTo>
                  <a:pt x="817" y="110"/>
                  <a:pt x="817" y="110"/>
                  <a:pt x="817" y="110"/>
                </a:cubicBezTo>
                <a:cubicBezTo>
                  <a:pt x="819" y="110"/>
                  <a:pt x="819" y="110"/>
                  <a:pt x="819" y="110"/>
                </a:cubicBezTo>
                <a:cubicBezTo>
                  <a:pt x="819" y="100"/>
                  <a:pt x="819" y="100"/>
                  <a:pt x="819" y="100"/>
                </a:cubicBezTo>
                <a:cubicBezTo>
                  <a:pt x="817" y="100"/>
                  <a:pt x="817" y="100"/>
                  <a:pt x="817" y="100"/>
                </a:cubicBezTo>
                <a:close/>
                <a:moveTo>
                  <a:pt x="816" y="110"/>
                </a:moveTo>
                <a:cubicBezTo>
                  <a:pt x="816" y="100"/>
                  <a:pt x="816" y="100"/>
                  <a:pt x="816" y="100"/>
                </a:cubicBezTo>
                <a:cubicBezTo>
                  <a:pt x="814" y="100"/>
                  <a:pt x="814" y="100"/>
                  <a:pt x="814" y="100"/>
                </a:cubicBezTo>
                <a:cubicBezTo>
                  <a:pt x="814" y="110"/>
                  <a:pt x="814" y="110"/>
                  <a:pt x="814" y="110"/>
                </a:cubicBezTo>
                <a:cubicBezTo>
                  <a:pt x="816" y="110"/>
                  <a:pt x="816" y="110"/>
                  <a:pt x="816" y="110"/>
                </a:cubicBezTo>
                <a:close/>
                <a:moveTo>
                  <a:pt x="802" y="100"/>
                </a:moveTo>
                <a:cubicBezTo>
                  <a:pt x="802" y="110"/>
                  <a:pt x="802" y="110"/>
                  <a:pt x="802" y="110"/>
                </a:cubicBezTo>
                <a:cubicBezTo>
                  <a:pt x="803" y="110"/>
                  <a:pt x="803" y="110"/>
                  <a:pt x="803" y="110"/>
                </a:cubicBezTo>
                <a:cubicBezTo>
                  <a:pt x="803" y="100"/>
                  <a:pt x="803" y="100"/>
                  <a:pt x="803" y="100"/>
                </a:cubicBezTo>
                <a:cubicBezTo>
                  <a:pt x="802" y="100"/>
                  <a:pt x="802" y="100"/>
                  <a:pt x="802" y="100"/>
                </a:cubicBezTo>
                <a:close/>
                <a:moveTo>
                  <a:pt x="800" y="110"/>
                </a:moveTo>
                <a:cubicBezTo>
                  <a:pt x="800" y="100"/>
                  <a:pt x="800" y="100"/>
                  <a:pt x="800" y="100"/>
                </a:cubicBezTo>
                <a:cubicBezTo>
                  <a:pt x="799" y="100"/>
                  <a:pt x="799" y="100"/>
                  <a:pt x="799" y="100"/>
                </a:cubicBezTo>
                <a:cubicBezTo>
                  <a:pt x="799" y="110"/>
                  <a:pt x="799" y="110"/>
                  <a:pt x="799" y="110"/>
                </a:cubicBezTo>
                <a:cubicBezTo>
                  <a:pt x="800" y="110"/>
                  <a:pt x="800" y="110"/>
                  <a:pt x="800" y="110"/>
                </a:cubicBezTo>
                <a:close/>
                <a:moveTo>
                  <a:pt x="804" y="100"/>
                </a:moveTo>
                <a:cubicBezTo>
                  <a:pt x="804" y="110"/>
                  <a:pt x="804" y="110"/>
                  <a:pt x="804" y="110"/>
                </a:cubicBezTo>
                <a:cubicBezTo>
                  <a:pt x="806" y="110"/>
                  <a:pt x="806" y="110"/>
                  <a:pt x="806" y="110"/>
                </a:cubicBezTo>
                <a:cubicBezTo>
                  <a:pt x="806" y="100"/>
                  <a:pt x="806" y="100"/>
                  <a:pt x="806" y="100"/>
                </a:cubicBezTo>
                <a:cubicBezTo>
                  <a:pt x="804" y="100"/>
                  <a:pt x="804" y="100"/>
                  <a:pt x="804" y="100"/>
                </a:cubicBezTo>
                <a:close/>
                <a:moveTo>
                  <a:pt x="807" y="100"/>
                </a:moveTo>
                <a:cubicBezTo>
                  <a:pt x="807" y="110"/>
                  <a:pt x="807" y="110"/>
                  <a:pt x="807" y="110"/>
                </a:cubicBezTo>
                <a:cubicBezTo>
                  <a:pt x="808" y="110"/>
                  <a:pt x="808" y="110"/>
                  <a:pt x="808" y="110"/>
                </a:cubicBezTo>
                <a:cubicBezTo>
                  <a:pt x="808" y="100"/>
                  <a:pt x="808" y="100"/>
                  <a:pt x="808" y="100"/>
                </a:cubicBezTo>
                <a:cubicBezTo>
                  <a:pt x="807" y="100"/>
                  <a:pt x="807" y="100"/>
                  <a:pt x="807" y="100"/>
                </a:cubicBezTo>
                <a:close/>
                <a:moveTo>
                  <a:pt x="809" y="100"/>
                </a:moveTo>
                <a:cubicBezTo>
                  <a:pt x="809" y="110"/>
                  <a:pt x="809" y="110"/>
                  <a:pt x="809" y="110"/>
                </a:cubicBezTo>
                <a:cubicBezTo>
                  <a:pt x="811" y="110"/>
                  <a:pt x="811" y="110"/>
                  <a:pt x="811" y="110"/>
                </a:cubicBezTo>
                <a:cubicBezTo>
                  <a:pt x="811" y="100"/>
                  <a:pt x="811" y="100"/>
                  <a:pt x="811" y="100"/>
                </a:cubicBezTo>
                <a:cubicBezTo>
                  <a:pt x="809" y="100"/>
                  <a:pt x="809" y="100"/>
                  <a:pt x="809" y="100"/>
                </a:cubicBezTo>
                <a:close/>
                <a:moveTo>
                  <a:pt x="812" y="100"/>
                </a:moveTo>
                <a:cubicBezTo>
                  <a:pt x="812" y="110"/>
                  <a:pt x="812" y="110"/>
                  <a:pt x="812" y="110"/>
                </a:cubicBezTo>
                <a:cubicBezTo>
                  <a:pt x="813" y="110"/>
                  <a:pt x="813" y="110"/>
                  <a:pt x="813" y="110"/>
                </a:cubicBezTo>
                <a:cubicBezTo>
                  <a:pt x="813" y="100"/>
                  <a:pt x="813" y="100"/>
                  <a:pt x="813" y="100"/>
                </a:cubicBezTo>
                <a:cubicBezTo>
                  <a:pt x="812" y="100"/>
                  <a:pt x="812" y="100"/>
                  <a:pt x="812" y="100"/>
                </a:cubicBezTo>
                <a:close/>
                <a:moveTo>
                  <a:pt x="795" y="100"/>
                </a:moveTo>
                <a:cubicBezTo>
                  <a:pt x="795" y="110"/>
                  <a:pt x="795" y="110"/>
                  <a:pt x="795" y="110"/>
                </a:cubicBezTo>
                <a:cubicBezTo>
                  <a:pt x="796" y="110"/>
                  <a:pt x="796" y="110"/>
                  <a:pt x="796" y="110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5" y="100"/>
                  <a:pt x="795" y="100"/>
                  <a:pt x="795" y="100"/>
                </a:cubicBezTo>
                <a:close/>
                <a:moveTo>
                  <a:pt x="793" y="110"/>
                </a:moveTo>
                <a:cubicBezTo>
                  <a:pt x="793" y="100"/>
                  <a:pt x="793" y="100"/>
                  <a:pt x="793" y="100"/>
                </a:cubicBezTo>
                <a:cubicBezTo>
                  <a:pt x="792" y="100"/>
                  <a:pt x="792" y="100"/>
                  <a:pt x="792" y="100"/>
                </a:cubicBezTo>
                <a:cubicBezTo>
                  <a:pt x="792" y="110"/>
                  <a:pt x="792" y="110"/>
                  <a:pt x="792" y="110"/>
                </a:cubicBezTo>
                <a:cubicBezTo>
                  <a:pt x="793" y="110"/>
                  <a:pt x="793" y="110"/>
                  <a:pt x="793" y="110"/>
                </a:cubicBezTo>
                <a:close/>
                <a:moveTo>
                  <a:pt x="779" y="100"/>
                </a:moveTo>
                <a:cubicBezTo>
                  <a:pt x="779" y="110"/>
                  <a:pt x="779" y="110"/>
                  <a:pt x="779" y="110"/>
                </a:cubicBezTo>
                <a:cubicBezTo>
                  <a:pt x="781" y="110"/>
                  <a:pt x="781" y="110"/>
                  <a:pt x="781" y="110"/>
                </a:cubicBezTo>
                <a:cubicBezTo>
                  <a:pt x="781" y="100"/>
                  <a:pt x="781" y="100"/>
                  <a:pt x="781" y="100"/>
                </a:cubicBezTo>
                <a:cubicBezTo>
                  <a:pt x="779" y="100"/>
                  <a:pt x="779" y="100"/>
                  <a:pt x="779" y="100"/>
                </a:cubicBezTo>
                <a:close/>
                <a:moveTo>
                  <a:pt x="778" y="110"/>
                </a:moveTo>
                <a:cubicBezTo>
                  <a:pt x="778" y="100"/>
                  <a:pt x="778" y="100"/>
                  <a:pt x="778" y="100"/>
                </a:cubicBezTo>
                <a:cubicBezTo>
                  <a:pt x="776" y="100"/>
                  <a:pt x="776" y="100"/>
                  <a:pt x="776" y="100"/>
                </a:cubicBezTo>
                <a:cubicBezTo>
                  <a:pt x="776" y="110"/>
                  <a:pt x="776" y="110"/>
                  <a:pt x="776" y="110"/>
                </a:cubicBezTo>
                <a:cubicBezTo>
                  <a:pt x="778" y="110"/>
                  <a:pt x="778" y="110"/>
                  <a:pt x="778" y="110"/>
                </a:cubicBezTo>
                <a:close/>
                <a:moveTo>
                  <a:pt x="782" y="100"/>
                </a:moveTo>
                <a:cubicBezTo>
                  <a:pt x="782" y="110"/>
                  <a:pt x="782" y="110"/>
                  <a:pt x="782" y="110"/>
                </a:cubicBezTo>
                <a:cubicBezTo>
                  <a:pt x="783" y="110"/>
                  <a:pt x="783" y="110"/>
                  <a:pt x="783" y="110"/>
                </a:cubicBezTo>
                <a:cubicBezTo>
                  <a:pt x="783" y="100"/>
                  <a:pt x="783" y="100"/>
                  <a:pt x="783" y="100"/>
                </a:cubicBezTo>
                <a:cubicBezTo>
                  <a:pt x="782" y="100"/>
                  <a:pt x="782" y="100"/>
                  <a:pt x="782" y="100"/>
                </a:cubicBezTo>
                <a:close/>
                <a:moveTo>
                  <a:pt x="784" y="100"/>
                </a:moveTo>
                <a:cubicBezTo>
                  <a:pt x="784" y="110"/>
                  <a:pt x="784" y="110"/>
                  <a:pt x="784" y="110"/>
                </a:cubicBezTo>
                <a:cubicBezTo>
                  <a:pt x="786" y="110"/>
                  <a:pt x="786" y="110"/>
                  <a:pt x="786" y="110"/>
                </a:cubicBezTo>
                <a:cubicBezTo>
                  <a:pt x="786" y="100"/>
                  <a:pt x="786" y="100"/>
                  <a:pt x="786" y="100"/>
                </a:cubicBezTo>
                <a:cubicBezTo>
                  <a:pt x="784" y="100"/>
                  <a:pt x="784" y="100"/>
                  <a:pt x="784" y="100"/>
                </a:cubicBezTo>
                <a:close/>
                <a:moveTo>
                  <a:pt x="787" y="100"/>
                </a:moveTo>
                <a:cubicBezTo>
                  <a:pt x="787" y="110"/>
                  <a:pt x="787" y="110"/>
                  <a:pt x="787" y="110"/>
                </a:cubicBezTo>
                <a:cubicBezTo>
                  <a:pt x="788" y="110"/>
                  <a:pt x="788" y="110"/>
                  <a:pt x="788" y="110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lose/>
                <a:moveTo>
                  <a:pt x="789" y="100"/>
                </a:moveTo>
                <a:cubicBezTo>
                  <a:pt x="789" y="110"/>
                  <a:pt x="789" y="110"/>
                  <a:pt x="789" y="110"/>
                </a:cubicBezTo>
                <a:cubicBezTo>
                  <a:pt x="791" y="110"/>
                  <a:pt x="791" y="110"/>
                  <a:pt x="791" y="110"/>
                </a:cubicBezTo>
                <a:cubicBezTo>
                  <a:pt x="791" y="100"/>
                  <a:pt x="791" y="100"/>
                  <a:pt x="791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72" y="100"/>
                </a:moveTo>
                <a:cubicBezTo>
                  <a:pt x="772" y="110"/>
                  <a:pt x="772" y="110"/>
                  <a:pt x="772" y="110"/>
                </a:cubicBezTo>
                <a:cubicBezTo>
                  <a:pt x="774" y="110"/>
                  <a:pt x="774" y="110"/>
                  <a:pt x="774" y="110"/>
                </a:cubicBezTo>
                <a:cubicBezTo>
                  <a:pt x="774" y="100"/>
                  <a:pt x="774" y="100"/>
                  <a:pt x="774" y="100"/>
                </a:cubicBezTo>
                <a:cubicBezTo>
                  <a:pt x="772" y="100"/>
                  <a:pt x="772" y="100"/>
                  <a:pt x="772" y="100"/>
                </a:cubicBezTo>
                <a:close/>
                <a:moveTo>
                  <a:pt x="771" y="110"/>
                </a:moveTo>
                <a:cubicBezTo>
                  <a:pt x="771" y="100"/>
                  <a:pt x="771" y="100"/>
                  <a:pt x="771" y="100"/>
                </a:cubicBezTo>
                <a:cubicBezTo>
                  <a:pt x="770" y="100"/>
                  <a:pt x="770" y="100"/>
                  <a:pt x="770" y="100"/>
                </a:cubicBezTo>
                <a:cubicBezTo>
                  <a:pt x="770" y="110"/>
                  <a:pt x="770" y="110"/>
                  <a:pt x="770" y="110"/>
                </a:cubicBezTo>
                <a:cubicBezTo>
                  <a:pt x="771" y="110"/>
                  <a:pt x="771" y="110"/>
                  <a:pt x="771" y="110"/>
                </a:cubicBezTo>
                <a:close/>
                <a:moveTo>
                  <a:pt x="757" y="100"/>
                </a:moveTo>
                <a:cubicBezTo>
                  <a:pt x="757" y="110"/>
                  <a:pt x="757" y="110"/>
                  <a:pt x="757" y="110"/>
                </a:cubicBezTo>
                <a:cubicBezTo>
                  <a:pt x="758" y="110"/>
                  <a:pt x="758" y="110"/>
                  <a:pt x="758" y="110"/>
                </a:cubicBezTo>
                <a:cubicBezTo>
                  <a:pt x="758" y="100"/>
                  <a:pt x="758" y="100"/>
                  <a:pt x="758" y="100"/>
                </a:cubicBezTo>
                <a:cubicBezTo>
                  <a:pt x="757" y="100"/>
                  <a:pt x="757" y="100"/>
                  <a:pt x="757" y="100"/>
                </a:cubicBezTo>
                <a:close/>
                <a:moveTo>
                  <a:pt x="756" y="110"/>
                </a:moveTo>
                <a:cubicBezTo>
                  <a:pt x="756" y="100"/>
                  <a:pt x="756" y="100"/>
                  <a:pt x="756" y="100"/>
                </a:cubicBezTo>
                <a:cubicBezTo>
                  <a:pt x="754" y="100"/>
                  <a:pt x="754" y="100"/>
                  <a:pt x="754" y="100"/>
                </a:cubicBezTo>
                <a:cubicBezTo>
                  <a:pt x="754" y="110"/>
                  <a:pt x="754" y="110"/>
                  <a:pt x="754" y="110"/>
                </a:cubicBezTo>
                <a:cubicBezTo>
                  <a:pt x="756" y="110"/>
                  <a:pt x="756" y="110"/>
                  <a:pt x="756" y="110"/>
                </a:cubicBezTo>
                <a:close/>
                <a:moveTo>
                  <a:pt x="760" y="100"/>
                </a:moveTo>
                <a:cubicBezTo>
                  <a:pt x="760" y="110"/>
                  <a:pt x="760" y="110"/>
                  <a:pt x="760" y="110"/>
                </a:cubicBezTo>
                <a:cubicBezTo>
                  <a:pt x="761" y="110"/>
                  <a:pt x="761" y="110"/>
                  <a:pt x="761" y="110"/>
                </a:cubicBezTo>
                <a:cubicBezTo>
                  <a:pt x="761" y="100"/>
                  <a:pt x="761" y="100"/>
                  <a:pt x="761" y="100"/>
                </a:cubicBezTo>
                <a:cubicBezTo>
                  <a:pt x="760" y="100"/>
                  <a:pt x="760" y="100"/>
                  <a:pt x="760" y="100"/>
                </a:cubicBezTo>
                <a:close/>
                <a:moveTo>
                  <a:pt x="762" y="100"/>
                </a:moveTo>
                <a:cubicBezTo>
                  <a:pt x="762" y="110"/>
                  <a:pt x="762" y="110"/>
                  <a:pt x="762" y="110"/>
                </a:cubicBezTo>
                <a:cubicBezTo>
                  <a:pt x="763" y="110"/>
                  <a:pt x="763" y="110"/>
                  <a:pt x="763" y="110"/>
                </a:cubicBezTo>
                <a:cubicBezTo>
                  <a:pt x="763" y="100"/>
                  <a:pt x="763" y="100"/>
                  <a:pt x="763" y="100"/>
                </a:cubicBezTo>
                <a:cubicBezTo>
                  <a:pt x="762" y="100"/>
                  <a:pt x="762" y="100"/>
                  <a:pt x="762" y="100"/>
                </a:cubicBezTo>
                <a:close/>
                <a:moveTo>
                  <a:pt x="765" y="100"/>
                </a:moveTo>
                <a:cubicBezTo>
                  <a:pt x="765" y="110"/>
                  <a:pt x="765" y="110"/>
                  <a:pt x="765" y="110"/>
                </a:cubicBezTo>
                <a:cubicBezTo>
                  <a:pt x="766" y="110"/>
                  <a:pt x="766" y="110"/>
                  <a:pt x="766" y="110"/>
                </a:cubicBezTo>
                <a:cubicBezTo>
                  <a:pt x="766" y="100"/>
                  <a:pt x="766" y="100"/>
                  <a:pt x="766" y="100"/>
                </a:cubicBezTo>
                <a:cubicBezTo>
                  <a:pt x="765" y="100"/>
                  <a:pt x="765" y="100"/>
                  <a:pt x="765" y="100"/>
                </a:cubicBezTo>
                <a:close/>
                <a:moveTo>
                  <a:pt x="767" y="100"/>
                </a:moveTo>
                <a:cubicBezTo>
                  <a:pt x="767" y="110"/>
                  <a:pt x="767" y="110"/>
                  <a:pt x="767" y="110"/>
                </a:cubicBezTo>
                <a:cubicBezTo>
                  <a:pt x="769" y="110"/>
                  <a:pt x="769" y="110"/>
                  <a:pt x="769" y="110"/>
                </a:cubicBezTo>
                <a:cubicBezTo>
                  <a:pt x="769" y="100"/>
                  <a:pt x="769" y="100"/>
                  <a:pt x="769" y="100"/>
                </a:cubicBezTo>
                <a:cubicBezTo>
                  <a:pt x="767" y="100"/>
                  <a:pt x="767" y="100"/>
                  <a:pt x="767" y="100"/>
                </a:cubicBezTo>
                <a:close/>
                <a:moveTo>
                  <a:pt x="750" y="100"/>
                </a:moveTo>
                <a:cubicBezTo>
                  <a:pt x="750" y="110"/>
                  <a:pt x="750" y="110"/>
                  <a:pt x="750" y="110"/>
                </a:cubicBezTo>
                <a:cubicBezTo>
                  <a:pt x="752" y="110"/>
                  <a:pt x="752" y="110"/>
                  <a:pt x="752" y="110"/>
                </a:cubicBezTo>
                <a:cubicBezTo>
                  <a:pt x="752" y="100"/>
                  <a:pt x="752" y="100"/>
                  <a:pt x="752" y="100"/>
                </a:cubicBezTo>
                <a:cubicBezTo>
                  <a:pt x="750" y="100"/>
                  <a:pt x="750" y="100"/>
                  <a:pt x="750" y="100"/>
                </a:cubicBezTo>
                <a:close/>
                <a:moveTo>
                  <a:pt x="749" y="110"/>
                </a:moveTo>
                <a:cubicBezTo>
                  <a:pt x="749" y="100"/>
                  <a:pt x="749" y="100"/>
                  <a:pt x="749" y="100"/>
                </a:cubicBezTo>
                <a:cubicBezTo>
                  <a:pt x="747" y="100"/>
                  <a:pt x="747" y="100"/>
                  <a:pt x="747" y="100"/>
                </a:cubicBezTo>
                <a:cubicBezTo>
                  <a:pt x="747" y="110"/>
                  <a:pt x="747" y="110"/>
                  <a:pt x="747" y="110"/>
                </a:cubicBezTo>
                <a:cubicBezTo>
                  <a:pt x="749" y="110"/>
                  <a:pt x="749" y="110"/>
                  <a:pt x="749" y="110"/>
                </a:cubicBezTo>
                <a:close/>
                <a:moveTo>
                  <a:pt x="735" y="100"/>
                </a:moveTo>
                <a:cubicBezTo>
                  <a:pt x="735" y="110"/>
                  <a:pt x="735" y="110"/>
                  <a:pt x="735" y="110"/>
                </a:cubicBezTo>
                <a:cubicBezTo>
                  <a:pt x="736" y="110"/>
                  <a:pt x="736" y="110"/>
                  <a:pt x="736" y="110"/>
                </a:cubicBezTo>
                <a:cubicBezTo>
                  <a:pt x="736" y="100"/>
                  <a:pt x="736" y="100"/>
                  <a:pt x="736" y="100"/>
                </a:cubicBezTo>
                <a:cubicBezTo>
                  <a:pt x="735" y="100"/>
                  <a:pt x="735" y="100"/>
                  <a:pt x="735" y="100"/>
                </a:cubicBezTo>
                <a:close/>
                <a:moveTo>
                  <a:pt x="734" y="110"/>
                </a:moveTo>
                <a:cubicBezTo>
                  <a:pt x="734" y="100"/>
                  <a:pt x="734" y="100"/>
                  <a:pt x="734" y="100"/>
                </a:cubicBezTo>
                <a:cubicBezTo>
                  <a:pt x="732" y="100"/>
                  <a:pt x="732" y="100"/>
                  <a:pt x="732" y="100"/>
                </a:cubicBezTo>
                <a:cubicBezTo>
                  <a:pt x="732" y="110"/>
                  <a:pt x="732" y="110"/>
                  <a:pt x="732" y="110"/>
                </a:cubicBezTo>
                <a:cubicBezTo>
                  <a:pt x="734" y="110"/>
                  <a:pt x="734" y="110"/>
                  <a:pt x="734" y="110"/>
                </a:cubicBezTo>
                <a:close/>
                <a:moveTo>
                  <a:pt x="737" y="100"/>
                </a:moveTo>
                <a:cubicBezTo>
                  <a:pt x="737" y="110"/>
                  <a:pt x="737" y="110"/>
                  <a:pt x="737" y="110"/>
                </a:cubicBezTo>
                <a:cubicBezTo>
                  <a:pt x="739" y="110"/>
                  <a:pt x="739" y="110"/>
                  <a:pt x="739" y="110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7" y="100"/>
                  <a:pt x="737" y="100"/>
                  <a:pt x="737" y="100"/>
                </a:cubicBezTo>
                <a:close/>
                <a:moveTo>
                  <a:pt x="740" y="100"/>
                </a:moveTo>
                <a:cubicBezTo>
                  <a:pt x="740" y="110"/>
                  <a:pt x="740" y="110"/>
                  <a:pt x="740" y="110"/>
                </a:cubicBezTo>
                <a:cubicBezTo>
                  <a:pt x="741" y="110"/>
                  <a:pt x="741" y="110"/>
                  <a:pt x="741" y="110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0" y="100"/>
                  <a:pt x="740" y="100"/>
                  <a:pt x="740" y="100"/>
                </a:cubicBezTo>
                <a:close/>
                <a:moveTo>
                  <a:pt x="742" y="100"/>
                </a:moveTo>
                <a:cubicBezTo>
                  <a:pt x="742" y="110"/>
                  <a:pt x="742" y="110"/>
                  <a:pt x="742" y="110"/>
                </a:cubicBezTo>
                <a:cubicBezTo>
                  <a:pt x="744" y="110"/>
                  <a:pt x="744" y="110"/>
                  <a:pt x="744" y="11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5" y="100"/>
                </a:moveTo>
                <a:cubicBezTo>
                  <a:pt x="745" y="110"/>
                  <a:pt x="745" y="110"/>
                  <a:pt x="745" y="110"/>
                </a:cubicBezTo>
                <a:cubicBezTo>
                  <a:pt x="746" y="110"/>
                  <a:pt x="746" y="110"/>
                  <a:pt x="746" y="11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close/>
                <a:moveTo>
                  <a:pt x="656" y="56"/>
                </a:moveTo>
                <a:cubicBezTo>
                  <a:pt x="668" y="56"/>
                  <a:pt x="678" y="66"/>
                  <a:pt x="678" y="78"/>
                </a:cubicBezTo>
                <a:cubicBezTo>
                  <a:pt x="678" y="80"/>
                  <a:pt x="678" y="81"/>
                  <a:pt x="678" y="82"/>
                </a:cubicBezTo>
                <a:cubicBezTo>
                  <a:pt x="663" y="75"/>
                  <a:pt x="649" y="68"/>
                  <a:pt x="639" y="64"/>
                </a:cubicBezTo>
                <a:cubicBezTo>
                  <a:pt x="643" y="59"/>
                  <a:pt x="649" y="56"/>
                  <a:pt x="656" y="56"/>
                </a:cubicBezTo>
                <a:close/>
                <a:moveTo>
                  <a:pt x="514" y="22"/>
                </a:moveTo>
                <a:cubicBezTo>
                  <a:pt x="518" y="22"/>
                  <a:pt x="523" y="22"/>
                  <a:pt x="529" y="22"/>
                </a:cubicBezTo>
                <a:cubicBezTo>
                  <a:pt x="530" y="22"/>
                  <a:pt x="531" y="22"/>
                  <a:pt x="533" y="22"/>
                </a:cubicBezTo>
                <a:cubicBezTo>
                  <a:pt x="533" y="20"/>
                  <a:pt x="533" y="20"/>
                  <a:pt x="533" y="20"/>
                </a:cubicBezTo>
                <a:cubicBezTo>
                  <a:pt x="531" y="20"/>
                  <a:pt x="530" y="20"/>
                  <a:pt x="529" y="20"/>
                </a:cubicBezTo>
                <a:cubicBezTo>
                  <a:pt x="523" y="20"/>
                  <a:pt x="518" y="19"/>
                  <a:pt x="514" y="19"/>
                </a:cubicBezTo>
                <a:cubicBezTo>
                  <a:pt x="514" y="22"/>
                  <a:pt x="514" y="22"/>
                  <a:pt x="514" y="22"/>
                </a:cubicBezTo>
                <a:close/>
                <a:moveTo>
                  <a:pt x="536" y="22"/>
                </a:moveTo>
                <a:cubicBezTo>
                  <a:pt x="540" y="23"/>
                  <a:pt x="547" y="23"/>
                  <a:pt x="555" y="24"/>
                </a:cubicBezTo>
                <a:cubicBezTo>
                  <a:pt x="555" y="21"/>
                  <a:pt x="555" y="21"/>
                  <a:pt x="555" y="21"/>
                </a:cubicBezTo>
                <a:cubicBezTo>
                  <a:pt x="547" y="21"/>
                  <a:pt x="540" y="20"/>
                  <a:pt x="536" y="20"/>
                </a:cubicBezTo>
                <a:cubicBezTo>
                  <a:pt x="536" y="22"/>
                  <a:pt x="536" y="22"/>
                  <a:pt x="536" y="22"/>
                </a:cubicBezTo>
                <a:close/>
                <a:moveTo>
                  <a:pt x="557" y="24"/>
                </a:moveTo>
                <a:cubicBezTo>
                  <a:pt x="563" y="24"/>
                  <a:pt x="570" y="25"/>
                  <a:pt x="577" y="25"/>
                </a:cubicBezTo>
                <a:cubicBezTo>
                  <a:pt x="577" y="23"/>
                  <a:pt x="577" y="23"/>
                  <a:pt x="577" y="23"/>
                </a:cubicBezTo>
                <a:cubicBezTo>
                  <a:pt x="570" y="23"/>
                  <a:pt x="563" y="22"/>
                  <a:pt x="557" y="22"/>
                </a:cubicBezTo>
                <a:cubicBezTo>
                  <a:pt x="557" y="24"/>
                  <a:pt x="557" y="24"/>
                  <a:pt x="557" y="24"/>
                </a:cubicBezTo>
                <a:close/>
                <a:moveTo>
                  <a:pt x="579" y="25"/>
                </a:moveTo>
                <a:cubicBezTo>
                  <a:pt x="600" y="27"/>
                  <a:pt x="600" y="27"/>
                  <a:pt x="600" y="27"/>
                </a:cubicBezTo>
                <a:cubicBezTo>
                  <a:pt x="600" y="25"/>
                  <a:pt x="600" y="25"/>
                  <a:pt x="600" y="25"/>
                </a:cubicBezTo>
                <a:cubicBezTo>
                  <a:pt x="580" y="23"/>
                  <a:pt x="580" y="23"/>
                  <a:pt x="580" y="23"/>
                </a:cubicBezTo>
                <a:cubicBezTo>
                  <a:pt x="580" y="25"/>
                  <a:pt x="580" y="25"/>
                  <a:pt x="580" y="25"/>
                </a:cubicBezTo>
                <a:cubicBezTo>
                  <a:pt x="579" y="25"/>
                  <a:pt x="579" y="25"/>
                  <a:pt x="579" y="25"/>
                </a:cubicBezTo>
                <a:close/>
                <a:moveTo>
                  <a:pt x="602" y="27"/>
                </a:moveTo>
                <a:cubicBezTo>
                  <a:pt x="622" y="29"/>
                  <a:pt x="622" y="29"/>
                  <a:pt x="622" y="29"/>
                </a:cubicBezTo>
                <a:cubicBezTo>
                  <a:pt x="622" y="26"/>
                  <a:pt x="622" y="26"/>
                  <a:pt x="622" y="26"/>
                </a:cubicBezTo>
                <a:cubicBezTo>
                  <a:pt x="602" y="25"/>
                  <a:pt x="602" y="25"/>
                  <a:pt x="602" y="25"/>
                </a:cubicBezTo>
                <a:cubicBezTo>
                  <a:pt x="602" y="27"/>
                  <a:pt x="602" y="27"/>
                  <a:pt x="602" y="27"/>
                </a:cubicBezTo>
                <a:close/>
                <a:moveTo>
                  <a:pt x="624" y="29"/>
                </a:moveTo>
                <a:cubicBezTo>
                  <a:pt x="624" y="27"/>
                  <a:pt x="624" y="27"/>
                  <a:pt x="624" y="27"/>
                </a:cubicBezTo>
                <a:cubicBezTo>
                  <a:pt x="644" y="28"/>
                  <a:pt x="644" y="28"/>
                  <a:pt x="644" y="28"/>
                </a:cubicBezTo>
                <a:cubicBezTo>
                  <a:pt x="644" y="30"/>
                  <a:pt x="644" y="30"/>
                  <a:pt x="644" y="30"/>
                </a:cubicBezTo>
                <a:cubicBezTo>
                  <a:pt x="624" y="29"/>
                  <a:pt x="624" y="29"/>
                  <a:pt x="624" y="29"/>
                </a:cubicBezTo>
                <a:close/>
                <a:moveTo>
                  <a:pt x="647" y="31"/>
                </a:moveTo>
                <a:cubicBezTo>
                  <a:pt x="647" y="28"/>
                  <a:pt x="647" y="28"/>
                  <a:pt x="647" y="28"/>
                </a:cubicBezTo>
                <a:cubicBezTo>
                  <a:pt x="667" y="30"/>
                  <a:pt x="667" y="30"/>
                  <a:pt x="667" y="30"/>
                </a:cubicBezTo>
                <a:cubicBezTo>
                  <a:pt x="667" y="32"/>
                  <a:pt x="667" y="32"/>
                  <a:pt x="667" y="32"/>
                </a:cubicBezTo>
                <a:cubicBezTo>
                  <a:pt x="647" y="31"/>
                  <a:pt x="647" y="31"/>
                  <a:pt x="647" y="31"/>
                </a:cubicBezTo>
                <a:close/>
                <a:moveTo>
                  <a:pt x="669" y="32"/>
                </a:moveTo>
                <a:cubicBezTo>
                  <a:pt x="669" y="30"/>
                  <a:pt x="669" y="30"/>
                  <a:pt x="669" y="30"/>
                </a:cubicBezTo>
                <a:cubicBezTo>
                  <a:pt x="689" y="31"/>
                  <a:pt x="689" y="31"/>
                  <a:pt x="689" y="31"/>
                </a:cubicBezTo>
                <a:cubicBezTo>
                  <a:pt x="689" y="34"/>
                  <a:pt x="689" y="34"/>
                  <a:pt x="689" y="34"/>
                </a:cubicBezTo>
                <a:cubicBezTo>
                  <a:pt x="669" y="32"/>
                  <a:pt x="669" y="32"/>
                  <a:pt x="669" y="32"/>
                </a:cubicBezTo>
                <a:close/>
                <a:moveTo>
                  <a:pt x="691" y="34"/>
                </a:moveTo>
                <a:cubicBezTo>
                  <a:pt x="691" y="32"/>
                  <a:pt x="691" y="32"/>
                  <a:pt x="691" y="32"/>
                </a:cubicBezTo>
                <a:cubicBezTo>
                  <a:pt x="712" y="33"/>
                  <a:pt x="712" y="33"/>
                  <a:pt x="712" y="33"/>
                </a:cubicBezTo>
                <a:cubicBezTo>
                  <a:pt x="712" y="35"/>
                  <a:pt x="712" y="35"/>
                  <a:pt x="712" y="35"/>
                </a:cubicBezTo>
                <a:cubicBezTo>
                  <a:pt x="691" y="34"/>
                  <a:pt x="691" y="34"/>
                  <a:pt x="691" y="34"/>
                </a:cubicBezTo>
                <a:close/>
                <a:moveTo>
                  <a:pt x="714" y="36"/>
                </a:moveTo>
                <a:cubicBezTo>
                  <a:pt x="714" y="33"/>
                  <a:pt x="714" y="33"/>
                  <a:pt x="714" y="33"/>
                </a:cubicBezTo>
                <a:cubicBezTo>
                  <a:pt x="734" y="35"/>
                  <a:pt x="734" y="35"/>
                  <a:pt x="734" y="35"/>
                </a:cubicBezTo>
                <a:cubicBezTo>
                  <a:pt x="734" y="37"/>
                  <a:pt x="734" y="37"/>
                  <a:pt x="734" y="37"/>
                </a:cubicBezTo>
                <a:cubicBezTo>
                  <a:pt x="714" y="36"/>
                  <a:pt x="714" y="36"/>
                  <a:pt x="714" y="36"/>
                </a:cubicBezTo>
                <a:close/>
                <a:moveTo>
                  <a:pt x="736" y="37"/>
                </a:moveTo>
                <a:cubicBezTo>
                  <a:pt x="736" y="35"/>
                  <a:pt x="736" y="35"/>
                  <a:pt x="736" y="35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56" y="39"/>
                  <a:pt x="756" y="39"/>
                  <a:pt x="756" y="39"/>
                </a:cubicBezTo>
                <a:cubicBezTo>
                  <a:pt x="736" y="37"/>
                  <a:pt x="736" y="37"/>
                  <a:pt x="736" y="37"/>
                </a:cubicBezTo>
                <a:close/>
                <a:moveTo>
                  <a:pt x="758" y="39"/>
                </a:moveTo>
                <a:cubicBezTo>
                  <a:pt x="758" y="37"/>
                  <a:pt x="758" y="37"/>
                  <a:pt x="758" y="37"/>
                </a:cubicBezTo>
                <a:cubicBezTo>
                  <a:pt x="763" y="37"/>
                  <a:pt x="763" y="37"/>
                  <a:pt x="763" y="37"/>
                </a:cubicBezTo>
                <a:cubicBezTo>
                  <a:pt x="779" y="38"/>
                  <a:pt x="779" y="38"/>
                  <a:pt x="779" y="38"/>
                </a:cubicBezTo>
                <a:cubicBezTo>
                  <a:pt x="779" y="40"/>
                  <a:pt x="779" y="40"/>
                  <a:pt x="779" y="40"/>
                </a:cubicBezTo>
                <a:cubicBezTo>
                  <a:pt x="763" y="39"/>
                  <a:pt x="763" y="39"/>
                  <a:pt x="763" y="39"/>
                </a:cubicBezTo>
                <a:cubicBezTo>
                  <a:pt x="758" y="39"/>
                  <a:pt x="758" y="39"/>
                  <a:pt x="758" y="39"/>
                </a:cubicBezTo>
                <a:close/>
                <a:moveTo>
                  <a:pt x="781" y="41"/>
                </a:moveTo>
                <a:cubicBezTo>
                  <a:pt x="781" y="38"/>
                  <a:pt x="781" y="38"/>
                  <a:pt x="781" y="38"/>
                </a:cubicBezTo>
                <a:cubicBezTo>
                  <a:pt x="801" y="40"/>
                  <a:pt x="801" y="40"/>
                  <a:pt x="801" y="40"/>
                </a:cubicBezTo>
                <a:cubicBezTo>
                  <a:pt x="801" y="42"/>
                  <a:pt x="801" y="42"/>
                  <a:pt x="801" y="42"/>
                </a:cubicBezTo>
                <a:cubicBezTo>
                  <a:pt x="781" y="41"/>
                  <a:pt x="781" y="41"/>
                  <a:pt x="781" y="41"/>
                </a:cubicBezTo>
                <a:close/>
                <a:moveTo>
                  <a:pt x="803" y="42"/>
                </a:moveTo>
                <a:cubicBezTo>
                  <a:pt x="803" y="40"/>
                  <a:pt x="803" y="40"/>
                  <a:pt x="803" y="40"/>
                </a:cubicBezTo>
                <a:cubicBezTo>
                  <a:pt x="823" y="42"/>
                  <a:pt x="823" y="42"/>
                  <a:pt x="823" y="42"/>
                </a:cubicBezTo>
                <a:cubicBezTo>
                  <a:pt x="823" y="44"/>
                  <a:pt x="823" y="44"/>
                  <a:pt x="823" y="44"/>
                </a:cubicBezTo>
                <a:cubicBezTo>
                  <a:pt x="803" y="42"/>
                  <a:pt x="803" y="42"/>
                  <a:pt x="803" y="42"/>
                </a:cubicBezTo>
                <a:close/>
                <a:moveTo>
                  <a:pt x="826" y="44"/>
                </a:moveTo>
                <a:cubicBezTo>
                  <a:pt x="826" y="42"/>
                  <a:pt x="826" y="42"/>
                  <a:pt x="826" y="42"/>
                </a:cubicBezTo>
                <a:cubicBezTo>
                  <a:pt x="846" y="43"/>
                  <a:pt x="846" y="43"/>
                  <a:pt x="846" y="43"/>
                </a:cubicBezTo>
                <a:cubicBezTo>
                  <a:pt x="846" y="46"/>
                  <a:pt x="846" y="46"/>
                  <a:pt x="846" y="46"/>
                </a:cubicBezTo>
                <a:cubicBezTo>
                  <a:pt x="826" y="44"/>
                  <a:pt x="826" y="44"/>
                  <a:pt x="826" y="44"/>
                </a:cubicBezTo>
                <a:close/>
                <a:moveTo>
                  <a:pt x="848" y="46"/>
                </a:moveTo>
                <a:cubicBezTo>
                  <a:pt x="848" y="43"/>
                  <a:pt x="848" y="43"/>
                  <a:pt x="848" y="43"/>
                </a:cubicBezTo>
                <a:cubicBezTo>
                  <a:pt x="868" y="45"/>
                  <a:pt x="868" y="45"/>
                  <a:pt x="868" y="45"/>
                </a:cubicBezTo>
                <a:cubicBezTo>
                  <a:pt x="868" y="47"/>
                  <a:pt x="868" y="47"/>
                  <a:pt x="868" y="47"/>
                </a:cubicBezTo>
                <a:cubicBezTo>
                  <a:pt x="848" y="46"/>
                  <a:pt x="848" y="46"/>
                  <a:pt x="848" y="46"/>
                </a:cubicBezTo>
                <a:close/>
                <a:moveTo>
                  <a:pt x="870" y="47"/>
                </a:moveTo>
                <a:cubicBezTo>
                  <a:pt x="870" y="45"/>
                  <a:pt x="870" y="45"/>
                  <a:pt x="870" y="45"/>
                </a:cubicBezTo>
                <a:cubicBezTo>
                  <a:pt x="878" y="46"/>
                  <a:pt x="884" y="46"/>
                  <a:pt x="890" y="47"/>
                </a:cubicBezTo>
                <a:cubicBezTo>
                  <a:pt x="890" y="49"/>
                  <a:pt x="890" y="49"/>
                  <a:pt x="890" y="49"/>
                </a:cubicBezTo>
                <a:cubicBezTo>
                  <a:pt x="870" y="47"/>
                  <a:pt x="870" y="47"/>
                  <a:pt x="870" y="47"/>
                </a:cubicBezTo>
                <a:close/>
                <a:moveTo>
                  <a:pt x="893" y="49"/>
                </a:moveTo>
                <a:cubicBezTo>
                  <a:pt x="893" y="47"/>
                  <a:pt x="893" y="47"/>
                  <a:pt x="893" y="47"/>
                </a:cubicBezTo>
                <a:cubicBezTo>
                  <a:pt x="905" y="48"/>
                  <a:pt x="912" y="48"/>
                  <a:pt x="914" y="48"/>
                </a:cubicBezTo>
                <a:cubicBezTo>
                  <a:pt x="914" y="51"/>
                  <a:pt x="914" y="51"/>
                  <a:pt x="914" y="51"/>
                </a:cubicBezTo>
                <a:cubicBezTo>
                  <a:pt x="912" y="50"/>
                  <a:pt x="904" y="50"/>
                  <a:pt x="893" y="49"/>
                </a:cubicBezTo>
                <a:close/>
                <a:moveTo>
                  <a:pt x="501" y="11"/>
                </a:moveTo>
                <a:cubicBezTo>
                  <a:pt x="505" y="11"/>
                  <a:pt x="508" y="11"/>
                  <a:pt x="512" y="11"/>
                </a:cubicBezTo>
                <a:cubicBezTo>
                  <a:pt x="512" y="7"/>
                  <a:pt x="512" y="7"/>
                  <a:pt x="512" y="7"/>
                </a:cubicBezTo>
                <a:cubicBezTo>
                  <a:pt x="507" y="7"/>
                  <a:pt x="504" y="7"/>
                  <a:pt x="501" y="6"/>
                </a:cubicBezTo>
                <a:cubicBezTo>
                  <a:pt x="501" y="11"/>
                  <a:pt x="501" y="11"/>
                  <a:pt x="501" y="11"/>
                </a:cubicBezTo>
                <a:close/>
                <a:moveTo>
                  <a:pt x="514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7"/>
                  <a:pt x="523" y="7"/>
                  <a:pt x="523" y="7"/>
                </a:cubicBezTo>
                <a:cubicBezTo>
                  <a:pt x="520" y="7"/>
                  <a:pt x="517" y="7"/>
                  <a:pt x="514" y="7"/>
                </a:cubicBezTo>
                <a:cubicBezTo>
                  <a:pt x="514" y="11"/>
                  <a:pt x="514" y="11"/>
                  <a:pt x="514" y="11"/>
                </a:cubicBezTo>
                <a:close/>
                <a:moveTo>
                  <a:pt x="525" y="12"/>
                </a:moveTo>
                <a:cubicBezTo>
                  <a:pt x="533" y="12"/>
                  <a:pt x="533" y="12"/>
                  <a:pt x="533" y="12"/>
                </a:cubicBezTo>
                <a:cubicBezTo>
                  <a:pt x="533" y="8"/>
                  <a:pt x="533" y="8"/>
                  <a:pt x="533" y="8"/>
                </a:cubicBezTo>
                <a:cubicBezTo>
                  <a:pt x="531" y="8"/>
                  <a:pt x="528" y="8"/>
                  <a:pt x="525" y="8"/>
                </a:cubicBezTo>
                <a:cubicBezTo>
                  <a:pt x="525" y="12"/>
                  <a:pt x="525" y="12"/>
                  <a:pt x="525" y="12"/>
                </a:cubicBezTo>
                <a:close/>
                <a:moveTo>
                  <a:pt x="536" y="12"/>
                </a:moveTo>
                <a:cubicBezTo>
                  <a:pt x="544" y="13"/>
                  <a:pt x="544" y="13"/>
                  <a:pt x="544" y="13"/>
                </a:cubicBezTo>
                <a:cubicBezTo>
                  <a:pt x="544" y="9"/>
                  <a:pt x="544" y="9"/>
                  <a:pt x="544" y="9"/>
                </a:cubicBezTo>
                <a:cubicBezTo>
                  <a:pt x="536" y="8"/>
                  <a:pt x="536" y="8"/>
                  <a:pt x="536" y="8"/>
                </a:cubicBezTo>
                <a:cubicBezTo>
                  <a:pt x="536" y="12"/>
                  <a:pt x="536" y="12"/>
                  <a:pt x="536" y="12"/>
                </a:cubicBezTo>
                <a:close/>
                <a:moveTo>
                  <a:pt x="546" y="13"/>
                </a:moveTo>
                <a:cubicBezTo>
                  <a:pt x="555" y="13"/>
                  <a:pt x="555" y="13"/>
                  <a:pt x="555" y="13"/>
                </a:cubicBezTo>
                <a:cubicBezTo>
                  <a:pt x="555" y="9"/>
                  <a:pt x="555" y="9"/>
                  <a:pt x="555" y="9"/>
                </a:cubicBezTo>
                <a:cubicBezTo>
                  <a:pt x="546" y="9"/>
                  <a:pt x="546" y="9"/>
                  <a:pt x="546" y="9"/>
                </a:cubicBezTo>
                <a:cubicBezTo>
                  <a:pt x="546" y="13"/>
                  <a:pt x="546" y="13"/>
                  <a:pt x="546" y="13"/>
                </a:cubicBezTo>
                <a:close/>
                <a:moveTo>
                  <a:pt x="557" y="13"/>
                </a:moveTo>
                <a:cubicBezTo>
                  <a:pt x="567" y="14"/>
                  <a:pt x="567" y="14"/>
                  <a:pt x="567" y="14"/>
                </a:cubicBezTo>
                <a:cubicBezTo>
                  <a:pt x="567" y="10"/>
                  <a:pt x="567" y="10"/>
                  <a:pt x="567" y="10"/>
                </a:cubicBezTo>
                <a:cubicBezTo>
                  <a:pt x="557" y="9"/>
                  <a:pt x="557" y="9"/>
                  <a:pt x="557" y="9"/>
                </a:cubicBezTo>
                <a:cubicBezTo>
                  <a:pt x="557" y="13"/>
                  <a:pt x="557" y="13"/>
                  <a:pt x="557" y="13"/>
                </a:cubicBezTo>
                <a:close/>
                <a:moveTo>
                  <a:pt x="568" y="14"/>
                </a:moveTo>
                <a:cubicBezTo>
                  <a:pt x="577" y="15"/>
                  <a:pt x="577" y="15"/>
                  <a:pt x="577" y="15"/>
                </a:cubicBezTo>
                <a:cubicBezTo>
                  <a:pt x="577" y="11"/>
                  <a:pt x="577" y="11"/>
                  <a:pt x="577" y="11"/>
                </a:cubicBezTo>
                <a:cubicBezTo>
                  <a:pt x="568" y="10"/>
                  <a:pt x="568" y="10"/>
                  <a:pt x="568" y="10"/>
                </a:cubicBezTo>
                <a:cubicBezTo>
                  <a:pt x="568" y="14"/>
                  <a:pt x="568" y="14"/>
                  <a:pt x="568" y="14"/>
                </a:cubicBezTo>
                <a:close/>
                <a:moveTo>
                  <a:pt x="580" y="15"/>
                </a:moveTo>
                <a:cubicBezTo>
                  <a:pt x="589" y="15"/>
                  <a:pt x="589" y="15"/>
                  <a:pt x="589" y="15"/>
                </a:cubicBezTo>
                <a:cubicBezTo>
                  <a:pt x="589" y="11"/>
                  <a:pt x="589" y="11"/>
                  <a:pt x="589" y="11"/>
                </a:cubicBezTo>
                <a:cubicBezTo>
                  <a:pt x="580" y="11"/>
                  <a:pt x="580" y="11"/>
                  <a:pt x="580" y="11"/>
                </a:cubicBezTo>
                <a:cubicBezTo>
                  <a:pt x="580" y="15"/>
                  <a:pt x="580" y="15"/>
                  <a:pt x="580" y="15"/>
                </a:cubicBezTo>
                <a:close/>
                <a:moveTo>
                  <a:pt x="591" y="15"/>
                </a:moveTo>
                <a:cubicBezTo>
                  <a:pt x="600" y="16"/>
                  <a:pt x="600" y="16"/>
                  <a:pt x="600" y="16"/>
                </a:cubicBezTo>
                <a:cubicBezTo>
                  <a:pt x="600" y="12"/>
                  <a:pt x="600" y="12"/>
                  <a:pt x="600" y="12"/>
                </a:cubicBezTo>
                <a:cubicBezTo>
                  <a:pt x="591" y="12"/>
                  <a:pt x="591" y="12"/>
                  <a:pt x="591" y="12"/>
                </a:cubicBezTo>
                <a:cubicBezTo>
                  <a:pt x="591" y="15"/>
                  <a:pt x="591" y="15"/>
                  <a:pt x="591" y="15"/>
                </a:cubicBezTo>
                <a:close/>
                <a:moveTo>
                  <a:pt x="602" y="16"/>
                </a:moveTo>
                <a:cubicBezTo>
                  <a:pt x="612" y="17"/>
                  <a:pt x="612" y="17"/>
                  <a:pt x="612" y="17"/>
                </a:cubicBezTo>
                <a:cubicBezTo>
                  <a:pt x="612" y="13"/>
                  <a:pt x="612" y="13"/>
                  <a:pt x="612" y="13"/>
                </a:cubicBezTo>
                <a:cubicBezTo>
                  <a:pt x="602" y="12"/>
                  <a:pt x="602" y="12"/>
                  <a:pt x="602" y="12"/>
                </a:cubicBezTo>
                <a:cubicBezTo>
                  <a:pt x="602" y="16"/>
                  <a:pt x="602" y="16"/>
                  <a:pt x="602" y="16"/>
                </a:cubicBezTo>
                <a:close/>
                <a:moveTo>
                  <a:pt x="613" y="17"/>
                </a:moveTo>
                <a:cubicBezTo>
                  <a:pt x="622" y="17"/>
                  <a:pt x="622" y="17"/>
                  <a:pt x="622" y="17"/>
                </a:cubicBezTo>
                <a:cubicBezTo>
                  <a:pt x="622" y="14"/>
                  <a:pt x="622" y="14"/>
                  <a:pt x="622" y="14"/>
                </a:cubicBezTo>
                <a:cubicBezTo>
                  <a:pt x="613" y="13"/>
                  <a:pt x="613" y="13"/>
                  <a:pt x="613" y="13"/>
                </a:cubicBezTo>
                <a:cubicBezTo>
                  <a:pt x="613" y="17"/>
                  <a:pt x="613" y="17"/>
                  <a:pt x="613" y="17"/>
                </a:cubicBezTo>
                <a:close/>
                <a:moveTo>
                  <a:pt x="624" y="18"/>
                </a:moveTo>
                <a:cubicBezTo>
                  <a:pt x="634" y="18"/>
                  <a:pt x="634" y="18"/>
                  <a:pt x="634" y="18"/>
                </a:cubicBezTo>
                <a:cubicBezTo>
                  <a:pt x="634" y="14"/>
                  <a:pt x="634" y="14"/>
                  <a:pt x="634" y="14"/>
                </a:cubicBezTo>
                <a:cubicBezTo>
                  <a:pt x="634" y="14"/>
                  <a:pt x="634" y="14"/>
                  <a:pt x="634" y="14"/>
                </a:cubicBezTo>
                <a:cubicBezTo>
                  <a:pt x="624" y="14"/>
                  <a:pt x="624" y="14"/>
                  <a:pt x="624" y="14"/>
                </a:cubicBezTo>
                <a:cubicBezTo>
                  <a:pt x="624" y="18"/>
                  <a:pt x="624" y="18"/>
                  <a:pt x="624" y="18"/>
                </a:cubicBezTo>
                <a:close/>
                <a:moveTo>
                  <a:pt x="636" y="18"/>
                </a:moveTo>
                <a:cubicBezTo>
                  <a:pt x="644" y="19"/>
                  <a:pt x="644" y="19"/>
                  <a:pt x="644" y="19"/>
                </a:cubicBezTo>
                <a:cubicBezTo>
                  <a:pt x="644" y="15"/>
                  <a:pt x="644" y="15"/>
                  <a:pt x="644" y="15"/>
                </a:cubicBezTo>
                <a:cubicBezTo>
                  <a:pt x="636" y="15"/>
                  <a:pt x="636" y="15"/>
                  <a:pt x="636" y="15"/>
                </a:cubicBezTo>
                <a:cubicBezTo>
                  <a:pt x="636" y="18"/>
                  <a:pt x="636" y="18"/>
                  <a:pt x="636" y="18"/>
                </a:cubicBezTo>
                <a:close/>
                <a:moveTo>
                  <a:pt x="647" y="19"/>
                </a:moveTo>
                <a:cubicBezTo>
                  <a:pt x="657" y="20"/>
                  <a:pt x="657" y="20"/>
                  <a:pt x="657" y="20"/>
                </a:cubicBezTo>
                <a:cubicBezTo>
                  <a:pt x="657" y="16"/>
                  <a:pt x="657" y="16"/>
                  <a:pt x="657" y="16"/>
                </a:cubicBezTo>
                <a:cubicBezTo>
                  <a:pt x="647" y="15"/>
                  <a:pt x="647" y="15"/>
                  <a:pt x="647" y="15"/>
                </a:cubicBezTo>
                <a:cubicBezTo>
                  <a:pt x="647" y="19"/>
                  <a:pt x="647" y="19"/>
                  <a:pt x="647" y="19"/>
                </a:cubicBezTo>
                <a:close/>
                <a:moveTo>
                  <a:pt x="659" y="20"/>
                </a:moveTo>
                <a:cubicBezTo>
                  <a:pt x="667" y="20"/>
                  <a:pt x="667" y="20"/>
                  <a:pt x="667" y="20"/>
                </a:cubicBezTo>
                <a:cubicBezTo>
                  <a:pt x="667" y="17"/>
                  <a:pt x="667" y="17"/>
                  <a:pt x="667" y="17"/>
                </a:cubicBezTo>
                <a:cubicBezTo>
                  <a:pt x="659" y="16"/>
                  <a:pt x="659" y="16"/>
                  <a:pt x="659" y="16"/>
                </a:cubicBezTo>
                <a:cubicBezTo>
                  <a:pt x="659" y="20"/>
                  <a:pt x="659" y="20"/>
                  <a:pt x="659" y="20"/>
                </a:cubicBezTo>
                <a:close/>
                <a:moveTo>
                  <a:pt x="669" y="21"/>
                </a:moveTo>
                <a:cubicBezTo>
                  <a:pt x="679" y="21"/>
                  <a:pt x="679" y="21"/>
                  <a:pt x="679" y="21"/>
                </a:cubicBezTo>
                <a:cubicBezTo>
                  <a:pt x="679" y="17"/>
                  <a:pt x="679" y="17"/>
                  <a:pt x="679" y="17"/>
                </a:cubicBezTo>
                <a:cubicBezTo>
                  <a:pt x="669" y="17"/>
                  <a:pt x="669" y="17"/>
                  <a:pt x="669" y="17"/>
                </a:cubicBezTo>
                <a:cubicBezTo>
                  <a:pt x="669" y="21"/>
                  <a:pt x="669" y="21"/>
                  <a:pt x="669" y="21"/>
                </a:cubicBezTo>
                <a:close/>
                <a:moveTo>
                  <a:pt x="681" y="21"/>
                </a:moveTo>
                <a:cubicBezTo>
                  <a:pt x="689" y="22"/>
                  <a:pt x="689" y="22"/>
                  <a:pt x="689" y="22"/>
                </a:cubicBezTo>
                <a:cubicBezTo>
                  <a:pt x="689" y="18"/>
                  <a:pt x="689" y="18"/>
                  <a:pt x="689" y="18"/>
                </a:cubicBezTo>
                <a:cubicBezTo>
                  <a:pt x="681" y="18"/>
                  <a:pt x="681" y="18"/>
                  <a:pt x="681" y="18"/>
                </a:cubicBezTo>
                <a:cubicBezTo>
                  <a:pt x="681" y="21"/>
                  <a:pt x="681" y="21"/>
                  <a:pt x="681" y="21"/>
                </a:cubicBezTo>
                <a:close/>
                <a:moveTo>
                  <a:pt x="691" y="22"/>
                </a:moveTo>
                <a:cubicBezTo>
                  <a:pt x="702" y="23"/>
                  <a:pt x="702" y="23"/>
                  <a:pt x="702" y="23"/>
                </a:cubicBezTo>
                <a:cubicBezTo>
                  <a:pt x="702" y="19"/>
                  <a:pt x="702" y="19"/>
                  <a:pt x="702" y="19"/>
                </a:cubicBezTo>
                <a:cubicBezTo>
                  <a:pt x="691" y="18"/>
                  <a:pt x="691" y="18"/>
                  <a:pt x="691" y="18"/>
                </a:cubicBezTo>
                <a:cubicBezTo>
                  <a:pt x="691" y="22"/>
                  <a:pt x="691" y="22"/>
                  <a:pt x="691" y="22"/>
                </a:cubicBezTo>
                <a:close/>
                <a:moveTo>
                  <a:pt x="704" y="23"/>
                </a:moveTo>
                <a:cubicBezTo>
                  <a:pt x="712" y="24"/>
                  <a:pt x="712" y="24"/>
                  <a:pt x="712" y="24"/>
                </a:cubicBezTo>
                <a:cubicBezTo>
                  <a:pt x="712" y="20"/>
                  <a:pt x="712" y="20"/>
                  <a:pt x="712" y="20"/>
                </a:cubicBezTo>
                <a:cubicBezTo>
                  <a:pt x="704" y="19"/>
                  <a:pt x="704" y="19"/>
                  <a:pt x="704" y="19"/>
                </a:cubicBezTo>
                <a:cubicBezTo>
                  <a:pt x="704" y="23"/>
                  <a:pt x="704" y="23"/>
                  <a:pt x="704" y="23"/>
                </a:cubicBezTo>
                <a:close/>
                <a:moveTo>
                  <a:pt x="714" y="24"/>
                </a:moveTo>
                <a:cubicBezTo>
                  <a:pt x="724" y="25"/>
                  <a:pt x="724" y="25"/>
                  <a:pt x="724" y="25"/>
                </a:cubicBezTo>
                <a:cubicBezTo>
                  <a:pt x="724" y="21"/>
                  <a:pt x="724" y="21"/>
                  <a:pt x="724" y="21"/>
                </a:cubicBezTo>
                <a:cubicBezTo>
                  <a:pt x="714" y="20"/>
                  <a:pt x="714" y="20"/>
                  <a:pt x="714" y="20"/>
                </a:cubicBezTo>
                <a:cubicBezTo>
                  <a:pt x="714" y="24"/>
                  <a:pt x="714" y="24"/>
                  <a:pt x="714" y="24"/>
                </a:cubicBezTo>
                <a:close/>
                <a:moveTo>
                  <a:pt x="726" y="25"/>
                </a:moveTo>
                <a:cubicBezTo>
                  <a:pt x="734" y="25"/>
                  <a:pt x="734" y="25"/>
                  <a:pt x="734" y="25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26" y="21"/>
                  <a:pt x="726" y="21"/>
                  <a:pt x="726" y="21"/>
                </a:cubicBezTo>
                <a:cubicBezTo>
                  <a:pt x="726" y="25"/>
                  <a:pt x="726" y="25"/>
                  <a:pt x="726" y="25"/>
                </a:cubicBezTo>
                <a:close/>
                <a:moveTo>
                  <a:pt x="736" y="25"/>
                </a:moveTo>
                <a:cubicBezTo>
                  <a:pt x="746" y="26"/>
                  <a:pt x="746" y="26"/>
                  <a:pt x="746" y="26"/>
                </a:cubicBezTo>
                <a:cubicBezTo>
                  <a:pt x="746" y="22"/>
                  <a:pt x="746" y="22"/>
                  <a:pt x="746" y="22"/>
                </a:cubicBezTo>
                <a:cubicBezTo>
                  <a:pt x="736" y="21"/>
                  <a:pt x="736" y="21"/>
                  <a:pt x="736" y="21"/>
                </a:cubicBezTo>
                <a:cubicBezTo>
                  <a:pt x="736" y="25"/>
                  <a:pt x="736" y="25"/>
                  <a:pt x="736" y="25"/>
                </a:cubicBezTo>
                <a:close/>
                <a:moveTo>
                  <a:pt x="748" y="26"/>
                </a:moveTo>
                <a:cubicBezTo>
                  <a:pt x="756" y="27"/>
                  <a:pt x="756" y="27"/>
                  <a:pt x="756" y="27"/>
                </a:cubicBezTo>
                <a:cubicBezTo>
                  <a:pt x="756" y="23"/>
                  <a:pt x="756" y="23"/>
                  <a:pt x="756" y="23"/>
                </a:cubicBezTo>
                <a:cubicBezTo>
                  <a:pt x="748" y="22"/>
                  <a:pt x="748" y="22"/>
                  <a:pt x="748" y="22"/>
                </a:cubicBezTo>
                <a:cubicBezTo>
                  <a:pt x="748" y="26"/>
                  <a:pt x="748" y="26"/>
                  <a:pt x="748" y="26"/>
                </a:cubicBezTo>
                <a:close/>
                <a:moveTo>
                  <a:pt x="758" y="27"/>
                </a:moveTo>
                <a:cubicBezTo>
                  <a:pt x="768" y="28"/>
                  <a:pt x="768" y="28"/>
                  <a:pt x="768" y="28"/>
                </a:cubicBezTo>
                <a:cubicBezTo>
                  <a:pt x="768" y="24"/>
                  <a:pt x="768" y="24"/>
                  <a:pt x="768" y="24"/>
                </a:cubicBezTo>
                <a:cubicBezTo>
                  <a:pt x="758" y="23"/>
                  <a:pt x="758" y="23"/>
                  <a:pt x="758" y="23"/>
                </a:cubicBezTo>
                <a:cubicBezTo>
                  <a:pt x="758" y="27"/>
                  <a:pt x="758" y="27"/>
                  <a:pt x="758" y="27"/>
                </a:cubicBezTo>
                <a:close/>
                <a:moveTo>
                  <a:pt x="770" y="28"/>
                </a:moveTo>
                <a:cubicBezTo>
                  <a:pt x="779" y="29"/>
                  <a:pt x="779" y="29"/>
                  <a:pt x="779" y="29"/>
                </a:cubicBezTo>
                <a:cubicBezTo>
                  <a:pt x="779" y="24"/>
                  <a:pt x="779" y="24"/>
                  <a:pt x="779" y="24"/>
                </a:cubicBezTo>
                <a:cubicBezTo>
                  <a:pt x="770" y="24"/>
                  <a:pt x="770" y="24"/>
                  <a:pt x="770" y="24"/>
                </a:cubicBezTo>
                <a:cubicBezTo>
                  <a:pt x="770" y="28"/>
                  <a:pt x="770" y="28"/>
                  <a:pt x="770" y="28"/>
                </a:cubicBezTo>
                <a:close/>
                <a:moveTo>
                  <a:pt x="781" y="29"/>
                </a:moveTo>
                <a:cubicBezTo>
                  <a:pt x="791" y="30"/>
                  <a:pt x="791" y="30"/>
                  <a:pt x="791" y="30"/>
                </a:cubicBezTo>
                <a:cubicBezTo>
                  <a:pt x="791" y="25"/>
                  <a:pt x="791" y="25"/>
                  <a:pt x="791" y="25"/>
                </a:cubicBezTo>
                <a:cubicBezTo>
                  <a:pt x="781" y="25"/>
                  <a:pt x="781" y="25"/>
                  <a:pt x="781" y="25"/>
                </a:cubicBezTo>
                <a:cubicBezTo>
                  <a:pt x="781" y="29"/>
                  <a:pt x="781" y="29"/>
                  <a:pt x="781" y="29"/>
                </a:cubicBezTo>
                <a:close/>
                <a:moveTo>
                  <a:pt x="793" y="30"/>
                </a:moveTo>
                <a:cubicBezTo>
                  <a:pt x="793" y="25"/>
                  <a:pt x="793" y="25"/>
                  <a:pt x="793" y="25"/>
                </a:cubicBezTo>
                <a:cubicBezTo>
                  <a:pt x="801" y="26"/>
                  <a:pt x="801" y="26"/>
                  <a:pt x="801" y="26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793" y="30"/>
                  <a:pt x="793" y="30"/>
                  <a:pt x="793" y="30"/>
                </a:cubicBezTo>
                <a:close/>
                <a:moveTo>
                  <a:pt x="803" y="31"/>
                </a:moveTo>
                <a:cubicBezTo>
                  <a:pt x="803" y="26"/>
                  <a:pt x="803" y="26"/>
                  <a:pt x="803" y="26"/>
                </a:cubicBezTo>
                <a:cubicBezTo>
                  <a:pt x="813" y="27"/>
                  <a:pt x="813" y="27"/>
                  <a:pt x="813" y="27"/>
                </a:cubicBezTo>
                <a:cubicBezTo>
                  <a:pt x="813" y="31"/>
                  <a:pt x="813" y="31"/>
                  <a:pt x="813" y="31"/>
                </a:cubicBezTo>
                <a:cubicBezTo>
                  <a:pt x="803" y="31"/>
                  <a:pt x="803" y="31"/>
                  <a:pt x="803" y="31"/>
                </a:cubicBezTo>
                <a:close/>
                <a:moveTo>
                  <a:pt x="815" y="32"/>
                </a:moveTo>
                <a:cubicBezTo>
                  <a:pt x="815" y="27"/>
                  <a:pt x="815" y="27"/>
                  <a:pt x="815" y="27"/>
                </a:cubicBezTo>
                <a:cubicBezTo>
                  <a:pt x="823" y="28"/>
                  <a:pt x="823" y="28"/>
                  <a:pt x="823" y="28"/>
                </a:cubicBezTo>
                <a:cubicBezTo>
                  <a:pt x="823" y="32"/>
                  <a:pt x="823" y="32"/>
                  <a:pt x="823" y="32"/>
                </a:cubicBezTo>
                <a:cubicBezTo>
                  <a:pt x="815" y="32"/>
                  <a:pt x="815" y="32"/>
                  <a:pt x="815" y="32"/>
                </a:cubicBezTo>
                <a:close/>
                <a:moveTo>
                  <a:pt x="826" y="32"/>
                </a:moveTo>
                <a:cubicBezTo>
                  <a:pt x="826" y="28"/>
                  <a:pt x="826" y="28"/>
                  <a:pt x="826" y="28"/>
                </a:cubicBezTo>
                <a:cubicBezTo>
                  <a:pt x="836" y="29"/>
                  <a:pt x="836" y="29"/>
                  <a:pt x="836" y="29"/>
                </a:cubicBezTo>
                <a:cubicBezTo>
                  <a:pt x="836" y="33"/>
                  <a:pt x="836" y="33"/>
                  <a:pt x="836" y="33"/>
                </a:cubicBezTo>
                <a:cubicBezTo>
                  <a:pt x="826" y="32"/>
                  <a:pt x="826" y="32"/>
                  <a:pt x="826" y="32"/>
                </a:cubicBezTo>
                <a:close/>
                <a:moveTo>
                  <a:pt x="838" y="33"/>
                </a:moveTo>
                <a:cubicBezTo>
                  <a:pt x="838" y="29"/>
                  <a:pt x="838" y="29"/>
                  <a:pt x="838" y="29"/>
                </a:cubicBezTo>
                <a:cubicBezTo>
                  <a:pt x="846" y="29"/>
                  <a:pt x="846" y="29"/>
                  <a:pt x="846" y="29"/>
                </a:cubicBezTo>
                <a:cubicBezTo>
                  <a:pt x="846" y="34"/>
                  <a:pt x="846" y="34"/>
                  <a:pt x="846" y="34"/>
                </a:cubicBezTo>
                <a:cubicBezTo>
                  <a:pt x="838" y="33"/>
                  <a:pt x="838" y="33"/>
                  <a:pt x="838" y="33"/>
                </a:cubicBezTo>
                <a:close/>
                <a:moveTo>
                  <a:pt x="848" y="34"/>
                </a:moveTo>
                <a:cubicBezTo>
                  <a:pt x="848" y="29"/>
                  <a:pt x="848" y="29"/>
                  <a:pt x="848" y="29"/>
                </a:cubicBezTo>
                <a:cubicBezTo>
                  <a:pt x="859" y="30"/>
                  <a:pt x="859" y="30"/>
                  <a:pt x="859" y="30"/>
                </a:cubicBezTo>
                <a:cubicBezTo>
                  <a:pt x="859" y="35"/>
                  <a:pt x="859" y="35"/>
                  <a:pt x="859" y="35"/>
                </a:cubicBezTo>
                <a:cubicBezTo>
                  <a:pt x="848" y="34"/>
                  <a:pt x="848" y="34"/>
                  <a:pt x="848" y="34"/>
                </a:cubicBezTo>
                <a:close/>
                <a:moveTo>
                  <a:pt x="860" y="35"/>
                </a:moveTo>
                <a:cubicBezTo>
                  <a:pt x="860" y="30"/>
                  <a:pt x="860" y="30"/>
                  <a:pt x="860" y="30"/>
                </a:cubicBezTo>
                <a:cubicBezTo>
                  <a:pt x="868" y="31"/>
                  <a:pt x="868" y="31"/>
                  <a:pt x="868" y="31"/>
                </a:cubicBezTo>
                <a:cubicBezTo>
                  <a:pt x="868" y="36"/>
                  <a:pt x="868" y="36"/>
                  <a:pt x="868" y="36"/>
                </a:cubicBezTo>
                <a:cubicBezTo>
                  <a:pt x="860" y="35"/>
                  <a:pt x="860" y="35"/>
                  <a:pt x="860" y="35"/>
                </a:cubicBezTo>
                <a:close/>
                <a:moveTo>
                  <a:pt x="870" y="36"/>
                </a:moveTo>
                <a:cubicBezTo>
                  <a:pt x="870" y="31"/>
                  <a:pt x="870" y="31"/>
                  <a:pt x="870" y="31"/>
                </a:cubicBezTo>
                <a:cubicBezTo>
                  <a:pt x="881" y="32"/>
                  <a:pt x="881" y="32"/>
                  <a:pt x="881" y="32"/>
                </a:cubicBezTo>
                <a:cubicBezTo>
                  <a:pt x="881" y="37"/>
                  <a:pt x="881" y="37"/>
                  <a:pt x="881" y="37"/>
                </a:cubicBezTo>
                <a:cubicBezTo>
                  <a:pt x="870" y="36"/>
                  <a:pt x="870" y="36"/>
                  <a:pt x="870" y="36"/>
                </a:cubicBezTo>
                <a:close/>
                <a:moveTo>
                  <a:pt x="883" y="37"/>
                </a:moveTo>
                <a:cubicBezTo>
                  <a:pt x="883" y="32"/>
                  <a:pt x="883" y="32"/>
                  <a:pt x="883" y="32"/>
                </a:cubicBezTo>
                <a:cubicBezTo>
                  <a:pt x="890" y="32"/>
                  <a:pt x="890" y="32"/>
                  <a:pt x="890" y="32"/>
                </a:cubicBezTo>
                <a:cubicBezTo>
                  <a:pt x="890" y="37"/>
                  <a:pt x="890" y="37"/>
                  <a:pt x="890" y="37"/>
                </a:cubicBezTo>
                <a:cubicBezTo>
                  <a:pt x="883" y="37"/>
                  <a:pt x="883" y="37"/>
                  <a:pt x="883" y="37"/>
                </a:cubicBezTo>
                <a:close/>
                <a:moveTo>
                  <a:pt x="893" y="37"/>
                </a:moveTo>
                <a:cubicBezTo>
                  <a:pt x="893" y="33"/>
                  <a:pt x="893" y="33"/>
                  <a:pt x="893" y="33"/>
                </a:cubicBezTo>
                <a:cubicBezTo>
                  <a:pt x="904" y="33"/>
                  <a:pt x="904" y="33"/>
                  <a:pt x="904" y="33"/>
                </a:cubicBezTo>
                <a:cubicBezTo>
                  <a:pt x="904" y="38"/>
                  <a:pt x="904" y="38"/>
                  <a:pt x="904" y="38"/>
                </a:cubicBezTo>
                <a:cubicBezTo>
                  <a:pt x="893" y="37"/>
                  <a:pt x="893" y="37"/>
                  <a:pt x="893" y="37"/>
                </a:cubicBezTo>
                <a:close/>
                <a:moveTo>
                  <a:pt x="905" y="38"/>
                </a:moveTo>
                <a:cubicBezTo>
                  <a:pt x="905" y="34"/>
                  <a:pt x="905" y="34"/>
                  <a:pt x="905" y="34"/>
                </a:cubicBezTo>
                <a:cubicBezTo>
                  <a:pt x="909" y="34"/>
                  <a:pt x="912" y="34"/>
                  <a:pt x="914" y="34"/>
                </a:cubicBezTo>
                <a:cubicBezTo>
                  <a:pt x="914" y="39"/>
                  <a:pt x="914" y="39"/>
                  <a:pt x="914" y="39"/>
                </a:cubicBezTo>
                <a:lnTo>
                  <a:pt x="905" y="38"/>
                </a:ln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>
            <a:extLst>
              <a:ext uri="{FF2B5EF4-FFF2-40B4-BE49-F238E27FC236}">
                <a16:creationId xmlns:a16="http://schemas.microsoft.com/office/drawing/2014/main" id="{775BCACF-BA92-465F-87C6-ADE93D96936F}"/>
              </a:ext>
            </a:extLst>
          </p:cNvPr>
          <p:cNvSpPr>
            <a:spLocks noEditPoints="1"/>
          </p:cNvSpPr>
          <p:nvPr/>
        </p:nvSpPr>
        <p:spPr bwMode="auto">
          <a:xfrm>
            <a:off x="373063" y="3376613"/>
            <a:ext cx="11528425" cy="377825"/>
          </a:xfrm>
          <a:custGeom>
            <a:avLst/>
            <a:gdLst>
              <a:gd name="T0" fmla="*/ 34 w 5946"/>
              <a:gd name="T1" fmla="*/ 118 h 194"/>
              <a:gd name="T2" fmla="*/ 70 w 5946"/>
              <a:gd name="T3" fmla="*/ 146 h 194"/>
              <a:gd name="T4" fmla="*/ 28 w 5946"/>
              <a:gd name="T5" fmla="*/ 130 h 194"/>
              <a:gd name="T6" fmla="*/ 5826 w 5946"/>
              <a:gd name="T7" fmla="*/ 69 h 194"/>
              <a:gd name="T8" fmla="*/ 5833 w 5946"/>
              <a:gd name="T9" fmla="*/ 125 h 194"/>
              <a:gd name="T10" fmla="*/ 5779 w 5946"/>
              <a:gd name="T11" fmla="*/ 158 h 194"/>
              <a:gd name="T12" fmla="*/ 5651 w 5946"/>
              <a:gd name="T13" fmla="*/ 148 h 194"/>
              <a:gd name="T14" fmla="*/ 5724 w 5946"/>
              <a:gd name="T15" fmla="*/ 34 h 194"/>
              <a:gd name="T16" fmla="*/ 5799 w 5946"/>
              <a:gd name="T17" fmla="*/ 110 h 194"/>
              <a:gd name="T18" fmla="*/ 5829 w 5946"/>
              <a:gd name="T19" fmla="*/ 119 h 194"/>
              <a:gd name="T20" fmla="*/ 5928 w 5946"/>
              <a:gd name="T21" fmla="*/ 112 h 194"/>
              <a:gd name="T22" fmla="*/ 5934 w 5946"/>
              <a:gd name="T23" fmla="*/ 145 h 194"/>
              <a:gd name="T24" fmla="*/ 4524 w 5946"/>
              <a:gd name="T25" fmla="*/ 75 h 194"/>
              <a:gd name="T26" fmla="*/ 4566 w 5946"/>
              <a:gd name="T27" fmla="*/ 139 h 194"/>
              <a:gd name="T28" fmla="*/ 4601 w 5946"/>
              <a:gd name="T29" fmla="*/ 71 h 194"/>
              <a:gd name="T30" fmla="*/ 4636 w 5946"/>
              <a:gd name="T31" fmla="*/ 116 h 194"/>
              <a:gd name="T32" fmla="*/ 4690 w 5946"/>
              <a:gd name="T33" fmla="*/ 73 h 194"/>
              <a:gd name="T34" fmla="*/ 4711 w 5946"/>
              <a:gd name="T35" fmla="*/ 125 h 194"/>
              <a:gd name="T36" fmla="*/ 4697 w 5946"/>
              <a:gd name="T37" fmla="*/ 180 h 194"/>
              <a:gd name="T38" fmla="*/ 4561 w 5946"/>
              <a:gd name="T39" fmla="*/ 177 h 194"/>
              <a:gd name="T40" fmla="*/ 4523 w 5946"/>
              <a:gd name="T41" fmla="*/ 125 h 194"/>
              <a:gd name="T42" fmla="*/ 4573 w 5946"/>
              <a:gd name="T43" fmla="*/ 135 h 194"/>
              <a:gd name="T44" fmla="*/ 3659 w 5946"/>
              <a:gd name="T45" fmla="*/ 117 h 194"/>
              <a:gd name="T46" fmla="*/ 3764 w 5946"/>
              <a:gd name="T47" fmla="*/ 142 h 194"/>
              <a:gd name="T48" fmla="*/ 3765 w 5946"/>
              <a:gd name="T49" fmla="*/ 143 h 194"/>
              <a:gd name="T50" fmla="*/ 3795 w 5946"/>
              <a:gd name="T51" fmla="*/ 136 h 194"/>
              <a:gd name="T52" fmla="*/ 3705 w 5946"/>
              <a:gd name="T53" fmla="*/ 189 h 194"/>
              <a:gd name="T54" fmla="*/ 3575 w 5946"/>
              <a:gd name="T55" fmla="*/ 183 h 194"/>
              <a:gd name="T56" fmla="*/ 3613 w 5946"/>
              <a:gd name="T57" fmla="*/ 120 h 194"/>
              <a:gd name="T58" fmla="*/ 3658 w 5946"/>
              <a:gd name="T59" fmla="*/ 135 h 194"/>
              <a:gd name="T60" fmla="*/ 2393 w 5946"/>
              <a:gd name="T61" fmla="*/ 109 h 194"/>
              <a:gd name="T62" fmla="*/ 2427 w 5946"/>
              <a:gd name="T63" fmla="*/ 99 h 194"/>
              <a:gd name="T64" fmla="*/ 2456 w 5946"/>
              <a:gd name="T65" fmla="*/ 110 h 194"/>
              <a:gd name="T66" fmla="*/ 2471 w 5946"/>
              <a:gd name="T67" fmla="*/ 134 h 194"/>
              <a:gd name="T68" fmla="*/ 2541 w 5946"/>
              <a:gd name="T69" fmla="*/ 57 h 194"/>
              <a:gd name="T70" fmla="*/ 2562 w 5946"/>
              <a:gd name="T71" fmla="*/ 119 h 194"/>
              <a:gd name="T72" fmla="*/ 2565 w 5946"/>
              <a:gd name="T73" fmla="*/ 137 h 194"/>
              <a:gd name="T74" fmla="*/ 2616 w 5946"/>
              <a:gd name="T75" fmla="*/ 157 h 194"/>
              <a:gd name="T76" fmla="*/ 2479 w 5946"/>
              <a:gd name="T77" fmla="*/ 172 h 194"/>
              <a:gd name="T78" fmla="*/ 2343 w 5946"/>
              <a:gd name="T79" fmla="*/ 146 h 194"/>
              <a:gd name="T80" fmla="*/ 778 w 5946"/>
              <a:gd name="T81" fmla="*/ 72 h 194"/>
              <a:gd name="T82" fmla="*/ 801 w 5946"/>
              <a:gd name="T83" fmla="*/ 122 h 194"/>
              <a:gd name="T84" fmla="*/ 840 w 5946"/>
              <a:gd name="T85" fmla="*/ 129 h 194"/>
              <a:gd name="T86" fmla="*/ 845 w 5946"/>
              <a:gd name="T87" fmla="*/ 111 h 194"/>
              <a:gd name="T88" fmla="*/ 949 w 5946"/>
              <a:gd name="T89" fmla="*/ 135 h 194"/>
              <a:gd name="T90" fmla="*/ 950 w 5946"/>
              <a:gd name="T91" fmla="*/ 136 h 194"/>
              <a:gd name="T92" fmla="*/ 981 w 5946"/>
              <a:gd name="T93" fmla="*/ 129 h 194"/>
              <a:gd name="T94" fmla="*/ 890 w 5946"/>
              <a:gd name="T95" fmla="*/ 182 h 194"/>
              <a:gd name="T96" fmla="*/ 760 w 5946"/>
              <a:gd name="T97" fmla="*/ 177 h 194"/>
              <a:gd name="T98" fmla="*/ 220 w 5946"/>
              <a:gd name="T99" fmla="*/ 109 h 194"/>
              <a:gd name="T100" fmla="*/ 218 w 5946"/>
              <a:gd name="T101" fmla="*/ 110 h 194"/>
              <a:gd name="T102" fmla="*/ 178 w 5946"/>
              <a:gd name="T103" fmla="*/ 116 h 194"/>
              <a:gd name="T104" fmla="*/ 148 w 5946"/>
              <a:gd name="T105" fmla="*/ 62 h 194"/>
              <a:gd name="T106" fmla="*/ 147 w 5946"/>
              <a:gd name="T107" fmla="*/ 153 h 194"/>
              <a:gd name="T108" fmla="*/ 182 w 5946"/>
              <a:gd name="T109" fmla="*/ 152 h 194"/>
              <a:gd name="T110" fmla="*/ 269 w 5946"/>
              <a:gd name="T111" fmla="*/ 137 h 194"/>
              <a:gd name="T112" fmla="*/ 9 w 5946"/>
              <a:gd name="T113" fmla="*/ 10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46" h="194">
                <a:moveTo>
                  <a:pt x="32" y="109"/>
                </a:moveTo>
                <a:cubicBezTo>
                  <a:pt x="25" y="109"/>
                  <a:pt x="18" y="103"/>
                  <a:pt x="18" y="95"/>
                </a:cubicBezTo>
                <a:cubicBezTo>
                  <a:pt x="18" y="87"/>
                  <a:pt x="25" y="80"/>
                  <a:pt x="33" y="80"/>
                </a:cubicBezTo>
                <a:cubicBezTo>
                  <a:pt x="41" y="80"/>
                  <a:pt x="48" y="87"/>
                  <a:pt x="48" y="95"/>
                </a:cubicBezTo>
                <a:cubicBezTo>
                  <a:pt x="48" y="103"/>
                  <a:pt x="41" y="109"/>
                  <a:pt x="34" y="109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8" y="114"/>
                  <a:pt x="44" y="111"/>
                  <a:pt x="51" y="111"/>
                </a:cubicBezTo>
                <a:cubicBezTo>
                  <a:pt x="59" y="111"/>
                  <a:pt x="65" y="114"/>
                  <a:pt x="70" y="120"/>
                </a:cubicBezTo>
                <a:cubicBezTo>
                  <a:pt x="74" y="110"/>
                  <a:pt x="85" y="102"/>
                  <a:pt x="98" y="102"/>
                </a:cubicBezTo>
                <a:cubicBezTo>
                  <a:pt x="115" y="102"/>
                  <a:pt x="128" y="116"/>
                  <a:pt x="128" y="133"/>
                </a:cubicBezTo>
                <a:cubicBezTo>
                  <a:pt x="128" y="150"/>
                  <a:pt x="115" y="163"/>
                  <a:pt x="98" y="163"/>
                </a:cubicBezTo>
                <a:cubicBezTo>
                  <a:pt x="85" y="163"/>
                  <a:pt x="75" y="156"/>
                  <a:pt x="70" y="146"/>
                </a:cubicBezTo>
                <a:cubicBezTo>
                  <a:pt x="66" y="152"/>
                  <a:pt x="59" y="156"/>
                  <a:pt x="51" y="156"/>
                </a:cubicBezTo>
                <a:cubicBezTo>
                  <a:pt x="42" y="156"/>
                  <a:pt x="34" y="151"/>
                  <a:pt x="30" y="143"/>
                </a:cubicBezTo>
                <a:cubicBezTo>
                  <a:pt x="28" y="148"/>
                  <a:pt x="24" y="151"/>
                  <a:pt x="18" y="151"/>
                </a:cubicBezTo>
                <a:cubicBezTo>
                  <a:pt x="12" y="151"/>
                  <a:pt x="6" y="145"/>
                  <a:pt x="6" y="138"/>
                </a:cubicBezTo>
                <a:cubicBezTo>
                  <a:pt x="6" y="131"/>
                  <a:pt x="12" y="126"/>
                  <a:pt x="18" y="126"/>
                </a:cubicBezTo>
                <a:cubicBezTo>
                  <a:pt x="22" y="126"/>
                  <a:pt x="26" y="127"/>
                  <a:pt x="28" y="130"/>
                </a:cubicBezTo>
                <a:cubicBezTo>
                  <a:pt x="29" y="126"/>
                  <a:pt x="30" y="123"/>
                  <a:pt x="32" y="120"/>
                </a:cubicBezTo>
                <a:cubicBezTo>
                  <a:pt x="32" y="109"/>
                  <a:pt x="32" y="109"/>
                  <a:pt x="32" y="109"/>
                </a:cubicBezTo>
                <a:close/>
                <a:moveTo>
                  <a:pt x="5799" y="95"/>
                </a:moveTo>
                <a:cubicBezTo>
                  <a:pt x="5785" y="94"/>
                  <a:pt x="5774" y="83"/>
                  <a:pt x="5774" y="69"/>
                </a:cubicBezTo>
                <a:cubicBezTo>
                  <a:pt x="5774" y="55"/>
                  <a:pt x="5786" y="43"/>
                  <a:pt x="5800" y="43"/>
                </a:cubicBezTo>
                <a:cubicBezTo>
                  <a:pt x="5814" y="43"/>
                  <a:pt x="5826" y="55"/>
                  <a:pt x="5826" y="69"/>
                </a:cubicBezTo>
                <a:cubicBezTo>
                  <a:pt x="5826" y="72"/>
                  <a:pt x="5825" y="75"/>
                  <a:pt x="5825" y="77"/>
                </a:cubicBezTo>
                <a:cubicBezTo>
                  <a:pt x="5826" y="77"/>
                  <a:pt x="5828" y="77"/>
                  <a:pt x="5829" y="77"/>
                </a:cubicBezTo>
                <a:cubicBezTo>
                  <a:pt x="5839" y="77"/>
                  <a:pt x="5847" y="84"/>
                  <a:pt x="5847" y="94"/>
                </a:cubicBezTo>
                <a:cubicBezTo>
                  <a:pt x="5847" y="104"/>
                  <a:pt x="5839" y="111"/>
                  <a:pt x="5830" y="112"/>
                </a:cubicBezTo>
                <a:cubicBezTo>
                  <a:pt x="5830" y="120"/>
                  <a:pt x="5830" y="120"/>
                  <a:pt x="5830" y="120"/>
                </a:cubicBezTo>
                <a:cubicBezTo>
                  <a:pt x="5831" y="122"/>
                  <a:pt x="5832" y="123"/>
                  <a:pt x="5833" y="125"/>
                </a:cubicBezTo>
                <a:cubicBezTo>
                  <a:pt x="5836" y="124"/>
                  <a:pt x="5839" y="123"/>
                  <a:pt x="5842" y="123"/>
                </a:cubicBezTo>
                <a:cubicBezTo>
                  <a:pt x="5856" y="123"/>
                  <a:pt x="5868" y="135"/>
                  <a:pt x="5868" y="150"/>
                </a:cubicBezTo>
                <a:cubicBezTo>
                  <a:pt x="5868" y="165"/>
                  <a:pt x="5856" y="177"/>
                  <a:pt x="5842" y="177"/>
                </a:cubicBezTo>
                <a:cubicBezTo>
                  <a:pt x="5834" y="177"/>
                  <a:pt x="5827" y="173"/>
                  <a:pt x="5823" y="169"/>
                </a:cubicBezTo>
                <a:cubicBezTo>
                  <a:pt x="5818" y="171"/>
                  <a:pt x="5812" y="173"/>
                  <a:pt x="5806" y="173"/>
                </a:cubicBezTo>
                <a:cubicBezTo>
                  <a:pt x="5794" y="173"/>
                  <a:pt x="5784" y="167"/>
                  <a:pt x="5779" y="158"/>
                </a:cubicBezTo>
                <a:cubicBezTo>
                  <a:pt x="5770" y="170"/>
                  <a:pt x="5757" y="178"/>
                  <a:pt x="5741" y="178"/>
                </a:cubicBezTo>
                <a:cubicBezTo>
                  <a:pt x="5734" y="178"/>
                  <a:pt x="5728" y="176"/>
                  <a:pt x="5722" y="173"/>
                </a:cubicBezTo>
                <a:cubicBezTo>
                  <a:pt x="5720" y="173"/>
                  <a:pt x="5719" y="173"/>
                  <a:pt x="5718" y="173"/>
                </a:cubicBezTo>
                <a:cubicBezTo>
                  <a:pt x="5711" y="173"/>
                  <a:pt x="5705" y="171"/>
                  <a:pt x="5700" y="167"/>
                </a:cubicBezTo>
                <a:cubicBezTo>
                  <a:pt x="5695" y="172"/>
                  <a:pt x="5688" y="176"/>
                  <a:pt x="5679" y="176"/>
                </a:cubicBezTo>
                <a:cubicBezTo>
                  <a:pt x="5664" y="176"/>
                  <a:pt x="5651" y="163"/>
                  <a:pt x="5651" y="148"/>
                </a:cubicBezTo>
                <a:cubicBezTo>
                  <a:pt x="5651" y="132"/>
                  <a:pt x="5664" y="120"/>
                  <a:pt x="5679" y="120"/>
                </a:cubicBezTo>
                <a:cubicBezTo>
                  <a:pt x="5682" y="120"/>
                  <a:pt x="5685" y="120"/>
                  <a:pt x="5688" y="121"/>
                </a:cubicBezTo>
                <a:cubicBezTo>
                  <a:pt x="5688" y="68"/>
                  <a:pt x="5688" y="68"/>
                  <a:pt x="5688" y="68"/>
                </a:cubicBezTo>
                <a:cubicBezTo>
                  <a:pt x="5670" y="67"/>
                  <a:pt x="5655" y="52"/>
                  <a:pt x="5655" y="34"/>
                </a:cubicBezTo>
                <a:cubicBezTo>
                  <a:pt x="5655" y="15"/>
                  <a:pt x="5671" y="0"/>
                  <a:pt x="5689" y="0"/>
                </a:cubicBezTo>
                <a:cubicBezTo>
                  <a:pt x="5708" y="0"/>
                  <a:pt x="5724" y="15"/>
                  <a:pt x="5724" y="34"/>
                </a:cubicBezTo>
                <a:cubicBezTo>
                  <a:pt x="5724" y="52"/>
                  <a:pt x="5709" y="67"/>
                  <a:pt x="5691" y="68"/>
                </a:cubicBezTo>
                <a:cubicBezTo>
                  <a:pt x="5691" y="122"/>
                  <a:pt x="5691" y="122"/>
                  <a:pt x="5691" y="122"/>
                </a:cubicBezTo>
                <a:cubicBezTo>
                  <a:pt x="5693" y="123"/>
                  <a:pt x="5695" y="124"/>
                  <a:pt x="5696" y="126"/>
                </a:cubicBezTo>
                <a:cubicBezTo>
                  <a:pt x="5700" y="104"/>
                  <a:pt x="5718" y="87"/>
                  <a:pt x="5741" y="87"/>
                </a:cubicBezTo>
                <a:cubicBezTo>
                  <a:pt x="5761" y="87"/>
                  <a:pt x="5778" y="100"/>
                  <a:pt x="5784" y="118"/>
                </a:cubicBezTo>
                <a:cubicBezTo>
                  <a:pt x="5788" y="114"/>
                  <a:pt x="5793" y="111"/>
                  <a:pt x="5799" y="110"/>
                </a:cubicBezTo>
                <a:cubicBezTo>
                  <a:pt x="5799" y="95"/>
                  <a:pt x="5799" y="95"/>
                  <a:pt x="5799" y="95"/>
                </a:cubicBezTo>
                <a:close/>
                <a:moveTo>
                  <a:pt x="5812" y="92"/>
                </a:moveTo>
                <a:cubicBezTo>
                  <a:pt x="5809" y="94"/>
                  <a:pt x="5805" y="95"/>
                  <a:pt x="5801" y="95"/>
                </a:cubicBezTo>
                <a:cubicBezTo>
                  <a:pt x="5801" y="110"/>
                  <a:pt x="5801" y="110"/>
                  <a:pt x="5801" y="110"/>
                </a:cubicBezTo>
                <a:cubicBezTo>
                  <a:pt x="5803" y="109"/>
                  <a:pt x="5804" y="109"/>
                  <a:pt x="5806" y="109"/>
                </a:cubicBezTo>
                <a:cubicBezTo>
                  <a:pt x="5815" y="109"/>
                  <a:pt x="5823" y="113"/>
                  <a:pt x="5829" y="119"/>
                </a:cubicBezTo>
                <a:cubicBezTo>
                  <a:pt x="5829" y="112"/>
                  <a:pt x="5829" y="112"/>
                  <a:pt x="5829" y="112"/>
                </a:cubicBezTo>
                <a:cubicBezTo>
                  <a:pt x="5819" y="111"/>
                  <a:pt x="5812" y="104"/>
                  <a:pt x="5812" y="94"/>
                </a:cubicBezTo>
                <a:cubicBezTo>
                  <a:pt x="5812" y="93"/>
                  <a:pt x="5812" y="93"/>
                  <a:pt x="5812" y="92"/>
                </a:cubicBezTo>
                <a:close/>
                <a:moveTo>
                  <a:pt x="5908" y="118"/>
                </a:moveTo>
                <a:cubicBezTo>
                  <a:pt x="5916" y="118"/>
                  <a:pt x="5923" y="122"/>
                  <a:pt x="5928" y="128"/>
                </a:cubicBezTo>
                <a:cubicBezTo>
                  <a:pt x="5928" y="112"/>
                  <a:pt x="5928" y="112"/>
                  <a:pt x="5928" y="112"/>
                </a:cubicBezTo>
                <a:cubicBezTo>
                  <a:pt x="5919" y="112"/>
                  <a:pt x="5911" y="104"/>
                  <a:pt x="5911" y="95"/>
                </a:cubicBezTo>
                <a:cubicBezTo>
                  <a:pt x="5911" y="86"/>
                  <a:pt x="5919" y="78"/>
                  <a:pt x="5929" y="78"/>
                </a:cubicBezTo>
                <a:cubicBezTo>
                  <a:pt x="5938" y="78"/>
                  <a:pt x="5946" y="86"/>
                  <a:pt x="5946" y="95"/>
                </a:cubicBezTo>
                <a:cubicBezTo>
                  <a:pt x="5946" y="104"/>
                  <a:pt x="5939" y="112"/>
                  <a:pt x="5929" y="112"/>
                </a:cubicBezTo>
                <a:cubicBezTo>
                  <a:pt x="5929" y="130"/>
                  <a:pt x="5929" y="130"/>
                  <a:pt x="5929" y="130"/>
                </a:cubicBezTo>
                <a:cubicBezTo>
                  <a:pt x="5932" y="134"/>
                  <a:pt x="5934" y="139"/>
                  <a:pt x="5934" y="145"/>
                </a:cubicBezTo>
                <a:cubicBezTo>
                  <a:pt x="5934" y="160"/>
                  <a:pt x="5922" y="172"/>
                  <a:pt x="5908" y="172"/>
                </a:cubicBezTo>
                <a:cubicBezTo>
                  <a:pt x="5893" y="172"/>
                  <a:pt x="5881" y="160"/>
                  <a:pt x="5881" y="145"/>
                </a:cubicBezTo>
                <a:cubicBezTo>
                  <a:pt x="5881" y="130"/>
                  <a:pt x="5893" y="118"/>
                  <a:pt x="5908" y="118"/>
                </a:cubicBezTo>
                <a:close/>
                <a:moveTo>
                  <a:pt x="4523" y="112"/>
                </a:moveTo>
                <a:cubicBezTo>
                  <a:pt x="4513" y="112"/>
                  <a:pt x="4505" y="104"/>
                  <a:pt x="4505" y="94"/>
                </a:cubicBezTo>
                <a:cubicBezTo>
                  <a:pt x="4505" y="83"/>
                  <a:pt x="4513" y="75"/>
                  <a:pt x="4524" y="75"/>
                </a:cubicBezTo>
                <a:cubicBezTo>
                  <a:pt x="4534" y="75"/>
                  <a:pt x="4543" y="83"/>
                  <a:pt x="4543" y="94"/>
                </a:cubicBezTo>
                <a:cubicBezTo>
                  <a:pt x="4543" y="104"/>
                  <a:pt x="4535" y="112"/>
                  <a:pt x="4524" y="112"/>
                </a:cubicBezTo>
                <a:cubicBezTo>
                  <a:pt x="4524" y="126"/>
                  <a:pt x="4524" y="126"/>
                  <a:pt x="4524" y="126"/>
                </a:cubicBezTo>
                <a:cubicBezTo>
                  <a:pt x="4525" y="126"/>
                  <a:pt x="4526" y="127"/>
                  <a:pt x="4526" y="127"/>
                </a:cubicBezTo>
                <a:cubicBezTo>
                  <a:pt x="4530" y="125"/>
                  <a:pt x="4535" y="124"/>
                  <a:pt x="4540" y="124"/>
                </a:cubicBezTo>
                <a:cubicBezTo>
                  <a:pt x="4551" y="124"/>
                  <a:pt x="4561" y="130"/>
                  <a:pt x="4566" y="139"/>
                </a:cubicBezTo>
                <a:cubicBezTo>
                  <a:pt x="4568" y="138"/>
                  <a:pt x="4569" y="137"/>
                  <a:pt x="4571" y="136"/>
                </a:cubicBezTo>
                <a:cubicBezTo>
                  <a:pt x="4571" y="101"/>
                  <a:pt x="4571" y="101"/>
                  <a:pt x="4571" y="101"/>
                </a:cubicBezTo>
                <a:cubicBezTo>
                  <a:pt x="4571" y="101"/>
                  <a:pt x="4571" y="100"/>
                  <a:pt x="4571" y="100"/>
                </a:cubicBezTo>
                <a:cubicBezTo>
                  <a:pt x="4556" y="99"/>
                  <a:pt x="4544" y="87"/>
                  <a:pt x="4544" y="71"/>
                </a:cubicBezTo>
                <a:cubicBezTo>
                  <a:pt x="4544" y="56"/>
                  <a:pt x="4557" y="43"/>
                  <a:pt x="4572" y="43"/>
                </a:cubicBezTo>
                <a:cubicBezTo>
                  <a:pt x="4588" y="43"/>
                  <a:pt x="4601" y="56"/>
                  <a:pt x="4601" y="71"/>
                </a:cubicBezTo>
                <a:cubicBezTo>
                  <a:pt x="4601" y="74"/>
                  <a:pt x="4600" y="77"/>
                  <a:pt x="4600" y="80"/>
                </a:cubicBezTo>
                <a:cubicBezTo>
                  <a:pt x="4605" y="83"/>
                  <a:pt x="4608" y="89"/>
                  <a:pt x="4608" y="95"/>
                </a:cubicBezTo>
                <a:cubicBezTo>
                  <a:pt x="4608" y="105"/>
                  <a:pt x="4600" y="114"/>
                  <a:pt x="4590" y="114"/>
                </a:cubicBezTo>
                <a:cubicBezTo>
                  <a:pt x="4590" y="132"/>
                  <a:pt x="4590" y="132"/>
                  <a:pt x="4590" y="132"/>
                </a:cubicBezTo>
                <a:cubicBezTo>
                  <a:pt x="4595" y="133"/>
                  <a:pt x="4599" y="135"/>
                  <a:pt x="4603" y="138"/>
                </a:cubicBezTo>
                <a:cubicBezTo>
                  <a:pt x="4608" y="125"/>
                  <a:pt x="4621" y="116"/>
                  <a:pt x="4636" y="116"/>
                </a:cubicBezTo>
                <a:cubicBezTo>
                  <a:pt x="4648" y="116"/>
                  <a:pt x="4660" y="122"/>
                  <a:pt x="4666" y="133"/>
                </a:cubicBezTo>
                <a:cubicBezTo>
                  <a:pt x="4669" y="132"/>
                  <a:pt x="4672" y="131"/>
                  <a:pt x="4675" y="131"/>
                </a:cubicBezTo>
                <a:cubicBezTo>
                  <a:pt x="4680" y="131"/>
                  <a:pt x="4685" y="132"/>
                  <a:pt x="4689" y="135"/>
                </a:cubicBezTo>
                <a:cubicBezTo>
                  <a:pt x="4689" y="112"/>
                  <a:pt x="4689" y="112"/>
                  <a:pt x="4689" y="112"/>
                </a:cubicBezTo>
                <a:cubicBezTo>
                  <a:pt x="4679" y="112"/>
                  <a:pt x="4671" y="103"/>
                  <a:pt x="4671" y="93"/>
                </a:cubicBezTo>
                <a:cubicBezTo>
                  <a:pt x="4671" y="82"/>
                  <a:pt x="4679" y="73"/>
                  <a:pt x="4690" y="73"/>
                </a:cubicBezTo>
                <a:cubicBezTo>
                  <a:pt x="4701" y="73"/>
                  <a:pt x="4710" y="82"/>
                  <a:pt x="4710" y="93"/>
                </a:cubicBezTo>
                <a:cubicBezTo>
                  <a:pt x="4710" y="103"/>
                  <a:pt x="4701" y="112"/>
                  <a:pt x="4691" y="112"/>
                </a:cubicBezTo>
                <a:cubicBezTo>
                  <a:pt x="4691" y="136"/>
                  <a:pt x="4691" y="136"/>
                  <a:pt x="4691" y="136"/>
                </a:cubicBezTo>
                <a:cubicBezTo>
                  <a:pt x="4693" y="137"/>
                  <a:pt x="4695" y="139"/>
                  <a:pt x="4697" y="141"/>
                </a:cubicBezTo>
                <a:cubicBezTo>
                  <a:pt x="4701" y="136"/>
                  <a:pt x="4707" y="133"/>
                  <a:pt x="4714" y="132"/>
                </a:cubicBezTo>
                <a:cubicBezTo>
                  <a:pt x="4712" y="130"/>
                  <a:pt x="4711" y="128"/>
                  <a:pt x="4711" y="125"/>
                </a:cubicBezTo>
                <a:cubicBezTo>
                  <a:pt x="4711" y="120"/>
                  <a:pt x="4715" y="116"/>
                  <a:pt x="4720" y="116"/>
                </a:cubicBezTo>
                <a:cubicBezTo>
                  <a:pt x="4725" y="116"/>
                  <a:pt x="4729" y="120"/>
                  <a:pt x="4729" y="125"/>
                </a:cubicBezTo>
                <a:cubicBezTo>
                  <a:pt x="4729" y="128"/>
                  <a:pt x="4728" y="131"/>
                  <a:pt x="4726" y="133"/>
                </a:cubicBezTo>
                <a:cubicBezTo>
                  <a:pt x="4739" y="136"/>
                  <a:pt x="4748" y="147"/>
                  <a:pt x="4748" y="161"/>
                </a:cubicBezTo>
                <a:cubicBezTo>
                  <a:pt x="4748" y="177"/>
                  <a:pt x="4735" y="190"/>
                  <a:pt x="4719" y="190"/>
                </a:cubicBezTo>
                <a:cubicBezTo>
                  <a:pt x="4710" y="190"/>
                  <a:pt x="4702" y="186"/>
                  <a:pt x="4697" y="180"/>
                </a:cubicBezTo>
                <a:cubicBezTo>
                  <a:pt x="4691" y="186"/>
                  <a:pt x="4684" y="189"/>
                  <a:pt x="4675" y="189"/>
                </a:cubicBezTo>
                <a:cubicBezTo>
                  <a:pt x="4667" y="189"/>
                  <a:pt x="4659" y="186"/>
                  <a:pt x="4654" y="181"/>
                </a:cubicBezTo>
                <a:cubicBezTo>
                  <a:pt x="4649" y="184"/>
                  <a:pt x="4642" y="186"/>
                  <a:pt x="4636" y="186"/>
                </a:cubicBezTo>
                <a:cubicBezTo>
                  <a:pt x="4626" y="186"/>
                  <a:pt x="4617" y="182"/>
                  <a:pt x="4611" y="175"/>
                </a:cubicBezTo>
                <a:cubicBezTo>
                  <a:pt x="4606" y="184"/>
                  <a:pt x="4596" y="190"/>
                  <a:pt x="4585" y="190"/>
                </a:cubicBezTo>
                <a:cubicBezTo>
                  <a:pt x="4575" y="190"/>
                  <a:pt x="4566" y="185"/>
                  <a:pt x="4561" y="177"/>
                </a:cubicBezTo>
                <a:cubicBezTo>
                  <a:pt x="4555" y="182"/>
                  <a:pt x="4548" y="186"/>
                  <a:pt x="4540" y="186"/>
                </a:cubicBezTo>
                <a:cubicBezTo>
                  <a:pt x="4531" y="186"/>
                  <a:pt x="4524" y="183"/>
                  <a:pt x="4519" y="177"/>
                </a:cubicBezTo>
                <a:cubicBezTo>
                  <a:pt x="4515" y="179"/>
                  <a:pt x="4510" y="180"/>
                  <a:pt x="4505" y="180"/>
                </a:cubicBezTo>
                <a:cubicBezTo>
                  <a:pt x="4488" y="180"/>
                  <a:pt x="4475" y="167"/>
                  <a:pt x="4475" y="150"/>
                </a:cubicBezTo>
                <a:cubicBezTo>
                  <a:pt x="4475" y="133"/>
                  <a:pt x="4488" y="119"/>
                  <a:pt x="4505" y="119"/>
                </a:cubicBezTo>
                <a:cubicBezTo>
                  <a:pt x="4512" y="119"/>
                  <a:pt x="4518" y="121"/>
                  <a:pt x="4523" y="125"/>
                </a:cubicBezTo>
                <a:cubicBezTo>
                  <a:pt x="4523" y="112"/>
                  <a:pt x="4523" y="112"/>
                  <a:pt x="4523" y="112"/>
                </a:cubicBezTo>
                <a:close/>
                <a:moveTo>
                  <a:pt x="4585" y="132"/>
                </a:moveTo>
                <a:cubicBezTo>
                  <a:pt x="4586" y="132"/>
                  <a:pt x="4587" y="132"/>
                  <a:pt x="4588" y="132"/>
                </a:cubicBezTo>
                <a:cubicBezTo>
                  <a:pt x="4588" y="114"/>
                  <a:pt x="4588" y="114"/>
                  <a:pt x="4588" y="114"/>
                </a:cubicBezTo>
                <a:cubicBezTo>
                  <a:pt x="4582" y="114"/>
                  <a:pt x="4577" y="111"/>
                  <a:pt x="4573" y="106"/>
                </a:cubicBezTo>
                <a:cubicBezTo>
                  <a:pt x="4573" y="135"/>
                  <a:pt x="4573" y="135"/>
                  <a:pt x="4573" y="135"/>
                </a:cubicBezTo>
                <a:cubicBezTo>
                  <a:pt x="4577" y="133"/>
                  <a:pt x="4581" y="132"/>
                  <a:pt x="4585" y="132"/>
                </a:cubicBezTo>
                <a:close/>
                <a:moveTo>
                  <a:pt x="3658" y="117"/>
                </a:moveTo>
                <a:cubicBezTo>
                  <a:pt x="3648" y="117"/>
                  <a:pt x="3640" y="109"/>
                  <a:pt x="3640" y="98"/>
                </a:cubicBezTo>
                <a:cubicBezTo>
                  <a:pt x="3640" y="88"/>
                  <a:pt x="3648" y="80"/>
                  <a:pt x="3658" y="80"/>
                </a:cubicBezTo>
                <a:cubicBezTo>
                  <a:pt x="3669" y="80"/>
                  <a:pt x="3677" y="88"/>
                  <a:pt x="3677" y="98"/>
                </a:cubicBezTo>
                <a:cubicBezTo>
                  <a:pt x="3677" y="109"/>
                  <a:pt x="3669" y="117"/>
                  <a:pt x="3659" y="117"/>
                </a:cubicBezTo>
                <a:cubicBezTo>
                  <a:pt x="3659" y="136"/>
                  <a:pt x="3659" y="136"/>
                  <a:pt x="3659" y="136"/>
                </a:cubicBezTo>
                <a:cubicBezTo>
                  <a:pt x="3664" y="136"/>
                  <a:pt x="3669" y="138"/>
                  <a:pt x="3672" y="141"/>
                </a:cubicBezTo>
                <a:cubicBezTo>
                  <a:pt x="3677" y="128"/>
                  <a:pt x="3690" y="119"/>
                  <a:pt x="3705" y="119"/>
                </a:cubicBezTo>
                <a:cubicBezTo>
                  <a:pt x="3718" y="119"/>
                  <a:pt x="3729" y="126"/>
                  <a:pt x="3735" y="136"/>
                </a:cubicBezTo>
                <a:cubicBezTo>
                  <a:pt x="3738" y="135"/>
                  <a:pt x="3741" y="134"/>
                  <a:pt x="3744" y="134"/>
                </a:cubicBezTo>
                <a:cubicBezTo>
                  <a:pt x="3752" y="134"/>
                  <a:pt x="3758" y="137"/>
                  <a:pt x="3764" y="142"/>
                </a:cubicBezTo>
                <a:cubicBezTo>
                  <a:pt x="3764" y="126"/>
                  <a:pt x="3764" y="126"/>
                  <a:pt x="3764" y="126"/>
                </a:cubicBezTo>
                <a:cubicBezTo>
                  <a:pt x="3756" y="126"/>
                  <a:pt x="3749" y="119"/>
                  <a:pt x="3749" y="111"/>
                </a:cubicBezTo>
                <a:cubicBezTo>
                  <a:pt x="3749" y="103"/>
                  <a:pt x="3756" y="97"/>
                  <a:pt x="3764" y="97"/>
                </a:cubicBezTo>
                <a:cubicBezTo>
                  <a:pt x="3772" y="97"/>
                  <a:pt x="3779" y="103"/>
                  <a:pt x="3779" y="111"/>
                </a:cubicBezTo>
                <a:cubicBezTo>
                  <a:pt x="3779" y="119"/>
                  <a:pt x="3773" y="126"/>
                  <a:pt x="3765" y="126"/>
                </a:cubicBezTo>
                <a:cubicBezTo>
                  <a:pt x="3765" y="143"/>
                  <a:pt x="3765" y="143"/>
                  <a:pt x="3765" y="143"/>
                </a:cubicBezTo>
                <a:cubicBezTo>
                  <a:pt x="3765" y="143"/>
                  <a:pt x="3766" y="144"/>
                  <a:pt x="3766" y="144"/>
                </a:cubicBezTo>
                <a:cubicBezTo>
                  <a:pt x="3771" y="140"/>
                  <a:pt x="3777" y="136"/>
                  <a:pt x="3783" y="135"/>
                </a:cubicBezTo>
                <a:cubicBezTo>
                  <a:pt x="3781" y="133"/>
                  <a:pt x="3780" y="131"/>
                  <a:pt x="3780" y="128"/>
                </a:cubicBezTo>
                <a:cubicBezTo>
                  <a:pt x="3780" y="123"/>
                  <a:pt x="3784" y="119"/>
                  <a:pt x="3789" y="119"/>
                </a:cubicBezTo>
                <a:cubicBezTo>
                  <a:pt x="3795" y="119"/>
                  <a:pt x="3799" y="123"/>
                  <a:pt x="3799" y="128"/>
                </a:cubicBezTo>
                <a:cubicBezTo>
                  <a:pt x="3799" y="131"/>
                  <a:pt x="3797" y="134"/>
                  <a:pt x="3795" y="136"/>
                </a:cubicBezTo>
                <a:cubicBezTo>
                  <a:pt x="3808" y="139"/>
                  <a:pt x="3817" y="150"/>
                  <a:pt x="3817" y="164"/>
                </a:cubicBezTo>
                <a:cubicBezTo>
                  <a:pt x="3817" y="180"/>
                  <a:pt x="3804" y="193"/>
                  <a:pt x="3788" y="193"/>
                </a:cubicBezTo>
                <a:cubicBezTo>
                  <a:pt x="3779" y="193"/>
                  <a:pt x="3771" y="189"/>
                  <a:pt x="3766" y="183"/>
                </a:cubicBezTo>
                <a:cubicBezTo>
                  <a:pt x="3761" y="189"/>
                  <a:pt x="3753" y="193"/>
                  <a:pt x="3744" y="193"/>
                </a:cubicBezTo>
                <a:cubicBezTo>
                  <a:pt x="3736" y="193"/>
                  <a:pt x="3729" y="189"/>
                  <a:pt x="3723" y="184"/>
                </a:cubicBezTo>
                <a:cubicBezTo>
                  <a:pt x="3718" y="187"/>
                  <a:pt x="3712" y="189"/>
                  <a:pt x="3705" y="189"/>
                </a:cubicBezTo>
                <a:cubicBezTo>
                  <a:pt x="3695" y="189"/>
                  <a:pt x="3687" y="185"/>
                  <a:pt x="3680" y="179"/>
                </a:cubicBezTo>
                <a:cubicBezTo>
                  <a:pt x="3675" y="188"/>
                  <a:pt x="3666" y="194"/>
                  <a:pt x="3655" y="194"/>
                </a:cubicBezTo>
                <a:cubicBezTo>
                  <a:pt x="3644" y="194"/>
                  <a:pt x="3635" y="188"/>
                  <a:pt x="3630" y="180"/>
                </a:cubicBezTo>
                <a:cubicBezTo>
                  <a:pt x="3625" y="186"/>
                  <a:pt x="3617" y="189"/>
                  <a:pt x="3609" y="189"/>
                </a:cubicBezTo>
                <a:cubicBezTo>
                  <a:pt x="3601" y="189"/>
                  <a:pt x="3593" y="186"/>
                  <a:pt x="3588" y="180"/>
                </a:cubicBezTo>
                <a:cubicBezTo>
                  <a:pt x="3584" y="182"/>
                  <a:pt x="3579" y="183"/>
                  <a:pt x="3575" y="183"/>
                </a:cubicBezTo>
                <a:cubicBezTo>
                  <a:pt x="3558" y="183"/>
                  <a:pt x="3544" y="170"/>
                  <a:pt x="3544" y="153"/>
                </a:cubicBezTo>
                <a:cubicBezTo>
                  <a:pt x="3544" y="136"/>
                  <a:pt x="3558" y="122"/>
                  <a:pt x="3575" y="122"/>
                </a:cubicBezTo>
                <a:cubicBezTo>
                  <a:pt x="3583" y="122"/>
                  <a:pt x="3590" y="125"/>
                  <a:pt x="3596" y="130"/>
                </a:cubicBezTo>
                <a:cubicBezTo>
                  <a:pt x="3600" y="129"/>
                  <a:pt x="3604" y="127"/>
                  <a:pt x="3609" y="127"/>
                </a:cubicBezTo>
                <a:cubicBezTo>
                  <a:pt x="3611" y="127"/>
                  <a:pt x="3613" y="128"/>
                  <a:pt x="3615" y="128"/>
                </a:cubicBezTo>
                <a:cubicBezTo>
                  <a:pt x="3614" y="126"/>
                  <a:pt x="3613" y="123"/>
                  <a:pt x="3613" y="120"/>
                </a:cubicBezTo>
                <a:cubicBezTo>
                  <a:pt x="3613" y="112"/>
                  <a:pt x="3620" y="105"/>
                  <a:pt x="3628" y="105"/>
                </a:cubicBezTo>
                <a:cubicBezTo>
                  <a:pt x="3636" y="105"/>
                  <a:pt x="3643" y="112"/>
                  <a:pt x="3643" y="120"/>
                </a:cubicBezTo>
                <a:cubicBezTo>
                  <a:pt x="3643" y="128"/>
                  <a:pt x="3637" y="135"/>
                  <a:pt x="3629" y="135"/>
                </a:cubicBezTo>
                <a:cubicBezTo>
                  <a:pt x="3632" y="137"/>
                  <a:pt x="3634" y="140"/>
                  <a:pt x="3635" y="143"/>
                </a:cubicBezTo>
                <a:cubicBezTo>
                  <a:pt x="3641" y="138"/>
                  <a:pt x="3647" y="135"/>
                  <a:pt x="3655" y="135"/>
                </a:cubicBezTo>
                <a:cubicBezTo>
                  <a:pt x="3656" y="135"/>
                  <a:pt x="3657" y="135"/>
                  <a:pt x="3658" y="135"/>
                </a:cubicBezTo>
                <a:cubicBezTo>
                  <a:pt x="3658" y="117"/>
                  <a:pt x="3658" y="117"/>
                  <a:pt x="3658" y="117"/>
                </a:cubicBezTo>
                <a:close/>
                <a:moveTo>
                  <a:pt x="2391" y="109"/>
                </a:moveTo>
                <a:cubicBezTo>
                  <a:pt x="2381" y="108"/>
                  <a:pt x="2373" y="100"/>
                  <a:pt x="2373" y="90"/>
                </a:cubicBezTo>
                <a:cubicBezTo>
                  <a:pt x="2373" y="79"/>
                  <a:pt x="2381" y="71"/>
                  <a:pt x="2392" y="71"/>
                </a:cubicBezTo>
                <a:cubicBezTo>
                  <a:pt x="2402" y="71"/>
                  <a:pt x="2411" y="79"/>
                  <a:pt x="2411" y="90"/>
                </a:cubicBezTo>
                <a:cubicBezTo>
                  <a:pt x="2411" y="100"/>
                  <a:pt x="2403" y="108"/>
                  <a:pt x="2393" y="109"/>
                </a:cubicBezTo>
                <a:cubicBezTo>
                  <a:pt x="2393" y="122"/>
                  <a:pt x="2393" y="122"/>
                  <a:pt x="2393" y="122"/>
                </a:cubicBezTo>
                <a:cubicBezTo>
                  <a:pt x="2393" y="122"/>
                  <a:pt x="2394" y="123"/>
                  <a:pt x="2395" y="123"/>
                </a:cubicBezTo>
                <a:cubicBezTo>
                  <a:pt x="2399" y="122"/>
                  <a:pt x="2403" y="121"/>
                  <a:pt x="2408" y="121"/>
                </a:cubicBezTo>
                <a:cubicBezTo>
                  <a:pt x="2410" y="121"/>
                  <a:pt x="2412" y="121"/>
                  <a:pt x="2414" y="121"/>
                </a:cubicBezTo>
                <a:cubicBezTo>
                  <a:pt x="2413" y="119"/>
                  <a:pt x="2412" y="116"/>
                  <a:pt x="2412" y="113"/>
                </a:cubicBezTo>
                <a:cubicBezTo>
                  <a:pt x="2412" y="105"/>
                  <a:pt x="2419" y="99"/>
                  <a:pt x="2427" y="99"/>
                </a:cubicBezTo>
                <a:cubicBezTo>
                  <a:pt x="2435" y="99"/>
                  <a:pt x="2442" y="105"/>
                  <a:pt x="2442" y="113"/>
                </a:cubicBezTo>
                <a:cubicBezTo>
                  <a:pt x="2442" y="121"/>
                  <a:pt x="2436" y="128"/>
                  <a:pt x="2428" y="128"/>
                </a:cubicBezTo>
                <a:cubicBezTo>
                  <a:pt x="2430" y="130"/>
                  <a:pt x="2432" y="133"/>
                  <a:pt x="2434" y="136"/>
                </a:cubicBezTo>
                <a:cubicBezTo>
                  <a:pt x="2439" y="131"/>
                  <a:pt x="2446" y="128"/>
                  <a:pt x="2453" y="128"/>
                </a:cubicBezTo>
                <a:cubicBezTo>
                  <a:pt x="2454" y="128"/>
                  <a:pt x="2455" y="128"/>
                  <a:pt x="2456" y="128"/>
                </a:cubicBezTo>
                <a:cubicBezTo>
                  <a:pt x="2456" y="110"/>
                  <a:pt x="2456" y="110"/>
                  <a:pt x="2456" y="110"/>
                </a:cubicBezTo>
                <a:cubicBezTo>
                  <a:pt x="2446" y="110"/>
                  <a:pt x="2438" y="102"/>
                  <a:pt x="2438" y="91"/>
                </a:cubicBezTo>
                <a:cubicBezTo>
                  <a:pt x="2438" y="81"/>
                  <a:pt x="2447" y="73"/>
                  <a:pt x="2457" y="73"/>
                </a:cubicBezTo>
                <a:cubicBezTo>
                  <a:pt x="2468" y="73"/>
                  <a:pt x="2476" y="81"/>
                  <a:pt x="2476" y="91"/>
                </a:cubicBezTo>
                <a:cubicBezTo>
                  <a:pt x="2476" y="102"/>
                  <a:pt x="2468" y="110"/>
                  <a:pt x="2458" y="110"/>
                </a:cubicBezTo>
                <a:cubicBezTo>
                  <a:pt x="2458" y="129"/>
                  <a:pt x="2458" y="129"/>
                  <a:pt x="2458" y="129"/>
                </a:cubicBezTo>
                <a:cubicBezTo>
                  <a:pt x="2463" y="129"/>
                  <a:pt x="2467" y="131"/>
                  <a:pt x="2471" y="134"/>
                </a:cubicBezTo>
                <a:cubicBezTo>
                  <a:pt x="2476" y="121"/>
                  <a:pt x="2489" y="112"/>
                  <a:pt x="2504" y="112"/>
                </a:cubicBezTo>
                <a:cubicBezTo>
                  <a:pt x="2508" y="112"/>
                  <a:pt x="2511" y="112"/>
                  <a:pt x="2515" y="114"/>
                </a:cubicBezTo>
                <a:cubicBezTo>
                  <a:pt x="2515" y="82"/>
                  <a:pt x="2515" y="82"/>
                  <a:pt x="2515" y="82"/>
                </a:cubicBezTo>
                <a:cubicBezTo>
                  <a:pt x="2501" y="82"/>
                  <a:pt x="2490" y="71"/>
                  <a:pt x="2490" y="57"/>
                </a:cubicBezTo>
                <a:cubicBezTo>
                  <a:pt x="2490" y="43"/>
                  <a:pt x="2502" y="31"/>
                  <a:pt x="2516" y="31"/>
                </a:cubicBezTo>
                <a:cubicBezTo>
                  <a:pt x="2530" y="31"/>
                  <a:pt x="2541" y="43"/>
                  <a:pt x="2541" y="57"/>
                </a:cubicBezTo>
                <a:cubicBezTo>
                  <a:pt x="2541" y="71"/>
                  <a:pt x="2531" y="82"/>
                  <a:pt x="2517" y="82"/>
                </a:cubicBezTo>
                <a:cubicBezTo>
                  <a:pt x="2517" y="114"/>
                  <a:pt x="2517" y="114"/>
                  <a:pt x="2517" y="114"/>
                </a:cubicBezTo>
                <a:cubicBezTo>
                  <a:pt x="2524" y="117"/>
                  <a:pt x="2530" y="122"/>
                  <a:pt x="2534" y="129"/>
                </a:cubicBezTo>
                <a:cubicBezTo>
                  <a:pt x="2537" y="128"/>
                  <a:pt x="2540" y="127"/>
                  <a:pt x="2543" y="127"/>
                </a:cubicBezTo>
                <a:cubicBezTo>
                  <a:pt x="2550" y="127"/>
                  <a:pt x="2557" y="130"/>
                  <a:pt x="2562" y="135"/>
                </a:cubicBezTo>
                <a:cubicBezTo>
                  <a:pt x="2562" y="119"/>
                  <a:pt x="2562" y="119"/>
                  <a:pt x="2562" y="119"/>
                </a:cubicBezTo>
                <a:cubicBezTo>
                  <a:pt x="2554" y="119"/>
                  <a:pt x="2548" y="112"/>
                  <a:pt x="2548" y="104"/>
                </a:cubicBezTo>
                <a:cubicBezTo>
                  <a:pt x="2548" y="96"/>
                  <a:pt x="2555" y="90"/>
                  <a:pt x="2563" y="90"/>
                </a:cubicBezTo>
                <a:cubicBezTo>
                  <a:pt x="2571" y="90"/>
                  <a:pt x="2578" y="96"/>
                  <a:pt x="2578" y="104"/>
                </a:cubicBezTo>
                <a:cubicBezTo>
                  <a:pt x="2578" y="112"/>
                  <a:pt x="2571" y="119"/>
                  <a:pt x="2564" y="119"/>
                </a:cubicBezTo>
                <a:cubicBezTo>
                  <a:pt x="2564" y="136"/>
                  <a:pt x="2564" y="136"/>
                  <a:pt x="2564" y="136"/>
                </a:cubicBezTo>
                <a:cubicBezTo>
                  <a:pt x="2564" y="136"/>
                  <a:pt x="2565" y="137"/>
                  <a:pt x="2565" y="137"/>
                </a:cubicBezTo>
                <a:cubicBezTo>
                  <a:pt x="2569" y="133"/>
                  <a:pt x="2575" y="129"/>
                  <a:pt x="2582" y="128"/>
                </a:cubicBezTo>
                <a:cubicBezTo>
                  <a:pt x="2580" y="126"/>
                  <a:pt x="2579" y="124"/>
                  <a:pt x="2579" y="121"/>
                </a:cubicBezTo>
                <a:cubicBezTo>
                  <a:pt x="2579" y="116"/>
                  <a:pt x="2583" y="112"/>
                  <a:pt x="2588" y="112"/>
                </a:cubicBezTo>
                <a:cubicBezTo>
                  <a:pt x="2593" y="112"/>
                  <a:pt x="2598" y="116"/>
                  <a:pt x="2598" y="121"/>
                </a:cubicBezTo>
                <a:cubicBezTo>
                  <a:pt x="2598" y="124"/>
                  <a:pt x="2596" y="127"/>
                  <a:pt x="2594" y="129"/>
                </a:cubicBezTo>
                <a:cubicBezTo>
                  <a:pt x="2607" y="132"/>
                  <a:pt x="2616" y="143"/>
                  <a:pt x="2616" y="157"/>
                </a:cubicBezTo>
                <a:cubicBezTo>
                  <a:pt x="2616" y="173"/>
                  <a:pt x="2603" y="186"/>
                  <a:pt x="2587" y="186"/>
                </a:cubicBezTo>
                <a:cubicBezTo>
                  <a:pt x="2578" y="186"/>
                  <a:pt x="2570" y="182"/>
                  <a:pt x="2565" y="176"/>
                </a:cubicBezTo>
                <a:cubicBezTo>
                  <a:pt x="2559" y="182"/>
                  <a:pt x="2552" y="186"/>
                  <a:pt x="2543" y="186"/>
                </a:cubicBezTo>
                <a:cubicBezTo>
                  <a:pt x="2535" y="186"/>
                  <a:pt x="2527" y="182"/>
                  <a:pt x="2522" y="177"/>
                </a:cubicBezTo>
                <a:cubicBezTo>
                  <a:pt x="2517" y="180"/>
                  <a:pt x="2511" y="182"/>
                  <a:pt x="2504" y="182"/>
                </a:cubicBezTo>
                <a:cubicBezTo>
                  <a:pt x="2494" y="182"/>
                  <a:pt x="2485" y="178"/>
                  <a:pt x="2479" y="172"/>
                </a:cubicBezTo>
                <a:cubicBezTo>
                  <a:pt x="2474" y="181"/>
                  <a:pt x="2464" y="187"/>
                  <a:pt x="2453" y="187"/>
                </a:cubicBezTo>
                <a:cubicBezTo>
                  <a:pt x="2443" y="187"/>
                  <a:pt x="2434" y="181"/>
                  <a:pt x="2429" y="173"/>
                </a:cubicBezTo>
                <a:cubicBezTo>
                  <a:pt x="2423" y="179"/>
                  <a:pt x="2416" y="182"/>
                  <a:pt x="2408" y="182"/>
                </a:cubicBezTo>
                <a:cubicBezTo>
                  <a:pt x="2400" y="182"/>
                  <a:pt x="2392" y="179"/>
                  <a:pt x="2387" y="173"/>
                </a:cubicBezTo>
                <a:cubicBezTo>
                  <a:pt x="2383" y="175"/>
                  <a:pt x="2378" y="176"/>
                  <a:pt x="2373" y="176"/>
                </a:cubicBezTo>
                <a:cubicBezTo>
                  <a:pt x="2357" y="176"/>
                  <a:pt x="2343" y="163"/>
                  <a:pt x="2343" y="146"/>
                </a:cubicBezTo>
                <a:cubicBezTo>
                  <a:pt x="2343" y="129"/>
                  <a:pt x="2357" y="115"/>
                  <a:pt x="2373" y="115"/>
                </a:cubicBezTo>
                <a:cubicBezTo>
                  <a:pt x="2380" y="115"/>
                  <a:pt x="2386" y="117"/>
                  <a:pt x="2391" y="121"/>
                </a:cubicBezTo>
                <a:cubicBezTo>
                  <a:pt x="2391" y="109"/>
                  <a:pt x="2391" y="109"/>
                  <a:pt x="2391" y="109"/>
                </a:cubicBezTo>
                <a:close/>
                <a:moveTo>
                  <a:pt x="778" y="109"/>
                </a:moveTo>
                <a:cubicBezTo>
                  <a:pt x="768" y="109"/>
                  <a:pt x="760" y="101"/>
                  <a:pt x="760" y="90"/>
                </a:cubicBezTo>
                <a:cubicBezTo>
                  <a:pt x="760" y="80"/>
                  <a:pt x="768" y="72"/>
                  <a:pt x="778" y="72"/>
                </a:cubicBezTo>
                <a:cubicBezTo>
                  <a:pt x="789" y="72"/>
                  <a:pt x="797" y="80"/>
                  <a:pt x="797" y="90"/>
                </a:cubicBezTo>
                <a:cubicBezTo>
                  <a:pt x="797" y="101"/>
                  <a:pt x="789" y="109"/>
                  <a:pt x="779" y="109"/>
                </a:cubicBezTo>
                <a:cubicBezTo>
                  <a:pt x="779" y="122"/>
                  <a:pt x="779" y="122"/>
                  <a:pt x="779" y="122"/>
                </a:cubicBezTo>
                <a:cubicBezTo>
                  <a:pt x="780" y="123"/>
                  <a:pt x="781" y="123"/>
                  <a:pt x="781" y="124"/>
                </a:cubicBezTo>
                <a:cubicBezTo>
                  <a:pt x="785" y="122"/>
                  <a:pt x="790" y="121"/>
                  <a:pt x="794" y="121"/>
                </a:cubicBezTo>
                <a:cubicBezTo>
                  <a:pt x="797" y="121"/>
                  <a:pt x="799" y="121"/>
                  <a:pt x="801" y="122"/>
                </a:cubicBezTo>
                <a:cubicBezTo>
                  <a:pt x="799" y="120"/>
                  <a:pt x="799" y="117"/>
                  <a:pt x="799" y="114"/>
                </a:cubicBezTo>
                <a:cubicBezTo>
                  <a:pt x="799" y="106"/>
                  <a:pt x="805" y="99"/>
                  <a:pt x="813" y="99"/>
                </a:cubicBezTo>
                <a:cubicBezTo>
                  <a:pt x="822" y="99"/>
                  <a:pt x="828" y="106"/>
                  <a:pt x="828" y="114"/>
                </a:cubicBezTo>
                <a:cubicBezTo>
                  <a:pt x="828" y="122"/>
                  <a:pt x="822" y="128"/>
                  <a:pt x="814" y="129"/>
                </a:cubicBezTo>
                <a:cubicBezTo>
                  <a:pt x="817" y="131"/>
                  <a:pt x="819" y="133"/>
                  <a:pt x="821" y="136"/>
                </a:cubicBezTo>
                <a:cubicBezTo>
                  <a:pt x="826" y="132"/>
                  <a:pt x="833" y="129"/>
                  <a:pt x="840" y="129"/>
                </a:cubicBezTo>
                <a:cubicBezTo>
                  <a:pt x="841" y="129"/>
                  <a:pt x="842" y="129"/>
                  <a:pt x="843" y="129"/>
                </a:cubicBezTo>
                <a:cubicBezTo>
                  <a:pt x="843" y="111"/>
                  <a:pt x="843" y="111"/>
                  <a:pt x="843" y="111"/>
                </a:cubicBezTo>
                <a:cubicBezTo>
                  <a:pt x="833" y="111"/>
                  <a:pt x="825" y="102"/>
                  <a:pt x="825" y="92"/>
                </a:cubicBezTo>
                <a:cubicBezTo>
                  <a:pt x="825" y="82"/>
                  <a:pt x="833" y="73"/>
                  <a:pt x="844" y="73"/>
                </a:cubicBezTo>
                <a:cubicBezTo>
                  <a:pt x="854" y="73"/>
                  <a:pt x="863" y="82"/>
                  <a:pt x="863" y="92"/>
                </a:cubicBezTo>
                <a:cubicBezTo>
                  <a:pt x="863" y="102"/>
                  <a:pt x="855" y="111"/>
                  <a:pt x="845" y="111"/>
                </a:cubicBezTo>
                <a:cubicBezTo>
                  <a:pt x="845" y="129"/>
                  <a:pt x="845" y="129"/>
                  <a:pt x="845" y="129"/>
                </a:cubicBezTo>
                <a:cubicBezTo>
                  <a:pt x="849" y="130"/>
                  <a:pt x="854" y="132"/>
                  <a:pt x="858" y="135"/>
                </a:cubicBezTo>
                <a:cubicBezTo>
                  <a:pt x="863" y="122"/>
                  <a:pt x="876" y="112"/>
                  <a:pt x="890" y="112"/>
                </a:cubicBezTo>
                <a:cubicBezTo>
                  <a:pt x="903" y="112"/>
                  <a:pt x="914" y="119"/>
                  <a:pt x="920" y="129"/>
                </a:cubicBezTo>
                <a:cubicBezTo>
                  <a:pt x="923" y="128"/>
                  <a:pt x="926" y="128"/>
                  <a:pt x="930" y="128"/>
                </a:cubicBezTo>
                <a:cubicBezTo>
                  <a:pt x="937" y="128"/>
                  <a:pt x="944" y="131"/>
                  <a:pt x="949" y="135"/>
                </a:cubicBezTo>
                <a:cubicBezTo>
                  <a:pt x="949" y="120"/>
                  <a:pt x="949" y="120"/>
                  <a:pt x="949" y="120"/>
                </a:cubicBezTo>
                <a:cubicBezTo>
                  <a:pt x="941" y="119"/>
                  <a:pt x="935" y="113"/>
                  <a:pt x="935" y="105"/>
                </a:cubicBezTo>
                <a:cubicBezTo>
                  <a:pt x="935" y="97"/>
                  <a:pt x="941" y="90"/>
                  <a:pt x="950" y="90"/>
                </a:cubicBezTo>
                <a:cubicBezTo>
                  <a:pt x="958" y="90"/>
                  <a:pt x="964" y="97"/>
                  <a:pt x="964" y="105"/>
                </a:cubicBezTo>
                <a:cubicBezTo>
                  <a:pt x="964" y="113"/>
                  <a:pt x="958" y="119"/>
                  <a:pt x="950" y="120"/>
                </a:cubicBezTo>
                <a:cubicBezTo>
                  <a:pt x="950" y="136"/>
                  <a:pt x="950" y="136"/>
                  <a:pt x="950" y="136"/>
                </a:cubicBezTo>
                <a:cubicBezTo>
                  <a:pt x="951" y="137"/>
                  <a:pt x="951" y="137"/>
                  <a:pt x="952" y="138"/>
                </a:cubicBezTo>
                <a:cubicBezTo>
                  <a:pt x="956" y="133"/>
                  <a:pt x="962" y="130"/>
                  <a:pt x="968" y="129"/>
                </a:cubicBezTo>
                <a:cubicBezTo>
                  <a:pt x="967" y="127"/>
                  <a:pt x="966" y="125"/>
                  <a:pt x="966" y="122"/>
                </a:cubicBezTo>
                <a:cubicBezTo>
                  <a:pt x="966" y="117"/>
                  <a:pt x="970" y="113"/>
                  <a:pt x="975" y="113"/>
                </a:cubicBezTo>
                <a:cubicBezTo>
                  <a:pt x="980" y="113"/>
                  <a:pt x="984" y="117"/>
                  <a:pt x="984" y="122"/>
                </a:cubicBezTo>
                <a:cubicBezTo>
                  <a:pt x="984" y="125"/>
                  <a:pt x="983" y="128"/>
                  <a:pt x="981" y="129"/>
                </a:cubicBezTo>
                <a:cubicBezTo>
                  <a:pt x="993" y="132"/>
                  <a:pt x="1003" y="144"/>
                  <a:pt x="1003" y="158"/>
                </a:cubicBezTo>
                <a:cubicBezTo>
                  <a:pt x="1003" y="174"/>
                  <a:pt x="990" y="187"/>
                  <a:pt x="973" y="187"/>
                </a:cubicBezTo>
                <a:cubicBezTo>
                  <a:pt x="965" y="187"/>
                  <a:pt x="957" y="183"/>
                  <a:pt x="951" y="177"/>
                </a:cubicBezTo>
                <a:cubicBezTo>
                  <a:pt x="946" y="182"/>
                  <a:pt x="938" y="186"/>
                  <a:pt x="930" y="186"/>
                </a:cubicBezTo>
                <a:cubicBezTo>
                  <a:pt x="921" y="186"/>
                  <a:pt x="914" y="183"/>
                  <a:pt x="909" y="177"/>
                </a:cubicBezTo>
                <a:cubicBezTo>
                  <a:pt x="903" y="181"/>
                  <a:pt x="897" y="182"/>
                  <a:pt x="890" y="182"/>
                </a:cubicBezTo>
                <a:cubicBezTo>
                  <a:pt x="881" y="182"/>
                  <a:pt x="872" y="179"/>
                  <a:pt x="866" y="172"/>
                </a:cubicBezTo>
                <a:cubicBezTo>
                  <a:pt x="861" y="181"/>
                  <a:pt x="851" y="187"/>
                  <a:pt x="840" y="187"/>
                </a:cubicBezTo>
                <a:cubicBezTo>
                  <a:pt x="830" y="187"/>
                  <a:pt x="821" y="182"/>
                  <a:pt x="816" y="174"/>
                </a:cubicBezTo>
                <a:cubicBezTo>
                  <a:pt x="810" y="179"/>
                  <a:pt x="803" y="182"/>
                  <a:pt x="794" y="182"/>
                </a:cubicBezTo>
                <a:cubicBezTo>
                  <a:pt x="786" y="182"/>
                  <a:pt x="779" y="179"/>
                  <a:pt x="773" y="174"/>
                </a:cubicBezTo>
                <a:cubicBezTo>
                  <a:pt x="769" y="176"/>
                  <a:pt x="765" y="177"/>
                  <a:pt x="760" y="177"/>
                </a:cubicBezTo>
                <a:cubicBezTo>
                  <a:pt x="743" y="177"/>
                  <a:pt x="729" y="163"/>
                  <a:pt x="729" y="146"/>
                </a:cubicBezTo>
                <a:cubicBezTo>
                  <a:pt x="729" y="129"/>
                  <a:pt x="743" y="116"/>
                  <a:pt x="760" y="116"/>
                </a:cubicBezTo>
                <a:cubicBezTo>
                  <a:pt x="767" y="116"/>
                  <a:pt x="773" y="118"/>
                  <a:pt x="778" y="121"/>
                </a:cubicBezTo>
                <a:cubicBezTo>
                  <a:pt x="778" y="109"/>
                  <a:pt x="778" y="109"/>
                  <a:pt x="778" y="109"/>
                </a:cubicBezTo>
                <a:close/>
                <a:moveTo>
                  <a:pt x="237" y="104"/>
                </a:moveTo>
                <a:cubicBezTo>
                  <a:pt x="230" y="104"/>
                  <a:pt x="225" y="106"/>
                  <a:pt x="220" y="10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31" y="101"/>
                  <a:pt x="240" y="92"/>
                  <a:pt x="240" y="81"/>
                </a:cubicBezTo>
                <a:cubicBezTo>
                  <a:pt x="240" y="69"/>
                  <a:pt x="231" y="60"/>
                  <a:pt x="219" y="60"/>
                </a:cubicBezTo>
                <a:cubicBezTo>
                  <a:pt x="207" y="60"/>
                  <a:pt x="198" y="69"/>
                  <a:pt x="198" y="81"/>
                </a:cubicBezTo>
                <a:cubicBezTo>
                  <a:pt x="198" y="92"/>
                  <a:pt x="207" y="101"/>
                  <a:pt x="218" y="102"/>
                </a:cubicBezTo>
                <a:cubicBezTo>
                  <a:pt x="218" y="110"/>
                  <a:pt x="218" y="110"/>
                  <a:pt x="218" y="110"/>
                </a:cubicBezTo>
                <a:cubicBezTo>
                  <a:pt x="215" y="112"/>
                  <a:pt x="213" y="114"/>
                  <a:pt x="211" y="116"/>
                </a:cubicBezTo>
                <a:cubicBezTo>
                  <a:pt x="207" y="112"/>
                  <a:pt x="202" y="109"/>
                  <a:pt x="196" y="109"/>
                </a:cubicBezTo>
                <a:cubicBezTo>
                  <a:pt x="197" y="107"/>
                  <a:pt x="198" y="105"/>
                  <a:pt x="198" y="102"/>
                </a:cubicBezTo>
                <a:cubicBezTo>
                  <a:pt x="198" y="94"/>
                  <a:pt x="191" y="87"/>
                  <a:pt x="183" y="87"/>
                </a:cubicBezTo>
                <a:cubicBezTo>
                  <a:pt x="175" y="87"/>
                  <a:pt x="168" y="94"/>
                  <a:pt x="168" y="102"/>
                </a:cubicBezTo>
                <a:cubicBezTo>
                  <a:pt x="168" y="109"/>
                  <a:pt x="172" y="114"/>
                  <a:pt x="178" y="116"/>
                </a:cubicBezTo>
                <a:cubicBezTo>
                  <a:pt x="175" y="119"/>
                  <a:pt x="173" y="123"/>
                  <a:pt x="173" y="128"/>
                </a:cubicBezTo>
                <a:cubicBezTo>
                  <a:pt x="170" y="120"/>
                  <a:pt x="163" y="115"/>
                  <a:pt x="155" y="115"/>
                </a:cubicBezTo>
                <a:cubicBezTo>
                  <a:pt x="153" y="115"/>
                  <a:pt x="151" y="115"/>
                  <a:pt x="149" y="116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60" y="103"/>
                  <a:pt x="169" y="94"/>
                  <a:pt x="169" y="83"/>
                </a:cubicBezTo>
                <a:cubicBezTo>
                  <a:pt x="169" y="71"/>
                  <a:pt x="159" y="62"/>
                  <a:pt x="148" y="62"/>
                </a:cubicBezTo>
                <a:cubicBezTo>
                  <a:pt x="136" y="62"/>
                  <a:pt x="127" y="71"/>
                  <a:pt x="127" y="83"/>
                </a:cubicBezTo>
                <a:cubicBezTo>
                  <a:pt x="127" y="94"/>
                  <a:pt x="136" y="103"/>
                  <a:pt x="147" y="104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41" y="120"/>
                  <a:pt x="136" y="126"/>
                  <a:pt x="136" y="133"/>
                </a:cubicBezTo>
                <a:cubicBezTo>
                  <a:pt x="136" y="141"/>
                  <a:pt x="141" y="147"/>
                  <a:pt x="147" y="150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9" y="151"/>
                  <a:pt x="149" y="151"/>
                  <a:pt x="149" y="151"/>
                </a:cubicBezTo>
                <a:cubicBezTo>
                  <a:pt x="151" y="152"/>
                  <a:pt x="153" y="152"/>
                  <a:pt x="155" y="152"/>
                </a:cubicBezTo>
                <a:cubicBezTo>
                  <a:pt x="164" y="152"/>
                  <a:pt x="172" y="145"/>
                  <a:pt x="173" y="137"/>
                </a:cubicBezTo>
                <a:cubicBezTo>
                  <a:pt x="175" y="142"/>
                  <a:pt x="178" y="146"/>
                  <a:pt x="182" y="149"/>
                </a:cubicBezTo>
                <a:cubicBezTo>
                  <a:pt x="182" y="152"/>
                  <a:pt x="182" y="152"/>
                  <a:pt x="182" y="152"/>
                </a:cubicBezTo>
                <a:cubicBezTo>
                  <a:pt x="183" y="152"/>
                  <a:pt x="183" y="152"/>
                  <a:pt x="183" y="152"/>
                </a:cubicBezTo>
                <a:cubicBezTo>
                  <a:pt x="183" y="150"/>
                  <a:pt x="183" y="150"/>
                  <a:pt x="183" y="150"/>
                </a:cubicBezTo>
                <a:cubicBezTo>
                  <a:pt x="187" y="152"/>
                  <a:pt x="191" y="153"/>
                  <a:pt x="195" y="153"/>
                </a:cubicBezTo>
                <a:cubicBezTo>
                  <a:pt x="199" y="153"/>
                  <a:pt x="203" y="152"/>
                  <a:pt x="207" y="150"/>
                </a:cubicBezTo>
                <a:cubicBezTo>
                  <a:pt x="212" y="161"/>
                  <a:pt x="223" y="169"/>
                  <a:pt x="237" y="169"/>
                </a:cubicBezTo>
                <a:cubicBezTo>
                  <a:pt x="255" y="169"/>
                  <a:pt x="269" y="155"/>
                  <a:pt x="269" y="137"/>
                </a:cubicBezTo>
                <a:cubicBezTo>
                  <a:pt x="269" y="119"/>
                  <a:pt x="255" y="104"/>
                  <a:pt x="237" y="104"/>
                </a:cubicBezTo>
                <a:close/>
                <a:moveTo>
                  <a:pt x="9" y="104"/>
                </a:moveTo>
                <a:cubicBezTo>
                  <a:pt x="4" y="104"/>
                  <a:pt x="0" y="108"/>
                  <a:pt x="0" y="112"/>
                </a:cubicBezTo>
                <a:cubicBezTo>
                  <a:pt x="0" y="117"/>
                  <a:pt x="4" y="121"/>
                  <a:pt x="9" y="121"/>
                </a:cubicBezTo>
                <a:cubicBezTo>
                  <a:pt x="14" y="121"/>
                  <a:pt x="17" y="117"/>
                  <a:pt x="17" y="112"/>
                </a:cubicBezTo>
                <a:cubicBezTo>
                  <a:pt x="17" y="108"/>
                  <a:pt x="14" y="104"/>
                  <a:pt x="9" y="104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7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>
            <a:extLst>
              <a:ext uri="{FF2B5EF4-FFF2-40B4-BE49-F238E27FC236}">
                <a16:creationId xmlns:a16="http://schemas.microsoft.com/office/drawing/2014/main" id="{E9423ABB-B60B-4DE6-8CB7-DB7E7024710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1779588"/>
            <a:ext cx="12192000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32FF8C0-8E55-402F-8451-45EB3A293E91}"/>
              </a:ext>
            </a:extLst>
          </p:cNvPr>
          <p:cNvGrpSpPr/>
          <p:nvPr/>
        </p:nvGrpSpPr>
        <p:grpSpPr>
          <a:xfrm>
            <a:off x="3152775" y="1776413"/>
            <a:ext cx="5624513" cy="1320800"/>
            <a:chOff x="28575" y="1779588"/>
            <a:chExt cx="5624513" cy="1320800"/>
          </a:xfrm>
        </p:grpSpPr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234B18DB-0F53-4A8D-9CD7-48BB38003F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2588" y="2852738"/>
              <a:ext cx="3959225" cy="171450"/>
            </a:xfrm>
            <a:custGeom>
              <a:avLst/>
              <a:gdLst>
                <a:gd name="T0" fmla="*/ 170 w 1527"/>
                <a:gd name="T1" fmla="*/ 15 h 66"/>
                <a:gd name="T2" fmla="*/ 160 w 1527"/>
                <a:gd name="T3" fmla="*/ 42 h 66"/>
                <a:gd name="T4" fmla="*/ 33 w 1527"/>
                <a:gd name="T5" fmla="*/ 27 h 66"/>
                <a:gd name="T6" fmla="*/ 51 w 1527"/>
                <a:gd name="T7" fmla="*/ 15 h 66"/>
                <a:gd name="T8" fmla="*/ 83 w 1527"/>
                <a:gd name="T9" fmla="*/ 51 h 66"/>
                <a:gd name="T10" fmla="*/ 127 w 1527"/>
                <a:gd name="T11" fmla="*/ 51 h 66"/>
                <a:gd name="T12" fmla="*/ 181 w 1527"/>
                <a:gd name="T13" fmla="*/ 15 h 66"/>
                <a:gd name="T14" fmla="*/ 206 w 1527"/>
                <a:gd name="T15" fmla="*/ 23 h 66"/>
                <a:gd name="T16" fmla="*/ 1218 w 1527"/>
                <a:gd name="T17" fmla="*/ 47 h 66"/>
                <a:gd name="T18" fmla="*/ 1220 w 1527"/>
                <a:gd name="T19" fmla="*/ 33 h 66"/>
                <a:gd name="T20" fmla="*/ 886 w 1527"/>
                <a:gd name="T21" fmla="*/ 23 h 66"/>
                <a:gd name="T22" fmla="*/ 902 w 1527"/>
                <a:gd name="T23" fmla="*/ 47 h 66"/>
                <a:gd name="T24" fmla="*/ 1201 w 1527"/>
                <a:gd name="T25" fmla="*/ 19 h 66"/>
                <a:gd name="T26" fmla="*/ 1188 w 1527"/>
                <a:gd name="T27" fmla="*/ 19 h 66"/>
                <a:gd name="T28" fmla="*/ 425 w 1527"/>
                <a:gd name="T29" fmla="*/ 19 h 66"/>
                <a:gd name="T30" fmla="*/ 412 w 1527"/>
                <a:gd name="T31" fmla="*/ 19 h 66"/>
                <a:gd name="T32" fmla="*/ 956 w 1527"/>
                <a:gd name="T33" fmla="*/ 19 h 66"/>
                <a:gd name="T34" fmla="*/ 943 w 1527"/>
                <a:gd name="T35" fmla="*/ 19 h 66"/>
                <a:gd name="T36" fmla="*/ 605 w 1527"/>
                <a:gd name="T37" fmla="*/ 33 h 66"/>
                <a:gd name="T38" fmla="*/ 1340 w 1527"/>
                <a:gd name="T39" fmla="*/ 33 h 66"/>
                <a:gd name="T40" fmla="*/ 1358 w 1527"/>
                <a:gd name="T41" fmla="*/ 47 h 66"/>
                <a:gd name="T42" fmla="*/ 1106 w 1527"/>
                <a:gd name="T43" fmla="*/ 1 h 66"/>
                <a:gd name="T44" fmla="*/ 1100 w 1527"/>
                <a:gd name="T45" fmla="*/ 19 h 66"/>
                <a:gd name="T46" fmla="*/ 1498 w 1527"/>
                <a:gd name="T47" fmla="*/ 15 h 66"/>
                <a:gd name="T48" fmla="*/ 446 w 1527"/>
                <a:gd name="T49" fmla="*/ 15 h 66"/>
                <a:gd name="T50" fmla="*/ 1431 w 1527"/>
                <a:gd name="T51" fmla="*/ 19 h 66"/>
                <a:gd name="T52" fmla="*/ 1430 w 1527"/>
                <a:gd name="T53" fmla="*/ 31 h 66"/>
                <a:gd name="T54" fmla="*/ 252 w 1527"/>
                <a:gd name="T55" fmla="*/ 49 h 66"/>
                <a:gd name="T56" fmla="*/ 276 w 1527"/>
                <a:gd name="T57" fmla="*/ 1 h 66"/>
                <a:gd name="T58" fmla="*/ 368 w 1527"/>
                <a:gd name="T59" fmla="*/ 51 h 66"/>
                <a:gd name="T60" fmla="*/ 471 w 1527"/>
                <a:gd name="T61" fmla="*/ 39 h 66"/>
                <a:gd name="T62" fmla="*/ 470 w 1527"/>
                <a:gd name="T63" fmla="*/ 16 h 66"/>
                <a:gd name="T64" fmla="*/ 473 w 1527"/>
                <a:gd name="T65" fmla="*/ 26 h 66"/>
                <a:gd name="T66" fmla="*/ 507 w 1527"/>
                <a:gd name="T67" fmla="*/ 8 h 66"/>
                <a:gd name="T68" fmla="*/ 543 w 1527"/>
                <a:gd name="T69" fmla="*/ 51 h 66"/>
                <a:gd name="T70" fmla="*/ 536 w 1527"/>
                <a:gd name="T71" fmla="*/ 15 h 66"/>
                <a:gd name="T72" fmla="*/ 647 w 1527"/>
                <a:gd name="T73" fmla="*/ 19 h 66"/>
                <a:gd name="T74" fmla="*/ 658 w 1527"/>
                <a:gd name="T75" fmla="*/ 11 h 66"/>
                <a:gd name="T76" fmla="*/ 711 w 1527"/>
                <a:gd name="T77" fmla="*/ 46 h 66"/>
                <a:gd name="T78" fmla="*/ 700 w 1527"/>
                <a:gd name="T79" fmla="*/ 2 h 66"/>
                <a:gd name="T80" fmla="*/ 710 w 1527"/>
                <a:gd name="T81" fmla="*/ 21 h 66"/>
                <a:gd name="T82" fmla="*/ 772 w 1527"/>
                <a:gd name="T83" fmla="*/ 38 h 66"/>
                <a:gd name="T84" fmla="*/ 762 w 1527"/>
                <a:gd name="T85" fmla="*/ 21 h 66"/>
                <a:gd name="T86" fmla="*/ 787 w 1527"/>
                <a:gd name="T87" fmla="*/ 8 h 66"/>
                <a:gd name="T88" fmla="*/ 803 w 1527"/>
                <a:gd name="T89" fmla="*/ 47 h 66"/>
                <a:gd name="T90" fmla="*/ 828 w 1527"/>
                <a:gd name="T91" fmla="*/ 39 h 66"/>
                <a:gd name="T92" fmla="*/ 1168 w 1527"/>
                <a:gd name="T93" fmla="*/ 1 h 66"/>
                <a:gd name="T94" fmla="*/ 1286 w 1527"/>
                <a:gd name="T95" fmla="*/ 20 h 66"/>
                <a:gd name="T96" fmla="*/ 1257 w 1527"/>
                <a:gd name="T97" fmla="*/ 51 h 66"/>
                <a:gd name="T98" fmla="*/ 1474 w 1527"/>
                <a:gd name="T99" fmla="*/ 54 h 66"/>
                <a:gd name="T100" fmla="*/ 1482 w 1527"/>
                <a:gd name="T101" fmla="*/ 46 h 66"/>
                <a:gd name="T102" fmla="*/ 1472 w 1527"/>
                <a:gd name="T103" fmla="*/ 22 h 66"/>
                <a:gd name="T104" fmla="*/ 327 w 1527"/>
                <a:gd name="T105" fmla="*/ 23 h 66"/>
                <a:gd name="T106" fmla="*/ 294 w 1527"/>
                <a:gd name="T107" fmla="*/ 51 h 66"/>
                <a:gd name="T108" fmla="*/ 869 w 1527"/>
                <a:gd name="T109" fmla="*/ 51 h 66"/>
                <a:gd name="T110" fmla="*/ 1036 w 1527"/>
                <a:gd name="T111" fmla="*/ 15 h 66"/>
                <a:gd name="T112" fmla="*/ 1053 w 1527"/>
                <a:gd name="T113" fmla="*/ 20 h 66"/>
                <a:gd name="T114" fmla="*/ 1324 w 1527"/>
                <a:gd name="T115" fmla="*/ 15 h 66"/>
                <a:gd name="T116" fmla="*/ 1305 w 1527"/>
                <a:gd name="T117" fmla="*/ 31 h 66"/>
                <a:gd name="T118" fmla="*/ 1014 w 1527"/>
                <a:gd name="T119" fmla="*/ 19 h 66"/>
                <a:gd name="T120" fmla="*/ 993 w 1527"/>
                <a:gd name="T121" fmla="*/ 42 h 66"/>
                <a:gd name="T122" fmla="*/ 565 w 1527"/>
                <a:gd name="T123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7" h="66">
                  <a:moveTo>
                    <a:pt x="164" y="45"/>
                  </a:moveTo>
                  <a:cubicBezTo>
                    <a:pt x="163" y="47"/>
                    <a:pt x="161" y="48"/>
                    <a:pt x="159" y="50"/>
                  </a:cubicBezTo>
                  <a:cubicBezTo>
                    <a:pt x="157" y="51"/>
                    <a:pt x="154" y="51"/>
                    <a:pt x="151" y="51"/>
                  </a:cubicBezTo>
                  <a:cubicBezTo>
                    <a:pt x="146" y="51"/>
                    <a:pt x="142" y="50"/>
                    <a:pt x="138" y="46"/>
                  </a:cubicBezTo>
                  <a:cubicBezTo>
                    <a:pt x="135" y="42"/>
                    <a:pt x="133" y="38"/>
                    <a:pt x="133" y="32"/>
                  </a:cubicBezTo>
                  <a:cubicBezTo>
                    <a:pt x="133" y="27"/>
                    <a:pt x="135" y="22"/>
                    <a:pt x="138" y="19"/>
                  </a:cubicBezTo>
                  <a:cubicBezTo>
                    <a:pt x="142" y="15"/>
                    <a:pt x="146" y="13"/>
                    <a:pt x="152" y="13"/>
                  </a:cubicBezTo>
                  <a:cubicBezTo>
                    <a:pt x="154" y="13"/>
                    <a:pt x="157" y="14"/>
                    <a:pt x="159" y="15"/>
                  </a:cubicBezTo>
                  <a:cubicBezTo>
                    <a:pt x="161" y="16"/>
                    <a:pt x="163" y="17"/>
                    <a:pt x="164" y="19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70" y="15"/>
                    <a:pt x="170" y="15"/>
                    <a:pt x="170" y="15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45"/>
                    <a:pt x="164" y="45"/>
                    <a:pt x="164" y="45"/>
                  </a:cubicBezTo>
                  <a:close/>
                  <a:moveTo>
                    <a:pt x="164" y="32"/>
                  </a:moveTo>
                  <a:cubicBezTo>
                    <a:pt x="164" y="28"/>
                    <a:pt x="162" y="25"/>
                    <a:pt x="160" y="23"/>
                  </a:cubicBezTo>
                  <a:cubicBezTo>
                    <a:pt x="158" y="20"/>
                    <a:pt x="155" y="19"/>
                    <a:pt x="152" y="19"/>
                  </a:cubicBezTo>
                  <a:cubicBezTo>
                    <a:pt x="148" y="19"/>
                    <a:pt x="145" y="20"/>
                    <a:pt x="143" y="23"/>
                  </a:cubicBezTo>
                  <a:cubicBezTo>
                    <a:pt x="141" y="25"/>
                    <a:pt x="140" y="29"/>
                    <a:pt x="140" y="32"/>
                  </a:cubicBezTo>
                  <a:cubicBezTo>
                    <a:pt x="140" y="36"/>
                    <a:pt x="141" y="39"/>
                    <a:pt x="143" y="42"/>
                  </a:cubicBezTo>
                  <a:cubicBezTo>
                    <a:pt x="145" y="44"/>
                    <a:pt x="148" y="45"/>
                    <a:pt x="152" y="45"/>
                  </a:cubicBezTo>
                  <a:cubicBezTo>
                    <a:pt x="155" y="45"/>
                    <a:pt x="158" y="44"/>
                    <a:pt x="160" y="42"/>
                  </a:cubicBezTo>
                  <a:cubicBezTo>
                    <a:pt x="162" y="39"/>
                    <a:pt x="164" y="36"/>
                    <a:pt x="164" y="32"/>
                  </a:cubicBezTo>
                  <a:close/>
                  <a:moveTo>
                    <a:pt x="0" y="5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0" y="51"/>
                    <a:pt x="0" y="51"/>
                    <a:pt x="0" y="51"/>
                  </a:cubicBezTo>
                  <a:close/>
                  <a:moveTo>
                    <a:pt x="77" y="51"/>
                  </a:moveTo>
                  <a:cubicBezTo>
                    <a:pt x="77" y="46"/>
                    <a:pt x="77" y="46"/>
                    <a:pt x="77" y="46"/>
                  </a:cubicBezTo>
                  <a:cubicBezTo>
                    <a:pt x="74" y="50"/>
                    <a:pt x="70" y="52"/>
                    <a:pt x="65" y="52"/>
                  </a:cubicBezTo>
                  <a:cubicBezTo>
                    <a:pt x="62" y="52"/>
                    <a:pt x="60" y="51"/>
                    <a:pt x="58" y="51"/>
                  </a:cubicBezTo>
                  <a:cubicBezTo>
                    <a:pt x="56" y="50"/>
                    <a:pt x="54" y="49"/>
                    <a:pt x="53" y="47"/>
                  </a:cubicBezTo>
                  <a:cubicBezTo>
                    <a:pt x="52" y="46"/>
                    <a:pt x="52" y="45"/>
                    <a:pt x="51" y="43"/>
                  </a:cubicBezTo>
                  <a:cubicBezTo>
                    <a:pt x="51" y="42"/>
                    <a:pt x="51" y="40"/>
                    <a:pt x="51" y="3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8"/>
                    <a:pt x="58" y="40"/>
                    <a:pt x="58" y="41"/>
                  </a:cubicBezTo>
                  <a:cubicBezTo>
                    <a:pt x="58" y="43"/>
                    <a:pt x="59" y="44"/>
                    <a:pt x="61" y="45"/>
                  </a:cubicBezTo>
                  <a:cubicBezTo>
                    <a:pt x="62" y="46"/>
                    <a:pt x="64" y="46"/>
                    <a:pt x="66" y="46"/>
                  </a:cubicBezTo>
                  <a:cubicBezTo>
                    <a:pt x="68" y="46"/>
                    <a:pt x="70" y="46"/>
                    <a:pt x="72" y="45"/>
                  </a:cubicBezTo>
                  <a:cubicBezTo>
                    <a:pt x="73" y="44"/>
                    <a:pt x="75" y="43"/>
                    <a:pt x="75" y="41"/>
                  </a:cubicBezTo>
                  <a:cubicBezTo>
                    <a:pt x="76" y="40"/>
                    <a:pt x="76" y="37"/>
                    <a:pt x="76" y="34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7" y="51"/>
                    <a:pt x="77" y="51"/>
                    <a:pt x="77" y="51"/>
                  </a:cubicBezTo>
                  <a:close/>
                  <a:moveTo>
                    <a:pt x="94" y="51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3" y="16"/>
                    <a:pt x="107" y="14"/>
                    <a:pt x="113" y="14"/>
                  </a:cubicBezTo>
                  <a:cubicBezTo>
                    <a:pt x="115" y="14"/>
                    <a:pt x="118" y="14"/>
                    <a:pt x="120" y="15"/>
                  </a:cubicBezTo>
                  <a:cubicBezTo>
                    <a:pt x="122" y="16"/>
                    <a:pt x="123" y="17"/>
                    <a:pt x="124" y="18"/>
                  </a:cubicBezTo>
                  <a:cubicBezTo>
                    <a:pt x="125" y="19"/>
                    <a:pt x="126" y="21"/>
                    <a:pt x="126" y="23"/>
                  </a:cubicBezTo>
                  <a:cubicBezTo>
                    <a:pt x="126" y="24"/>
                    <a:pt x="127" y="26"/>
                    <a:pt x="127" y="29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6"/>
                    <a:pt x="120" y="24"/>
                    <a:pt x="119" y="23"/>
                  </a:cubicBezTo>
                  <a:cubicBezTo>
                    <a:pt x="118" y="22"/>
                    <a:pt x="118" y="21"/>
                    <a:pt x="116" y="20"/>
                  </a:cubicBezTo>
                  <a:cubicBezTo>
                    <a:pt x="115" y="20"/>
                    <a:pt x="113" y="19"/>
                    <a:pt x="111" y="19"/>
                  </a:cubicBezTo>
                  <a:cubicBezTo>
                    <a:pt x="109" y="19"/>
                    <a:pt x="106" y="20"/>
                    <a:pt x="104" y="22"/>
                  </a:cubicBezTo>
                  <a:cubicBezTo>
                    <a:pt x="102" y="23"/>
                    <a:pt x="101" y="26"/>
                    <a:pt x="101" y="3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94" y="51"/>
                    <a:pt x="94" y="51"/>
                    <a:pt x="94" y="51"/>
                  </a:cubicBezTo>
                  <a:close/>
                  <a:moveTo>
                    <a:pt x="181" y="51"/>
                  </a:moveTo>
                  <a:cubicBezTo>
                    <a:pt x="181" y="15"/>
                    <a:pt x="181" y="15"/>
                    <a:pt x="181" y="15"/>
                  </a:cubicBezTo>
                  <a:cubicBezTo>
                    <a:pt x="187" y="15"/>
                    <a:pt x="187" y="15"/>
                    <a:pt x="187" y="15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90" y="16"/>
                    <a:pt x="195" y="14"/>
                    <a:pt x="200" y="14"/>
                  </a:cubicBezTo>
                  <a:cubicBezTo>
                    <a:pt x="203" y="14"/>
                    <a:pt x="205" y="14"/>
                    <a:pt x="207" y="15"/>
                  </a:cubicBezTo>
                  <a:cubicBezTo>
                    <a:pt x="209" y="16"/>
                    <a:pt x="210" y="17"/>
                    <a:pt x="211" y="18"/>
                  </a:cubicBezTo>
                  <a:cubicBezTo>
                    <a:pt x="212" y="19"/>
                    <a:pt x="213" y="21"/>
                    <a:pt x="213" y="23"/>
                  </a:cubicBezTo>
                  <a:cubicBezTo>
                    <a:pt x="214" y="24"/>
                    <a:pt x="214" y="26"/>
                    <a:pt x="214" y="29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07" y="51"/>
                    <a:pt x="207" y="51"/>
                    <a:pt x="207" y="51"/>
                  </a:cubicBezTo>
                  <a:cubicBezTo>
                    <a:pt x="207" y="29"/>
                    <a:pt x="207" y="29"/>
                    <a:pt x="207" y="29"/>
                  </a:cubicBezTo>
                  <a:cubicBezTo>
                    <a:pt x="207" y="26"/>
                    <a:pt x="207" y="24"/>
                    <a:pt x="206" y="23"/>
                  </a:cubicBezTo>
                  <a:cubicBezTo>
                    <a:pt x="206" y="22"/>
                    <a:pt x="205" y="21"/>
                    <a:pt x="203" y="20"/>
                  </a:cubicBezTo>
                  <a:cubicBezTo>
                    <a:pt x="202" y="20"/>
                    <a:pt x="201" y="19"/>
                    <a:pt x="199" y="19"/>
                  </a:cubicBezTo>
                  <a:cubicBezTo>
                    <a:pt x="196" y="19"/>
                    <a:pt x="193" y="20"/>
                    <a:pt x="191" y="22"/>
                  </a:cubicBezTo>
                  <a:cubicBezTo>
                    <a:pt x="189" y="23"/>
                    <a:pt x="188" y="26"/>
                    <a:pt x="188" y="31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1" y="51"/>
                    <a:pt x="181" y="51"/>
                    <a:pt x="181" y="51"/>
                  </a:cubicBezTo>
                  <a:close/>
                  <a:moveTo>
                    <a:pt x="1242" y="38"/>
                  </a:moveTo>
                  <a:cubicBezTo>
                    <a:pt x="1248" y="38"/>
                    <a:pt x="1248" y="38"/>
                    <a:pt x="1248" y="38"/>
                  </a:cubicBezTo>
                  <a:cubicBezTo>
                    <a:pt x="1248" y="43"/>
                    <a:pt x="1246" y="46"/>
                    <a:pt x="1243" y="48"/>
                  </a:cubicBezTo>
                  <a:cubicBezTo>
                    <a:pt x="1240" y="51"/>
                    <a:pt x="1236" y="52"/>
                    <a:pt x="1232" y="52"/>
                  </a:cubicBezTo>
                  <a:cubicBezTo>
                    <a:pt x="1226" y="52"/>
                    <a:pt x="1222" y="50"/>
                    <a:pt x="1218" y="47"/>
                  </a:cubicBezTo>
                  <a:cubicBezTo>
                    <a:pt x="1215" y="44"/>
                    <a:pt x="1213" y="39"/>
                    <a:pt x="1213" y="33"/>
                  </a:cubicBezTo>
                  <a:cubicBezTo>
                    <a:pt x="1213" y="29"/>
                    <a:pt x="1214" y="26"/>
                    <a:pt x="1215" y="23"/>
                  </a:cubicBezTo>
                  <a:cubicBezTo>
                    <a:pt x="1217" y="20"/>
                    <a:pt x="1219" y="17"/>
                    <a:pt x="1222" y="16"/>
                  </a:cubicBezTo>
                  <a:cubicBezTo>
                    <a:pt x="1225" y="15"/>
                    <a:pt x="1228" y="14"/>
                    <a:pt x="1232" y="14"/>
                  </a:cubicBezTo>
                  <a:cubicBezTo>
                    <a:pt x="1236" y="14"/>
                    <a:pt x="1240" y="15"/>
                    <a:pt x="1242" y="17"/>
                  </a:cubicBezTo>
                  <a:cubicBezTo>
                    <a:pt x="1245" y="19"/>
                    <a:pt x="1247" y="22"/>
                    <a:pt x="1248" y="25"/>
                  </a:cubicBezTo>
                  <a:cubicBezTo>
                    <a:pt x="1241" y="26"/>
                    <a:pt x="1241" y="26"/>
                    <a:pt x="1241" y="26"/>
                  </a:cubicBezTo>
                  <a:cubicBezTo>
                    <a:pt x="1241" y="24"/>
                    <a:pt x="1239" y="22"/>
                    <a:pt x="1238" y="21"/>
                  </a:cubicBezTo>
                  <a:cubicBezTo>
                    <a:pt x="1236" y="19"/>
                    <a:pt x="1234" y="19"/>
                    <a:pt x="1232" y="19"/>
                  </a:cubicBezTo>
                  <a:cubicBezTo>
                    <a:pt x="1228" y="19"/>
                    <a:pt x="1226" y="20"/>
                    <a:pt x="1224" y="22"/>
                  </a:cubicBezTo>
                  <a:cubicBezTo>
                    <a:pt x="1221" y="24"/>
                    <a:pt x="1220" y="28"/>
                    <a:pt x="1220" y="33"/>
                  </a:cubicBezTo>
                  <a:cubicBezTo>
                    <a:pt x="1220" y="38"/>
                    <a:pt x="1221" y="41"/>
                    <a:pt x="1223" y="43"/>
                  </a:cubicBezTo>
                  <a:cubicBezTo>
                    <a:pt x="1225" y="46"/>
                    <a:pt x="1228" y="47"/>
                    <a:pt x="1232" y="47"/>
                  </a:cubicBezTo>
                  <a:cubicBezTo>
                    <a:pt x="1234" y="47"/>
                    <a:pt x="1237" y="46"/>
                    <a:pt x="1238" y="44"/>
                  </a:cubicBezTo>
                  <a:cubicBezTo>
                    <a:pt x="1240" y="43"/>
                    <a:pt x="1241" y="41"/>
                    <a:pt x="1242" y="38"/>
                  </a:cubicBezTo>
                  <a:close/>
                  <a:moveTo>
                    <a:pt x="913" y="38"/>
                  </a:moveTo>
                  <a:cubicBezTo>
                    <a:pt x="919" y="38"/>
                    <a:pt x="919" y="38"/>
                    <a:pt x="919" y="38"/>
                  </a:cubicBezTo>
                  <a:cubicBezTo>
                    <a:pt x="919" y="43"/>
                    <a:pt x="917" y="46"/>
                    <a:pt x="914" y="48"/>
                  </a:cubicBezTo>
                  <a:cubicBezTo>
                    <a:pt x="911" y="51"/>
                    <a:pt x="907" y="52"/>
                    <a:pt x="902" y="52"/>
                  </a:cubicBezTo>
                  <a:cubicBezTo>
                    <a:pt x="897" y="52"/>
                    <a:pt x="892" y="50"/>
                    <a:pt x="889" y="47"/>
                  </a:cubicBezTo>
                  <a:cubicBezTo>
                    <a:pt x="886" y="44"/>
                    <a:pt x="884" y="39"/>
                    <a:pt x="884" y="33"/>
                  </a:cubicBezTo>
                  <a:cubicBezTo>
                    <a:pt x="884" y="29"/>
                    <a:pt x="885" y="26"/>
                    <a:pt x="886" y="23"/>
                  </a:cubicBezTo>
                  <a:cubicBezTo>
                    <a:pt x="888" y="20"/>
                    <a:pt x="890" y="17"/>
                    <a:pt x="893" y="16"/>
                  </a:cubicBezTo>
                  <a:cubicBezTo>
                    <a:pt x="896" y="15"/>
                    <a:pt x="899" y="14"/>
                    <a:pt x="903" y="14"/>
                  </a:cubicBezTo>
                  <a:cubicBezTo>
                    <a:pt x="907" y="14"/>
                    <a:pt x="911" y="15"/>
                    <a:pt x="913" y="17"/>
                  </a:cubicBezTo>
                  <a:cubicBezTo>
                    <a:pt x="916" y="19"/>
                    <a:pt x="918" y="22"/>
                    <a:pt x="919" y="25"/>
                  </a:cubicBezTo>
                  <a:cubicBezTo>
                    <a:pt x="912" y="26"/>
                    <a:pt x="912" y="26"/>
                    <a:pt x="912" y="26"/>
                  </a:cubicBezTo>
                  <a:cubicBezTo>
                    <a:pt x="911" y="24"/>
                    <a:pt x="910" y="22"/>
                    <a:pt x="909" y="21"/>
                  </a:cubicBezTo>
                  <a:cubicBezTo>
                    <a:pt x="907" y="19"/>
                    <a:pt x="905" y="19"/>
                    <a:pt x="903" y="19"/>
                  </a:cubicBezTo>
                  <a:cubicBezTo>
                    <a:pt x="899" y="19"/>
                    <a:pt x="897" y="20"/>
                    <a:pt x="894" y="22"/>
                  </a:cubicBezTo>
                  <a:cubicBezTo>
                    <a:pt x="892" y="24"/>
                    <a:pt x="891" y="28"/>
                    <a:pt x="891" y="33"/>
                  </a:cubicBezTo>
                  <a:cubicBezTo>
                    <a:pt x="891" y="38"/>
                    <a:pt x="892" y="41"/>
                    <a:pt x="894" y="43"/>
                  </a:cubicBezTo>
                  <a:cubicBezTo>
                    <a:pt x="896" y="46"/>
                    <a:pt x="899" y="47"/>
                    <a:pt x="902" y="47"/>
                  </a:cubicBezTo>
                  <a:cubicBezTo>
                    <a:pt x="905" y="47"/>
                    <a:pt x="907" y="46"/>
                    <a:pt x="909" y="44"/>
                  </a:cubicBezTo>
                  <a:cubicBezTo>
                    <a:pt x="911" y="43"/>
                    <a:pt x="912" y="41"/>
                    <a:pt x="913" y="38"/>
                  </a:cubicBezTo>
                  <a:close/>
                  <a:moveTo>
                    <a:pt x="1199" y="39"/>
                  </a:moveTo>
                  <a:cubicBezTo>
                    <a:pt x="1206" y="40"/>
                    <a:pt x="1206" y="40"/>
                    <a:pt x="1206" y="40"/>
                  </a:cubicBezTo>
                  <a:cubicBezTo>
                    <a:pt x="1204" y="44"/>
                    <a:pt x="1202" y="47"/>
                    <a:pt x="1199" y="49"/>
                  </a:cubicBezTo>
                  <a:cubicBezTo>
                    <a:pt x="1196" y="51"/>
                    <a:pt x="1193" y="52"/>
                    <a:pt x="1188" y="52"/>
                  </a:cubicBezTo>
                  <a:cubicBezTo>
                    <a:pt x="1182" y="52"/>
                    <a:pt x="1177" y="50"/>
                    <a:pt x="1174" y="47"/>
                  </a:cubicBezTo>
                  <a:cubicBezTo>
                    <a:pt x="1170" y="44"/>
                    <a:pt x="1169" y="39"/>
                    <a:pt x="1169" y="33"/>
                  </a:cubicBezTo>
                  <a:cubicBezTo>
                    <a:pt x="1169" y="27"/>
                    <a:pt x="1171" y="22"/>
                    <a:pt x="1174" y="19"/>
                  </a:cubicBezTo>
                  <a:cubicBezTo>
                    <a:pt x="1177" y="16"/>
                    <a:pt x="1182" y="14"/>
                    <a:pt x="1188" y="14"/>
                  </a:cubicBezTo>
                  <a:cubicBezTo>
                    <a:pt x="1193" y="14"/>
                    <a:pt x="1197" y="15"/>
                    <a:pt x="1201" y="19"/>
                  </a:cubicBezTo>
                  <a:cubicBezTo>
                    <a:pt x="1204" y="22"/>
                    <a:pt x="1206" y="27"/>
                    <a:pt x="1206" y="33"/>
                  </a:cubicBezTo>
                  <a:cubicBezTo>
                    <a:pt x="1206" y="33"/>
                    <a:pt x="1206" y="34"/>
                    <a:pt x="1206" y="34"/>
                  </a:cubicBezTo>
                  <a:cubicBezTo>
                    <a:pt x="1176" y="34"/>
                    <a:pt x="1176" y="34"/>
                    <a:pt x="1176" y="34"/>
                  </a:cubicBezTo>
                  <a:cubicBezTo>
                    <a:pt x="1176" y="38"/>
                    <a:pt x="1177" y="41"/>
                    <a:pt x="1180" y="44"/>
                  </a:cubicBezTo>
                  <a:cubicBezTo>
                    <a:pt x="1182" y="46"/>
                    <a:pt x="1185" y="47"/>
                    <a:pt x="1188" y="47"/>
                  </a:cubicBezTo>
                  <a:cubicBezTo>
                    <a:pt x="1190" y="47"/>
                    <a:pt x="1193" y="46"/>
                    <a:pt x="1194" y="45"/>
                  </a:cubicBezTo>
                  <a:cubicBezTo>
                    <a:pt x="1196" y="44"/>
                    <a:pt x="1198" y="42"/>
                    <a:pt x="1199" y="39"/>
                  </a:cubicBezTo>
                  <a:close/>
                  <a:moveTo>
                    <a:pt x="1176" y="29"/>
                  </a:moveTo>
                  <a:cubicBezTo>
                    <a:pt x="1199" y="29"/>
                    <a:pt x="1199" y="29"/>
                    <a:pt x="1199" y="29"/>
                  </a:cubicBezTo>
                  <a:cubicBezTo>
                    <a:pt x="1198" y="26"/>
                    <a:pt x="1197" y="24"/>
                    <a:pt x="1196" y="22"/>
                  </a:cubicBezTo>
                  <a:cubicBezTo>
                    <a:pt x="1194" y="20"/>
                    <a:pt x="1191" y="19"/>
                    <a:pt x="1188" y="19"/>
                  </a:cubicBezTo>
                  <a:cubicBezTo>
                    <a:pt x="1184" y="19"/>
                    <a:pt x="1182" y="20"/>
                    <a:pt x="1180" y="22"/>
                  </a:cubicBezTo>
                  <a:cubicBezTo>
                    <a:pt x="1178" y="24"/>
                    <a:pt x="1176" y="26"/>
                    <a:pt x="1176" y="29"/>
                  </a:cubicBezTo>
                  <a:close/>
                  <a:moveTo>
                    <a:pt x="423" y="39"/>
                  </a:moveTo>
                  <a:cubicBezTo>
                    <a:pt x="430" y="40"/>
                    <a:pt x="430" y="40"/>
                    <a:pt x="430" y="40"/>
                  </a:cubicBezTo>
                  <a:cubicBezTo>
                    <a:pt x="429" y="44"/>
                    <a:pt x="427" y="47"/>
                    <a:pt x="424" y="49"/>
                  </a:cubicBezTo>
                  <a:cubicBezTo>
                    <a:pt x="421" y="51"/>
                    <a:pt x="417" y="52"/>
                    <a:pt x="412" y="52"/>
                  </a:cubicBezTo>
                  <a:cubicBezTo>
                    <a:pt x="406" y="52"/>
                    <a:pt x="402" y="50"/>
                    <a:pt x="398" y="47"/>
                  </a:cubicBezTo>
                  <a:cubicBezTo>
                    <a:pt x="395" y="44"/>
                    <a:pt x="393" y="39"/>
                    <a:pt x="393" y="33"/>
                  </a:cubicBezTo>
                  <a:cubicBezTo>
                    <a:pt x="393" y="27"/>
                    <a:pt x="395" y="22"/>
                    <a:pt x="398" y="19"/>
                  </a:cubicBezTo>
                  <a:cubicBezTo>
                    <a:pt x="402" y="16"/>
                    <a:pt x="406" y="14"/>
                    <a:pt x="412" y="14"/>
                  </a:cubicBezTo>
                  <a:cubicBezTo>
                    <a:pt x="417" y="14"/>
                    <a:pt x="422" y="15"/>
                    <a:pt x="425" y="19"/>
                  </a:cubicBezTo>
                  <a:cubicBezTo>
                    <a:pt x="429" y="22"/>
                    <a:pt x="430" y="27"/>
                    <a:pt x="430" y="33"/>
                  </a:cubicBezTo>
                  <a:cubicBezTo>
                    <a:pt x="430" y="33"/>
                    <a:pt x="430" y="34"/>
                    <a:pt x="430" y="34"/>
                  </a:cubicBezTo>
                  <a:cubicBezTo>
                    <a:pt x="400" y="34"/>
                    <a:pt x="400" y="34"/>
                    <a:pt x="400" y="34"/>
                  </a:cubicBezTo>
                  <a:cubicBezTo>
                    <a:pt x="400" y="38"/>
                    <a:pt x="402" y="41"/>
                    <a:pt x="404" y="44"/>
                  </a:cubicBezTo>
                  <a:cubicBezTo>
                    <a:pt x="406" y="46"/>
                    <a:pt x="409" y="47"/>
                    <a:pt x="412" y="47"/>
                  </a:cubicBezTo>
                  <a:cubicBezTo>
                    <a:pt x="415" y="47"/>
                    <a:pt x="417" y="46"/>
                    <a:pt x="419" y="45"/>
                  </a:cubicBezTo>
                  <a:cubicBezTo>
                    <a:pt x="421" y="44"/>
                    <a:pt x="422" y="42"/>
                    <a:pt x="423" y="39"/>
                  </a:cubicBezTo>
                  <a:close/>
                  <a:moveTo>
                    <a:pt x="401" y="29"/>
                  </a:moveTo>
                  <a:cubicBezTo>
                    <a:pt x="423" y="29"/>
                    <a:pt x="423" y="29"/>
                    <a:pt x="423" y="29"/>
                  </a:cubicBezTo>
                  <a:cubicBezTo>
                    <a:pt x="423" y="26"/>
                    <a:pt x="422" y="24"/>
                    <a:pt x="420" y="22"/>
                  </a:cubicBezTo>
                  <a:cubicBezTo>
                    <a:pt x="418" y="20"/>
                    <a:pt x="416" y="19"/>
                    <a:pt x="412" y="19"/>
                  </a:cubicBezTo>
                  <a:cubicBezTo>
                    <a:pt x="409" y="19"/>
                    <a:pt x="406" y="20"/>
                    <a:pt x="404" y="22"/>
                  </a:cubicBezTo>
                  <a:cubicBezTo>
                    <a:pt x="402" y="24"/>
                    <a:pt x="401" y="26"/>
                    <a:pt x="401" y="29"/>
                  </a:cubicBezTo>
                  <a:close/>
                  <a:moveTo>
                    <a:pt x="954" y="39"/>
                  </a:moveTo>
                  <a:cubicBezTo>
                    <a:pt x="961" y="40"/>
                    <a:pt x="961" y="40"/>
                    <a:pt x="961" y="40"/>
                  </a:cubicBezTo>
                  <a:cubicBezTo>
                    <a:pt x="960" y="44"/>
                    <a:pt x="958" y="47"/>
                    <a:pt x="955" y="49"/>
                  </a:cubicBezTo>
                  <a:cubicBezTo>
                    <a:pt x="952" y="51"/>
                    <a:pt x="948" y="52"/>
                    <a:pt x="944" y="52"/>
                  </a:cubicBezTo>
                  <a:cubicBezTo>
                    <a:pt x="938" y="52"/>
                    <a:pt x="933" y="50"/>
                    <a:pt x="930" y="47"/>
                  </a:cubicBezTo>
                  <a:cubicBezTo>
                    <a:pt x="926" y="44"/>
                    <a:pt x="924" y="39"/>
                    <a:pt x="924" y="33"/>
                  </a:cubicBezTo>
                  <a:cubicBezTo>
                    <a:pt x="924" y="27"/>
                    <a:pt x="926" y="22"/>
                    <a:pt x="930" y="19"/>
                  </a:cubicBezTo>
                  <a:cubicBezTo>
                    <a:pt x="933" y="16"/>
                    <a:pt x="938" y="14"/>
                    <a:pt x="943" y="14"/>
                  </a:cubicBezTo>
                  <a:cubicBezTo>
                    <a:pt x="949" y="14"/>
                    <a:pt x="953" y="15"/>
                    <a:pt x="956" y="19"/>
                  </a:cubicBezTo>
                  <a:cubicBezTo>
                    <a:pt x="960" y="22"/>
                    <a:pt x="962" y="27"/>
                    <a:pt x="962" y="33"/>
                  </a:cubicBezTo>
                  <a:cubicBezTo>
                    <a:pt x="962" y="33"/>
                    <a:pt x="962" y="34"/>
                    <a:pt x="962" y="34"/>
                  </a:cubicBezTo>
                  <a:cubicBezTo>
                    <a:pt x="932" y="34"/>
                    <a:pt x="932" y="34"/>
                    <a:pt x="932" y="34"/>
                  </a:cubicBezTo>
                  <a:cubicBezTo>
                    <a:pt x="932" y="38"/>
                    <a:pt x="933" y="41"/>
                    <a:pt x="935" y="44"/>
                  </a:cubicBezTo>
                  <a:cubicBezTo>
                    <a:pt x="938" y="46"/>
                    <a:pt x="940" y="47"/>
                    <a:pt x="944" y="47"/>
                  </a:cubicBezTo>
                  <a:cubicBezTo>
                    <a:pt x="946" y="47"/>
                    <a:pt x="948" y="46"/>
                    <a:pt x="950" y="45"/>
                  </a:cubicBezTo>
                  <a:cubicBezTo>
                    <a:pt x="952" y="44"/>
                    <a:pt x="953" y="42"/>
                    <a:pt x="954" y="39"/>
                  </a:cubicBezTo>
                  <a:close/>
                  <a:moveTo>
                    <a:pt x="932" y="29"/>
                  </a:moveTo>
                  <a:cubicBezTo>
                    <a:pt x="954" y="29"/>
                    <a:pt x="954" y="29"/>
                    <a:pt x="954" y="29"/>
                  </a:cubicBezTo>
                  <a:cubicBezTo>
                    <a:pt x="954" y="26"/>
                    <a:pt x="953" y="24"/>
                    <a:pt x="952" y="22"/>
                  </a:cubicBezTo>
                  <a:cubicBezTo>
                    <a:pt x="950" y="20"/>
                    <a:pt x="947" y="19"/>
                    <a:pt x="943" y="19"/>
                  </a:cubicBezTo>
                  <a:cubicBezTo>
                    <a:pt x="940" y="19"/>
                    <a:pt x="938" y="20"/>
                    <a:pt x="935" y="22"/>
                  </a:cubicBezTo>
                  <a:cubicBezTo>
                    <a:pt x="933" y="24"/>
                    <a:pt x="932" y="26"/>
                    <a:pt x="932" y="29"/>
                  </a:cubicBezTo>
                  <a:close/>
                  <a:moveTo>
                    <a:pt x="605" y="33"/>
                  </a:moveTo>
                  <a:cubicBezTo>
                    <a:pt x="605" y="28"/>
                    <a:pt x="607" y="23"/>
                    <a:pt x="610" y="19"/>
                  </a:cubicBezTo>
                  <a:cubicBezTo>
                    <a:pt x="614" y="16"/>
                    <a:pt x="618" y="14"/>
                    <a:pt x="622" y="14"/>
                  </a:cubicBezTo>
                  <a:cubicBezTo>
                    <a:pt x="627" y="14"/>
                    <a:pt x="631" y="16"/>
                    <a:pt x="635" y="19"/>
                  </a:cubicBezTo>
                  <a:cubicBezTo>
                    <a:pt x="638" y="23"/>
                    <a:pt x="640" y="27"/>
                    <a:pt x="640" y="32"/>
                  </a:cubicBezTo>
                  <a:cubicBezTo>
                    <a:pt x="640" y="38"/>
                    <a:pt x="638" y="42"/>
                    <a:pt x="635" y="46"/>
                  </a:cubicBezTo>
                  <a:cubicBezTo>
                    <a:pt x="632" y="50"/>
                    <a:pt x="628" y="52"/>
                    <a:pt x="623" y="52"/>
                  </a:cubicBezTo>
                  <a:cubicBezTo>
                    <a:pt x="618" y="52"/>
                    <a:pt x="614" y="50"/>
                    <a:pt x="610" y="46"/>
                  </a:cubicBezTo>
                  <a:cubicBezTo>
                    <a:pt x="607" y="42"/>
                    <a:pt x="605" y="38"/>
                    <a:pt x="605" y="33"/>
                  </a:cubicBezTo>
                  <a:close/>
                  <a:moveTo>
                    <a:pt x="611" y="33"/>
                  </a:moveTo>
                  <a:cubicBezTo>
                    <a:pt x="611" y="37"/>
                    <a:pt x="612" y="40"/>
                    <a:pt x="615" y="43"/>
                  </a:cubicBezTo>
                  <a:cubicBezTo>
                    <a:pt x="617" y="45"/>
                    <a:pt x="619" y="47"/>
                    <a:pt x="623" y="47"/>
                  </a:cubicBezTo>
                  <a:cubicBezTo>
                    <a:pt x="626" y="47"/>
                    <a:pt x="629" y="45"/>
                    <a:pt x="631" y="43"/>
                  </a:cubicBezTo>
                  <a:cubicBezTo>
                    <a:pt x="633" y="40"/>
                    <a:pt x="634" y="37"/>
                    <a:pt x="634" y="33"/>
                  </a:cubicBezTo>
                  <a:cubicBezTo>
                    <a:pt x="634" y="32"/>
                    <a:pt x="634" y="32"/>
                    <a:pt x="634" y="31"/>
                  </a:cubicBezTo>
                  <a:cubicBezTo>
                    <a:pt x="634" y="28"/>
                    <a:pt x="633" y="25"/>
                    <a:pt x="631" y="23"/>
                  </a:cubicBezTo>
                  <a:cubicBezTo>
                    <a:pt x="629" y="20"/>
                    <a:pt x="626" y="19"/>
                    <a:pt x="622" y="19"/>
                  </a:cubicBezTo>
                  <a:cubicBezTo>
                    <a:pt x="619" y="19"/>
                    <a:pt x="617" y="20"/>
                    <a:pt x="615" y="23"/>
                  </a:cubicBezTo>
                  <a:cubicBezTo>
                    <a:pt x="612" y="26"/>
                    <a:pt x="611" y="29"/>
                    <a:pt x="611" y="33"/>
                  </a:cubicBezTo>
                  <a:close/>
                  <a:moveTo>
                    <a:pt x="1340" y="33"/>
                  </a:moveTo>
                  <a:cubicBezTo>
                    <a:pt x="1340" y="28"/>
                    <a:pt x="1342" y="23"/>
                    <a:pt x="1345" y="19"/>
                  </a:cubicBezTo>
                  <a:cubicBezTo>
                    <a:pt x="1349" y="16"/>
                    <a:pt x="1353" y="14"/>
                    <a:pt x="1357" y="14"/>
                  </a:cubicBezTo>
                  <a:cubicBezTo>
                    <a:pt x="1362" y="14"/>
                    <a:pt x="1366" y="16"/>
                    <a:pt x="1370" y="19"/>
                  </a:cubicBezTo>
                  <a:cubicBezTo>
                    <a:pt x="1373" y="23"/>
                    <a:pt x="1375" y="27"/>
                    <a:pt x="1375" y="32"/>
                  </a:cubicBezTo>
                  <a:cubicBezTo>
                    <a:pt x="1375" y="38"/>
                    <a:pt x="1373" y="42"/>
                    <a:pt x="1370" y="46"/>
                  </a:cubicBezTo>
                  <a:cubicBezTo>
                    <a:pt x="1367" y="50"/>
                    <a:pt x="1362" y="52"/>
                    <a:pt x="1358" y="52"/>
                  </a:cubicBezTo>
                  <a:cubicBezTo>
                    <a:pt x="1353" y="52"/>
                    <a:pt x="1348" y="50"/>
                    <a:pt x="1345" y="46"/>
                  </a:cubicBezTo>
                  <a:cubicBezTo>
                    <a:pt x="1342" y="42"/>
                    <a:pt x="1340" y="38"/>
                    <a:pt x="1340" y="33"/>
                  </a:cubicBezTo>
                  <a:close/>
                  <a:moveTo>
                    <a:pt x="1346" y="33"/>
                  </a:moveTo>
                  <a:cubicBezTo>
                    <a:pt x="1346" y="37"/>
                    <a:pt x="1347" y="40"/>
                    <a:pt x="1349" y="43"/>
                  </a:cubicBezTo>
                  <a:cubicBezTo>
                    <a:pt x="1352" y="45"/>
                    <a:pt x="1354" y="47"/>
                    <a:pt x="1358" y="47"/>
                  </a:cubicBezTo>
                  <a:cubicBezTo>
                    <a:pt x="1361" y="47"/>
                    <a:pt x="1363" y="45"/>
                    <a:pt x="1366" y="43"/>
                  </a:cubicBezTo>
                  <a:cubicBezTo>
                    <a:pt x="1368" y="40"/>
                    <a:pt x="1369" y="37"/>
                    <a:pt x="1369" y="33"/>
                  </a:cubicBezTo>
                  <a:cubicBezTo>
                    <a:pt x="1369" y="32"/>
                    <a:pt x="1369" y="32"/>
                    <a:pt x="1369" y="31"/>
                  </a:cubicBezTo>
                  <a:cubicBezTo>
                    <a:pt x="1369" y="28"/>
                    <a:pt x="1368" y="25"/>
                    <a:pt x="1366" y="23"/>
                  </a:cubicBezTo>
                  <a:cubicBezTo>
                    <a:pt x="1363" y="20"/>
                    <a:pt x="1361" y="19"/>
                    <a:pt x="1357" y="19"/>
                  </a:cubicBezTo>
                  <a:cubicBezTo>
                    <a:pt x="1354" y="19"/>
                    <a:pt x="1352" y="20"/>
                    <a:pt x="1349" y="23"/>
                  </a:cubicBezTo>
                  <a:cubicBezTo>
                    <a:pt x="1347" y="26"/>
                    <a:pt x="1346" y="29"/>
                    <a:pt x="1346" y="33"/>
                  </a:cubicBezTo>
                  <a:close/>
                  <a:moveTo>
                    <a:pt x="1100" y="19"/>
                  </a:moveTo>
                  <a:cubicBezTo>
                    <a:pt x="1100" y="11"/>
                    <a:pt x="1100" y="11"/>
                    <a:pt x="1100" y="11"/>
                  </a:cubicBezTo>
                  <a:cubicBezTo>
                    <a:pt x="1100" y="1"/>
                    <a:pt x="1100" y="1"/>
                    <a:pt x="1100" y="1"/>
                  </a:cubicBezTo>
                  <a:cubicBezTo>
                    <a:pt x="1106" y="1"/>
                    <a:pt x="1106" y="1"/>
                    <a:pt x="1106" y="1"/>
                  </a:cubicBezTo>
                  <a:cubicBezTo>
                    <a:pt x="1106" y="51"/>
                    <a:pt x="1106" y="51"/>
                    <a:pt x="1106" y="51"/>
                  </a:cubicBezTo>
                  <a:cubicBezTo>
                    <a:pt x="1100" y="51"/>
                    <a:pt x="1100" y="51"/>
                    <a:pt x="1100" y="51"/>
                  </a:cubicBezTo>
                  <a:cubicBezTo>
                    <a:pt x="1100" y="45"/>
                    <a:pt x="1100" y="45"/>
                    <a:pt x="1100" y="45"/>
                  </a:cubicBezTo>
                  <a:cubicBezTo>
                    <a:pt x="1098" y="47"/>
                    <a:pt x="1096" y="49"/>
                    <a:pt x="1094" y="50"/>
                  </a:cubicBezTo>
                  <a:cubicBezTo>
                    <a:pt x="1092" y="51"/>
                    <a:pt x="1089" y="52"/>
                    <a:pt x="1087" y="52"/>
                  </a:cubicBezTo>
                  <a:cubicBezTo>
                    <a:pt x="1082" y="52"/>
                    <a:pt x="1078" y="50"/>
                    <a:pt x="1075" y="46"/>
                  </a:cubicBezTo>
                  <a:cubicBezTo>
                    <a:pt x="1071" y="42"/>
                    <a:pt x="1070" y="38"/>
                    <a:pt x="1070" y="32"/>
                  </a:cubicBezTo>
                  <a:cubicBezTo>
                    <a:pt x="1070" y="27"/>
                    <a:pt x="1071" y="22"/>
                    <a:pt x="1075" y="19"/>
                  </a:cubicBezTo>
                  <a:cubicBezTo>
                    <a:pt x="1078" y="15"/>
                    <a:pt x="1082" y="13"/>
                    <a:pt x="1087" y="13"/>
                  </a:cubicBezTo>
                  <a:cubicBezTo>
                    <a:pt x="1089" y="13"/>
                    <a:pt x="1092" y="14"/>
                    <a:pt x="1094" y="15"/>
                  </a:cubicBezTo>
                  <a:cubicBezTo>
                    <a:pt x="1096" y="16"/>
                    <a:pt x="1098" y="18"/>
                    <a:pt x="1100" y="19"/>
                  </a:cubicBezTo>
                  <a:close/>
                  <a:moveTo>
                    <a:pt x="1098" y="33"/>
                  </a:moveTo>
                  <a:cubicBezTo>
                    <a:pt x="1098" y="29"/>
                    <a:pt x="1097" y="26"/>
                    <a:pt x="1095" y="24"/>
                  </a:cubicBezTo>
                  <a:cubicBezTo>
                    <a:pt x="1093" y="21"/>
                    <a:pt x="1090" y="20"/>
                    <a:pt x="1087" y="20"/>
                  </a:cubicBezTo>
                  <a:cubicBezTo>
                    <a:pt x="1084" y="20"/>
                    <a:pt x="1081" y="21"/>
                    <a:pt x="1079" y="23"/>
                  </a:cubicBezTo>
                  <a:cubicBezTo>
                    <a:pt x="1077" y="26"/>
                    <a:pt x="1076" y="29"/>
                    <a:pt x="1076" y="32"/>
                  </a:cubicBezTo>
                  <a:cubicBezTo>
                    <a:pt x="1076" y="36"/>
                    <a:pt x="1077" y="39"/>
                    <a:pt x="1079" y="41"/>
                  </a:cubicBezTo>
                  <a:cubicBezTo>
                    <a:pt x="1081" y="44"/>
                    <a:pt x="1084" y="45"/>
                    <a:pt x="1087" y="45"/>
                  </a:cubicBezTo>
                  <a:cubicBezTo>
                    <a:pt x="1090" y="45"/>
                    <a:pt x="1093" y="44"/>
                    <a:pt x="1095" y="41"/>
                  </a:cubicBezTo>
                  <a:cubicBezTo>
                    <a:pt x="1097" y="39"/>
                    <a:pt x="1098" y="36"/>
                    <a:pt x="1098" y="33"/>
                  </a:cubicBezTo>
                  <a:close/>
                  <a:moveTo>
                    <a:pt x="1491" y="15"/>
                  </a:moveTo>
                  <a:cubicBezTo>
                    <a:pt x="1498" y="15"/>
                    <a:pt x="1498" y="15"/>
                    <a:pt x="1498" y="15"/>
                  </a:cubicBezTo>
                  <a:cubicBezTo>
                    <a:pt x="1509" y="42"/>
                    <a:pt x="1509" y="42"/>
                    <a:pt x="1509" y="42"/>
                  </a:cubicBezTo>
                  <a:cubicBezTo>
                    <a:pt x="1520" y="15"/>
                    <a:pt x="1520" y="15"/>
                    <a:pt x="1520" y="15"/>
                  </a:cubicBezTo>
                  <a:cubicBezTo>
                    <a:pt x="1527" y="15"/>
                    <a:pt x="1527" y="15"/>
                    <a:pt x="1527" y="15"/>
                  </a:cubicBezTo>
                  <a:cubicBezTo>
                    <a:pt x="1507" y="66"/>
                    <a:pt x="1507" y="66"/>
                    <a:pt x="1507" y="66"/>
                  </a:cubicBezTo>
                  <a:cubicBezTo>
                    <a:pt x="1500" y="66"/>
                    <a:pt x="1500" y="66"/>
                    <a:pt x="1500" y="66"/>
                  </a:cubicBezTo>
                  <a:cubicBezTo>
                    <a:pt x="1506" y="51"/>
                    <a:pt x="1506" y="51"/>
                    <a:pt x="1506" y="51"/>
                  </a:cubicBezTo>
                  <a:cubicBezTo>
                    <a:pt x="1491" y="15"/>
                    <a:pt x="1491" y="15"/>
                    <a:pt x="1491" y="15"/>
                  </a:cubicBezTo>
                  <a:close/>
                  <a:moveTo>
                    <a:pt x="447" y="51"/>
                  </a:moveTo>
                  <a:cubicBezTo>
                    <a:pt x="440" y="51"/>
                    <a:pt x="440" y="51"/>
                    <a:pt x="440" y="51"/>
                  </a:cubicBezTo>
                  <a:cubicBezTo>
                    <a:pt x="440" y="15"/>
                    <a:pt x="440" y="15"/>
                    <a:pt x="440" y="15"/>
                  </a:cubicBezTo>
                  <a:cubicBezTo>
                    <a:pt x="446" y="15"/>
                    <a:pt x="446" y="15"/>
                    <a:pt x="446" y="15"/>
                  </a:cubicBezTo>
                  <a:cubicBezTo>
                    <a:pt x="446" y="19"/>
                    <a:pt x="446" y="19"/>
                    <a:pt x="446" y="19"/>
                  </a:cubicBezTo>
                  <a:cubicBezTo>
                    <a:pt x="448" y="17"/>
                    <a:pt x="451" y="16"/>
                    <a:pt x="453" y="15"/>
                  </a:cubicBezTo>
                  <a:cubicBezTo>
                    <a:pt x="455" y="14"/>
                    <a:pt x="457" y="14"/>
                    <a:pt x="460" y="14"/>
                  </a:cubicBezTo>
                  <a:cubicBezTo>
                    <a:pt x="460" y="20"/>
                    <a:pt x="460" y="20"/>
                    <a:pt x="460" y="20"/>
                  </a:cubicBezTo>
                  <a:cubicBezTo>
                    <a:pt x="455" y="20"/>
                    <a:pt x="452" y="21"/>
                    <a:pt x="450" y="22"/>
                  </a:cubicBezTo>
                  <a:cubicBezTo>
                    <a:pt x="448" y="24"/>
                    <a:pt x="447" y="27"/>
                    <a:pt x="447" y="30"/>
                  </a:cubicBezTo>
                  <a:cubicBezTo>
                    <a:pt x="447" y="51"/>
                    <a:pt x="447" y="51"/>
                    <a:pt x="447" y="51"/>
                  </a:cubicBezTo>
                  <a:close/>
                  <a:moveTo>
                    <a:pt x="1401" y="33"/>
                  </a:moveTo>
                  <a:cubicBezTo>
                    <a:pt x="1401" y="28"/>
                    <a:pt x="1403" y="23"/>
                    <a:pt x="1406" y="19"/>
                  </a:cubicBezTo>
                  <a:cubicBezTo>
                    <a:pt x="1410" y="16"/>
                    <a:pt x="1414" y="14"/>
                    <a:pt x="1418" y="14"/>
                  </a:cubicBezTo>
                  <a:cubicBezTo>
                    <a:pt x="1423" y="14"/>
                    <a:pt x="1427" y="16"/>
                    <a:pt x="1431" y="19"/>
                  </a:cubicBezTo>
                  <a:cubicBezTo>
                    <a:pt x="1434" y="23"/>
                    <a:pt x="1436" y="27"/>
                    <a:pt x="1436" y="32"/>
                  </a:cubicBezTo>
                  <a:cubicBezTo>
                    <a:pt x="1436" y="38"/>
                    <a:pt x="1434" y="42"/>
                    <a:pt x="1431" y="46"/>
                  </a:cubicBezTo>
                  <a:cubicBezTo>
                    <a:pt x="1428" y="50"/>
                    <a:pt x="1424" y="52"/>
                    <a:pt x="1419" y="52"/>
                  </a:cubicBezTo>
                  <a:cubicBezTo>
                    <a:pt x="1414" y="52"/>
                    <a:pt x="1410" y="50"/>
                    <a:pt x="1406" y="46"/>
                  </a:cubicBezTo>
                  <a:cubicBezTo>
                    <a:pt x="1403" y="42"/>
                    <a:pt x="1401" y="38"/>
                    <a:pt x="1401" y="33"/>
                  </a:cubicBezTo>
                  <a:close/>
                  <a:moveTo>
                    <a:pt x="1407" y="33"/>
                  </a:moveTo>
                  <a:cubicBezTo>
                    <a:pt x="1407" y="37"/>
                    <a:pt x="1408" y="40"/>
                    <a:pt x="1410" y="43"/>
                  </a:cubicBezTo>
                  <a:cubicBezTo>
                    <a:pt x="1413" y="45"/>
                    <a:pt x="1415" y="47"/>
                    <a:pt x="1419" y="47"/>
                  </a:cubicBezTo>
                  <a:cubicBezTo>
                    <a:pt x="1422" y="47"/>
                    <a:pt x="1425" y="45"/>
                    <a:pt x="1427" y="43"/>
                  </a:cubicBezTo>
                  <a:cubicBezTo>
                    <a:pt x="1429" y="40"/>
                    <a:pt x="1430" y="37"/>
                    <a:pt x="1430" y="33"/>
                  </a:cubicBezTo>
                  <a:cubicBezTo>
                    <a:pt x="1430" y="32"/>
                    <a:pt x="1430" y="32"/>
                    <a:pt x="1430" y="31"/>
                  </a:cubicBezTo>
                  <a:cubicBezTo>
                    <a:pt x="1430" y="28"/>
                    <a:pt x="1429" y="25"/>
                    <a:pt x="1427" y="23"/>
                  </a:cubicBezTo>
                  <a:cubicBezTo>
                    <a:pt x="1425" y="20"/>
                    <a:pt x="1422" y="19"/>
                    <a:pt x="1418" y="19"/>
                  </a:cubicBezTo>
                  <a:cubicBezTo>
                    <a:pt x="1415" y="19"/>
                    <a:pt x="1413" y="20"/>
                    <a:pt x="1410" y="23"/>
                  </a:cubicBezTo>
                  <a:cubicBezTo>
                    <a:pt x="1408" y="26"/>
                    <a:pt x="1407" y="29"/>
                    <a:pt x="1407" y="33"/>
                  </a:cubicBezTo>
                  <a:close/>
                  <a:moveTo>
                    <a:pt x="276" y="1"/>
                  </a:moveTo>
                  <a:cubicBezTo>
                    <a:pt x="283" y="1"/>
                    <a:pt x="283" y="1"/>
                    <a:pt x="283" y="1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5"/>
                    <a:pt x="282" y="39"/>
                    <a:pt x="281" y="42"/>
                  </a:cubicBezTo>
                  <a:cubicBezTo>
                    <a:pt x="280" y="45"/>
                    <a:pt x="278" y="47"/>
                    <a:pt x="275" y="49"/>
                  </a:cubicBezTo>
                  <a:cubicBezTo>
                    <a:pt x="272" y="51"/>
                    <a:pt x="268" y="52"/>
                    <a:pt x="263" y="52"/>
                  </a:cubicBezTo>
                  <a:cubicBezTo>
                    <a:pt x="259" y="52"/>
                    <a:pt x="255" y="51"/>
                    <a:pt x="252" y="49"/>
                  </a:cubicBezTo>
                  <a:cubicBezTo>
                    <a:pt x="249" y="48"/>
                    <a:pt x="247" y="45"/>
                    <a:pt x="245" y="42"/>
                  </a:cubicBezTo>
                  <a:cubicBezTo>
                    <a:pt x="244" y="39"/>
                    <a:pt x="244" y="35"/>
                    <a:pt x="244" y="30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50" y="30"/>
                    <a:pt x="250" y="30"/>
                    <a:pt x="250" y="30"/>
                  </a:cubicBezTo>
                  <a:cubicBezTo>
                    <a:pt x="250" y="34"/>
                    <a:pt x="251" y="37"/>
                    <a:pt x="251" y="39"/>
                  </a:cubicBezTo>
                  <a:cubicBezTo>
                    <a:pt x="252" y="41"/>
                    <a:pt x="254" y="43"/>
                    <a:pt x="255" y="44"/>
                  </a:cubicBezTo>
                  <a:cubicBezTo>
                    <a:pt x="257" y="45"/>
                    <a:pt x="260" y="46"/>
                    <a:pt x="263" y="46"/>
                  </a:cubicBezTo>
                  <a:cubicBezTo>
                    <a:pt x="268" y="46"/>
                    <a:pt x="271" y="45"/>
                    <a:pt x="273" y="42"/>
                  </a:cubicBezTo>
                  <a:cubicBezTo>
                    <a:pt x="275" y="40"/>
                    <a:pt x="276" y="36"/>
                    <a:pt x="276" y="30"/>
                  </a:cubicBezTo>
                  <a:cubicBezTo>
                    <a:pt x="276" y="1"/>
                    <a:pt x="276" y="1"/>
                    <a:pt x="276" y="1"/>
                  </a:cubicBezTo>
                  <a:close/>
                  <a:moveTo>
                    <a:pt x="339" y="8"/>
                  </a:moveTo>
                  <a:cubicBezTo>
                    <a:pt x="339" y="1"/>
                    <a:pt x="339" y="1"/>
                    <a:pt x="339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8"/>
                    <a:pt x="345" y="8"/>
                    <a:pt x="345" y="8"/>
                  </a:cubicBezTo>
                  <a:cubicBezTo>
                    <a:pt x="339" y="8"/>
                    <a:pt x="339" y="8"/>
                    <a:pt x="339" y="8"/>
                  </a:cubicBezTo>
                  <a:close/>
                  <a:moveTo>
                    <a:pt x="339" y="51"/>
                  </a:moveTo>
                  <a:cubicBezTo>
                    <a:pt x="339" y="15"/>
                    <a:pt x="339" y="15"/>
                    <a:pt x="339" y="15"/>
                  </a:cubicBezTo>
                  <a:cubicBezTo>
                    <a:pt x="345" y="15"/>
                    <a:pt x="345" y="15"/>
                    <a:pt x="345" y="15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39" y="51"/>
                    <a:pt x="339" y="51"/>
                    <a:pt x="339" y="51"/>
                  </a:cubicBezTo>
                  <a:close/>
                  <a:moveTo>
                    <a:pt x="368" y="51"/>
                  </a:moveTo>
                  <a:cubicBezTo>
                    <a:pt x="354" y="15"/>
                    <a:pt x="354" y="15"/>
                    <a:pt x="354" y="15"/>
                  </a:cubicBezTo>
                  <a:cubicBezTo>
                    <a:pt x="361" y="15"/>
                    <a:pt x="361" y="15"/>
                    <a:pt x="361" y="15"/>
                  </a:cubicBezTo>
                  <a:cubicBezTo>
                    <a:pt x="368" y="36"/>
                    <a:pt x="368" y="36"/>
                    <a:pt x="368" y="36"/>
                  </a:cubicBezTo>
                  <a:cubicBezTo>
                    <a:pt x="369" y="39"/>
                    <a:pt x="370" y="41"/>
                    <a:pt x="371" y="44"/>
                  </a:cubicBezTo>
                  <a:cubicBezTo>
                    <a:pt x="371" y="42"/>
                    <a:pt x="372" y="39"/>
                    <a:pt x="373" y="37"/>
                  </a:cubicBezTo>
                  <a:cubicBezTo>
                    <a:pt x="381" y="15"/>
                    <a:pt x="381" y="15"/>
                    <a:pt x="381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74" y="51"/>
                    <a:pt x="374" y="51"/>
                    <a:pt x="374" y="51"/>
                  </a:cubicBezTo>
                  <a:cubicBezTo>
                    <a:pt x="368" y="51"/>
                    <a:pt x="368" y="51"/>
                    <a:pt x="368" y="51"/>
                  </a:cubicBezTo>
                  <a:close/>
                  <a:moveTo>
                    <a:pt x="465" y="40"/>
                  </a:moveTo>
                  <a:cubicBezTo>
                    <a:pt x="471" y="39"/>
                    <a:pt x="471" y="39"/>
                    <a:pt x="471" y="39"/>
                  </a:cubicBezTo>
                  <a:cubicBezTo>
                    <a:pt x="472" y="42"/>
                    <a:pt x="473" y="43"/>
                    <a:pt x="474" y="45"/>
                  </a:cubicBezTo>
                  <a:cubicBezTo>
                    <a:pt x="476" y="46"/>
                    <a:pt x="478" y="47"/>
                    <a:pt x="481" y="47"/>
                  </a:cubicBezTo>
                  <a:cubicBezTo>
                    <a:pt x="483" y="47"/>
                    <a:pt x="486" y="46"/>
                    <a:pt x="487" y="45"/>
                  </a:cubicBezTo>
                  <a:cubicBezTo>
                    <a:pt x="488" y="44"/>
                    <a:pt x="489" y="42"/>
                    <a:pt x="489" y="41"/>
                  </a:cubicBezTo>
                  <a:cubicBezTo>
                    <a:pt x="489" y="40"/>
                    <a:pt x="488" y="38"/>
                    <a:pt x="487" y="38"/>
                  </a:cubicBezTo>
                  <a:cubicBezTo>
                    <a:pt x="486" y="37"/>
                    <a:pt x="484" y="36"/>
                    <a:pt x="481" y="36"/>
                  </a:cubicBezTo>
                  <a:cubicBezTo>
                    <a:pt x="476" y="34"/>
                    <a:pt x="473" y="33"/>
                    <a:pt x="472" y="33"/>
                  </a:cubicBezTo>
                  <a:cubicBezTo>
                    <a:pt x="470" y="32"/>
                    <a:pt x="468" y="31"/>
                    <a:pt x="468" y="29"/>
                  </a:cubicBezTo>
                  <a:cubicBezTo>
                    <a:pt x="467" y="28"/>
                    <a:pt x="466" y="26"/>
                    <a:pt x="466" y="24"/>
                  </a:cubicBezTo>
                  <a:cubicBezTo>
                    <a:pt x="466" y="23"/>
                    <a:pt x="467" y="21"/>
                    <a:pt x="467" y="20"/>
                  </a:cubicBezTo>
                  <a:cubicBezTo>
                    <a:pt x="468" y="18"/>
                    <a:pt x="469" y="17"/>
                    <a:pt x="470" y="16"/>
                  </a:cubicBezTo>
                  <a:cubicBezTo>
                    <a:pt x="471" y="16"/>
                    <a:pt x="473" y="15"/>
                    <a:pt x="474" y="15"/>
                  </a:cubicBezTo>
                  <a:cubicBezTo>
                    <a:pt x="476" y="14"/>
                    <a:pt x="478" y="14"/>
                    <a:pt x="480" y="14"/>
                  </a:cubicBezTo>
                  <a:cubicBezTo>
                    <a:pt x="482" y="14"/>
                    <a:pt x="485" y="14"/>
                    <a:pt x="487" y="15"/>
                  </a:cubicBezTo>
                  <a:cubicBezTo>
                    <a:pt x="489" y="16"/>
                    <a:pt x="491" y="17"/>
                    <a:pt x="492" y="18"/>
                  </a:cubicBezTo>
                  <a:cubicBezTo>
                    <a:pt x="493" y="20"/>
                    <a:pt x="494" y="22"/>
                    <a:pt x="494" y="24"/>
                  </a:cubicBezTo>
                  <a:cubicBezTo>
                    <a:pt x="488" y="25"/>
                    <a:pt x="488" y="25"/>
                    <a:pt x="488" y="25"/>
                  </a:cubicBezTo>
                  <a:cubicBezTo>
                    <a:pt x="488" y="23"/>
                    <a:pt x="487" y="21"/>
                    <a:pt x="486" y="20"/>
                  </a:cubicBezTo>
                  <a:cubicBezTo>
                    <a:pt x="484" y="19"/>
                    <a:pt x="482" y="19"/>
                    <a:pt x="480" y="19"/>
                  </a:cubicBezTo>
                  <a:cubicBezTo>
                    <a:pt x="477" y="19"/>
                    <a:pt x="475" y="19"/>
                    <a:pt x="474" y="20"/>
                  </a:cubicBezTo>
                  <a:cubicBezTo>
                    <a:pt x="473" y="21"/>
                    <a:pt x="472" y="22"/>
                    <a:pt x="472" y="24"/>
                  </a:cubicBezTo>
                  <a:cubicBezTo>
                    <a:pt x="472" y="24"/>
                    <a:pt x="472" y="25"/>
                    <a:pt x="473" y="26"/>
                  </a:cubicBezTo>
                  <a:cubicBezTo>
                    <a:pt x="473" y="26"/>
                    <a:pt x="474" y="27"/>
                    <a:pt x="475" y="27"/>
                  </a:cubicBezTo>
                  <a:cubicBezTo>
                    <a:pt x="476" y="28"/>
                    <a:pt x="478" y="28"/>
                    <a:pt x="481" y="29"/>
                  </a:cubicBezTo>
                  <a:cubicBezTo>
                    <a:pt x="485" y="30"/>
                    <a:pt x="488" y="31"/>
                    <a:pt x="490" y="32"/>
                  </a:cubicBezTo>
                  <a:cubicBezTo>
                    <a:pt x="492" y="33"/>
                    <a:pt x="493" y="34"/>
                    <a:pt x="494" y="35"/>
                  </a:cubicBezTo>
                  <a:cubicBezTo>
                    <a:pt x="495" y="36"/>
                    <a:pt x="495" y="38"/>
                    <a:pt x="495" y="40"/>
                  </a:cubicBezTo>
                  <a:cubicBezTo>
                    <a:pt x="495" y="42"/>
                    <a:pt x="495" y="44"/>
                    <a:pt x="494" y="46"/>
                  </a:cubicBezTo>
                  <a:cubicBezTo>
                    <a:pt x="492" y="48"/>
                    <a:pt x="491" y="49"/>
                    <a:pt x="488" y="50"/>
                  </a:cubicBezTo>
                  <a:cubicBezTo>
                    <a:pt x="486" y="51"/>
                    <a:pt x="484" y="52"/>
                    <a:pt x="481" y="52"/>
                  </a:cubicBezTo>
                  <a:cubicBezTo>
                    <a:pt x="476" y="52"/>
                    <a:pt x="472" y="51"/>
                    <a:pt x="470" y="49"/>
                  </a:cubicBezTo>
                  <a:cubicBezTo>
                    <a:pt x="467" y="47"/>
                    <a:pt x="466" y="44"/>
                    <a:pt x="465" y="40"/>
                  </a:cubicBezTo>
                  <a:close/>
                  <a:moveTo>
                    <a:pt x="507" y="8"/>
                  </a:moveTo>
                  <a:cubicBezTo>
                    <a:pt x="507" y="1"/>
                    <a:pt x="507" y="1"/>
                    <a:pt x="507" y="1"/>
                  </a:cubicBezTo>
                  <a:cubicBezTo>
                    <a:pt x="513" y="1"/>
                    <a:pt x="513" y="1"/>
                    <a:pt x="513" y="1"/>
                  </a:cubicBezTo>
                  <a:cubicBezTo>
                    <a:pt x="513" y="8"/>
                    <a:pt x="513" y="8"/>
                    <a:pt x="513" y="8"/>
                  </a:cubicBezTo>
                  <a:cubicBezTo>
                    <a:pt x="507" y="8"/>
                    <a:pt x="507" y="8"/>
                    <a:pt x="507" y="8"/>
                  </a:cubicBezTo>
                  <a:close/>
                  <a:moveTo>
                    <a:pt x="507" y="51"/>
                  </a:moveTo>
                  <a:cubicBezTo>
                    <a:pt x="507" y="15"/>
                    <a:pt x="507" y="15"/>
                    <a:pt x="507" y="15"/>
                  </a:cubicBezTo>
                  <a:cubicBezTo>
                    <a:pt x="513" y="15"/>
                    <a:pt x="513" y="15"/>
                    <a:pt x="513" y="15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507" y="51"/>
                    <a:pt x="507" y="51"/>
                    <a:pt x="507" y="51"/>
                  </a:cubicBezTo>
                  <a:close/>
                  <a:moveTo>
                    <a:pt x="543" y="45"/>
                  </a:moveTo>
                  <a:cubicBezTo>
                    <a:pt x="543" y="51"/>
                    <a:pt x="543" y="51"/>
                    <a:pt x="543" y="51"/>
                  </a:cubicBezTo>
                  <a:cubicBezTo>
                    <a:pt x="541" y="51"/>
                    <a:pt x="540" y="51"/>
                    <a:pt x="539" y="51"/>
                  </a:cubicBezTo>
                  <a:cubicBezTo>
                    <a:pt x="536" y="51"/>
                    <a:pt x="535" y="51"/>
                    <a:pt x="533" y="50"/>
                  </a:cubicBezTo>
                  <a:cubicBezTo>
                    <a:pt x="532" y="50"/>
                    <a:pt x="531" y="49"/>
                    <a:pt x="531" y="48"/>
                  </a:cubicBezTo>
                  <a:cubicBezTo>
                    <a:pt x="530" y="46"/>
                    <a:pt x="530" y="44"/>
                    <a:pt x="530" y="40"/>
                  </a:cubicBezTo>
                  <a:cubicBezTo>
                    <a:pt x="530" y="19"/>
                    <a:pt x="530" y="19"/>
                    <a:pt x="530" y="19"/>
                  </a:cubicBezTo>
                  <a:cubicBezTo>
                    <a:pt x="526" y="19"/>
                    <a:pt x="526" y="19"/>
                    <a:pt x="526" y="19"/>
                  </a:cubicBezTo>
                  <a:cubicBezTo>
                    <a:pt x="526" y="15"/>
                    <a:pt x="526" y="15"/>
                    <a:pt x="526" y="15"/>
                  </a:cubicBezTo>
                  <a:cubicBezTo>
                    <a:pt x="530" y="15"/>
                    <a:pt x="530" y="15"/>
                    <a:pt x="530" y="15"/>
                  </a:cubicBezTo>
                  <a:cubicBezTo>
                    <a:pt x="530" y="6"/>
                    <a:pt x="530" y="6"/>
                    <a:pt x="530" y="6"/>
                  </a:cubicBezTo>
                  <a:cubicBezTo>
                    <a:pt x="536" y="2"/>
                    <a:pt x="536" y="2"/>
                    <a:pt x="536" y="2"/>
                  </a:cubicBezTo>
                  <a:cubicBezTo>
                    <a:pt x="536" y="15"/>
                    <a:pt x="536" y="15"/>
                    <a:pt x="536" y="15"/>
                  </a:cubicBezTo>
                  <a:cubicBezTo>
                    <a:pt x="542" y="15"/>
                    <a:pt x="542" y="15"/>
                    <a:pt x="542" y="15"/>
                  </a:cubicBezTo>
                  <a:cubicBezTo>
                    <a:pt x="542" y="19"/>
                    <a:pt x="542" y="19"/>
                    <a:pt x="542" y="19"/>
                  </a:cubicBezTo>
                  <a:cubicBezTo>
                    <a:pt x="536" y="19"/>
                    <a:pt x="536" y="19"/>
                    <a:pt x="536" y="19"/>
                  </a:cubicBezTo>
                  <a:cubicBezTo>
                    <a:pt x="536" y="41"/>
                    <a:pt x="536" y="41"/>
                    <a:pt x="536" y="41"/>
                  </a:cubicBezTo>
                  <a:cubicBezTo>
                    <a:pt x="536" y="42"/>
                    <a:pt x="536" y="44"/>
                    <a:pt x="536" y="44"/>
                  </a:cubicBezTo>
                  <a:cubicBezTo>
                    <a:pt x="537" y="45"/>
                    <a:pt x="537" y="45"/>
                    <a:pt x="538" y="45"/>
                  </a:cubicBezTo>
                  <a:cubicBezTo>
                    <a:pt x="538" y="46"/>
                    <a:pt x="539" y="46"/>
                    <a:pt x="540" y="46"/>
                  </a:cubicBezTo>
                  <a:cubicBezTo>
                    <a:pt x="540" y="46"/>
                    <a:pt x="542" y="46"/>
                    <a:pt x="543" y="45"/>
                  </a:cubicBezTo>
                  <a:close/>
                  <a:moveTo>
                    <a:pt x="652" y="51"/>
                  </a:moveTo>
                  <a:cubicBezTo>
                    <a:pt x="652" y="19"/>
                    <a:pt x="652" y="19"/>
                    <a:pt x="652" y="19"/>
                  </a:cubicBezTo>
                  <a:cubicBezTo>
                    <a:pt x="647" y="19"/>
                    <a:pt x="647" y="19"/>
                    <a:pt x="647" y="19"/>
                  </a:cubicBezTo>
                  <a:cubicBezTo>
                    <a:pt x="647" y="15"/>
                    <a:pt x="647" y="15"/>
                    <a:pt x="647" y="15"/>
                  </a:cubicBezTo>
                  <a:cubicBezTo>
                    <a:pt x="652" y="15"/>
                    <a:pt x="652" y="15"/>
                    <a:pt x="652" y="15"/>
                  </a:cubicBezTo>
                  <a:cubicBezTo>
                    <a:pt x="652" y="11"/>
                    <a:pt x="652" y="11"/>
                    <a:pt x="652" y="11"/>
                  </a:cubicBezTo>
                  <a:cubicBezTo>
                    <a:pt x="652" y="8"/>
                    <a:pt x="652" y="7"/>
                    <a:pt x="653" y="5"/>
                  </a:cubicBezTo>
                  <a:cubicBezTo>
                    <a:pt x="653" y="4"/>
                    <a:pt x="654" y="2"/>
                    <a:pt x="656" y="1"/>
                  </a:cubicBezTo>
                  <a:cubicBezTo>
                    <a:pt x="658" y="0"/>
                    <a:pt x="660" y="0"/>
                    <a:pt x="662" y="0"/>
                  </a:cubicBezTo>
                  <a:cubicBezTo>
                    <a:pt x="664" y="0"/>
                    <a:pt x="665" y="0"/>
                    <a:pt x="667" y="0"/>
                  </a:cubicBezTo>
                  <a:cubicBezTo>
                    <a:pt x="667" y="5"/>
                    <a:pt x="667" y="5"/>
                    <a:pt x="667" y="5"/>
                  </a:cubicBezTo>
                  <a:cubicBezTo>
                    <a:pt x="665" y="5"/>
                    <a:pt x="664" y="5"/>
                    <a:pt x="663" y="6"/>
                  </a:cubicBezTo>
                  <a:cubicBezTo>
                    <a:pt x="662" y="6"/>
                    <a:pt x="660" y="6"/>
                    <a:pt x="659" y="7"/>
                  </a:cubicBezTo>
                  <a:cubicBezTo>
                    <a:pt x="659" y="8"/>
                    <a:pt x="658" y="9"/>
                    <a:pt x="658" y="11"/>
                  </a:cubicBezTo>
                  <a:cubicBezTo>
                    <a:pt x="658" y="15"/>
                    <a:pt x="658" y="15"/>
                    <a:pt x="658" y="15"/>
                  </a:cubicBezTo>
                  <a:cubicBezTo>
                    <a:pt x="665" y="15"/>
                    <a:pt x="665" y="15"/>
                    <a:pt x="665" y="15"/>
                  </a:cubicBezTo>
                  <a:cubicBezTo>
                    <a:pt x="665" y="19"/>
                    <a:pt x="665" y="19"/>
                    <a:pt x="665" y="19"/>
                  </a:cubicBezTo>
                  <a:cubicBezTo>
                    <a:pt x="658" y="19"/>
                    <a:pt x="658" y="19"/>
                    <a:pt x="658" y="19"/>
                  </a:cubicBezTo>
                  <a:cubicBezTo>
                    <a:pt x="658" y="51"/>
                    <a:pt x="658" y="51"/>
                    <a:pt x="658" y="51"/>
                  </a:cubicBezTo>
                  <a:cubicBezTo>
                    <a:pt x="652" y="51"/>
                    <a:pt x="652" y="51"/>
                    <a:pt x="652" y="51"/>
                  </a:cubicBezTo>
                  <a:close/>
                  <a:moveTo>
                    <a:pt x="690" y="35"/>
                  </a:moveTo>
                  <a:cubicBezTo>
                    <a:pt x="696" y="34"/>
                    <a:pt x="696" y="34"/>
                    <a:pt x="696" y="34"/>
                  </a:cubicBezTo>
                  <a:cubicBezTo>
                    <a:pt x="696" y="37"/>
                    <a:pt x="697" y="39"/>
                    <a:pt x="698" y="40"/>
                  </a:cubicBezTo>
                  <a:cubicBezTo>
                    <a:pt x="699" y="42"/>
                    <a:pt x="701" y="43"/>
                    <a:pt x="703" y="44"/>
                  </a:cubicBezTo>
                  <a:cubicBezTo>
                    <a:pt x="705" y="45"/>
                    <a:pt x="708" y="46"/>
                    <a:pt x="711" y="46"/>
                  </a:cubicBezTo>
                  <a:cubicBezTo>
                    <a:pt x="713" y="46"/>
                    <a:pt x="715" y="45"/>
                    <a:pt x="717" y="45"/>
                  </a:cubicBezTo>
                  <a:cubicBezTo>
                    <a:pt x="719" y="44"/>
                    <a:pt x="721" y="43"/>
                    <a:pt x="722" y="42"/>
                  </a:cubicBezTo>
                  <a:cubicBezTo>
                    <a:pt x="723" y="40"/>
                    <a:pt x="723" y="39"/>
                    <a:pt x="723" y="37"/>
                  </a:cubicBezTo>
                  <a:cubicBezTo>
                    <a:pt x="723" y="36"/>
                    <a:pt x="723" y="34"/>
                    <a:pt x="722" y="33"/>
                  </a:cubicBezTo>
                  <a:cubicBezTo>
                    <a:pt x="721" y="32"/>
                    <a:pt x="719" y="31"/>
                    <a:pt x="717" y="30"/>
                  </a:cubicBezTo>
                  <a:cubicBezTo>
                    <a:pt x="716" y="30"/>
                    <a:pt x="713" y="29"/>
                    <a:pt x="708" y="28"/>
                  </a:cubicBezTo>
                  <a:cubicBezTo>
                    <a:pt x="704" y="27"/>
                    <a:pt x="700" y="26"/>
                    <a:pt x="699" y="25"/>
                  </a:cubicBezTo>
                  <a:cubicBezTo>
                    <a:pt x="696" y="23"/>
                    <a:pt x="694" y="22"/>
                    <a:pt x="693" y="20"/>
                  </a:cubicBezTo>
                  <a:cubicBezTo>
                    <a:pt x="692" y="18"/>
                    <a:pt x="692" y="16"/>
                    <a:pt x="692" y="14"/>
                  </a:cubicBezTo>
                  <a:cubicBezTo>
                    <a:pt x="692" y="11"/>
                    <a:pt x="692" y="9"/>
                    <a:pt x="694" y="7"/>
                  </a:cubicBezTo>
                  <a:cubicBezTo>
                    <a:pt x="695" y="4"/>
                    <a:pt x="697" y="3"/>
                    <a:pt x="700" y="2"/>
                  </a:cubicBezTo>
                  <a:cubicBezTo>
                    <a:pt x="703" y="1"/>
                    <a:pt x="706" y="0"/>
                    <a:pt x="709" y="0"/>
                  </a:cubicBezTo>
                  <a:cubicBezTo>
                    <a:pt x="713" y="0"/>
                    <a:pt x="716" y="1"/>
                    <a:pt x="719" y="2"/>
                  </a:cubicBezTo>
                  <a:cubicBezTo>
                    <a:pt x="722" y="3"/>
                    <a:pt x="724" y="5"/>
                    <a:pt x="726" y="7"/>
                  </a:cubicBezTo>
                  <a:cubicBezTo>
                    <a:pt x="727" y="9"/>
                    <a:pt x="728" y="12"/>
                    <a:pt x="728" y="15"/>
                  </a:cubicBezTo>
                  <a:cubicBezTo>
                    <a:pt x="722" y="15"/>
                    <a:pt x="722" y="15"/>
                    <a:pt x="722" y="15"/>
                  </a:cubicBezTo>
                  <a:cubicBezTo>
                    <a:pt x="721" y="12"/>
                    <a:pt x="720" y="10"/>
                    <a:pt x="718" y="8"/>
                  </a:cubicBezTo>
                  <a:cubicBezTo>
                    <a:pt x="716" y="7"/>
                    <a:pt x="713" y="6"/>
                    <a:pt x="709" y="6"/>
                  </a:cubicBezTo>
                  <a:cubicBezTo>
                    <a:pt x="705" y="6"/>
                    <a:pt x="703" y="7"/>
                    <a:pt x="701" y="8"/>
                  </a:cubicBezTo>
                  <a:cubicBezTo>
                    <a:pt x="699" y="9"/>
                    <a:pt x="698" y="11"/>
                    <a:pt x="698" y="13"/>
                  </a:cubicBezTo>
                  <a:cubicBezTo>
                    <a:pt x="698" y="15"/>
                    <a:pt x="699" y="17"/>
                    <a:pt x="700" y="18"/>
                  </a:cubicBezTo>
                  <a:cubicBezTo>
                    <a:pt x="701" y="19"/>
                    <a:pt x="704" y="20"/>
                    <a:pt x="710" y="21"/>
                  </a:cubicBezTo>
                  <a:cubicBezTo>
                    <a:pt x="715" y="23"/>
                    <a:pt x="719" y="24"/>
                    <a:pt x="721" y="25"/>
                  </a:cubicBezTo>
                  <a:cubicBezTo>
                    <a:pt x="724" y="26"/>
                    <a:pt x="726" y="28"/>
                    <a:pt x="727" y="30"/>
                  </a:cubicBezTo>
                  <a:cubicBezTo>
                    <a:pt x="729" y="32"/>
                    <a:pt x="729" y="34"/>
                    <a:pt x="729" y="37"/>
                  </a:cubicBezTo>
                  <a:cubicBezTo>
                    <a:pt x="729" y="39"/>
                    <a:pt x="729" y="42"/>
                    <a:pt x="727" y="44"/>
                  </a:cubicBezTo>
                  <a:cubicBezTo>
                    <a:pt x="726" y="47"/>
                    <a:pt x="723" y="49"/>
                    <a:pt x="721" y="50"/>
                  </a:cubicBezTo>
                  <a:cubicBezTo>
                    <a:pt x="718" y="51"/>
                    <a:pt x="715" y="52"/>
                    <a:pt x="711" y="52"/>
                  </a:cubicBezTo>
                  <a:cubicBezTo>
                    <a:pt x="706" y="52"/>
                    <a:pt x="703" y="51"/>
                    <a:pt x="700" y="50"/>
                  </a:cubicBezTo>
                  <a:cubicBezTo>
                    <a:pt x="697" y="48"/>
                    <a:pt x="694" y="46"/>
                    <a:pt x="692" y="44"/>
                  </a:cubicBezTo>
                  <a:cubicBezTo>
                    <a:pt x="691" y="41"/>
                    <a:pt x="690" y="38"/>
                    <a:pt x="690" y="35"/>
                  </a:cubicBezTo>
                  <a:close/>
                  <a:moveTo>
                    <a:pt x="766" y="38"/>
                  </a:moveTo>
                  <a:cubicBezTo>
                    <a:pt x="772" y="38"/>
                    <a:pt x="772" y="38"/>
                    <a:pt x="772" y="38"/>
                  </a:cubicBezTo>
                  <a:cubicBezTo>
                    <a:pt x="772" y="43"/>
                    <a:pt x="770" y="46"/>
                    <a:pt x="767" y="48"/>
                  </a:cubicBezTo>
                  <a:cubicBezTo>
                    <a:pt x="764" y="51"/>
                    <a:pt x="760" y="52"/>
                    <a:pt x="755" y="52"/>
                  </a:cubicBezTo>
                  <a:cubicBezTo>
                    <a:pt x="750" y="52"/>
                    <a:pt x="745" y="50"/>
                    <a:pt x="742" y="47"/>
                  </a:cubicBezTo>
                  <a:cubicBezTo>
                    <a:pt x="739" y="44"/>
                    <a:pt x="737" y="39"/>
                    <a:pt x="737" y="33"/>
                  </a:cubicBezTo>
                  <a:cubicBezTo>
                    <a:pt x="737" y="29"/>
                    <a:pt x="738" y="26"/>
                    <a:pt x="739" y="23"/>
                  </a:cubicBezTo>
                  <a:cubicBezTo>
                    <a:pt x="741" y="20"/>
                    <a:pt x="743" y="17"/>
                    <a:pt x="746" y="16"/>
                  </a:cubicBezTo>
                  <a:cubicBezTo>
                    <a:pt x="749" y="15"/>
                    <a:pt x="752" y="14"/>
                    <a:pt x="755" y="14"/>
                  </a:cubicBezTo>
                  <a:cubicBezTo>
                    <a:pt x="760" y="14"/>
                    <a:pt x="763" y="15"/>
                    <a:pt x="766" y="17"/>
                  </a:cubicBezTo>
                  <a:cubicBezTo>
                    <a:pt x="769" y="19"/>
                    <a:pt x="771" y="22"/>
                    <a:pt x="772" y="25"/>
                  </a:cubicBezTo>
                  <a:cubicBezTo>
                    <a:pt x="765" y="26"/>
                    <a:pt x="765" y="26"/>
                    <a:pt x="765" y="26"/>
                  </a:cubicBezTo>
                  <a:cubicBezTo>
                    <a:pt x="764" y="24"/>
                    <a:pt x="763" y="22"/>
                    <a:pt x="762" y="21"/>
                  </a:cubicBezTo>
                  <a:cubicBezTo>
                    <a:pt x="760" y="19"/>
                    <a:pt x="758" y="19"/>
                    <a:pt x="756" y="19"/>
                  </a:cubicBezTo>
                  <a:cubicBezTo>
                    <a:pt x="752" y="19"/>
                    <a:pt x="749" y="20"/>
                    <a:pt x="747" y="22"/>
                  </a:cubicBezTo>
                  <a:cubicBezTo>
                    <a:pt x="745" y="24"/>
                    <a:pt x="744" y="28"/>
                    <a:pt x="744" y="33"/>
                  </a:cubicBezTo>
                  <a:cubicBezTo>
                    <a:pt x="744" y="38"/>
                    <a:pt x="745" y="41"/>
                    <a:pt x="747" y="43"/>
                  </a:cubicBezTo>
                  <a:cubicBezTo>
                    <a:pt x="749" y="46"/>
                    <a:pt x="752" y="47"/>
                    <a:pt x="755" y="47"/>
                  </a:cubicBezTo>
                  <a:cubicBezTo>
                    <a:pt x="758" y="47"/>
                    <a:pt x="760" y="46"/>
                    <a:pt x="762" y="44"/>
                  </a:cubicBezTo>
                  <a:cubicBezTo>
                    <a:pt x="764" y="43"/>
                    <a:pt x="765" y="41"/>
                    <a:pt x="766" y="38"/>
                  </a:cubicBezTo>
                  <a:close/>
                  <a:moveTo>
                    <a:pt x="781" y="8"/>
                  </a:moveTo>
                  <a:cubicBezTo>
                    <a:pt x="781" y="1"/>
                    <a:pt x="781" y="1"/>
                    <a:pt x="781" y="1"/>
                  </a:cubicBezTo>
                  <a:cubicBezTo>
                    <a:pt x="787" y="1"/>
                    <a:pt x="787" y="1"/>
                    <a:pt x="787" y="1"/>
                  </a:cubicBezTo>
                  <a:cubicBezTo>
                    <a:pt x="787" y="8"/>
                    <a:pt x="787" y="8"/>
                    <a:pt x="787" y="8"/>
                  </a:cubicBezTo>
                  <a:cubicBezTo>
                    <a:pt x="781" y="8"/>
                    <a:pt x="781" y="8"/>
                    <a:pt x="781" y="8"/>
                  </a:cubicBezTo>
                  <a:close/>
                  <a:moveTo>
                    <a:pt x="781" y="51"/>
                  </a:moveTo>
                  <a:cubicBezTo>
                    <a:pt x="781" y="15"/>
                    <a:pt x="781" y="15"/>
                    <a:pt x="781" y="15"/>
                  </a:cubicBezTo>
                  <a:cubicBezTo>
                    <a:pt x="787" y="15"/>
                    <a:pt x="787" y="15"/>
                    <a:pt x="787" y="15"/>
                  </a:cubicBezTo>
                  <a:cubicBezTo>
                    <a:pt x="787" y="51"/>
                    <a:pt x="787" y="51"/>
                    <a:pt x="787" y="51"/>
                  </a:cubicBezTo>
                  <a:cubicBezTo>
                    <a:pt x="781" y="51"/>
                    <a:pt x="781" y="51"/>
                    <a:pt x="781" y="51"/>
                  </a:cubicBezTo>
                  <a:close/>
                  <a:moveTo>
                    <a:pt x="828" y="39"/>
                  </a:moveTo>
                  <a:cubicBezTo>
                    <a:pt x="835" y="40"/>
                    <a:pt x="835" y="40"/>
                    <a:pt x="835" y="40"/>
                  </a:cubicBezTo>
                  <a:cubicBezTo>
                    <a:pt x="834" y="44"/>
                    <a:pt x="832" y="47"/>
                    <a:pt x="829" y="49"/>
                  </a:cubicBezTo>
                  <a:cubicBezTo>
                    <a:pt x="826" y="51"/>
                    <a:pt x="822" y="52"/>
                    <a:pt x="817" y="52"/>
                  </a:cubicBezTo>
                  <a:cubicBezTo>
                    <a:pt x="811" y="52"/>
                    <a:pt x="806" y="50"/>
                    <a:pt x="803" y="47"/>
                  </a:cubicBezTo>
                  <a:cubicBezTo>
                    <a:pt x="800" y="44"/>
                    <a:pt x="798" y="39"/>
                    <a:pt x="798" y="33"/>
                  </a:cubicBezTo>
                  <a:cubicBezTo>
                    <a:pt x="798" y="27"/>
                    <a:pt x="800" y="22"/>
                    <a:pt x="803" y="19"/>
                  </a:cubicBezTo>
                  <a:cubicBezTo>
                    <a:pt x="807" y="16"/>
                    <a:pt x="811" y="14"/>
                    <a:pt x="817" y="14"/>
                  </a:cubicBezTo>
                  <a:cubicBezTo>
                    <a:pt x="822" y="14"/>
                    <a:pt x="826" y="15"/>
                    <a:pt x="830" y="19"/>
                  </a:cubicBezTo>
                  <a:cubicBezTo>
                    <a:pt x="833" y="22"/>
                    <a:pt x="835" y="27"/>
                    <a:pt x="835" y="33"/>
                  </a:cubicBezTo>
                  <a:cubicBezTo>
                    <a:pt x="835" y="33"/>
                    <a:pt x="835" y="34"/>
                    <a:pt x="835" y="34"/>
                  </a:cubicBezTo>
                  <a:cubicBezTo>
                    <a:pt x="805" y="34"/>
                    <a:pt x="805" y="34"/>
                    <a:pt x="805" y="34"/>
                  </a:cubicBezTo>
                  <a:cubicBezTo>
                    <a:pt x="805" y="38"/>
                    <a:pt x="806" y="41"/>
                    <a:pt x="809" y="44"/>
                  </a:cubicBezTo>
                  <a:cubicBezTo>
                    <a:pt x="811" y="46"/>
                    <a:pt x="814" y="47"/>
                    <a:pt x="817" y="47"/>
                  </a:cubicBezTo>
                  <a:cubicBezTo>
                    <a:pt x="820" y="47"/>
                    <a:pt x="822" y="46"/>
                    <a:pt x="823" y="45"/>
                  </a:cubicBezTo>
                  <a:cubicBezTo>
                    <a:pt x="825" y="44"/>
                    <a:pt x="827" y="42"/>
                    <a:pt x="828" y="39"/>
                  </a:cubicBezTo>
                  <a:close/>
                  <a:moveTo>
                    <a:pt x="805" y="29"/>
                  </a:moveTo>
                  <a:cubicBezTo>
                    <a:pt x="828" y="29"/>
                    <a:pt x="828" y="29"/>
                    <a:pt x="828" y="29"/>
                  </a:cubicBezTo>
                  <a:cubicBezTo>
                    <a:pt x="827" y="26"/>
                    <a:pt x="827" y="24"/>
                    <a:pt x="825" y="22"/>
                  </a:cubicBezTo>
                  <a:cubicBezTo>
                    <a:pt x="823" y="20"/>
                    <a:pt x="820" y="19"/>
                    <a:pt x="817" y="19"/>
                  </a:cubicBezTo>
                  <a:cubicBezTo>
                    <a:pt x="814" y="19"/>
                    <a:pt x="811" y="20"/>
                    <a:pt x="809" y="22"/>
                  </a:cubicBezTo>
                  <a:cubicBezTo>
                    <a:pt x="807" y="24"/>
                    <a:pt x="805" y="26"/>
                    <a:pt x="805" y="29"/>
                  </a:cubicBezTo>
                  <a:close/>
                  <a:moveTo>
                    <a:pt x="1145" y="51"/>
                  </a:moveTo>
                  <a:cubicBezTo>
                    <a:pt x="1145" y="7"/>
                    <a:pt x="1145" y="7"/>
                    <a:pt x="1145" y="7"/>
                  </a:cubicBezTo>
                  <a:cubicBezTo>
                    <a:pt x="1128" y="7"/>
                    <a:pt x="1128" y="7"/>
                    <a:pt x="1128" y="7"/>
                  </a:cubicBezTo>
                  <a:cubicBezTo>
                    <a:pt x="1128" y="1"/>
                    <a:pt x="1128" y="1"/>
                    <a:pt x="1128" y="1"/>
                  </a:cubicBezTo>
                  <a:cubicBezTo>
                    <a:pt x="1168" y="1"/>
                    <a:pt x="1168" y="1"/>
                    <a:pt x="1168" y="1"/>
                  </a:cubicBezTo>
                  <a:cubicBezTo>
                    <a:pt x="1168" y="7"/>
                    <a:pt x="1168" y="7"/>
                    <a:pt x="1168" y="7"/>
                  </a:cubicBezTo>
                  <a:cubicBezTo>
                    <a:pt x="1151" y="7"/>
                    <a:pt x="1151" y="7"/>
                    <a:pt x="1151" y="7"/>
                  </a:cubicBezTo>
                  <a:cubicBezTo>
                    <a:pt x="1151" y="51"/>
                    <a:pt x="1151" y="51"/>
                    <a:pt x="1151" y="51"/>
                  </a:cubicBezTo>
                  <a:cubicBezTo>
                    <a:pt x="1145" y="51"/>
                    <a:pt x="1145" y="51"/>
                    <a:pt x="1145" y="51"/>
                  </a:cubicBezTo>
                  <a:close/>
                  <a:moveTo>
                    <a:pt x="1257" y="51"/>
                  </a:moveTo>
                  <a:cubicBezTo>
                    <a:pt x="1257" y="1"/>
                    <a:pt x="1257" y="1"/>
                    <a:pt x="1257" y="1"/>
                  </a:cubicBezTo>
                  <a:cubicBezTo>
                    <a:pt x="1263" y="1"/>
                    <a:pt x="1263" y="1"/>
                    <a:pt x="1263" y="1"/>
                  </a:cubicBezTo>
                  <a:cubicBezTo>
                    <a:pt x="1263" y="19"/>
                    <a:pt x="1263" y="19"/>
                    <a:pt x="1263" y="19"/>
                  </a:cubicBezTo>
                  <a:cubicBezTo>
                    <a:pt x="1266" y="15"/>
                    <a:pt x="1270" y="14"/>
                    <a:pt x="1275" y="14"/>
                  </a:cubicBezTo>
                  <a:cubicBezTo>
                    <a:pt x="1277" y="14"/>
                    <a:pt x="1280" y="14"/>
                    <a:pt x="1282" y="15"/>
                  </a:cubicBezTo>
                  <a:cubicBezTo>
                    <a:pt x="1284" y="16"/>
                    <a:pt x="1286" y="18"/>
                    <a:pt x="1286" y="20"/>
                  </a:cubicBezTo>
                  <a:cubicBezTo>
                    <a:pt x="1287" y="22"/>
                    <a:pt x="1288" y="24"/>
                    <a:pt x="1288" y="28"/>
                  </a:cubicBezTo>
                  <a:cubicBezTo>
                    <a:pt x="1288" y="51"/>
                    <a:pt x="1288" y="51"/>
                    <a:pt x="1288" y="51"/>
                  </a:cubicBezTo>
                  <a:cubicBezTo>
                    <a:pt x="1281" y="51"/>
                    <a:pt x="1281" y="51"/>
                    <a:pt x="1281" y="51"/>
                  </a:cubicBezTo>
                  <a:cubicBezTo>
                    <a:pt x="1281" y="28"/>
                    <a:pt x="1281" y="28"/>
                    <a:pt x="1281" y="28"/>
                  </a:cubicBezTo>
                  <a:cubicBezTo>
                    <a:pt x="1281" y="25"/>
                    <a:pt x="1281" y="23"/>
                    <a:pt x="1279" y="21"/>
                  </a:cubicBezTo>
                  <a:cubicBezTo>
                    <a:pt x="1278" y="20"/>
                    <a:pt x="1276" y="19"/>
                    <a:pt x="1273" y="19"/>
                  </a:cubicBezTo>
                  <a:cubicBezTo>
                    <a:pt x="1271" y="19"/>
                    <a:pt x="1270" y="20"/>
                    <a:pt x="1268" y="21"/>
                  </a:cubicBezTo>
                  <a:cubicBezTo>
                    <a:pt x="1266" y="21"/>
                    <a:pt x="1265" y="23"/>
                    <a:pt x="1264" y="24"/>
                  </a:cubicBezTo>
                  <a:cubicBezTo>
                    <a:pt x="1264" y="26"/>
                    <a:pt x="1263" y="28"/>
                    <a:pt x="1263" y="31"/>
                  </a:cubicBezTo>
                  <a:cubicBezTo>
                    <a:pt x="1263" y="51"/>
                    <a:pt x="1263" y="51"/>
                    <a:pt x="1263" y="51"/>
                  </a:cubicBezTo>
                  <a:cubicBezTo>
                    <a:pt x="1257" y="51"/>
                    <a:pt x="1257" y="51"/>
                    <a:pt x="1257" y="51"/>
                  </a:cubicBezTo>
                  <a:close/>
                  <a:moveTo>
                    <a:pt x="1385" y="51"/>
                  </a:moveTo>
                  <a:cubicBezTo>
                    <a:pt x="1385" y="1"/>
                    <a:pt x="1385" y="1"/>
                    <a:pt x="1385" y="1"/>
                  </a:cubicBezTo>
                  <a:cubicBezTo>
                    <a:pt x="1391" y="1"/>
                    <a:pt x="1391" y="1"/>
                    <a:pt x="1391" y="1"/>
                  </a:cubicBezTo>
                  <a:cubicBezTo>
                    <a:pt x="1391" y="51"/>
                    <a:pt x="1391" y="51"/>
                    <a:pt x="1391" y="51"/>
                  </a:cubicBezTo>
                  <a:cubicBezTo>
                    <a:pt x="1385" y="51"/>
                    <a:pt x="1385" y="51"/>
                    <a:pt x="1385" y="51"/>
                  </a:cubicBezTo>
                  <a:close/>
                  <a:moveTo>
                    <a:pt x="1447" y="54"/>
                  </a:moveTo>
                  <a:cubicBezTo>
                    <a:pt x="1453" y="54"/>
                    <a:pt x="1453" y="54"/>
                    <a:pt x="1453" y="54"/>
                  </a:cubicBezTo>
                  <a:cubicBezTo>
                    <a:pt x="1453" y="56"/>
                    <a:pt x="1454" y="58"/>
                    <a:pt x="1456" y="59"/>
                  </a:cubicBezTo>
                  <a:cubicBezTo>
                    <a:pt x="1457" y="60"/>
                    <a:pt x="1460" y="61"/>
                    <a:pt x="1463" y="61"/>
                  </a:cubicBezTo>
                  <a:cubicBezTo>
                    <a:pt x="1466" y="61"/>
                    <a:pt x="1469" y="60"/>
                    <a:pt x="1470" y="59"/>
                  </a:cubicBezTo>
                  <a:cubicBezTo>
                    <a:pt x="1472" y="58"/>
                    <a:pt x="1473" y="56"/>
                    <a:pt x="1474" y="54"/>
                  </a:cubicBezTo>
                  <a:cubicBezTo>
                    <a:pt x="1474" y="53"/>
                    <a:pt x="1474" y="50"/>
                    <a:pt x="1474" y="46"/>
                  </a:cubicBezTo>
                  <a:cubicBezTo>
                    <a:pt x="1471" y="49"/>
                    <a:pt x="1468" y="51"/>
                    <a:pt x="1463" y="51"/>
                  </a:cubicBezTo>
                  <a:cubicBezTo>
                    <a:pt x="1457" y="51"/>
                    <a:pt x="1453" y="49"/>
                    <a:pt x="1450" y="46"/>
                  </a:cubicBezTo>
                  <a:cubicBezTo>
                    <a:pt x="1447" y="42"/>
                    <a:pt x="1445" y="38"/>
                    <a:pt x="1445" y="33"/>
                  </a:cubicBezTo>
                  <a:cubicBezTo>
                    <a:pt x="1445" y="29"/>
                    <a:pt x="1446" y="26"/>
                    <a:pt x="1447" y="23"/>
                  </a:cubicBezTo>
                  <a:cubicBezTo>
                    <a:pt x="1449" y="20"/>
                    <a:pt x="1451" y="18"/>
                    <a:pt x="1453" y="16"/>
                  </a:cubicBezTo>
                  <a:cubicBezTo>
                    <a:pt x="1456" y="15"/>
                    <a:pt x="1459" y="14"/>
                    <a:pt x="1463" y="14"/>
                  </a:cubicBezTo>
                  <a:cubicBezTo>
                    <a:pt x="1468" y="14"/>
                    <a:pt x="1472" y="16"/>
                    <a:pt x="1475" y="19"/>
                  </a:cubicBezTo>
                  <a:cubicBezTo>
                    <a:pt x="1475" y="15"/>
                    <a:pt x="1475" y="15"/>
                    <a:pt x="1475" y="15"/>
                  </a:cubicBezTo>
                  <a:cubicBezTo>
                    <a:pt x="1482" y="15"/>
                    <a:pt x="1482" y="15"/>
                    <a:pt x="1482" y="15"/>
                  </a:cubicBezTo>
                  <a:cubicBezTo>
                    <a:pt x="1482" y="46"/>
                    <a:pt x="1482" y="46"/>
                    <a:pt x="1482" y="46"/>
                  </a:cubicBezTo>
                  <a:cubicBezTo>
                    <a:pt x="1482" y="52"/>
                    <a:pt x="1481" y="56"/>
                    <a:pt x="1480" y="58"/>
                  </a:cubicBezTo>
                  <a:cubicBezTo>
                    <a:pt x="1478" y="60"/>
                    <a:pt x="1476" y="62"/>
                    <a:pt x="1473" y="64"/>
                  </a:cubicBezTo>
                  <a:cubicBezTo>
                    <a:pt x="1471" y="65"/>
                    <a:pt x="1467" y="66"/>
                    <a:pt x="1463" y="66"/>
                  </a:cubicBezTo>
                  <a:cubicBezTo>
                    <a:pt x="1458" y="66"/>
                    <a:pt x="1454" y="65"/>
                    <a:pt x="1451" y="63"/>
                  </a:cubicBezTo>
                  <a:cubicBezTo>
                    <a:pt x="1448" y="61"/>
                    <a:pt x="1447" y="57"/>
                    <a:pt x="1447" y="54"/>
                  </a:cubicBezTo>
                  <a:close/>
                  <a:moveTo>
                    <a:pt x="1452" y="32"/>
                  </a:moveTo>
                  <a:cubicBezTo>
                    <a:pt x="1452" y="37"/>
                    <a:pt x="1453" y="40"/>
                    <a:pt x="1455" y="43"/>
                  </a:cubicBezTo>
                  <a:cubicBezTo>
                    <a:pt x="1458" y="45"/>
                    <a:pt x="1460" y="46"/>
                    <a:pt x="1464" y="46"/>
                  </a:cubicBezTo>
                  <a:cubicBezTo>
                    <a:pt x="1467" y="46"/>
                    <a:pt x="1470" y="45"/>
                    <a:pt x="1472" y="43"/>
                  </a:cubicBezTo>
                  <a:cubicBezTo>
                    <a:pt x="1474" y="40"/>
                    <a:pt x="1475" y="37"/>
                    <a:pt x="1475" y="32"/>
                  </a:cubicBezTo>
                  <a:cubicBezTo>
                    <a:pt x="1475" y="28"/>
                    <a:pt x="1474" y="25"/>
                    <a:pt x="1472" y="22"/>
                  </a:cubicBezTo>
                  <a:cubicBezTo>
                    <a:pt x="1469" y="20"/>
                    <a:pt x="1467" y="19"/>
                    <a:pt x="1464" y="19"/>
                  </a:cubicBezTo>
                  <a:cubicBezTo>
                    <a:pt x="1460" y="19"/>
                    <a:pt x="1458" y="20"/>
                    <a:pt x="1456" y="22"/>
                  </a:cubicBezTo>
                  <a:cubicBezTo>
                    <a:pt x="1453" y="24"/>
                    <a:pt x="1452" y="28"/>
                    <a:pt x="1452" y="32"/>
                  </a:cubicBezTo>
                  <a:close/>
                  <a:moveTo>
                    <a:pt x="294" y="51"/>
                  </a:moveTo>
                  <a:cubicBezTo>
                    <a:pt x="294" y="15"/>
                    <a:pt x="294" y="15"/>
                    <a:pt x="294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3" y="16"/>
                    <a:pt x="308" y="14"/>
                    <a:pt x="313" y="14"/>
                  </a:cubicBezTo>
                  <a:cubicBezTo>
                    <a:pt x="316" y="14"/>
                    <a:pt x="318" y="14"/>
                    <a:pt x="320" y="15"/>
                  </a:cubicBezTo>
                  <a:cubicBezTo>
                    <a:pt x="322" y="16"/>
                    <a:pt x="324" y="17"/>
                    <a:pt x="325" y="18"/>
                  </a:cubicBezTo>
                  <a:cubicBezTo>
                    <a:pt x="326" y="19"/>
                    <a:pt x="326" y="21"/>
                    <a:pt x="327" y="23"/>
                  </a:cubicBezTo>
                  <a:cubicBezTo>
                    <a:pt x="327" y="24"/>
                    <a:pt x="327" y="26"/>
                    <a:pt x="327" y="29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0" y="29"/>
                    <a:pt x="320" y="29"/>
                    <a:pt x="320" y="29"/>
                  </a:cubicBezTo>
                  <a:cubicBezTo>
                    <a:pt x="320" y="26"/>
                    <a:pt x="320" y="24"/>
                    <a:pt x="319" y="23"/>
                  </a:cubicBezTo>
                  <a:cubicBezTo>
                    <a:pt x="319" y="22"/>
                    <a:pt x="318" y="21"/>
                    <a:pt x="317" y="20"/>
                  </a:cubicBezTo>
                  <a:cubicBezTo>
                    <a:pt x="315" y="20"/>
                    <a:pt x="314" y="19"/>
                    <a:pt x="312" y="19"/>
                  </a:cubicBezTo>
                  <a:cubicBezTo>
                    <a:pt x="309" y="19"/>
                    <a:pt x="306" y="20"/>
                    <a:pt x="304" y="22"/>
                  </a:cubicBezTo>
                  <a:cubicBezTo>
                    <a:pt x="302" y="23"/>
                    <a:pt x="301" y="26"/>
                    <a:pt x="301" y="31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294" y="51"/>
                    <a:pt x="294" y="51"/>
                    <a:pt x="294" y="51"/>
                  </a:cubicBezTo>
                  <a:close/>
                  <a:moveTo>
                    <a:pt x="844" y="51"/>
                  </a:moveTo>
                  <a:cubicBezTo>
                    <a:pt x="844" y="15"/>
                    <a:pt x="844" y="15"/>
                    <a:pt x="844" y="15"/>
                  </a:cubicBezTo>
                  <a:cubicBezTo>
                    <a:pt x="850" y="15"/>
                    <a:pt x="850" y="15"/>
                    <a:pt x="850" y="15"/>
                  </a:cubicBezTo>
                  <a:cubicBezTo>
                    <a:pt x="850" y="20"/>
                    <a:pt x="850" y="20"/>
                    <a:pt x="850" y="20"/>
                  </a:cubicBezTo>
                  <a:cubicBezTo>
                    <a:pt x="853" y="16"/>
                    <a:pt x="857" y="14"/>
                    <a:pt x="863" y="14"/>
                  </a:cubicBezTo>
                  <a:cubicBezTo>
                    <a:pt x="865" y="14"/>
                    <a:pt x="867" y="14"/>
                    <a:pt x="869" y="15"/>
                  </a:cubicBezTo>
                  <a:cubicBezTo>
                    <a:pt x="871" y="16"/>
                    <a:pt x="873" y="17"/>
                    <a:pt x="874" y="18"/>
                  </a:cubicBezTo>
                  <a:cubicBezTo>
                    <a:pt x="875" y="19"/>
                    <a:pt x="876" y="21"/>
                    <a:pt x="876" y="23"/>
                  </a:cubicBezTo>
                  <a:cubicBezTo>
                    <a:pt x="876" y="24"/>
                    <a:pt x="876" y="26"/>
                    <a:pt x="876" y="29"/>
                  </a:cubicBezTo>
                  <a:cubicBezTo>
                    <a:pt x="876" y="51"/>
                    <a:pt x="876" y="51"/>
                    <a:pt x="876" y="51"/>
                  </a:cubicBezTo>
                  <a:cubicBezTo>
                    <a:pt x="869" y="51"/>
                    <a:pt x="869" y="51"/>
                    <a:pt x="869" y="51"/>
                  </a:cubicBezTo>
                  <a:cubicBezTo>
                    <a:pt x="869" y="29"/>
                    <a:pt x="869" y="29"/>
                    <a:pt x="869" y="29"/>
                  </a:cubicBezTo>
                  <a:cubicBezTo>
                    <a:pt x="869" y="26"/>
                    <a:pt x="869" y="24"/>
                    <a:pt x="869" y="23"/>
                  </a:cubicBezTo>
                  <a:cubicBezTo>
                    <a:pt x="868" y="22"/>
                    <a:pt x="867" y="21"/>
                    <a:pt x="866" y="20"/>
                  </a:cubicBezTo>
                  <a:cubicBezTo>
                    <a:pt x="865" y="20"/>
                    <a:pt x="863" y="19"/>
                    <a:pt x="861" y="19"/>
                  </a:cubicBezTo>
                  <a:cubicBezTo>
                    <a:pt x="858" y="19"/>
                    <a:pt x="856" y="20"/>
                    <a:pt x="854" y="22"/>
                  </a:cubicBezTo>
                  <a:cubicBezTo>
                    <a:pt x="852" y="23"/>
                    <a:pt x="850" y="26"/>
                    <a:pt x="850" y="31"/>
                  </a:cubicBezTo>
                  <a:cubicBezTo>
                    <a:pt x="850" y="51"/>
                    <a:pt x="850" y="51"/>
                    <a:pt x="850" y="51"/>
                  </a:cubicBezTo>
                  <a:cubicBezTo>
                    <a:pt x="844" y="51"/>
                    <a:pt x="844" y="51"/>
                    <a:pt x="844" y="51"/>
                  </a:cubicBezTo>
                  <a:close/>
                  <a:moveTo>
                    <a:pt x="1030" y="51"/>
                  </a:moveTo>
                  <a:cubicBezTo>
                    <a:pt x="1030" y="15"/>
                    <a:pt x="1030" y="15"/>
                    <a:pt x="1030" y="15"/>
                  </a:cubicBezTo>
                  <a:cubicBezTo>
                    <a:pt x="1036" y="15"/>
                    <a:pt x="1036" y="15"/>
                    <a:pt x="1036" y="15"/>
                  </a:cubicBezTo>
                  <a:cubicBezTo>
                    <a:pt x="1036" y="20"/>
                    <a:pt x="1036" y="20"/>
                    <a:pt x="1036" y="20"/>
                  </a:cubicBezTo>
                  <a:cubicBezTo>
                    <a:pt x="1039" y="16"/>
                    <a:pt x="1044" y="14"/>
                    <a:pt x="1049" y="14"/>
                  </a:cubicBezTo>
                  <a:cubicBezTo>
                    <a:pt x="1052" y="14"/>
                    <a:pt x="1054" y="14"/>
                    <a:pt x="1056" y="15"/>
                  </a:cubicBezTo>
                  <a:cubicBezTo>
                    <a:pt x="1058" y="16"/>
                    <a:pt x="1059" y="17"/>
                    <a:pt x="1060" y="18"/>
                  </a:cubicBezTo>
                  <a:cubicBezTo>
                    <a:pt x="1061" y="19"/>
                    <a:pt x="1062" y="21"/>
                    <a:pt x="1063" y="23"/>
                  </a:cubicBezTo>
                  <a:cubicBezTo>
                    <a:pt x="1063" y="24"/>
                    <a:pt x="1063" y="26"/>
                    <a:pt x="1063" y="29"/>
                  </a:cubicBezTo>
                  <a:cubicBezTo>
                    <a:pt x="1063" y="51"/>
                    <a:pt x="1063" y="51"/>
                    <a:pt x="1063" y="51"/>
                  </a:cubicBezTo>
                  <a:cubicBezTo>
                    <a:pt x="1056" y="51"/>
                    <a:pt x="1056" y="51"/>
                    <a:pt x="1056" y="51"/>
                  </a:cubicBezTo>
                  <a:cubicBezTo>
                    <a:pt x="1056" y="29"/>
                    <a:pt x="1056" y="29"/>
                    <a:pt x="1056" y="29"/>
                  </a:cubicBezTo>
                  <a:cubicBezTo>
                    <a:pt x="1056" y="26"/>
                    <a:pt x="1056" y="24"/>
                    <a:pt x="1055" y="23"/>
                  </a:cubicBezTo>
                  <a:cubicBezTo>
                    <a:pt x="1055" y="22"/>
                    <a:pt x="1054" y="21"/>
                    <a:pt x="1053" y="20"/>
                  </a:cubicBezTo>
                  <a:cubicBezTo>
                    <a:pt x="1051" y="20"/>
                    <a:pt x="1050" y="19"/>
                    <a:pt x="1048" y="19"/>
                  </a:cubicBezTo>
                  <a:cubicBezTo>
                    <a:pt x="1045" y="19"/>
                    <a:pt x="1042" y="20"/>
                    <a:pt x="1040" y="22"/>
                  </a:cubicBezTo>
                  <a:cubicBezTo>
                    <a:pt x="1038" y="23"/>
                    <a:pt x="1037" y="26"/>
                    <a:pt x="1037" y="31"/>
                  </a:cubicBezTo>
                  <a:cubicBezTo>
                    <a:pt x="1037" y="51"/>
                    <a:pt x="1037" y="51"/>
                    <a:pt x="1037" y="51"/>
                  </a:cubicBezTo>
                  <a:cubicBezTo>
                    <a:pt x="1030" y="51"/>
                    <a:pt x="1030" y="51"/>
                    <a:pt x="1030" y="51"/>
                  </a:cubicBezTo>
                  <a:close/>
                  <a:moveTo>
                    <a:pt x="1299" y="51"/>
                  </a:moveTo>
                  <a:cubicBezTo>
                    <a:pt x="1299" y="15"/>
                    <a:pt x="1299" y="15"/>
                    <a:pt x="1299" y="15"/>
                  </a:cubicBezTo>
                  <a:cubicBezTo>
                    <a:pt x="1305" y="15"/>
                    <a:pt x="1305" y="15"/>
                    <a:pt x="1305" y="15"/>
                  </a:cubicBezTo>
                  <a:cubicBezTo>
                    <a:pt x="1305" y="20"/>
                    <a:pt x="1305" y="20"/>
                    <a:pt x="1305" y="20"/>
                  </a:cubicBezTo>
                  <a:cubicBezTo>
                    <a:pt x="1308" y="16"/>
                    <a:pt x="1312" y="14"/>
                    <a:pt x="1318" y="14"/>
                  </a:cubicBezTo>
                  <a:cubicBezTo>
                    <a:pt x="1320" y="14"/>
                    <a:pt x="1322" y="14"/>
                    <a:pt x="1324" y="15"/>
                  </a:cubicBezTo>
                  <a:cubicBezTo>
                    <a:pt x="1326" y="16"/>
                    <a:pt x="1328" y="17"/>
                    <a:pt x="1329" y="18"/>
                  </a:cubicBezTo>
                  <a:cubicBezTo>
                    <a:pt x="1330" y="19"/>
                    <a:pt x="1331" y="21"/>
                    <a:pt x="1331" y="23"/>
                  </a:cubicBezTo>
                  <a:cubicBezTo>
                    <a:pt x="1331" y="24"/>
                    <a:pt x="1331" y="26"/>
                    <a:pt x="1331" y="29"/>
                  </a:cubicBezTo>
                  <a:cubicBezTo>
                    <a:pt x="1331" y="51"/>
                    <a:pt x="1331" y="51"/>
                    <a:pt x="1331" y="51"/>
                  </a:cubicBezTo>
                  <a:cubicBezTo>
                    <a:pt x="1324" y="51"/>
                    <a:pt x="1324" y="51"/>
                    <a:pt x="1324" y="51"/>
                  </a:cubicBezTo>
                  <a:cubicBezTo>
                    <a:pt x="1324" y="29"/>
                    <a:pt x="1324" y="29"/>
                    <a:pt x="1324" y="29"/>
                  </a:cubicBezTo>
                  <a:cubicBezTo>
                    <a:pt x="1324" y="26"/>
                    <a:pt x="1324" y="24"/>
                    <a:pt x="1324" y="23"/>
                  </a:cubicBezTo>
                  <a:cubicBezTo>
                    <a:pt x="1323" y="22"/>
                    <a:pt x="1322" y="21"/>
                    <a:pt x="1321" y="20"/>
                  </a:cubicBezTo>
                  <a:cubicBezTo>
                    <a:pt x="1320" y="20"/>
                    <a:pt x="1318" y="19"/>
                    <a:pt x="1316" y="19"/>
                  </a:cubicBezTo>
                  <a:cubicBezTo>
                    <a:pt x="1313" y="19"/>
                    <a:pt x="1311" y="20"/>
                    <a:pt x="1309" y="22"/>
                  </a:cubicBezTo>
                  <a:cubicBezTo>
                    <a:pt x="1307" y="23"/>
                    <a:pt x="1305" y="26"/>
                    <a:pt x="1305" y="31"/>
                  </a:cubicBezTo>
                  <a:cubicBezTo>
                    <a:pt x="1305" y="51"/>
                    <a:pt x="1305" y="51"/>
                    <a:pt x="1305" y="51"/>
                  </a:cubicBezTo>
                  <a:cubicBezTo>
                    <a:pt x="1299" y="51"/>
                    <a:pt x="1299" y="51"/>
                    <a:pt x="1299" y="51"/>
                  </a:cubicBezTo>
                  <a:close/>
                  <a:moveTo>
                    <a:pt x="1014" y="45"/>
                  </a:moveTo>
                  <a:cubicBezTo>
                    <a:pt x="1012" y="47"/>
                    <a:pt x="1011" y="48"/>
                    <a:pt x="1008" y="50"/>
                  </a:cubicBezTo>
                  <a:cubicBezTo>
                    <a:pt x="1006" y="51"/>
                    <a:pt x="1003" y="51"/>
                    <a:pt x="1001" y="51"/>
                  </a:cubicBezTo>
                  <a:cubicBezTo>
                    <a:pt x="995" y="51"/>
                    <a:pt x="991" y="50"/>
                    <a:pt x="988" y="46"/>
                  </a:cubicBezTo>
                  <a:cubicBezTo>
                    <a:pt x="984" y="42"/>
                    <a:pt x="983" y="38"/>
                    <a:pt x="983" y="32"/>
                  </a:cubicBezTo>
                  <a:cubicBezTo>
                    <a:pt x="983" y="27"/>
                    <a:pt x="984" y="22"/>
                    <a:pt x="988" y="19"/>
                  </a:cubicBezTo>
                  <a:cubicBezTo>
                    <a:pt x="991" y="15"/>
                    <a:pt x="996" y="13"/>
                    <a:pt x="1001" y="13"/>
                  </a:cubicBezTo>
                  <a:cubicBezTo>
                    <a:pt x="1004" y="13"/>
                    <a:pt x="1006" y="14"/>
                    <a:pt x="1008" y="15"/>
                  </a:cubicBezTo>
                  <a:cubicBezTo>
                    <a:pt x="1011" y="16"/>
                    <a:pt x="1012" y="17"/>
                    <a:pt x="1014" y="19"/>
                  </a:cubicBezTo>
                  <a:cubicBezTo>
                    <a:pt x="1014" y="15"/>
                    <a:pt x="1014" y="15"/>
                    <a:pt x="1014" y="15"/>
                  </a:cubicBezTo>
                  <a:cubicBezTo>
                    <a:pt x="1020" y="15"/>
                    <a:pt x="1020" y="15"/>
                    <a:pt x="1020" y="15"/>
                  </a:cubicBezTo>
                  <a:cubicBezTo>
                    <a:pt x="1020" y="51"/>
                    <a:pt x="1020" y="51"/>
                    <a:pt x="1020" y="51"/>
                  </a:cubicBezTo>
                  <a:cubicBezTo>
                    <a:pt x="1014" y="51"/>
                    <a:pt x="1014" y="51"/>
                    <a:pt x="1014" y="51"/>
                  </a:cubicBezTo>
                  <a:cubicBezTo>
                    <a:pt x="1014" y="45"/>
                    <a:pt x="1014" y="45"/>
                    <a:pt x="1014" y="45"/>
                  </a:cubicBezTo>
                  <a:close/>
                  <a:moveTo>
                    <a:pt x="1013" y="32"/>
                  </a:moveTo>
                  <a:cubicBezTo>
                    <a:pt x="1013" y="28"/>
                    <a:pt x="1012" y="25"/>
                    <a:pt x="1009" y="23"/>
                  </a:cubicBezTo>
                  <a:cubicBezTo>
                    <a:pt x="1007" y="20"/>
                    <a:pt x="1004" y="19"/>
                    <a:pt x="1001" y="19"/>
                  </a:cubicBezTo>
                  <a:cubicBezTo>
                    <a:pt x="998" y="19"/>
                    <a:pt x="995" y="20"/>
                    <a:pt x="993" y="23"/>
                  </a:cubicBezTo>
                  <a:cubicBezTo>
                    <a:pt x="990" y="25"/>
                    <a:pt x="989" y="29"/>
                    <a:pt x="989" y="32"/>
                  </a:cubicBezTo>
                  <a:cubicBezTo>
                    <a:pt x="989" y="36"/>
                    <a:pt x="990" y="39"/>
                    <a:pt x="993" y="42"/>
                  </a:cubicBezTo>
                  <a:cubicBezTo>
                    <a:pt x="995" y="44"/>
                    <a:pt x="998" y="45"/>
                    <a:pt x="1001" y="45"/>
                  </a:cubicBezTo>
                  <a:cubicBezTo>
                    <a:pt x="1004" y="45"/>
                    <a:pt x="1007" y="44"/>
                    <a:pt x="1009" y="42"/>
                  </a:cubicBezTo>
                  <a:cubicBezTo>
                    <a:pt x="1012" y="39"/>
                    <a:pt x="1013" y="36"/>
                    <a:pt x="1013" y="32"/>
                  </a:cubicBezTo>
                  <a:close/>
                  <a:moveTo>
                    <a:pt x="550" y="15"/>
                  </a:moveTo>
                  <a:cubicBezTo>
                    <a:pt x="557" y="15"/>
                    <a:pt x="557" y="15"/>
                    <a:pt x="557" y="15"/>
                  </a:cubicBezTo>
                  <a:cubicBezTo>
                    <a:pt x="569" y="42"/>
                    <a:pt x="569" y="42"/>
                    <a:pt x="569" y="42"/>
                  </a:cubicBezTo>
                  <a:cubicBezTo>
                    <a:pt x="580" y="15"/>
                    <a:pt x="580" y="15"/>
                    <a:pt x="580" y="15"/>
                  </a:cubicBezTo>
                  <a:cubicBezTo>
                    <a:pt x="586" y="15"/>
                    <a:pt x="586" y="15"/>
                    <a:pt x="586" y="15"/>
                  </a:cubicBezTo>
                  <a:cubicBezTo>
                    <a:pt x="566" y="66"/>
                    <a:pt x="566" y="66"/>
                    <a:pt x="566" y="66"/>
                  </a:cubicBezTo>
                  <a:cubicBezTo>
                    <a:pt x="559" y="66"/>
                    <a:pt x="559" y="66"/>
                    <a:pt x="559" y="66"/>
                  </a:cubicBezTo>
                  <a:cubicBezTo>
                    <a:pt x="565" y="51"/>
                    <a:pt x="565" y="51"/>
                    <a:pt x="565" y="51"/>
                  </a:cubicBezTo>
                  <a:lnTo>
                    <a:pt x="550" y="15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9AAFACD0-85D8-41A6-85C1-DF6813043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3263" y="2012951"/>
              <a:ext cx="425450" cy="588963"/>
            </a:xfrm>
            <a:custGeom>
              <a:avLst/>
              <a:gdLst>
                <a:gd name="T0" fmla="*/ 115 w 164"/>
                <a:gd name="T1" fmla="*/ 13 h 227"/>
                <a:gd name="T2" fmla="*/ 120 w 164"/>
                <a:gd name="T3" fmla="*/ 39 h 227"/>
                <a:gd name="T4" fmla="*/ 119 w 164"/>
                <a:gd name="T5" fmla="*/ 63 h 227"/>
                <a:gd name="T6" fmla="*/ 117 w 164"/>
                <a:gd name="T7" fmla="*/ 88 h 227"/>
                <a:gd name="T8" fmla="*/ 129 w 164"/>
                <a:gd name="T9" fmla="*/ 82 h 227"/>
                <a:gd name="T10" fmla="*/ 146 w 164"/>
                <a:gd name="T11" fmla="*/ 63 h 227"/>
                <a:gd name="T12" fmla="*/ 152 w 164"/>
                <a:gd name="T13" fmla="*/ 39 h 227"/>
                <a:gd name="T14" fmla="*/ 155 w 164"/>
                <a:gd name="T15" fmla="*/ 31 h 227"/>
                <a:gd name="T16" fmla="*/ 155 w 164"/>
                <a:gd name="T17" fmla="*/ 67 h 227"/>
                <a:gd name="T18" fmla="*/ 143 w 164"/>
                <a:gd name="T19" fmla="*/ 86 h 227"/>
                <a:gd name="T20" fmla="*/ 127 w 164"/>
                <a:gd name="T21" fmla="*/ 118 h 227"/>
                <a:gd name="T22" fmla="*/ 105 w 164"/>
                <a:gd name="T23" fmla="*/ 147 h 227"/>
                <a:gd name="T24" fmla="*/ 98 w 164"/>
                <a:gd name="T25" fmla="*/ 156 h 227"/>
                <a:gd name="T26" fmla="*/ 83 w 164"/>
                <a:gd name="T27" fmla="*/ 191 h 227"/>
                <a:gd name="T28" fmla="*/ 102 w 164"/>
                <a:gd name="T29" fmla="*/ 188 h 227"/>
                <a:gd name="T30" fmla="*/ 153 w 164"/>
                <a:gd name="T31" fmla="*/ 190 h 227"/>
                <a:gd name="T32" fmla="*/ 156 w 164"/>
                <a:gd name="T33" fmla="*/ 207 h 227"/>
                <a:gd name="T34" fmla="*/ 131 w 164"/>
                <a:gd name="T35" fmla="*/ 223 h 227"/>
                <a:gd name="T36" fmla="*/ 122 w 164"/>
                <a:gd name="T37" fmla="*/ 223 h 227"/>
                <a:gd name="T38" fmla="*/ 138 w 164"/>
                <a:gd name="T39" fmla="*/ 204 h 227"/>
                <a:gd name="T40" fmla="*/ 107 w 164"/>
                <a:gd name="T41" fmla="*/ 196 h 227"/>
                <a:gd name="T42" fmla="*/ 79 w 164"/>
                <a:gd name="T43" fmla="*/ 197 h 227"/>
                <a:gd name="T44" fmla="*/ 61 w 164"/>
                <a:gd name="T45" fmla="*/ 216 h 227"/>
                <a:gd name="T46" fmla="*/ 41 w 164"/>
                <a:gd name="T47" fmla="*/ 227 h 227"/>
                <a:gd name="T48" fmla="*/ 57 w 164"/>
                <a:gd name="T49" fmla="*/ 174 h 227"/>
                <a:gd name="T50" fmla="*/ 48 w 164"/>
                <a:gd name="T51" fmla="*/ 158 h 227"/>
                <a:gd name="T52" fmla="*/ 15 w 164"/>
                <a:gd name="T53" fmla="*/ 161 h 227"/>
                <a:gd name="T54" fmla="*/ 1 w 164"/>
                <a:gd name="T55" fmla="*/ 152 h 227"/>
                <a:gd name="T56" fmla="*/ 16 w 164"/>
                <a:gd name="T57" fmla="*/ 140 h 227"/>
                <a:gd name="T58" fmla="*/ 67 w 164"/>
                <a:gd name="T59" fmla="*/ 119 h 227"/>
                <a:gd name="T60" fmla="*/ 82 w 164"/>
                <a:gd name="T61" fmla="*/ 96 h 227"/>
                <a:gd name="T62" fmla="*/ 91 w 164"/>
                <a:gd name="T63" fmla="*/ 58 h 227"/>
                <a:gd name="T64" fmla="*/ 99 w 164"/>
                <a:gd name="T65" fmla="*/ 24 h 227"/>
                <a:gd name="T66" fmla="*/ 107 w 164"/>
                <a:gd name="T67" fmla="*/ 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4" h="227">
                  <a:moveTo>
                    <a:pt x="107" y="1"/>
                  </a:moveTo>
                  <a:cubicBezTo>
                    <a:pt x="112" y="0"/>
                    <a:pt x="113" y="8"/>
                    <a:pt x="115" y="13"/>
                  </a:cubicBezTo>
                  <a:cubicBezTo>
                    <a:pt x="115" y="15"/>
                    <a:pt x="117" y="18"/>
                    <a:pt x="118" y="21"/>
                  </a:cubicBezTo>
                  <a:cubicBezTo>
                    <a:pt x="120" y="25"/>
                    <a:pt x="120" y="32"/>
                    <a:pt x="120" y="39"/>
                  </a:cubicBezTo>
                  <a:cubicBezTo>
                    <a:pt x="121" y="41"/>
                    <a:pt x="119" y="48"/>
                    <a:pt x="119" y="51"/>
                  </a:cubicBezTo>
                  <a:cubicBezTo>
                    <a:pt x="119" y="55"/>
                    <a:pt x="119" y="59"/>
                    <a:pt x="119" y="63"/>
                  </a:cubicBezTo>
                  <a:cubicBezTo>
                    <a:pt x="119" y="67"/>
                    <a:pt x="119" y="70"/>
                    <a:pt x="118" y="72"/>
                  </a:cubicBezTo>
                  <a:cubicBezTo>
                    <a:pt x="118" y="74"/>
                    <a:pt x="116" y="87"/>
                    <a:pt x="117" y="88"/>
                  </a:cubicBezTo>
                  <a:cubicBezTo>
                    <a:pt x="117" y="88"/>
                    <a:pt x="118" y="88"/>
                    <a:pt x="118" y="88"/>
                  </a:cubicBezTo>
                  <a:cubicBezTo>
                    <a:pt x="122" y="88"/>
                    <a:pt x="126" y="84"/>
                    <a:pt x="129" y="82"/>
                  </a:cubicBezTo>
                  <a:cubicBezTo>
                    <a:pt x="134" y="79"/>
                    <a:pt x="135" y="76"/>
                    <a:pt x="140" y="73"/>
                  </a:cubicBezTo>
                  <a:cubicBezTo>
                    <a:pt x="142" y="71"/>
                    <a:pt x="146" y="64"/>
                    <a:pt x="146" y="63"/>
                  </a:cubicBezTo>
                  <a:cubicBezTo>
                    <a:pt x="151" y="56"/>
                    <a:pt x="151" y="56"/>
                    <a:pt x="152" y="49"/>
                  </a:cubicBezTo>
                  <a:cubicBezTo>
                    <a:pt x="152" y="45"/>
                    <a:pt x="152" y="44"/>
                    <a:pt x="152" y="39"/>
                  </a:cubicBezTo>
                  <a:cubicBezTo>
                    <a:pt x="151" y="35"/>
                    <a:pt x="149" y="32"/>
                    <a:pt x="149" y="29"/>
                  </a:cubicBezTo>
                  <a:cubicBezTo>
                    <a:pt x="148" y="25"/>
                    <a:pt x="154" y="29"/>
                    <a:pt x="155" y="31"/>
                  </a:cubicBezTo>
                  <a:cubicBezTo>
                    <a:pt x="158" y="36"/>
                    <a:pt x="162" y="47"/>
                    <a:pt x="159" y="56"/>
                  </a:cubicBezTo>
                  <a:cubicBezTo>
                    <a:pt x="158" y="59"/>
                    <a:pt x="156" y="64"/>
                    <a:pt x="155" y="67"/>
                  </a:cubicBezTo>
                  <a:cubicBezTo>
                    <a:pt x="154" y="69"/>
                    <a:pt x="153" y="73"/>
                    <a:pt x="151" y="75"/>
                  </a:cubicBezTo>
                  <a:cubicBezTo>
                    <a:pt x="147" y="80"/>
                    <a:pt x="146" y="83"/>
                    <a:pt x="143" y="86"/>
                  </a:cubicBezTo>
                  <a:cubicBezTo>
                    <a:pt x="139" y="91"/>
                    <a:pt x="139" y="90"/>
                    <a:pt x="137" y="96"/>
                  </a:cubicBezTo>
                  <a:cubicBezTo>
                    <a:pt x="133" y="103"/>
                    <a:pt x="131" y="110"/>
                    <a:pt x="127" y="118"/>
                  </a:cubicBezTo>
                  <a:cubicBezTo>
                    <a:pt x="122" y="128"/>
                    <a:pt x="120" y="130"/>
                    <a:pt x="113" y="138"/>
                  </a:cubicBezTo>
                  <a:cubicBezTo>
                    <a:pt x="110" y="141"/>
                    <a:pt x="108" y="144"/>
                    <a:pt x="105" y="147"/>
                  </a:cubicBezTo>
                  <a:cubicBezTo>
                    <a:pt x="103" y="148"/>
                    <a:pt x="101" y="149"/>
                    <a:pt x="100" y="151"/>
                  </a:cubicBezTo>
                  <a:cubicBezTo>
                    <a:pt x="100" y="153"/>
                    <a:pt x="99" y="154"/>
                    <a:pt x="98" y="156"/>
                  </a:cubicBezTo>
                  <a:cubicBezTo>
                    <a:pt x="95" y="165"/>
                    <a:pt x="91" y="173"/>
                    <a:pt x="86" y="181"/>
                  </a:cubicBezTo>
                  <a:cubicBezTo>
                    <a:pt x="85" y="184"/>
                    <a:pt x="79" y="189"/>
                    <a:pt x="83" y="191"/>
                  </a:cubicBezTo>
                  <a:cubicBezTo>
                    <a:pt x="85" y="191"/>
                    <a:pt x="88" y="192"/>
                    <a:pt x="91" y="191"/>
                  </a:cubicBezTo>
                  <a:cubicBezTo>
                    <a:pt x="95" y="190"/>
                    <a:pt x="99" y="189"/>
                    <a:pt x="102" y="188"/>
                  </a:cubicBezTo>
                  <a:cubicBezTo>
                    <a:pt x="106" y="187"/>
                    <a:pt x="122" y="186"/>
                    <a:pt x="128" y="186"/>
                  </a:cubicBezTo>
                  <a:cubicBezTo>
                    <a:pt x="140" y="186"/>
                    <a:pt x="144" y="186"/>
                    <a:pt x="153" y="190"/>
                  </a:cubicBezTo>
                  <a:cubicBezTo>
                    <a:pt x="157" y="192"/>
                    <a:pt x="164" y="198"/>
                    <a:pt x="163" y="205"/>
                  </a:cubicBezTo>
                  <a:cubicBezTo>
                    <a:pt x="162" y="206"/>
                    <a:pt x="158" y="206"/>
                    <a:pt x="156" y="207"/>
                  </a:cubicBezTo>
                  <a:cubicBezTo>
                    <a:pt x="153" y="208"/>
                    <a:pt x="154" y="210"/>
                    <a:pt x="145" y="214"/>
                  </a:cubicBezTo>
                  <a:cubicBezTo>
                    <a:pt x="139" y="218"/>
                    <a:pt x="137" y="219"/>
                    <a:pt x="131" y="223"/>
                  </a:cubicBezTo>
                  <a:cubicBezTo>
                    <a:pt x="131" y="223"/>
                    <a:pt x="123" y="227"/>
                    <a:pt x="122" y="225"/>
                  </a:cubicBezTo>
                  <a:cubicBezTo>
                    <a:pt x="122" y="225"/>
                    <a:pt x="122" y="224"/>
                    <a:pt x="122" y="223"/>
                  </a:cubicBezTo>
                  <a:cubicBezTo>
                    <a:pt x="124" y="221"/>
                    <a:pt x="129" y="218"/>
                    <a:pt x="130" y="216"/>
                  </a:cubicBezTo>
                  <a:cubicBezTo>
                    <a:pt x="133" y="213"/>
                    <a:pt x="138" y="206"/>
                    <a:pt x="138" y="204"/>
                  </a:cubicBezTo>
                  <a:cubicBezTo>
                    <a:pt x="139" y="198"/>
                    <a:pt x="128" y="198"/>
                    <a:pt x="119" y="198"/>
                  </a:cubicBezTo>
                  <a:cubicBezTo>
                    <a:pt x="114" y="197"/>
                    <a:pt x="113" y="196"/>
                    <a:pt x="107" y="196"/>
                  </a:cubicBezTo>
                  <a:cubicBezTo>
                    <a:pt x="103" y="195"/>
                    <a:pt x="94" y="196"/>
                    <a:pt x="90" y="196"/>
                  </a:cubicBezTo>
                  <a:cubicBezTo>
                    <a:pt x="86" y="195"/>
                    <a:pt x="81" y="194"/>
                    <a:pt x="79" y="197"/>
                  </a:cubicBezTo>
                  <a:cubicBezTo>
                    <a:pt x="75" y="202"/>
                    <a:pt x="73" y="208"/>
                    <a:pt x="68" y="213"/>
                  </a:cubicBezTo>
                  <a:cubicBezTo>
                    <a:pt x="66" y="214"/>
                    <a:pt x="63" y="215"/>
                    <a:pt x="61" y="216"/>
                  </a:cubicBezTo>
                  <a:cubicBezTo>
                    <a:pt x="57" y="219"/>
                    <a:pt x="54" y="223"/>
                    <a:pt x="50" y="226"/>
                  </a:cubicBezTo>
                  <a:cubicBezTo>
                    <a:pt x="47" y="227"/>
                    <a:pt x="42" y="227"/>
                    <a:pt x="41" y="227"/>
                  </a:cubicBezTo>
                  <a:cubicBezTo>
                    <a:pt x="33" y="222"/>
                    <a:pt x="37" y="214"/>
                    <a:pt x="41" y="209"/>
                  </a:cubicBezTo>
                  <a:cubicBezTo>
                    <a:pt x="48" y="199"/>
                    <a:pt x="54" y="185"/>
                    <a:pt x="57" y="174"/>
                  </a:cubicBezTo>
                  <a:cubicBezTo>
                    <a:pt x="58" y="171"/>
                    <a:pt x="63" y="161"/>
                    <a:pt x="63" y="160"/>
                  </a:cubicBezTo>
                  <a:cubicBezTo>
                    <a:pt x="61" y="151"/>
                    <a:pt x="53" y="158"/>
                    <a:pt x="48" y="158"/>
                  </a:cubicBezTo>
                  <a:cubicBezTo>
                    <a:pt x="45" y="158"/>
                    <a:pt x="37" y="160"/>
                    <a:pt x="34" y="160"/>
                  </a:cubicBezTo>
                  <a:cubicBezTo>
                    <a:pt x="30" y="161"/>
                    <a:pt x="18" y="162"/>
                    <a:pt x="15" y="161"/>
                  </a:cubicBezTo>
                  <a:cubicBezTo>
                    <a:pt x="11" y="160"/>
                    <a:pt x="9" y="159"/>
                    <a:pt x="6" y="158"/>
                  </a:cubicBezTo>
                  <a:cubicBezTo>
                    <a:pt x="5" y="157"/>
                    <a:pt x="2" y="154"/>
                    <a:pt x="1" y="152"/>
                  </a:cubicBezTo>
                  <a:cubicBezTo>
                    <a:pt x="1" y="149"/>
                    <a:pt x="0" y="146"/>
                    <a:pt x="2" y="145"/>
                  </a:cubicBezTo>
                  <a:cubicBezTo>
                    <a:pt x="5" y="142"/>
                    <a:pt x="12" y="141"/>
                    <a:pt x="16" y="140"/>
                  </a:cubicBezTo>
                  <a:cubicBezTo>
                    <a:pt x="29" y="135"/>
                    <a:pt x="42" y="133"/>
                    <a:pt x="55" y="125"/>
                  </a:cubicBezTo>
                  <a:cubicBezTo>
                    <a:pt x="60" y="122"/>
                    <a:pt x="62" y="122"/>
                    <a:pt x="67" y="119"/>
                  </a:cubicBezTo>
                  <a:cubicBezTo>
                    <a:pt x="72" y="116"/>
                    <a:pt x="75" y="116"/>
                    <a:pt x="77" y="111"/>
                  </a:cubicBezTo>
                  <a:cubicBezTo>
                    <a:pt x="78" y="109"/>
                    <a:pt x="81" y="99"/>
                    <a:pt x="82" y="96"/>
                  </a:cubicBezTo>
                  <a:cubicBezTo>
                    <a:pt x="84" y="89"/>
                    <a:pt x="84" y="84"/>
                    <a:pt x="86" y="77"/>
                  </a:cubicBezTo>
                  <a:cubicBezTo>
                    <a:pt x="87" y="73"/>
                    <a:pt x="90" y="63"/>
                    <a:pt x="91" y="58"/>
                  </a:cubicBezTo>
                  <a:cubicBezTo>
                    <a:pt x="92" y="52"/>
                    <a:pt x="95" y="44"/>
                    <a:pt x="96" y="38"/>
                  </a:cubicBezTo>
                  <a:cubicBezTo>
                    <a:pt x="97" y="33"/>
                    <a:pt x="98" y="29"/>
                    <a:pt x="99" y="24"/>
                  </a:cubicBezTo>
                  <a:cubicBezTo>
                    <a:pt x="100" y="18"/>
                    <a:pt x="101" y="13"/>
                    <a:pt x="102" y="8"/>
                  </a:cubicBezTo>
                  <a:cubicBezTo>
                    <a:pt x="103" y="4"/>
                    <a:pt x="104" y="1"/>
                    <a:pt x="107" y="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FF87A9AF-88D1-46C2-92DA-26CA82ED3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8313" y="1963738"/>
              <a:ext cx="500063" cy="838200"/>
            </a:xfrm>
            <a:custGeom>
              <a:avLst/>
              <a:gdLst>
                <a:gd name="T0" fmla="*/ 40 w 193"/>
                <a:gd name="T1" fmla="*/ 177 h 323"/>
                <a:gd name="T2" fmla="*/ 44 w 193"/>
                <a:gd name="T3" fmla="*/ 193 h 323"/>
                <a:gd name="T4" fmla="*/ 45 w 193"/>
                <a:gd name="T5" fmla="*/ 155 h 323"/>
                <a:gd name="T6" fmla="*/ 68 w 193"/>
                <a:gd name="T7" fmla="*/ 78 h 323"/>
                <a:gd name="T8" fmla="*/ 73 w 193"/>
                <a:gd name="T9" fmla="*/ 110 h 323"/>
                <a:gd name="T10" fmla="*/ 63 w 193"/>
                <a:gd name="T11" fmla="*/ 131 h 323"/>
                <a:gd name="T12" fmla="*/ 59 w 193"/>
                <a:gd name="T13" fmla="*/ 174 h 323"/>
                <a:gd name="T14" fmla="*/ 60 w 193"/>
                <a:gd name="T15" fmla="*/ 234 h 323"/>
                <a:gd name="T16" fmla="*/ 52 w 193"/>
                <a:gd name="T17" fmla="*/ 272 h 323"/>
                <a:gd name="T18" fmla="*/ 49 w 193"/>
                <a:gd name="T19" fmla="*/ 254 h 323"/>
                <a:gd name="T20" fmla="*/ 47 w 193"/>
                <a:gd name="T21" fmla="*/ 220 h 323"/>
                <a:gd name="T22" fmla="*/ 19 w 193"/>
                <a:gd name="T23" fmla="*/ 207 h 323"/>
                <a:gd name="T24" fmla="*/ 40 w 193"/>
                <a:gd name="T25" fmla="*/ 141 h 323"/>
                <a:gd name="T26" fmla="*/ 48 w 193"/>
                <a:gd name="T27" fmla="*/ 121 h 323"/>
                <a:gd name="T28" fmla="*/ 28 w 193"/>
                <a:gd name="T29" fmla="*/ 130 h 323"/>
                <a:gd name="T30" fmla="*/ 1 w 193"/>
                <a:gd name="T31" fmla="*/ 139 h 323"/>
                <a:gd name="T32" fmla="*/ 16 w 193"/>
                <a:gd name="T33" fmla="*/ 123 h 323"/>
                <a:gd name="T34" fmla="*/ 51 w 193"/>
                <a:gd name="T35" fmla="*/ 99 h 323"/>
                <a:gd name="T36" fmla="*/ 63 w 193"/>
                <a:gd name="T37" fmla="*/ 67 h 323"/>
                <a:gd name="T38" fmla="*/ 129 w 193"/>
                <a:gd name="T39" fmla="*/ 72 h 323"/>
                <a:gd name="T40" fmla="*/ 114 w 193"/>
                <a:gd name="T41" fmla="*/ 74 h 323"/>
                <a:gd name="T42" fmla="*/ 113 w 193"/>
                <a:gd name="T43" fmla="*/ 58 h 323"/>
                <a:gd name="T44" fmla="*/ 163 w 193"/>
                <a:gd name="T45" fmla="*/ 72 h 323"/>
                <a:gd name="T46" fmla="*/ 164 w 193"/>
                <a:gd name="T47" fmla="*/ 97 h 323"/>
                <a:gd name="T48" fmla="*/ 181 w 193"/>
                <a:gd name="T49" fmla="*/ 33 h 323"/>
                <a:gd name="T50" fmla="*/ 170 w 193"/>
                <a:gd name="T51" fmla="*/ 10 h 323"/>
                <a:gd name="T52" fmla="*/ 98 w 193"/>
                <a:gd name="T53" fmla="*/ 20 h 323"/>
                <a:gd name="T54" fmla="*/ 65 w 193"/>
                <a:gd name="T55" fmla="*/ 48 h 323"/>
                <a:gd name="T56" fmla="*/ 80 w 193"/>
                <a:gd name="T57" fmla="*/ 15 h 323"/>
                <a:gd name="T58" fmla="*/ 162 w 193"/>
                <a:gd name="T59" fmla="*/ 11 h 323"/>
                <a:gd name="T60" fmla="*/ 157 w 193"/>
                <a:gd name="T61" fmla="*/ 52 h 323"/>
                <a:gd name="T62" fmla="*/ 149 w 193"/>
                <a:gd name="T63" fmla="*/ 107 h 323"/>
                <a:gd name="T64" fmla="*/ 139 w 193"/>
                <a:gd name="T65" fmla="*/ 130 h 323"/>
                <a:gd name="T66" fmla="*/ 109 w 193"/>
                <a:gd name="T67" fmla="*/ 165 h 323"/>
                <a:gd name="T68" fmla="*/ 119 w 193"/>
                <a:gd name="T69" fmla="*/ 135 h 323"/>
                <a:gd name="T70" fmla="*/ 134 w 193"/>
                <a:gd name="T71" fmla="*/ 109 h 323"/>
                <a:gd name="T72" fmla="*/ 100 w 193"/>
                <a:gd name="T73" fmla="*/ 105 h 323"/>
                <a:gd name="T74" fmla="*/ 102 w 193"/>
                <a:gd name="T75" fmla="*/ 149 h 323"/>
                <a:gd name="T76" fmla="*/ 90 w 193"/>
                <a:gd name="T77" fmla="*/ 177 h 323"/>
                <a:gd name="T78" fmla="*/ 116 w 193"/>
                <a:gd name="T79" fmla="*/ 182 h 323"/>
                <a:gd name="T80" fmla="*/ 147 w 193"/>
                <a:gd name="T81" fmla="*/ 150 h 323"/>
                <a:gd name="T82" fmla="*/ 146 w 193"/>
                <a:gd name="T83" fmla="*/ 249 h 323"/>
                <a:gd name="T84" fmla="*/ 148 w 193"/>
                <a:gd name="T85" fmla="*/ 305 h 323"/>
                <a:gd name="T86" fmla="*/ 155 w 193"/>
                <a:gd name="T87" fmla="*/ 291 h 323"/>
                <a:gd name="T88" fmla="*/ 160 w 193"/>
                <a:gd name="T89" fmla="*/ 242 h 323"/>
                <a:gd name="T90" fmla="*/ 163 w 193"/>
                <a:gd name="T91" fmla="*/ 128 h 323"/>
                <a:gd name="T92" fmla="*/ 186 w 193"/>
                <a:gd name="T93" fmla="*/ 84 h 323"/>
                <a:gd name="T94" fmla="*/ 192 w 193"/>
                <a:gd name="T95" fmla="*/ 53 h 323"/>
                <a:gd name="T96" fmla="*/ 183 w 193"/>
                <a:gd name="T97" fmla="*/ 1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3" h="323">
                  <a:moveTo>
                    <a:pt x="45" y="155"/>
                  </a:moveTo>
                  <a:cubicBezTo>
                    <a:pt x="43" y="160"/>
                    <a:pt x="43" y="163"/>
                    <a:pt x="41" y="167"/>
                  </a:cubicBezTo>
                  <a:cubicBezTo>
                    <a:pt x="41" y="170"/>
                    <a:pt x="40" y="175"/>
                    <a:pt x="40" y="177"/>
                  </a:cubicBezTo>
                  <a:cubicBezTo>
                    <a:pt x="39" y="182"/>
                    <a:pt x="39" y="186"/>
                    <a:pt x="39" y="190"/>
                  </a:cubicBezTo>
                  <a:cubicBezTo>
                    <a:pt x="39" y="191"/>
                    <a:pt x="39" y="194"/>
                    <a:pt x="39" y="195"/>
                  </a:cubicBezTo>
                  <a:cubicBezTo>
                    <a:pt x="40" y="196"/>
                    <a:pt x="43" y="194"/>
                    <a:pt x="44" y="193"/>
                  </a:cubicBezTo>
                  <a:cubicBezTo>
                    <a:pt x="47" y="189"/>
                    <a:pt x="48" y="169"/>
                    <a:pt x="49" y="160"/>
                  </a:cubicBezTo>
                  <a:cubicBezTo>
                    <a:pt x="49" y="157"/>
                    <a:pt x="51" y="149"/>
                    <a:pt x="50" y="147"/>
                  </a:cubicBezTo>
                  <a:cubicBezTo>
                    <a:pt x="48" y="145"/>
                    <a:pt x="45" y="154"/>
                    <a:pt x="45" y="155"/>
                  </a:cubicBezTo>
                  <a:close/>
                  <a:moveTo>
                    <a:pt x="63" y="67"/>
                  </a:moveTo>
                  <a:cubicBezTo>
                    <a:pt x="64" y="67"/>
                    <a:pt x="65" y="70"/>
                    <a:pt x="66" y="72"/>
                  </a:cubicBezTo>
                  <a:cubicBezTo>
                    <a:pt x="67" y="74"/>
                    <a:pt x="68" y="75"/>
                    <a:pt x="68" y="78"/>
                  </a:cubicBezTo>
                  <a:cubicBezTo>
                    <a:pt x="69" y="82"/>
                    <a:pt x="68" y="89"/>
                    <a:pt x="68" y="91"/>
                  </a:cubicBezTo>
                  <a:cubicBezTo>
                    <a:pt x="68" y="94"/>
                    <a:pt x="69" y="97"/>
                    <a:pt x="70" y="100"/>
                  </a:cubicBezTo>
                  <a:cubicBezTo>
                    <a:pt x="71" y="102"/>
                    <a:pt x="75" y="105"/>
                    <a:pt x="73" y="110"/>
                  </a:cubicBezTo>
                  <a:cubicBezTo>
                    <a:pt x="73" y="110"/>
                    <a:pt x="70" y="111"/>
                    <a:pt x="70" y="112"/>
                  </a:cubicBezTo>
                  <a:cubicBezTo>
                    <a:pt x="70" y="114"/>
                    <a:pt x="70" y="117"/>
                    <a:pt x="69" y="119"/>
                  </a:cubicBezTo>
                  <a:cubicBezTo>
                    <a:pt x="66" y="124"/>
                    <a:pt x="66" y="124"/>
                    <a:pt x="63" y="131"/>
                  </a:cubicBezTo>
                  <a:cubicBezTo>
                    <a:pt x="62" y="134"/>
                    <a:pt x="60" y="138"/>
                    <a:pt x="60" y="144"/>
                  </a:cubicBezTo>
                  <a:cubicBezTo>
                    <a:pt x="59" y="151"/>
                    <a:pt x="58" y="156"/>
                    <a:pt x="58" y="163"/>
                  </a:cubicBezTo>
                  <a:cubicBezTo>
                    <a:pt x="58" y="165"/>
                    <a:pt x="59" y="170"/>
                    <a:pt x="59" y="174"/>
                  </a:cubicBezTo>
                  <a:cubicBezTo>
                    <a:pt x="58" y="179"/>
                    <a:pt x="58" y="186"/>
                    <a:pt x="58" y="191"/>
                  </a:cubicBezTo>
                  <a:cubicBezTo>
                    <a:pt x="58" y="199"/>
                    <a:pt x="59" y="206"/>
                    <a:pt x="59" y="211"/>
                  </a:cubicBezTo>
                  <a:cubicBezTo>
                    <a:pt x="60" y="220"/>
                    <a:pt x="60" y="227"/>
                    <a:pt x="60" y="234"/>
                  </a:cubicBezTo>
                  <a:cubicBezTo>
                    <a:pt x="61" y="243"/>
                    <a:pt x="61" y="254"/>
                    <a:pt x="60" y="262"/>
                  </a:cubicBezTo>
                  <a:cubicBezTo>
                    <a:pt x="60" y="263"/>
                    <a:pt x="59" y="266"/>
                    <a:pt x="58" y="267"/>
                  </a:cubicBezTo>
                  <a:cubicBezTo>
                    <a:pt x="56" y="270"/>
                    <a:pt x="56" y="273"/>
                    <a:pt x="52" y="272"/>
                  </a:cubicBezTo>
                  <a:cubicBezTo>
                    <a:pt x="51" y="271"/>
                    <a:pt x="49" y="271"/>
                    <a:pt x="48" y="271"/>
                  </a:cubicBezTo>
                  <a:cubicBezTo>
                    <a:pt x="47" y="270"/>
                    <a:pt x="42" y="261"/>
                    <a:pt x="44" y="258"/>
                  </a:cubicBezTo>
                  <a:cubicBezTo>
                    <a:pt x="46" y="256"/>
                    <a:pt x="49" y="257"/>
                    <a:pt x="49" y="254"/>
                  </a:cubicBezTo>
                  <a:cubicBezTo>
                    <a:pt x="50" y="252"/>
                    <a:pt x="49" y="250"/>
                    <a:pt x="49" y="248"/>
                  </a:cubicBezTo>
                  <a:cubicBezTo>
                    <a:pt x="49" y="240"/>
                    <a:pt x="49" y="228"/>
                    <a:pt x="49" y="222"/>
                  </a:cubicBezTo>
                  <a:cubicBezTo>
                    <a:pt x="49" y="222"/>
                    <a:pt x="48" y="219"/>
                    <a:pt x="47" y="220"/>
                  </a:cubicBezTo>
                  <a:cubicBezTo>
                    <a:pt x="45" y="222"/>
                    <a:pt x="42" y="224"/>
                    <a:pt x="37" y="225"/>
                  </a:cubicBezTo>
                  <a:cubicBezTo>
                    <a:pt x="34" y="225"/>
                    <a:pt x="29" y="223"/>
                    <a:pt x="25" y="221"/>
                  </a:cubicBezTo>
                  <a:cubicBezTo>
                    <a:pt x="20" y="218"/>
                    <a:pt x="21" y="213"/>
                    <a:pt x="19" y="207"/>
                  </a:cubicBezTo>
                  <a:cubicBezTo>
                    <a:pt x="18" y="203"/>
                    <a:pt x="21" y="196"/>
                    <a:pt x="22" y="191"/>
                  </a:cubicBezTo>
                  <a:cubicBezTo>
                    <a:pt x="25" y="179"/>
                    <a:pt x="27" y="173"/>
                    <a:pt x="31" y="162"/>
                  </a:cubicBezTo>
                  <a:cubicBezTo>
                    <a:pt x="33" y="155"/>
                    <a:pt x="36" y="148"/>
                    <a:pt x="40" y="141"/>
                  </a:cubicBezTo>
                  <a:cubicBezTo>
                    <a:pt x="41" y="137"/>
                    <a:pt x="43" y="135"/>
                    <a:pt x="44" y="132"/>
                  </a:cubicBezTo>
                  <a:cubicBezTo>
                    <a:pt x="45" y="130"/>
                    <a:pt x="45" y="129"/>
                    <a:pt x="46" y="126"/>
                  </a:cubicBezTo>
                  <a:cubicBezTo>
                    <a:pt x="47" y="125"/>
                    <a:pt x="49" y="122"/>
                    <a:pt x="48" y="121"/>
                  </a:cubicBezTo>
                  <a:cubicBezTo>
                    <a:pt x="48" y="120"/>
                    <a:pt x="48" y="120"/>
                    <a:pt x="47" y="120"/>
                  </a:cubicBezTo>
                  <a:cubicBezTo>
                    <a:pt x="45" y="121"/>
                    <a:pt x="40" y="124"/>
                    <a:pt x="39" y="124"/>
                  </a:cubicBezTo>
                  <a:cubicBezTo>
                    <a:pt x="36" y="127"/>
                    <a:pt x="32" y="129"/>
                    <a:pt x="28" y="130"/>
                  </a:cubicBezTo>
                  <a:cubicBezTo>
                    <a:pt x="26" y="132"/>
                    <a:pt x="24" y="132"/>
                    <a:pt x="21" y="133"/>
                  </a:cubicBezTo>
                  <a:cubicBezTo>
                    <a:pt x="17" y="135"/>
                    <a:pt x="13" y="137"/>
                    <a:pt x="10" y="139"/>
                  </a:cubicBezTo>
                  <a:cubicBezTo>
                    <a:pt x="9" y="140"/>
                    <a:pt x="0" y="141"/>
                    <a:pt x="1" y="139"/>
                  </a:cubicBezTo>
                  <a:cubicBezTo>
                    <a:pt x="1" y="138"/>
                    <a:pt x="3" y="138"/>
                    <a:pt x="3" y="137"/>
                  </a:cubicBezTo>
                  <a:cubicBezTo>
                    <a:pt x="5" y="135"/>
                    <a:pt x="6" y="133"/>
                    <a:pt x="8" y="131"/>
                  </a:cubicBezTo>
                  <a:cubicBezTo>
                    <a:pt x="9" y="130"/>
                    <a:pt x="14" y="124"/>
                    <a:pt x="16" y="123"/>
                  </a:cubicBezTo>
                  <a:cubicBezTo>
                    <a:pt x="22" y="118"/>
                    <a:pt x="25" y="116"/>
                    <a:pt x="29" y="113"/>
                  </a:cubicBezTo>
                  <a:cubicBezTo>
                    <a:pt x="32" y="111"/>
                    <a:pt x="37" y="107"/>
                    <a:pt x="39" y="106"/>
                  </a:cubicBezTo>
                  <a:cubicBezTo>
                    <a:pt x="43" y="104"/>
                    <a:pt x="47" y="102"/>
                    <a:pt x="51" y="99"/>
                  </a:cubicBezTo>
                  <a:cubicBezTo>
                    <a:pt x="53" y="98"/>
                    <a:pt x="55" y="98"/>
                    <a:pt x="57" y="97"/>
                  </a:cubicBezTo>
                  <a:cubicBezTo>
                    <a:pt x="58" y="96"/>
                    <a:pt x="59" y="80"/>
                    <a:pt x="60" y="77"/>
                  </a:cubicBezTo>
                  <a:cubicBezTo>
                    <a:pt x="61" y="73"/>
                    <a:pt x="61" y="67"/>
                    <a:pt x="63" y="67"/>
                  </a:cubicBezTo>
                  <a:close/>
                  <a:moveTo>
                    <a:pt x="113" y="58"/>
                  </a:moveTo>
                  <a:cubicBezTo>
                    <a:pt x="115" y="58"/>
                    <a:pt x="121" y="59"/>
                    <a:pt x="123" y="60"/>
                  </a:cubicBezTo>
                  <a:cubicBezTo>
                    <a:pt x="126" y="61"/>
                    <a:pt x="131" y="67"/>
                    <a:pt x="129" y="72"/>
                  </a:cubicBezTo>
                  <a:cubicBezTo>
                    <a:pt x="127" y="76"/>
                    <a:pt x="120" y="80"/>
                    <a:pt x="116" y="82"/>
                  </a:cubicBezTo>
                  <a:cubicBezTo>
                    <a:pt x="115" y="83"/>
                    <a:pt x="110" y="84"/>
                    <a:pt x="109" y="83"/>
                  </a:cubicBezTo>
                  <a:cubicBezTo>
                    <a:pt x="108" y="81"/>
                    <a:pt x="115" y="78"/>
                    <a:pt x="114" y="74"/>
                  </a:cubicBezTo>
                  <a:cubicBezTo>
                    <a:pt x="114" y="72"/>
                    <a:pt x="110" y="71"/>
                    <a:pt x="108" y="69"/>
                  </a:cubicBezTo>
                  <a:cubicBezTo>
                    <a:pt x="105" y="67"/>
                    <a:pt x="104" y="63"/>
                    <a:pt x="108" y="60"/>
                  </a:cubicBezTo>
                  <a:cubicBezTo>
                    <a:pt x="109" y="59"/>
                    <a:pt x="111" y="59"/>
                    <a:pt x="113" y="58"/>
                  </a:cubicBezTo>
                  <a:close/>
                  <a:moveTo>
                    <a:pt x="170" y="10"/>
                  </a:moveTo>
                  <a:cubicBezTo>
                    <a:pt x="170" y="16"/>
                    <a:pt x="167" y="36"/>
                    <a:pt x="166" y="40"/>
                  </a:cubicBezTo>
                  <a:cubicBezTo>
                    <a:pt x="165" y="51"/>
                    <a:pt x="164" y="61"/>
                    <a:pt x="163" y="72"/>
                  </a:cubicBezTo>
                  <a:cubicBezTo>
                    <a:pt x="162" y="79"/>
                    <a:pt x="160" y="85"/>
                    <a:pt x="160" y="93"/>
                  </a:cubicBezTo>
                  <a:cubicBezTo>
                    <a:pt x="160" y="97"/>
                    <a:pt x="158" y="102"/>
                    <a:pt x="162" y="100"/>
                  </a:cubicBezTo>
                  <a:cubicBezTo>
                    <a:pt x="162" y="100"/>
                    <a:pt x="163" y="98"/>
                    <a:pt x="164" y="97"/>
                  </a:cubicBezTo>
                  <a:cubicBezTo>
                    <a:pt x="166" y="92"/>
                    <a:pt x="171" y="84"/>
                    <a:pt x="171" y="83"/>
                  </a:cubicBezTo>
                  <a:cubicBezTo>
                    <a:pt x="178" y="68"/>
                    <a:pt x="182" y="62"/>
                    <a:pt x="182" y="42"/>
                  </a:cubicBezTo>
                  <a:cubicBezTo>
                    <a:pt x="182" y="40"/>
                    <a:pt x="182" y="36"/>
                    <a:pt x="181" y="33"/>
                  </a:cubicBezTo>
                  <a:cubicBezTo>
                    <a:pt x="180" y="28"/>
                    <a:pt x="180" y="24"/>
                    <a:pt x="177" y="19"/>
                  </a:cubicBezTo>
                  <a:cubicBezTo>
                    <a:pt x="177" y="15"/>
                    <a:pt x="176" y="11"/>
                    <a:pt x="174" y="8"/>
                  </a:cubicBezTo>
                  <a:cubicBezTo>
                    <a:pt x="172" y="6"/>
                    <a:pt x="170" y="8"/>
                    <a:pt x="170" y="10"/>
                  </a:cubicBezTo>
                  <a:close/>
                  <a:moveTo>
                    <a:pt x="88" y="2"/>
                  </a:moveTo>
                  <a:cubicBezTo>
                    <a:pt x="95" y="2"/>
                    <a:pt x="98" y="6"/>
                    <a:pt x="99" y="14"/>
                  </a:cubicBezTo>
                  <a:cubicBezTo>
                    <a:pt x="99" y="16"/>
                    <a:pt x="99" y="18"/>
                    <a:pt x="98" y="20"/>
                  </a:cubicBezTo>
                  <a:cubicBezTo>
                    <a:pt x="95" y="25"/>
                    <a:pt x="90" y="29"/>
                    <a:pt x="85" y="33"/>
                  </a:cubicBezTo>
                  <a:cubicBezTo>
                    <a:pt x="84" y="34"/>
                    <a:pt x="78" y="38"/>
                    <a:pt x="76" y="40"/>
                  </a:cubicBezTo>
                  <a:cubicBezTo>
                    <a:pt x="71" y="44"/>
                    <a:pt x="68" y="47"/>
                    <a:pt x="65" y="48"/>
                  </a:cubicBezTo>
                  <a:cubicBezTo>
                    <a:pt x="61" y="50"/>
                    <a:pt x="53" y="51"/>
                    <a:pt x="53" y="49"/>
                  </a:cubicBezTo>
                  <a:cubicBezTo>
                    <a:pt x="52" y="47"/>
                    <a:pt x="55" y="45"/>
                    <a:pt x="62" y="38"/>
                  </a:cubicBezTo>
                  <a:cubicBezTo>
                    <a:pt x="65" y="34"/>
                    <a:pt x="76" y="21"/>
                    <a:pt x="80" y="15"/>
                  </a:cubicBezTo>
                  <a:cubicBezTo>
                    <a:pt x="83" y="11"/>
                    <a:pt x="87" y="2"/>
                    <a:pt x="88" y="2"/>
                  </a:cubicBezTo>
                  <a:close/>
                  <a:moveTo>
                    <a:pt x="170" y="2"/>
                  </a:moveTo>
                  <a:cubicBezTo>
                    <a:pt x="166" y="4"/>
                    <a:pt x="163" y="8"/>
                    <a:pt x="162" y="11"/>
                  </a:cubicBezTo>
                  <a:cubicBezTo>
                    <a:pt x="161" y="12"/>
                    <a:pt x="159" y="18"/>
                    <a:pt x="159" y="20"/>
                  </a:cubicBezTo>
                  <a:cubicBezTo>
                    <a:pt x="160" y="25"/>
                    <a:pt x="159" y="31"/>
                    <a:pt x="159" y="34"/>
                  </a:cubicBezTo>
                  <a:cubicBezTo>
                    <a:pt x="158" y="41"/>
                    <a:pt x="158" y="44"/>
                    <a:pt x="157" y="52"/>
                  </a:cubicBezTo>
                  <a:cubicBezTo>
                    <a:pt x="156" y="55"/>
                    <a:pt x="156" y="62"/>
                    <a:pt x="155" y="66"/>
                  </a:cubicBezTo>
                  <a:cubicBezTo>
                    <a:pt x="153" y="78"/>
                    <a:pt x="152" y="84"/>
                    <a:pt x="150" y="95"/>
                  </a:cubicBezTo>
                  <a:cubicBezTo>
                    <a:pt x="150" y="96"/>
                    <a:pt x="150" y="106"/>
                    <a:pt x="149" y="107"/>
                  </a:cubicBezTo>
                  <a:cubicBezTo>
                    <a:pt x="149" y="112"/>
                    <a:pt x="148" y="113"/>
                    <a:pt x="147" y="117"/>
                  </a:cubicBezTo>
                  <a:cubicBezTo>
                    <a:pt x="146" y="121"/>
                    <a:pt x="144" y="123"/>
                    <a:pt x="142" y="126"/>
                  </a:cubicBezTo>
                  <a:cubicBezTo>
                    <a:pt x="142" y="127"/>
                    <a:pt x="140" y="129"/>
                    <a:pt x="139" y="130"/>
                  </a:cubicBezTo>
                  <a:cubicBezTo>
                    <a:pt x="133" y="139"/>
                    <a:pt x="126" y="147"/>
                    <a:pt x="119" y="156"/>
                  </a:cubicBezTo>
                  <a:cubicBezTo>
                    <a:pt x="117" y="159"/>
                    <a:pt x="114" y="162"/>
                    <a:pt x="110" y="165"/>
                  </a:cubicBezTo>
                  <a:cubicBezTo>
                    <a:pt x="110" y="166"/>
                    <a:pt x="109" y="165"/>
                    <a:pt x="109" y="165"/>
                  </a:cubicBezTo>
                  <a:cubicBezTo>
                    <a:pt x="106" y="163"/>
                    <a:pt x="110" y="153"/>
                    <a:pt x="111" y="151"/>
                  </a:cubicBezTo>
                  <a:cubicBezTo>
                    <a:pt x="112" y="148"/>
                    <a:pt x="113" y="145"/>
                    <a:pt x="115" y="142"/>
                  </a:cubicBezTo>
                  <a:cubicBezTo>
                    <a:pt x="117" y="139"/>
                    <a:pt x="118" y="138"/>
                    <a:pt x="119" y="135"/>
                  </a:cubicBezTo>
                  <a:cubicBezTo>
                    <a:pt x="120" y="133"/>
                    <a:pt x="122" y="132"/>
                    <a:pt x="122" y="130"/>
                  </a:cubicBezTo>
                  <a:cubicBezTo>
                    <a:pt x="127" y="124"/>
                    <a:pt x="133" y="122"/>
                    <a:pt x="135" y="113"/>
                  </a:cubicBezTo>
                  <a:cubicBezTo>
                    <a:pt x="135" y="112"/>
                    <a:pt x="134" y="110"/>
                    <a:pt x="134" y="109"/>
                  </a:cubicBezTo>
                  <a:cubicBezTo>
                    <a:pt x="132" y="106"/>
                    <a:pt x="131" y="104"/>
                    <a:pt x="128" y="102"/>
                  </a:cubicBezTo>
                  <a:cubicBezTo>
                    <a:pt x="126" y="100"/>
                    <a:pt x="109" y="97"/>
                    <a:pt x="105" y="98"/>
                  </a:cubicBezTo>
                  <a:cubicBezTo>
                    <a:pt x="103" y="99"/>
                    <a:pt x="100" y="103"/>
                    <a:pt x="100" y="105"/>
                  </a:cubicBezTo>
                  <a:cubicBezTo>
                    <a:pt x="102" y="113"/>
                    <a:pt x="105" y="114"/>
                    <a:pt x="110" y="119"/>
                  </a:cubicBezTo>
                  <a:cubicBezTo>
                    <a:pt x="111" y="120"/>
                    <a:pt x="114" y="122"/>
                    <a:pt x="114" y="125"/>
                  </a:cubicBezTo>
                  <a:cubicBezTo>
                    <a:pt x="112" y="132"/>
                    <a:pt x="106" y="143"/>
                    <a:pt x="102" y="149"/>
                  </a:cubicBezTo>
                  <a:cubicBezTo>
                    <a:pt x="101" y="152"/>
                    <a:pt x="99" y="155"/>
                    <a:pt x="96" y="159"/>
                  </a:cubicBezTo>
                  <a:cubicBezTo>
                    <a:pt x="95" y="161"/>
                    <a:pt x="94" y="163"/>
                    <a:pt x="93" y="166"/>
                  </a:cubicBezTo>
                  <a:cubicBezTo>
                    <a:pt x="91" y="170"/>
                    <a:pt x="91" y="173"/>
                    <a:pt x="90" y="177"/>
                  </a:cubicBezTo>
                  <a:cubicBezTo>
                    <a:pt x="90" y="182"/>
                    <a:pt x="96" y="188"/>
                    <a:pt x="99" y="189"/>
                  </a:cubicBezTo>
                  <a:cubicBezTo>
                    <a:pt x="103" y="191"/>
                    <a:pt x="111" y="191"/>
                    <a:pt x="113" y="187"/>
                  </a:cubicBezTo>
                  <a:cubicBezTo>
                    <a:pt x="115" y="186"/>
                    <a:pt x="114" y="183"/>
                    <a:pt x="116" y="182"/>
                  </a:cubicBezTo>
                  <a:cubicBezTo>
                    <a:pt x="120" y="177"/>
                    <a:pt x="124" y="172"/>
                    <a:pt x="131" y="166"/>
                  </a:cubicBezTo>
                  <a:cubicBezTo>
                    <a:pt x="133" y="163"/>
                    <a:pt x="143" y="149"/>
                    <a:pt x="145" y="149"/>
                  </a:cubicBezTo>
                  <a:cubicBezTo>
                    <a:pt x="146" y="149"/>
                    <a:pt x="147" y="149"/>
                    <a:pt x="147" y="150"/>
                  </a:cubicBezTo>
                  <a:cubicBezTo>
                    <a:pt x="147" y="153"/>
                    <a:pt x="146" y="155"/>
                    <a:pt x="146" y="159"/>
                  </a:cubicBezTo>
                  <a:cubicBezTo>
                    <a:pt x="146" y="180"/>
                    <a:pt x="147" y="197"/>
                    <a:pt x="147" y="215"/>
                  </a:cubicBezTo>
                  <a:cubicBezTo>
                    <a:pt x="146" y="227"/>
                    <a:pt x="146" y="238"/>
                    <a:pt x="146" y="249"/>
                  </a:cubicBezTo>
                  <a:cubicBezTo>
                    <a:pt x="145" y="259"/>
                    <a:pt x="145" y="264"/>
                    <a:pt x="146" y="271"/>
                  </a:cubicBezTo>
                  <a:cubicBezTo>
                    <a:pt x="146" y="273"/>
                    <a:pt x="146" y="284"/>
                    <a:pt x="146" y="287"/>
                  </a:cubicBezTo>
                  <a:cubicBezTo>
                    <a:pt x="147" y="293"/>
                    <a:pt x="147" y="299"/>
                    <a:pt x="148" y="305"/>
                  </a:cubicBezTo>
                  <a:cubicBezTo>
                    <a:pt x="148" y="310"/>
                    <a:pt x="148" y="317"/>
                    <a:pt x="148" y="320"/>
                  </a:cubicBezTo>
                  <a:cubicBezTo>
                    <a:pt x="149" y="323"/>
                    <a:pt x="152" y="323"/>
                    <a:pt x="152" y="319"/>
                  </a:cubicBezTo>
                  <a:cubicBezTo>
                    <a:pt x="153" y="310"/>
                    <a:pt x="155" y="299"/>
                    <a:pt x="155" y="291"/>
                  </a:cubicBezTo>
                  <a:cubicBezTo>
                    <a:pt x="156" y="284"/>
                    <a:pt x="155" y="273"/>
                    <a:pt x="156" y="266"/>
                  </a:cubicBezTo>
                  <a:cubicBezTo>
                    <a:pt x="157" y="257"/>
                    <a:pt x="157" y="257"/>
                    <a:pt x="158" y="253"/>
                  </a:cubicBezTo>
                  <a:cubicBezTo>
                    <a:pt x="159" y="249"/>
                    <a:pt x="159" y="245"/>
                    <a:pt x="160" y="242"/>
                  </a:cubicBezTo>
                  <a:cubicBezTo>
                    <a:pt x="163" y="228"/>
                    <a:pt x="162" y="190"/>
                    <a:pt x="162" y="173"/>
                  </a:cubicBezTo>
                  <a:cubicBezTo>
                    <a:pt x="161" y="163"/>
                    <a:pt x="161" y="154"/>
                    <a:pt x="161" y="140"/>
                  </a:cubicBezTo>
                  <a:cubicBezTo>
                    <a:pt x="161" y="137"/>
                    <a:pt x="162" y="131"/>
                    <a:pt x="163" y="128"/>
                  </a:cubicBezTo>
                  <a:cubicBezTo>
                    <a:pt x="166" y="122"/>
                    <a:pt x="169" y="120"/>
                    <a:pt x="173" y="112"/>
                  </a:cubicBezTo>
                  <a:cubicBezTo>
                    <a:pt x="174" y="109"/>
                    <a:pt x="176" y="106"/>
                    <a:pt x="176" y="104"/>
                  </a:cubicBezTo>
                  <a:cubicBezTo>
                    <a:pt x="180" y="98"/>
                    <a:pt x="184" y="92"/>
                    <a:pt x="186" y="84"/>
                  </a:cubicBezTo>
                  <a:cubicBezTo>
                    <a:pt x="187" y="82"/>
                    <a:pt x="189" y="76"/>
                    <a:pt x="190" y="72"/>
                  </a:cubicBezTo>
                  <a:cubicBezTo>
                    <a:pt x="190" y="69"/>
                    <a:pt x="192" y="66"/>
                    <a:pt x="192" y="63"/>
                  </a:cubicBezTo>
                  <a:cubicBezTo>
                    <a:pt x="192" y="60"/>
                    <a:pt x="193" y="57"/>
                    <a:pt x="192" y="53"/>
                  </a:cubicBezTo>
                  <a:cubicBezTo>
                    <a:pt x="192" y="50"/>
                    <a:pt x="192" y="46"/>
                    <a:pt x="192" y="43"/>
                  </a:cubicBezTo>
                  <a:cubicBezTo>
                    <a:pt x="190" y="35"/>
                    <a:pt x="189" y="33"/>
                    <a:pt x="186" y="26"/>
                  </a:cubicBezTo>
                  <a:cubicBezTo>
                    <a:pt x="185" y="24"/>
                    <a:pt x="185" y="21"/>
                    <a:pt x="183" y="19"/>
                  </a:cubicBezTo>
                  <a:cubicBezTo>
                    <a:pt x="180" y="12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3BB25C96-74BB-40B5-A6C2-FC3A590A5B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8875" y="2025651"/>
              <a:ext cx="668338" cy="576263"/>
            </a:xfrm>
            <a:custGeom>
              <a:avLst/>
              <a:gdLst>
                <a:gd name="T0" fmla="*/ 172 w 258"/>
                <a:gd name="T1" fmla="*/ 112 h 222"/>
                <a:gd name="T2" fmla="*/ 167 w 258"/>
                <a:gd name="T3" fmla="*/ 131 h 222"/>
                <a:gd name="T4" fmla="*/ 192 w 258"/>
                <a:gd name="T5" fmla="*/ 123 h 222"/>
                <a:gd name="T6" fmla="*/ 85 w 258"/>
                <a:gd name="T7" fmla="*/ 27 h 222"/>
                <a:gd name="T8" fmla="*/ 81 w 258"/>
                <a:gd name="T9" fmla="*/ 56 h 222"/>
                <a:gd name="T10" fmla="*/ 93 w 258"/>
                <a:gd name="T11" fmla="*/ 35 h 222"/>
                <a:gd name="T12" fmla="*/ 92 w 258"/>
                <a:gd name="T13" fmla="*/ 9 h 222"/>
                <a:gd name="T14" fmla="*/ 116 w 258"/>
                <a:gd name="T15" fmla="*/ 41 h 222"/>
                <a:gd name="T16" fmla="*/ 90 w 258"/>
                <a:gd name="T17" fmla="*/ 71 h 222"/>
                <a:gd name="T18" fmla="*/ 73 w 258"/>
                <a:gd name="T19" fmla="*/ 89 h 222"/>
                <a:gd name="T20" fmla="*/ 82 w 258"/>
                <a:gd name="T21" fmla="*/ 111 h 222"/>
                <a:gd name="T22" fmla="*/ 117 w 258"/>
                <a:gd name="T23" fmla="*/ 85 h 222"/>
                <a:gd name="T24" fmla="*/ 145 w 258"/>
                <a:gd name="T25" fmla="*/ 62 h 222"/>
                <a:gd name="T26" fmla="*/ 151 w 258"/>
                <a:gd name="T27" fmla="*/ 5 h 222"/>
                <a:gd name="T28" fmla="*/ 165 w 258"/>
                <a:gd name="T29" fmla="*/ 10 h 222"/>
                <a:gd name="T30" fmla="*/ 167 w 258"/>
                <a:gd name="T31" fmla="*/ 35 h 222"/>
                <a:gd name="T32" fmla="*/ 187 w 258"/>
                <a:gd name="T33" fmla="*/ 33 h 222"/>
                <a:gd name="T34" fmla="*/ 183 w 258"/>
                <a:gd name="T35" fmla="*/ 56 h 222"/>
                <a:gd name="T36" fmla="*/ 159 w 258"/>
                <a:gd name="T37" fmla="*/ 79 h 222"/>
                <a:gd name="T38" fmla="*/ 138 w 258"/>
                <a:gd name="T39" fmla="*/ 118 h 222"/>
                <a:gd name="T40" fmla="*/ 167 w 258"/>
                <a:gd name="T41" fmla="*/ 104 h 222"/>
                <a:gd name="T42" fmla="*/ 201 w 258"/>
                <a:gd name="T43" fmla="*/ 97 h 222"/>
                <a:gd name="T44" fmla="*/ 193 w 258"/>
                <a:gd name="T45" fmla="*/ 145 h 222"/>
                <a:gd name="T46" fmla="*/ 239 w 258"/>
                <a:gd name="T47" fmla="*/ 181 h 222"/>
                <a:gd name="T48" fmla="*/ 256 w 258"/>
                <a:gd name="T49" fmla="*/ 211 h 222"/>
                <a:gd name="T50" fmla="*/ 225 w 258"/>
                <a:gd name="T51" fmla="*/ 198 h 222"/>
                <a:gd name="T52" fmla="*/ 184 w 258"/>
                <a:gd name="T53" fmla="*/ 157 h 222"/>
                <a:gd name="T54" fmla="*/ 155 w 258"/>
                <a:gd name="T55" fmla="*/ 185 h 222"/>
                <a:gd name="T56" fmla="*/ 108 w 258"/>
                <a:gd name="T57" fmla="*/ 168 h 222"/>
                <a:gd name="T58" fmla="*/ 120 w 258"/>
                <a:gd name="T59" fmla="*/ 167 h 222"/>
                <a:gd name="T60" fmla="*/ 173 w 258"/>
                <a:gd name="T61" fmla="*/ 149 h 222"/>
                <a:gd name="T62" fmla="*/ 129 w 258"/>
                <a:gd name="T63" fmla="*/ 118 h 222"/>
                <a:gd name="T64" fmla="*/ 136 w 258"/>
                <a:gd name="T65" fmla="*/ 91 h 222"/>
                <a:gd name="T66" fmla="*/ 100 w 258"/>
                <a:gd name="T67" fmla="*/ 113 h 222"/>
                <a:gd name="T68" fmla="*/ 66 w 258"/>
                <a:gd name="T69" fmla="*/ 139 h 222"/>
                <a:gd name="T70" fmla="*/ 60 w 258"/>
                <a:gd name="T71" fmla="*/ 204 h 222"/>
                <a:gd name="T72" fmla="*/ 44 w 258"/>
                <a:gd name="T73" fmla="*/ 221 h 222"/>
                <a:gd name="T74" fmla="*/ 29 w 258"/>
                <a:gd name="T75" fmla="*/ 186 h 222"/>
                <a:gd name="T76" fmla="*/ 46 w 258"/>
                <a:gd name="T77" fmla="*/ 180 h 222"/>
                <a:gd name="T78" fmla="*/ 46 w 258"/>
                <a:gd name="T79" fmla="*/ 153 h 222"/>
                <a:gd name="T80" fmla="*/ 19 w 258"/>
                <a:gd name="T81" fmla="*/ 176 h 222"/>
                <a:gd name="T82" fmla="*/ 2 w 258"/>
                <a:gd name="T83" fmla="*/ 174 h 222"/>
                <a:gd name="T84" fmla="*/ 36 w 258"/>
                <a:gd name="T85" fmla="*/ 141 h 222"/>
                <a:gd name="T86" fmla="*/ 60 w 258"/>
                <a:gd name="T87" fmla="*/ 101 h 222"/>
                <a:gd name="T88" fmla="*/ 40 w 258"/>
                <a:gd name="T89" fmla="*/ 102 h 222"/>
                <a:gd name="T90" fmla="*/ 42 w 258"/>
                <a:gd name="T91" fmla="*/ 82 h 222"/>
                <a:gd name="T92" fmla="*/ 66 w 258"/>
                <a:gd name="T93" fmla="*/ 63 h 222"/>
                <a:gd name="T94" fmla="*/ 74 w 258"/>
                <a:gd name="T95" fmla="*/ 2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" h="222">
                  <a:moveTo>
                    <a:pt x="190" y="108"/>
                  </a:moveTo>
                  <a:cubicBezTo>
                    <a:pt x="187" y="107"/>
                    <a:pt x="181" y="109"/>
                    <a:pt x="178" y="110"/>
                  </a:cubicBezTo>
                  <a:cubicBezTo>
                    <a:pt x="175" y="111"/>
                    <a:pt x="174" y="112"/>
                    <a:pt x="172" y="112"/>
                  </a:cubicBezTo>
                  <a:cubicBezTo>
                    <a:pt x="169" y="114"/>
                    <a:pt x="167" y="116"/>
                    <a:pt x="164" y="117"/>
                  </a:cubicBezTo>
                  <a:cubicBezTo>
                    <a:pt x="162" y="117"/>
                    <a:pt x="157" y="121"/>
                    <a:pt x="156" y="124"/>
                  </a:cubicBezTo>
                  <a:cubicBezTo>
                    <a:pt x="156" y="128"/>
                    <a:pt x="163" y="129"/>
                    <a:pt x="167" y="131"/>
                  </a:cubicBezTo>
                  <a:cubicBezTo>
                    <a:pt x="173" y="134"/>
                    <a:pt x="178" y="138"/>
                    <a:pt x="182" y="138"/>
                  </a:cubicBezTo>
                  <a:cubicBezTo>
                    <a:pt x="184" y="137"/>
                    <a:pt x="185" y="136"/>
                    <a:pt x="189" y="131"/>
                  </a:cubicBezTo>
                  <a:cubicBezTo>
                    <a:pt x="190" y="129"/>
                    <a:pt x="192" y="125"/>
                    <a:pt x="192" y="123"/>
                  </a:cubicBezTo>
                  <a:cubicBezTo>
                    <a:pt x="193" y="118"/>
                    <a:pt x="196" y="108"/>
                    <a:pt x="190" y="108"/>
                  </a:cubicBezTo>
                  <a:close/>
                  <a:moveTo>
                    <a:pt x="87" y="24"/>
                  </a:moveTo>
                  <a:cubicBezTo>
                    <a:pt x="86" y="24"/>
                    <a:pt x="85" y="27"/>
                    <a:pt x="85" y="27"/>
                  </a:cubicBezTo>
                  <a:cubicBezTo>
                    <a:pt x="83" y="33"/>
                    <a:pt x="83" y="38"/>
                    <a:pt x="81" y="43"/>
                  </a:cubicBezTo>
                  <a:cubicBezTo>
                    <a:pt x="80" y="47"/>
                    <a:pt x="79" y="49"/>
                    <a:pt x="79" y="52"/>
                  </a:cubicBezTo>
                  <a:cubicBezTo>
                    <a:pt x="79" y="53"/>
                    <a:pt x="79" y="57"/>
                    <a:pt x="81" y="56"/>
                  </a:cubicBezTo>
                  <a:cubicBezTo>
                    <a:pt x="86" y="54"/>
                    <a:pt x="88" y="52"/>
                    <a:pt x="91" y="49"/>
                  </a:cubicBezTo>
                  <a:cubicBezTo>
                    <a:pt x="92" y="47"/>
                    <a:pt x="97" y="44"/>
                    <a:pt x="96" y="41"/>
                  </a:cubicBezTo>
                  <a:cubicBezTo>
                    <a:pt x="95" y="39"/>
                    <a:pt x="94" y="37"/>
                    <a:pt x="93" y="35"/>
                  </a:cubicBezTo>
                  <a:cubicBezTo>
                    <a:pt x="91" y="31"/>
                    <a:pt x="91" y="24"/>
                    <a:pt x="87" y="24"/>
                  </a:cubicBezTo>
                  <a:close/>
                  <a:moveTo>
                    <a:pt x="85" y="2"/>
                  </a:moveTo>
                  <a:cubicBezTo>
                    <a:pt x="90" y="0"/>
                    <a:pt x="92" y="4"/>
                    <a:pt x="92" y="9"/>
                  </a:cubicBezTo>
                  <a:cubicBezTo>
                    <a:pt x="93" y="10"/>
                    <a:pt x="95" y="16"/>
                    <a:pt x="95" y="17"/>
                  </a:cubicBezTo>
                  <a:cubicBezTo>
                    <a:pt x="97" y="20"/>
                    <a:pt x="99" y="24"/>
                    <a:pt x="101" y="27"/>
                  </a:cubicBezTo>
                  <a:cubicBezTo>
                    <a:pt x="106" y="34"/>
                    <a:pt x="114" y="32"/>
                    <a:pt x="116" y="41"/>
                  </a:cubicBezTo>
                  <a:cubicBezTo>
                    <a:pt x="118" y="47"/>
                    <a:pt x="113" y="47"/>
                    <a:pt x="110" y="49"/>
                  </a:cubicBezTo>
                  <a:cubicBezTo>
                    <a:pt x="108" y="51"/>
                    <a:pt x="102" y="58"/>
                    <a:pt x="100" y="60"/>
                  </a:cubicBezTo>
                  <a:cubicBezTo>
                    <a:pt x="96" y="64"/>
                    <a:pt x="93" y="67"/>
                    <a:pt x="90" y="71"/>
                  </a:cubicBezTo>
                  <a:cubicBezTo>
                    <a:pt x="88" y="73"/>
                    <a:pt x="85" y="76"/>
                    <a:pt x="83" y="78"/>
                  </a:cubicBezTo>
                  <a:cubicBezTo>
                    <a:pt x="80" y="80"/>
                    <a:pt x="81" y="79"/>
                    <a:pt x="77" y="83"/>
                  </a:cubicBezTo>
                  <a:cubicBezTo>
                    <a:pt x="75" y="85"/>
                    <a:pt x="74" y="87"/>
                    <a:pt x="73" y="89"/>
                  </a:cubicBezTo>
                  <a:cubicBezTo>
                    <a:pt x="72" y="96"/>
                    <a:pt x="71" y="102"/>
                    <a:pt x="69" y="107"/>
                  </a:cubicBezTo>
                  <a:cubicBezTo>
                    <a:pt x="68" y="108"/>
                    <a:pt x="66" y="118"/>
                    <a:pt x="67" y="118"/>
                  </a:cubicBezTo>
                  <a:cubicBezTo>
                    <a:pt x="72" y="118"/>
                    <a:pt x="78" y="113"/>
                    <a:pt x="82" y="111"/>
                  </a:cubicBezTo>
                  <a:cubicBezTo>
                    <a:pt x="87" y="106"/>
                    <a:pt x="94" y="103"/>
                    <a:pt x="99" y="99"/>
                  </a:cubicBezTo>
                  <a:cubicBezTo>
                    <a:pt x="104" y="95"/>
                    <a:pt x="106" y="93"/>
                    <a:pt x="111" y="90"/>
                  </a:cubicBezTo>
                  <a:cubicBezTo>
                    <a:pt x="112" y="89"/>
                    <a:pt x="116" y="86"/>
                    <a:pt x="117" y="85"/>
                  </a:cubicBezTo>
                  <a:cubicBezTo>
                    <a:pt x="119" y="84"/>
                    <a:pt x="124" y="80"/>
                    <a:pt x="126" y="79"/>
                  </a:cubicBezTo>
                  <a:cubicBezTo>
                    <a:pt x="129" y="76"/>
                    <a:pt x="134" y="75"/>
                    <a:pt x="137" y="71"/>
                  </a:cubicBezTo>
                  <a:cubicBezTo>
                    <a:pt x="139" y="68"/>
                    <a:pt x="145" y="64"/>
                    <a:pt x="145" y="62"/>
                  </a:cubicBezTo>
                  <a:cubicBezTo>
                    <a:pt x="149" y="51"/>
                    <a:pt x="150" y="36"/>
                    <a:pt x="150" y="24"/>
                  </a:cubicBezTo>
                  <a:cubicBezTo>
                    <a:pt x="150" y="21"/>
                    <a:pt x="150" y="18"/>
                    <a:pt x="150" y="16"/>
                  </a:cubicBezTo>
                  <a:cubicBezTo>
                    <a:pt x="150" y="12"/>
                    <a:pt x="150" y="9"/>
                    <a:pt x="151" y="5"/>
                  </a:cubicBezTo>
                  <a:cubicBezTo>
                    <a:pt x="151" y="4"/>
                    <a:pt x="152" y="4"/>
                    <a:pt x="153" y="3"/>
                  </a:cubicBezTo>
                  <a:cubicBezTo>
                    <a:pt x="153" y="3"/>
                    <a:pt x="154" y="2"/>
                    <a:pt x="155" y="2"/>
                  </a:cubicBezTo>
                  <a:cubicBezTo>
                    <a:pt x="159" y="1"/>
                    <a:pt x="164" y="7"/>
                    <a:pt x="165" y="10"/>
                  </a:cubicBezTo>
                  <a:cubicBezTo>
                    <a:pt x="167" y="13"/>
                    <a:pt x="172" y="18"/>
                    <a:pt x="170" y="22"/>
                  </a:cubicBezTo>
                  <a:cubicBezTo>
                    <a:pt x="170" y="24"/>
                    <a:pt x="169" y="27"/>
                    <a:pt x="168" y="29"/>
                  </a:cubicBezTo>
                  <a:cubicBezTo>
                    <a:pt x="168" y="31"/>
                    <a:pt x="168" y="33"/>
                    <a:pt x="167" y="35"/>
                  </a:cubicBezTo>
                  <a:cubicBezTo>
                    <a:pt x="166" y="40"/>
                    <a:pt x="165" y="49"/>
                    <a:pt x="170" y="48"/>
                  </a:cubicBezTo>
                  <a:cubicBezTo>
                    <a:pt x="173" y="48"/>
                    <a:pt x="177" y="43"/>
                    <a:pt x="179" y="41"/>
                  </a:cubicBezTo>
                  <a:cubicBezTo>
                    <a:pt x="181" y="38"/>
                    <a:pt x="184" y="36"/>
                    <a:pt x="187" y="33"/>
                  </a:cubicBezTo>
                  <a:cubicBezTo>
                    <a:pt x="188" y="31"/>
                    <a:pt x="189" y="25"/>
                    <a:pt x="191" y="26"/>
                  </a:cubicBezTo>
                  <a:cubicBezTo>
                    <a:pt x="198" y="28"/>
                    <a:pt x="191" y="39"/>
                    <a:pt x="189" y="43"/>
                  </a:cubicBezTo>
                  <a:cubicBezTo>
                    <a:pt x="187" y="48"/>
                    <a:pt x="186" y="51"/>
                    <a:pt x="183" y="56"/>
                  </a:cubicBezTo>
                  <a:cubicBezTo>
                    <a:pt x="181" y="59"/>
                    <a:pt x="176" y="63"/>
                    <a:pt x="173" y="66"/>
                  </a:cubicBezTo>
                  <a:cubicBezTo>
                    <a:pt x="169" y="69"/>
                    <a:pt x="169" y="67"/>
                    <a:pt x="165" y="72"/>
                  </a:cubicBezTo>
                  <a:cubicBezTo>
                    <a:pt x="163" y="74"/>
                    <a:pt x="160" y="76"/>
                    <a:pt x="159" y="79"/>
                  </a:cubicBezTo>
                  <a:cubicBezTo>
                    <a:pt x="157" y="83"/>
                    <a:pt x="156" y="86"/>
                    <a:pt x="154" y="89"/>
                  </a:cubicBezTo>
                  <a:cubicBezTo>
                    <a:pt x="153" y="92"/>
                    <a:pt x="151" y="95"/>
                    <a:pt x="149" y="98"/>
                  </a:cubicBezTo>
                  <a:cubicBezTo>
                    <a:pt x="147" y="101"/>
                    <a:pt x="135" y="115"/>
                    <a:pt x="138" y="118"/>
                  </a:cubicBezTo>
                  <a:cubicBezTo>
                    <a:pt x="139" y="120"/>
                    <a:pt x="142" y="121"/>
                    <a:pt x="144" y="120"/>
                  </a:cubicBezTo>
                  <a:cubicBezTo>
                    <a:pt x="149" y="118"/>
                    <a:pt x="154" y="113"/>
                    <a:pt x="157" y="110"/>
                  </a:cubicBezTo>
                  <a:cubicBezTo>
                    <a:pt x="160" y="108"/>
                    <a:pt x="163" y="106"/>
                    <a:pt x="167" y="104"/>
                  </a:cubicBezTo>
                  <a:cubicBezTo>
                    <a:pt x="172" y="102"/>
                    <a:pt x="177" y="99"/>
                    <a:pt x="182" y="97"/>
                  </a:cubicBezTo>
                  <a:cubicBezTo>
                    <a:pt x="186" y="96"/>
                    <a:pt x="192" y="95"/>
                    <a:pt x="194" y="94"/>
                  </a:cubicBezTo>
                  <a:cubicBezTo>
                    <a:pt x="197" y="94"/>
                    <a:pt x="199" y="96"/>
                    <a:pt x="201" y="97"/>
                  </a:cubicBezTo>
                  <a:cubicBezTo>
                    <a:pt x="203" y="99"/>
                    <a:pt x="205" y="100"/>
                    <a:pt x="207" y="103"/>
                  </a:cubicBezTo>
                  <a:cubicBezTo>
                    <a:pt x="212" y="112"/>
                    <a:pt x="202" y="128"/>
                    <a:pt x="198" y="135"/>
                  </a:cubicBezTo>
                  <a:cubicBezTo>
                    <a:pt x="198" y="137"/>
                    <a:pt x="191" y="144"/>
                    <a:pt x="193" y="145"/>
                  </a:cubicBezTo>
                  <a:cubicBezTo>
                    <a:pt x="197" y="151"/>
                    <a:pt x="210" y="160"/>
                    <a:pt x="216" y="164"/>
                  </a:cubicBezTo>
                  <a:cubicBezTo>
                    <a:pt x="222" y="168"/>
                    <a:pt x="227" y="174"/>
                    <a:pt x="232" y="176"/>
                  </a:cubicBezTo>
                  <a:cubicBezTo>
                    <a:pt x="235" y="177"/>
                    <a:pt x="236" y="179"/>
                    <a:pt x="239" y="181"/>
                  </a:cubicBezTo>
                  <a:cubicBezTo>
                    <a:pt x="244" y="184"/>
                    <a:pt x="245" y="184"/>
                    <a:pt x="248" y="188"/>
                  </a:cubicBezTo>
                  <a:cubicBezTo>
                    <a:pt x="251" y="193"/>
                    <a:pt x="253" y="198"/>
                    <a:pt x="256" y="204"/>
                  </a:cubicBezTo>
                  <a:cubicBezTo>
                    <a:pt x="256" y="206"/>
                    <a:pt x="258" y="209"/>
                    <a:pt x="256" y="211"/>
                  </a:cubicBezTo>
                  <a:cubicBezTo>
                    <a:pt x="255" y="214"/>
                    <a:pt x="247" y="219"/>
                    <a:pt x="243" y="216"/>
                  </a:cubicBezTo>
                  <a:cubicBezTo>
                    <a:pt x="240" y="213"/>
                    <a:pt x="239" y="212"/>
                    <a:pt x="236" y="209"/>
                  </a:cubicBezTo>
                  <a:cubicBezTo>
                    <a:pt x="232" y="206"/>
                    <a:pt x="229" y="202"/>
                    <a:pt x="225" y="198"/>
                  </a:cubicBezTo>
                  <a:cubicBezTo>
                    <a:pt x="223" y="197"/>
                    <a:pt x="218" y="189"/>
                    <a:pt x="216" y="186"/>
                  </a:cubicBezTo>
                  <a:cubicBezTo>
                    <a:pt x="210" y="180"/>
                    <a:pt x="204" y="173"/>
                    <a:pt x="198" y="168"/>
                  </a:cubicBezTo>
                  <a:cubicBezTo>
                    <a:pt x="194" y="164"/>
                    <a:pt x="188" y="157"/>
                    <a:pt x="184" y="157"/>
                  </a:cubicBezTo>
                  <a:cubicBezTo>
                    <a:pt x="182" y="158"/>
                    <a:pt x="178" y="162"/>
                    <a:pt x="175" y="165"/>
                  </a:cubicBezTo>
                  <a:cubicBezTo>
                    <a:pt x="171" y="169"/>
                    <a:pt x="166" y="174"/>
                    <a:pt x="162" y="178"/>
                  </a:cubicBezTo>
                  <a:cubicBezTo>
                    <a:pt x="159" y="180"/>
                    <a:pt x="157" y="183"/>
                    <a:pt x="155" y="185"/>
                  </a:cubicBezTo>
                  <a:cubicBezTo>
                    <a:pt x="148" y="191"/>
                    <a:pt x="139" y="197"/>
                    <a:pt x="130" y="199"/>
                  </a:cubicBezTo>
                  <a:cubicBezTo>
                    <a:pt x="125" y="200"/>
                    <a:pt x="122" y="194"/>
                    <a:pt x="121" y="192"/>
                  </a:cubicBezTo>
                  <a:cubicBezTo>
                    <a:pt x="115" y="184"/>
                    <a:pt x="112" y="177"/>
                    <a:pt x="108" y="168"/>
                  </a:cubicBezTo>
                  <a:cubicBezTo>
                    <a:pt x="106" y="164"/>
                    <a:pt x="105" y="153"/>
                    <a:pt x="107" y="152"/>
                  </a:cubicBezTo>
                  <a:cubicBezTo>
                    <a:pt x="110" y="150"/>
                    <a:pt x="111" y="154"/>
                    <a:pt x="112" y="156"/>
                  </a:cubicBezTo>
                  <a:cubicBezTo>
                    <a:pt x="116" y="160"/>
                    <a:pt x="117" y="163"/>
                    <a:pt x="120" y="167"/>
                  </a:cubicBezTo>
                  <a:cubicBezTo>
                    <a:pt x="122" y="170"/>
                    <a:pt x="125" y="174"/>
                    <a:pt x="128" y="176"/>
                  </a:cubicBezTo>
                  <a:cubicBezTo>
                    <a:pt x="143" y="185"/>
                    <a:pt x="157" y="168"/>
                    <a:pt x="163" y="161"/>
                  </a:cubicBezTo>
                  <a:cubicBezTo>
                    <a:pt x="165" y="159"/>
                    <a:pt x="174" y="152"/>
                    <a:pt x="173" y="149"/>
                  </a:cubicBezTo>
                  <a:cubicBezTo>
                    <a:pt x="172" y="145"/>
                    <a:pt x="151" y="135"/>
                    <a:pt x="143" y="134"/>
                  </a:cubicBezTo>
                  <a:cubicBezTo>
                    <a:pt x="136" y="133"/>
                    <a:pt x="121" y="136"/>
                    <a:pt x="122" y="128"/>
                  </a:cubicBezTo>
                  <a:cubicBezTo>
                    <a:pt x="122" y="125"/>
                    <a:pt x="126" y="121"/>
                    <a:pt x="129" y="118"/>
                  </a:cubicBezTo>
                  <a:cubicBezTo>
                    <a:pt x="131" y="114"/>
                    <a:pt x="134" y="108"/>
                    <a:pt x="136" y="103"/>
                  </a:cubicBezTo>
                  <a:cubicBezTo>
                    <a:pt x="137" y="100"/>
                    <a:pt x="139" y="97"/>
                    <a:pt x="138" y="93"/>
                  </a:cubicBezTo>
                  <a:cubicBezTo>
                    <a:pt x="137" y="93"/>
                    <a:pt x="136" y="91"/>
                    <a:pt x="136" y="91"/>
                  </a:cubicBezTo>
                  <a:cubicBezTo>
                    <a:pt x="134" y="91"/>
                    <a:pt x="134" y="91"/>
                    <a:pt x="132" y="93"/>
                  </a:cubicBezTo>
                  <a:cubicBezTo>
                    <a:pt x="126" y="97"/>
                    <a:pt x="121" y="99"/>
                    <a:pt x="116" y="103"/>
                  </a:cubicBezTo>
                  <a:cubicBezTo>
                    <a:pt x="111" y="106"/>
                    <a:pt x="105" y="111"/>
                    <a:pt x="100" y="113"/>
                  </a:cubicBezTo>
                  <a:cubicBezTo>
                    <a:pt x="95" y="117"/>
                    <a:pt x="89" y="120"/>
                    <a:pt x="83" y="123"/>
                  </a:cubicBezTo>
                  <a:cubicBezTo>
                    <a:pt x="81" y="125"/>
                    <a:pt x="80" y="128"/>
                    <a:pt x="77" y="129"/>
                  </a:cubicBezTo>
                  <a:cubicBezTo>
                    <a:pt x="72" y="132"/>
                    <a:pt x="72" y="134"/>
                    <a:pt x="66" y="139"/>
                  </a:cubicBezTo>
                  <a:cubicBezTo>
                    <a:pt x="64" y="140"/>
                    <a:pt x="62" y="151"/>
                    <a:pt x="62" y="153"/>
                  </a:cubicBezTo>
                  <a:cubicBezTo>
                    <a:pt x="61" y="165"/>
                    <a:pt x="60" y="177"/>
                    <a:pt x="60" y="189"/>
                  </a:cubicBezTo>
                  <a:cubicBezTo>
                    <a:pt x="60" y="191"/>
                    <a:pt x="61" y="202"/>
                    <a:pt x="60" y="204"/>
                  </a:cubicBezTo>
                  <a:cubicBezTo>
                    <a:pt x="60" y="206"/>
                    <a:pt x="60" y="215"/>
                    <a:pt x="58" y="217"/>
                  </a:cubicBezTo>
                  <a:cubicBezTo>
                    <a:pt x="57" y="219"/>
                    <a:pt x="53" y="221"/>
                    <a:pt x="51" y="221"/>
                  </a:cubicBezTo>
                  <a:cubicBezTo>
                    <a:pt x="49" y="222"/>
                    <a:pt x="47" y="222"/>
                    <a:pt x="44" y="221"/>
                  </a:cubicBezTo>
                  <a:cubicBezTo>
                    <a:pt x="41" y="220"/>
                    <a:pt x="40" y="218"/>
                    <a:pt x="38" y="215"/>
                  </a:cubicBezTo>
                  <a:cubicBezTo>
                    <a:pt x="36" y="210"/>
                    <a:pt x="35" y="204"/>
                    <a:pt x="34" y="199"/>
                  </a:cubicBezTo>
                  <a:cubicBezTo>
                    <a:pt x="33" y="197"/>
                    <a:pt x="32" y="188"/>
                    <a:pt x="29" y="186"/>
                  </a:cubicBezTo>
                  <a:cubicBezTo>
                    <a:pt x="28" y="184"/>
                    <a:pt x="28" y="179"/>
                    <a:pt x="29" y="179"/>
                  </a:cubicBezTo>
                  <a:cubicBezTo>
                    <a:pt x="30" y="179"/>
                    <a:pt x="42" y="190"/>
                    <a:pt x="44" y="188"/>
                  </a:cubicBezTo>
                  <a:cubicBezTo>
                    <a:pt x="46" y="186"/>
                    <a:pt x="45" y="182"/>
                    <a:pt x="46" y="180"/>
                  </a:cubicBezTo>
                  <a:cubicBezTo>
                    <a:pt x="48" y="173"/>
                    <a:pt x="48" y="167"/>
                    <a:pt x="48" y="161"/>
                  </a:cubicBezTo>
                  <a:cubicBezTo>
                    <a:pt x="49" y="159"/>
                    <a:pt x="50" y="153"/>
                    <a:pt x="48" y="152"/>
                  </a:cubicBezTo>
                  <a:cubicBezTo>
                    <a:pt x="47" y="152"/>
                    <a:pt x="46" y="152"/>
                    <a:pt x="46" y="153"/>
                  </a:cubicBezTo>
                  <a:cubicBezTo>
                    <a:pt x="43" y="155"/>
                    <a:pt x="41" y="158"/>
                    <a:pt x="39" y="160"/>
                  </a:cubicBezTo>
                  <a:cubicBezTo>
                    <a:pt x="37" y="162"/>
                    <a:pt x="34" y="165"/>
                    <a:pt x="32" y="167"/>
                  </a:cubicBezTo>
                  <a:cubicBezTo>
                    <a:pt x="27" y="171"/>
                    <a:pt x="24" y="173"/>
                    <a:pt x="19" y="176"/>
                  </a:cubicBezTo>
                  <a:cubicBezTo>
                    <a:pt x="17" y="177"/>
                    <a:pt x="9" y="180"/>
                    <a:pt x="8" y="179"/>
                  </a:cubicBezTo>
                  <a:cubicBezTo>
                    <a:pt x="7" y="179"/>
                    <a:pt x="5" y="178"/>
                    <a:pt x="4" y="178"/>
                  </a:cubicBezTo>
                  <a:cubicBezTo>
                    <a:pt x="3" y="176"/>
                    <a:pt x="2" y="175"/>
                    <a:pt x="2" y="174"/>
                  </a:cubicBezTo>
                  <a:cubicBezTo>
                    <a:pt x="0" y="170"/>
                    <a:pt x="3" y="166"/>
                    <a:pt x="5" y="164"/>
                  </a:cubicBezTo>
                  <a:cubicBezTo>
                    <a:pt x="8" y="161"/>
                    <a:pt x="11" y="157"/>
                    <a:pt x="13" y="155"/>
                  </a:cubicBezTo>
                  <a:cubicBezTo>
                    <a:pt x="22" y="151"/>
                    <a:pt x="27" y="147"/>
                    <a:pt x="36" y="141"/>
                  </a:cubicBezTo>
                  <a:cubicBezTo>
                    <a:pt x="39" y="139"/>
                    <a:pt x="41" y="137"/>
                    <a:pt x="43" y="135"/>
                  </a:cubicBezTo>
                  <a:cubicBezTo>
                    <a:pt x="47" y="133"/>
                    <a:pt x="52" y="127"/>
                    <a:pt x="55" y="124"/>
                  </a:cubicBezTo>
                  <a:cubicBezTo>
                    <a:pt x="56" y="121"/>
                    <a:pt x="60" y="104"/>
                    <a:pt x="60" y="101"/>
                  </a:cubicBezTo>
                  <a:cubicBezTo>
                    <a:pt x="61" y="98"/>
                    <a:pt x="62" y="94"/>
                    <a:pt x="60" y="93"/>
                  </a:cubicBezTo>
                  <a:cubicBezTo>
                    <a:pt x="59" y="92"/>
                    <a:pt x="58" y="93"/>
                    <a:pt x="56" y="94"/>
                  </a:cubicBezTo>
                  <a:cubicBezTo>
                    <a:pt x="53" y="96"/>
                    <a:pt x="43" y="102"/>
                    <a:pt x="40" y="102"/>
                  </a:cubicBezTo>
                  <a:cubicBezTo>
                    <a:pt x="34" y="103"/>
                    <a:pt x="27" y="108"/>
                    <a:pt x="21" y="101"/>
                  </a:cubicBezTo>
                  <a:cubicBezTo>
                    <a:pt x="17" y="95"/>
                    <a:pt x="23" y="90"/>
                    <a:pt x="27" y="88"/>
                  </a:cubicBezTo>
                  <a:cubicBezTo>
                    <a:pt x="31" y="85"/>
                    <a:pt x="37" y="84"/>
                    <a:pt x="42" y="82"/>
                  </a:cubicBezTo>
                  <a:cubicBezTo>
                    <a:pt x="45" y="80"/>
                    <a:pt x="47" y="78"/>
                    <a:pt x="50" y="77"/>
                  </a:cubicBezTo>
                  <a:cubicBezTo>
                    <a:pt x="55" y="74"/>
                    <a:pt x="59" y="72"/>
                    <a:pt x="62" y="67"/>
                  </a:cubicBezTo>
                  <a:cubicBezTo>
                    <a:pt x="63" y="67"/>
                    <a:pt x="65" y="65"/>
                    <a:pt x="66" y="63"/>
                  </a:cubicBezTo>
                  <a:cubicBezTo>
                    <a:pt x="67" y="62"/>
                    <a:pt x="67" y="60"/>
                    <a:pt x="67" y="59"/>
                  </a:cubicBezTo>
                  <a:cubicBezTo>
                    <a:pt x="69" y="54"/>
                    <a:pt x="69" y="52"/>
                    <a:pt x="70" y="47"/>
                  </a:cubicBezTo>
                  <a:cubicBezTo>
                    <a:pt x="72" y="39"/>
                    <a:pt x="73" y="35"/>
                    <a:pt x="74" y="29"/>
                  </a:cubicBezTo>
                  <a:cubicBezTo>
                    <a:pt x="75" y="22"/>
                    <a:pt x="78" y="22"/>
                    <a:pt x="80" y="15"/>
                  </a:cubicBezTo>
                  <a:cubicBezTo>
                    <a:pt x="82" y="9"/>
                    <a:pt x="79" y="3"/>
                    <a:pt x="85" y="2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3D5E1785-40D7-4369-8EF5-90F0688C9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1313" y="1905001"/>
              <a:ext cx="554038" cy="766763"/>
            </a:xfrm>
            <a:custGeom>
              <a:avLst/>
              <a:gdLst>
                <a:gd name="T0" fmla="*/ 172 w 214"/>
                <a:gd name="T1" fmla="*/ 144 h 296"/>
                <a:gd name="T2" fmla="*/ 159 w 214"/>
                <a:gd name="T3" fmla="*/ 170 h 296"/>
                <a:gd name="T4" fmla="*/ 150 w 214"/>
                <a:gd name="T5" fmla="*/ 169 h 296"/>
                <a:gd name="T6" fmla="*/ 154 w 214"/>
                <a:gd name="T7" fmla="*/ 137 h 296"/>
                <a:gd name="T8" fmla="*/ 146 w 214"/>
                <a:gd name="T9" fmla="*/ 180 h 296"/>
                <a:gd name="T10" fmla="*/ 141 w 214"/>
                <a:gd name="T11" fmla="*/ 237 h 296"/>
                <a:gd name="T12" fmla="*/ 132 w 214"/>
                <a:gd name="T13" fmla="*/ 273 h 296"/>
                <a:gd name="T14" fmla="*/ 102 w 214"/>
                <a:gd name="T15" fmla="*/ 270 h 296"/>
                <a:gd name="T16" fmla="*/ 116 w 214"/>
                <a:gd name="T17" fmla="*/ 272 h 296"/>
                <a:gd name="T18" fmla="*/ 131 w 214"/>
                <a:gd name="T19" fmla="*/ 192 h 296"/>
                <a:gd name="T20" fmla="*/ 133 w 214"/>
                <a:gd name="T21" fmla="*/ 166 h 296"/>
                <a:gd name="T22" fmla="*/ 119 w 214"/>
                <a:gd name="T23" fmla="*/ 192 h 296"/>
                <a:gd name="T24" fmla="*/ 91 w 214"/>
                <a:gd name="T25" fmla="*/ 208 h 296"/>
                <a:gd name="T26" fmla="*/ 103 w 214"/>
                <a:gd name="T27" fmla="*/ 164 h 296"/>
                <a:gd name="T28" fmla="*/ 90 w 214"/>
                <a:gd name="T29" fmla="*/ 184 h 296"/>
                <a:gd name="T30" fmla="*/ 72 w 214"/>
                <a:gd name="T31" fmla="*/ 211 h 296"/>
                <a:gd name="T32" fmla="*/ 82 w 214"/>
                <a:gd name="T33" fmla="*/ 179 h 296"/>
                <a:gd name="T34" fmla="*/ 116 w 214"/>
                <a:gd name="T35" fmla="*/ 167 h 296"/>
                <a:gd name="T36" fmla="*/ 133 w 214"/>
                <a:gd name="T37" fmla="*/ 151 h 296"/>
                <a:gd name="T38" fmla="*/ 146 w 214"/>
                <a:gd name="T39" fmla="*/ 129 h 296"/>
                <a:gd name="T40" fmla="*/ 143 w 214"/>
                <a:gd name="T41" fmla="*/ 115 h 296"/>
                <a:gd name="T42" fmla="*/ 140 w 214"/>
                <a:gd name="T43" fmla="*/ 109 h 296"/>
                <a:gd name="T44" fmla="*/ 188 w 214"/>
                <a:gd name="T45" fmla="*/ 60 h 296"/>
                <a:gd name="T46" fmla="*/ 136 w 214"/>
                <a:gd name="T47" fmla="*/ 100 h 296"/>
                <a:gd name="T48" fmla="*/ 177 w 214"/>
                <a:gd name="T49" fmla="*/ 86 h 296"/>
                <a:gd name="T50" fmla="*/ 189 w 214"/>
                <a:gd name="T51" fmla="*/ 90 h 296"/>
                <a:gd name="T52" fmla="*/ 183 w 214"/>
                <a:gd name="T53" fmla="*/ 176 h 296"/>
                <a:gd name="T54" fmla="*/ 182 w 214"/>
                <a:gd name="T55" fmla="*/ 230 h 296"/>
                <a:gd name="T56" fmla="*/ 148 w 214"/>
                <a:gd name="T57" fmla="*/ 222 h 296"/>
                <a:gd name="T58" fmla="*/ 166 w 214"/>
                <a:gd name="T59" fmla="*/ 244 h 296"/>
                <a:gd name="T60" fmla="*/ 198 w 214"/>
                <a:gd name="T61" fmla="*/ 269 h 296"/>
                <a:gd name="T62" fmla="*/ 201 w 214"/>
                <a:gd name="T63" fmla="*/ 230 h 296"/>
                <a:gd name="T64" fmla="*/ 200 w 214"/>
                <a:gd name="T65" fmla="*/ 143 h 296"/>
                <a:gd name="T66" fmla="*/ 214 w 214"/>
                <a:gd name="T67" fmla="*/ 70 h 296"/>
                <a:gd name="T68" fmla="*/ 200 w 214"/>
                <a:gd name="T69" fmla="*/ 53 h 296"/>
                <a:gd name="T70" fmla="*/ 118 w 214"/>
                <a:gd name="T71" fmla="*/ 71 h 296"/>
                <a:gd name="T72" fmla="*/ 123 w 214"/>
                <a:gd name="T73" fmla="*/ 76 h 296"/>
                <a:gd name="T74" fmla="*/ 124 w 214"/>
                <a:gd name="T75" fmla="*/ 50 h 296"/>
                <a:gd name="T76" fmla="*/ 109 w 214"/>
                <a:gd name="T77" fmla="*/ 22 h 296"/>
                <a:gd name="T78" fmla="*/ 91 w 214"/>
                <a:gd name="T79" fmla="*/ 89 h 296"/>
                <a:gd name="T80" fmla="*/ 64 w 214"/>
                <a:gd name="T81" fmla="*/ 116 h 296"/>
                <a:gd name="T82" fmla="*/ 40 w 214"/>
                <a:gd name="T83" fmla="*/ 176 h 296"/>
                <a:gd name="T84" fmla="*/ 24 w 214"/>
                <a:gd name="T85" fmla="*/ 209 h 296"/>
                <a:gd name="T86" fmla="*/ 12 w 214"/>
                <a:gd name="T87" fmla="*/ 155 h 296"/>
                <a:gd name="T88" fmla="*/ 5 w 214"/>
                <a:gd name="T89" fmla="*/ 188 h 296"/>
                <a:gd name="T90" fmla="*/ 3 w 214"/>
                <a:gd name="T91" fmla="*/ 235 h 296"/>
                <a:gd name="T92" fmla="*/ 1 w 214"/>
                <a:gd name="T93" fmla="*/ 266 h 296"/>
                <a:gd name="T94" fmla="*/ 12 w 214"/>
                <a:gd name="T95" fmla="*/ 281 h 296"/>
                <a:gd name="T96" fmla="*/ 29 w 214"/>
                <a:gd name="T97" fmla="*/ 256 h 296"/>
                <a:gd name="T98" fmla="*/ 37 w 214"/>
                <a:gd name="T99" fmla="*/ 231 h 296"/>
                <a:gd name="T100" fmla="*/ 47 w 214"/>
                <a:gd name="T101" fmla="*/ 190 h 296"/>
                <a:gd name="T102" fmla="*/ 58 w 214"/>
                <a:gd name="T103" fmla="*/ 144 h 296"/>
                <a:gd name="T104" fmla="*/ 86 w 214"/>
                <a:gd name="T105" fmla="*/ 135 h 296"/>
                <a:gd name="T106" fmla="*/ 85 w 214"/>
                <a:gd name="T107" fmla="*/ 152 h 296"/>
                <a:gd name="T108" fmla="*/ 105 w 214"/>
                <a:gd name="T109" fmla="*/ 115 h 296"/>
                <a:gd name="T110" fmla="*/ 125 w 214"/>
                <a:gd name="T111" fmla="*/ 100 h 296"/>
                <a:gd name="T112" fmla="*/ 151 w 214"/>
                <a:gd name="T113" fmla="*/ 66 h 296"/>
                <a:gd name="T114" fmla="*/ 132 w 214"/>
                <a:gd name="T115" fmla="*/ 50 h 296"/>
                <a:gd name="T116" fmla="*/ 110 w 214"/>
                <a:gd name="T117" fmla="*/ 22 h 296"/>
                <a:gd name="T118" fmla="*/ 49 w 214"/>
                <a:gd name="T119" fmla="*/ 16 h 296"/>
                <a:gd name="T120" fmla="*/ 33 w 214"/>
                <a:gd name="T121" fmla="*/ 80 h 296"/>
                <a:gd name="T122" fmla="*/ 41 w 214"/>
                <a:gd name="T123" fmla="*/ 57 h 296"/>
                <a:gd name="T124" fmla="*/ 32 w 214"/>
                <a:gd name="T125" fmla="*/ 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4" h="296">
                  <a:moveTo>
                    <a:pt x="140" y="109"/>
                  </a:moveTo>
                  <a:cubicBezTo>
                    <a:pt x="153" y="109"/>
                    <a:pt x="166" y="121"/>
                    <a:pt x="170" y="131"/>
                  </a:cubicBezTo>
                  <a:cubicBezTo>
                    <a:pt x="171" y="133"/>
                    <a:pt x="173" y="141"/>
                    <a:pt x="172" y="144"/>
                  </a:cubicBezTo>
                  <a:cubicBezTo>
                    <a:pt x="171" y="148"/>
                    <a:pt x="169" y="150"/>
                    <a:pt x="167" y="153"/>
                  </a:cubicBezTo>
                  <a:cubicBezTo>
                    <a:pt x="166" y="155"/>
                    <a:pt x="164" y="157"/>
                    <a:pt x="163" y="158"/>
                  </a:cubicBezTo>
                  <a:cubicBezTo>
                    <a:pt x="162" y="162"/>
                    <a:pt x="160" y="166"/>
                    <a:pt x="159" y="170"/>
                  </a:cubicBezTo>
                  <a:cubicBezTo>
                    <a:pt x="157" y="176"/>
                    <a:pt x="173" y="187"/>
                    <a:pt x="166" y="191"/>
                  </a:cubicBezTo>
                  <a:cubicBezTo>
                    <a:pt x="163" y="193"/>
                    <a:pt x="161" y="189"/>
                    <a:pt x="159" y="188"/>
                  </a:cubicBezTo>
                  <a:cubicBezTo>
                    <a:pt x="153" y="185"/>
                    <a:pt x="150" y="178"/>
                    <a:pt x="150" y="169"/>
                  </a:cubicBezTo>
                  <a:cubicBezTo>
                    <a:pt x="150" y="168"/>
                    <a:pt x="151" y="166"/>
                    <a:pt x="151" y="165"/>
                  </a:cubicBezTo>
                  <a:cubicBezTo>
                    <a:pt x="152" y="157"/>
                    <a:pt x="157" y="148"/>
                    <a:pt x="155" y="138"/>
                  </a:cubicBezTo>
                  <a:cubicBezTo>
                    <a:pt x="154" y="138"/>
                    <a:pt x="154" y="137"/>
                    <a:pt x="154" y="137"/>
                  </a:cubicBezTo>
                  <a:cubicBezTo>
                    <a:pt x="150" y="137"/>
                    <a:pt x="150" y="145"/>
                    <a:pt x="150" y="149"/>
                  </a:cubicBezTo>
                  <a:cubicBezTo>
                    <a:pt x="149" y="155"/>
                    <a:pt x="148" y="161"/>
                    <a:pt x="147" y="167"/>
                  </a:cubicBezTo>
                  <a:cubicBezTo>
                    <a:pt x="146" y="171"/>
                    <a:pt x="147" y="175"/>
                    <a:pt x="146" y="180"/>
                  </a:cubicBezTo>
                  <a:cubicBezTo>
                    <a:pt x="144" y="190"/>
                    <a:pt x="143" y="204"/>
                    <a:pt x="142" y="213"/>
                  </a:cubicBezTo>
                  <a:cubicBezTo>
                    <a:pt x="142" y="216"/>
                    <a:pt x="142" y="220"/>
                    <a:pt x="142" y="223"/>
                  </a:cubicBezTo>
                  <a:cubicBezTo>
                    <a:pt x="142" y="228"/>
                    <a:pt x="142" y="233"/>
                    <a:pt x="141" y="237"/>
                  </a:cubicBezTo>
                  <a:cubicBezTo>
                    <a:pt x="141" y="240"/>
                    <a:pt x="140" y="243"/>
                    <a:pt x="140" y="246"/>
                  </a:cubicBezTo>
                  <a:cubicBezTo>
                    <a:pt x="139" y="252"/>
                    <a:pt x="138" y="259"/>
                    <a:pt x="136" y="265"/>
                  </a:cubicBezTo>
                  <a:cubicBezTo>
                    <a:pt x="135" y="268"/>
                    <a:pt x="133" y="271"/>
                    <a:pt x="132" y="273"/>
                  </a:cubicBezTo>
                  <a:cubicBezTo>
                    <a:pt x="129" y="281"/>
                    <a:pt x="127" y="291"/>
                    <a:pt x="119" y="294"/>
                  </a:cubicBezTo>
                  <a:cubicBezTo>
                    <a:pt x="112" y="296"/>
                    <a:pt x="108" y="281"/>
                    <a:pt x="105" y="277"/>
                  </a:cubicBezTo>
                  <a:cubicBezTo>
                    <a:pt x="104" y="275"/>
                    <a:pt x="101" y="272"/>
                    <a:pt x="102" y="270"/>
                  </a:cubicBezTo>
                  <a:cubicBezTo>
                    <a:pt x="102" y="270"/>
                    <a:pt x="102" y="269"/>
                    <a:pt x="102" y="269"/>
                  </a:cubicBezTo>
                  <a:cubicBezTo>
                    <a:pt x="102" y="269"/>
                    <a:pt x="103" y="269"/>
                    <a:pt x="103" y="269"/>
                  </a:cubicBezTo>
                  <a:cubicBezTo>
                    <a:pt x="107" y="271"/>
                    <a:pt x="111" y="276"/>
                    <a:pt x="116" y="272"/>
                  </a:cubicBezTo>
                  <a:cubicBezTo>
                    <a:pt x="120" y="269"/>
                    <a:pt x="121" y="256"/>
                    <a:pt x="123" y="250"/>
                  </a:cubicBezTo>
                  <a:cubicBezTo>
                    <a:pt x="126" y="238"/>
                    <a:pt x="127" y="222"/>
                    <a:pt x="129" y="209"/>
                  </a:cubicBezTo>
                  <a:cubicBezTo>
                    <a:pt x="130" y="203"/>
                    <a:pt x="130" y="197"/>
                    <a:pt x="131" y="192"/>
                  </a:cubicBezTo>
                  <a:cubicBezTo>
                    <a:pt x="131" y="187"/>
                    <a:pt x="132" y="183"/>
                    <a:pt x="133" y="178"/>
                  </a:cubicBezTo>
                  <a:cubicBezTo>
                    <a:pt x="133" y="175"/>
                    <a:pt x="135" y="170"/>
                    <a:pt x="134" y="167"/>
                  </a:cubicBezTo>
                  <a:cubicBezTo>
                    <a:pt x="134" y="167"/>
                    <a:pt x="133" y="166"/>
                    <a:pt x="133" y="166"/>
                  </a:cubicBezTo>
                  <a:cubicBezTo>
                    <a:pt x="133" y="166"/>
                    <a:pt x="132" y="166"/>
                    <a:pt x="132" y="167"/>
                  </a:cubicBezTo>
                  <a:cubicBezTo>
                    <a:pt x="130" y="168"/>
                    <a:pt x="126" y="180"/>
                    <a:pt x="125" y="183"/>
                  </a:cubicBezTo>
                  <a:cubicBezTo>
                    <a:pt x="123" y="187"/>
                    <a:pt x="121" y="189"/>
                    <a:pt x="119" y="192"/>
                  </a:cubicBezTo>
                  <a:cubicBezTo>
                    <a:pt x="116" y="197"/>
                    <a:pt x="113" y="202"/>
                    <a:pt x="110" y="208"/>
                  </a:cubicBezTo>
                  <a:cubicBezTo>
                    <a:pt x="109" y="213"/>
                    <a:pt x="109" y="225"/>
                    <a:pt x="103" y="224"/>
                  </a:cubicBezTo>
                  <a:cubicBezTo>
                    <a:pt x="98" y="223"/>
                    <a:pt x="89" y="216"/>
                    <a:pt x="91" y="208"/>
                  </a:cubicBezTo>
                  <a:cubicBezTo>
                    <a:pt x="91" y="205"/>
                    <a:pt x="93" y="203"/>
                    <a:pt x="94" y="200"/>
                  </a:cubicBezTo>
                  <a:cubicBezTo>
                    <a:pt x="97" y="194"/>
                    <a:pt x="99" y="188"/>
                    <a:pt x="101" y="181"/>
                  </a:cubicBezTo>
                  <a:cubicBezTo>
                    <a:pt x="103" y="177"/>
                    <a:pt x="106" y="167"/>
                    <a:pt x="103" y="164"/>
                  </a:cubicBezTo>
                  <a:cubicBezTo>
                    <a:pt x="103" y="164"/>
                    <a:pt x="102" y="164"/>
                    <a:pt x="102" y="164"/>
                  </a:cubicBezTo>
                  <a:cubicBezTo>
                    <a:pt x="97" y="165"/>
                    <a:pt x="96" y="172"/>
                    <a:pt x="94" y="176"/>
                  </a:cubicBezTo>
                  <a:cubicBezTo>
                    <a:pt x="93" y="179"/>
                    <a:pt x="92" y="182"/>
                    <a:pt x="90" y="184"/>
                  </a:cubicBezTo>
                  <a:cubicBezTo>
                    <a:pt x="89" y="187"/>
                    <a:pt x="88" y="189"/>
                    <a:pt x="87" y="191"/>
                  </a:cubicBezTo>
                  <a:cubicBezTo>
                    <a:pt x="86" y="194"/>
                    <a:pt x="85" y="198"/>
                    <a:pt x="84" y="201"/>
                  </a:cubicBezTo>
                  <a:cubicBezTo>
                    <a:pt x="82" y="205"/>
                    <a:pt x="80" y="215"/>
                    <a:pt x="72" y="211"/>
                  </a:cubicBezTo>
                  <a:cubicBezTo>
                    <a:pt x="69" y="209"/>
                    <a:pt x="63" y="197"/>
                    <a:pt x="65" y="191"/>
                  </a:cubicBezTo>
                  <a:cubicBezTo>
                    <a:pt x="67" y="192"/>
                    <a:pt x="74" y="192"/>
                    <a:pt x="77" y="188"/>
                  </a:cubicBezTo>
                  <a:cubicBezTo>
                    <a:pt x="79" y="185"/>
                    <a:pt x="80" y="182"/>
                    <a:pt x="82" y="179"/>
                  </a:cubicBezTo>
                  <a:cubicBezTo>
                    <a:pt x="87" y="172"/>
                    <a:pt x="93" y="166"/>
                    <a:pt x="99" y="159"/>
                  </a:cubicBezTo>
                  <a:cubicBezTo>
                    <a:pt x="102" y="156"/>
                    <a:pt x="104" y="152"/>
                    <a:pt x="110" y="152"/>
                  </a:cubicBezTo>
                  <a:cubicBezTo>
                    <a:pt x="118" y="152"/>
                    <a:pt x="117" y="160"/>
                    <a:pt x="116" y="167"/>
                  </a:cubicBezTo>
                  <a:cubicBezTo>
                    <a:pt x="115" y="170"/>
                    <a:pt x="114" y="174"/>
                    <a:pt x="116" y="175"/>
                  </a:cubicBezTo>
                  <a:cubicBezTo>
                    <a:pt x="119" y="176"/>
                    <a:pt x="121" y="172"/>
                    <a:pt x="122" y="170"/>
                  </a:cubicBezTo>
                  <a:cubicBezTo>
                    <a:pt x="126" y="164"/>
                    <a:pt x="129" y="158"/>
                    <a:pt x="133" y="151"/>
                  </a:cubicBezTo>
                  <a:cubicBezTo>
                    <a:pt x="133" y="150"/>
                    <a:pt x="134" y="148"/>
                    <a:pt x="134" y="146"/>
                  </a:cubicBezTo>
                  <a:cubicBezTo>
                    <a:pt x="135" y="144"/>
                    <a:pt x="135" y="134"/>
                    <a:pt x="136" y="133"/>
                  </a:cubicBezTo>
                  <a:cubicBezTo>
                    <a:pt x="137" y="128"/>
                    <a:pt x="140" y="127"/>
                    <a:pt x="146" y="129"/>
                  </a:cubicBezTo>
                  <a:cubicBezTo>
                    <a:pt x="148" y="130"/>
                    <a:pt x="151" y="130"/>
                    <a:pt x="152" y="128"/>
                  </a:cubicBezTo>
                  <a:cubicBezTo>
                    <a:pt x="153" y="126"/>
                    <a:pt x="151" y="124"/>
                    <a:pt x="150" y="123"/>
                  </a:cubicBezTo>
                  <a:cubicBezTo>
                    <a:pt x="148" y="120"/>
                    <a:pt x="146" y="117"/>
                    <a:pt x="143" y="115"/>
                  </a:cubicBezTo>
                  <a:cubicBezTo>
                    <a:pt x="141" y="113"/>
                    <a:pt x="139" y="113"/>
                    <a:pt x="138" y="111"/>
                  </a:cubicBezTo>
                  <a:cubicBezTo>
                    <a:pt x="138" y="110"/>
                    <a:pt x="138" y="110"/>
                    <a:pt x="139" y="110"/>
                  </a:cubicBezTo>
                  <a:cubicBezTo>
                    <a:pt x="139" y="110"/>
                    <a:pt x="140" y="109"/>
                    <a:pt x="140" y="109"/>
                  </a:cubicBezTo>
                  <a:close/>
                  <a:moveTo>
                    <a:pt x="200" y="53"/>
                  </a:moveTo>
                  <a:cubicBezTo>
                    <a:pt x="198" y="53"/>
                    <a:pt x="196" y="53"/>
                    <a:pt x="194" y="54"/>
                  </a:cubicBezTo>
                  <a:cubicBezTo>
                    <a:pt x="191" y="55"/>
                    <a:pt x="190" y="58"/>
                    <a:pt x="188" y="60"/>
                  </a:cubicBezTo>
                  <a:cubicBezTo>
                    <a:pt x="179" y="66"/>
                    <a:pt x="170" y="71"/>
                    <a:pt x="163" y="78"/>
                  </a:cubicBezTo>
                  <a:cubicBezTo>
                    <a:pt x="159" y="82"/>
                    <a:pt x="155" y="86"/>
                    <a:pt x="151" y="89"/>
                  </a:cubicBezTo>
                  <a:cubicBezTo>
                    <a:pt x="149" y="91"/>
                    <a:pt x="136" y="98"/>
                    <a:pt x="136" y="100"/>
                  </a:cubicBezTo>
                  <a:cubicBezTo>
                    <a:pt x="136" y="100"/>
                    <a:pt x="136" y="101"/>
                    <a:pt x="136" y="101"/>
                  </a:cubicBezTo>
                  <a:cubicBezTo>
                    <a:pt x="139" y="103"/>
                    <a:pt x="149" y="100"/>
                    <a:pt x="152" y="99"/>
                  </a:cubicBezTo>
                  <a:cubicBezTo>
                    <a:pt x="162" y="96"/>
                    <a:pt x="170" y="93"/>
                    <a:pt x="177" y="86"/>
                  </a:cubicBezTo>
                  <a:cubicBezTo>
                    <a:pt x="179" y="84"/>
                    <a:pt x="187" y="77"/>
                    <a:pt x="190" y="76"/>
                  </a:cubicBezTo>
                  <a:cubicBezTo>
                    <a:pt x="190" y="76"/>
                    <a:pt x="191" y="75"/>
                    <a:pt x="192" y="76"/>
                  </a:cubicBezTo>
                  <a:cubicBezTo>
                    <a:pt x="193" y="80"/>
                    <a:pt x="190" y="86"/>
                    <a:pt x="189" y="90"/>
                  </a:cubicBezTo>
                  <a:cubicBezTo>
                    <a:pt x="187" y="98"/>
                    <a:pt x="186" y="107"/>
                    <a:pt x="185" y="115"/>
                  </a:cubicBezTo>
                  <a:cubicBezTo>
                    <a:pt x="182" y="128"/>
                    <a:pt x="182" y="142"/>
                    <a:pt x="182" y="157"/>
                  </a:cubicBezTo>
                  <a:cubicBezTo>
                    <a:pt x="183" y="163"/>
                    <a:pt x="182" y="169"/>
                    <a:pt x="183" y="176"/>
                  </a:cubicBezTo>
                  <a:cubicBezTo>
                    <a:pt x="183" y="183"/>
                    <a:pt x="183" y="191"/>
                    <a:pt x="183" y="198"/>
                  </a:cubicBezTo>
                  <a:cubicBezTo>
                    <a:pt x="183" y="203"/>
                    <a:pt x="183" y="207"/>
                    <a:pt x="183" y="211"/>
                  </a:cubicBezTo>
                  <a:cubicBezTo>
                    <a:pt x="183" y="218"/>
                    <a:pt x="182" y="224"/>
                    <a:pt x="182" y="230"/>
                  </a:cubicBezTo>
                  <a:cubicBezTo>
                    <a:pt x="182" y="234"/>
                    <a:pt x="184" y="237"/>
                    <a:pt x="181" y="238"/>
                  </a:cubicBezTo>
                  <a:cubicBezTo>
                    <a:pt x="173" y="242"/>
                    <a:pt x="158" y="229"/>
                    <a:pt x="153" y="225"/>
                  </a:cubicBezTo>
                  <a:cubicBezTo>
                    <a:pt x="151" y="224"/>
                    <a:pt x="150" y="222"/>
                    <a:pt x="148" y="222"/>
                  </a:cubicBezTo>
                  <a:cubicBezTo>
                    <a:pt x="147" y="222"/>
                    <a:pt x="146" y="223"/>
                    <a:pt x="147" y="223"/>
                  </a:cubicBezTo>
                  <a:cubicBezTo>
                    <a:pt x="150" y="230"/>
                    <a:pt x="156" y="236"/>
                    <a:pt x="162" y="240"/>
                  </a:cubicBezTo>
                  <a:cubicBezTo>
                    <a:pt x="163" y="241"/>
                    <a:pt x="164" y="243"/>
                    <a:pt x="166" y="244"/>
                  </a:cubicBezTo>
                  <a:cubicBezTo>
                    <a:pt x="169" y="246"/>
                    <a:pt x="175" y="251"/>
                    <a:pt x="177" y="255"/>
                  </a:cubicBezTo>
                  <a:cubicBezTo>
                    <a:pt x="181" y="259"/>
                    <a:pt x="183" y="263"/>
                    <a:pt x="189" y="266"/>
                  </a:cubicBezTo>
                  <a:cubicBezTo>
                    <a:pt x="190" y="266"/>
                    <a:pt x="197" y="269"/>
                    <a:pt x="198" y="269"/>
                  </a:cubicBezTo>
                  <a:cubicBezTo>
                    <a:pt x="200" y="267"/>
                    <a:pt x="201" y="265"/>
                    <a:pt x="202" y="263"/>
                  </a:cubicBezTo>
                  <a:cubicBezTo>
                    <a:pt x="204" y="258"/>
                    <a:pt x="201" y="252"/>
                    <a:pt x="201" y="246"/>
                  </a:cubicBezTo>
                  <a:cubicBezTo>
                    <a:pt x="201" y="241"/>
                    <a:pt x="200" y="235"/>
                    <a:pt x="201" y="230"/>
                  </a:cubicBezTo>
                  <a:cubicBezTo>
                    <a:pt x="201" y="225"/>
                    <a:pt x="201" y="215"/>
                    <a:pt x="201" y="210"/>
                  </a:cubicBezTo>
                  <a:cubicBezTo>
                    <a:pt x="201" y="202"/>
                    <a:pt x="199" y="193"/>
                    <a:pt x="199" y="185"/>
                  </a:cubicBezTo>
                  <a:cubicBezTo>
                    <a:pt x="198" y="171"/>
                    <a:pt x="198" y="156"/>
                    <a:pt x="200" y="143"/>
                  </a:cubicBezTo>
                  <a:cubicBezTo>
                    <a:pt x="200" y="141"/>
                    <a:pt x="200" y="138"/>
                    <a:pt x="200" y="136"/>
                  </a:cubicBezTo>
                  <a:cubicBezTo>
                    <a:pt x="201" y="128"/>
                    <a:pt x="202" y="120"/>
                    <a:pt x="204" y="112"/>
                  </a:cubicBezTo>
                  <a:cubicBezTo>
                    <a:pt x="207" y="98"/>
                    <a:pt x="211" y="84"/>
                    <a:pt x="214" y="70"/>
                  </a:cubicBezTo>
                  <a:cubicBezTo>
                    <a:pt x="214" y="68"/>
                    <a:pt x="214" y="67"/>
                    <a:pt x="214" y="65"/>
                  </a:cubicBezTo>
                  <a:cubicBezTo>
                    <a:pt x="214" y="63"/>
                    <a:pt x="214" y="61"/>
                    <a:pt x="214" y="59"/>
                  </a:cubicBezTo>
                  <a:cubicBezTo>
                    <a:pt x="212" y="55"/>
                    <a:pt x="206" y="52"/>
                    <a:pt x="200" y="53"/>
                  </a:cubicBezTo>
                  <a:close/>
                  <a:moveTo>
                    <a:pt x="119" y="48"/>
                  </a:moveTo>
                  <a:cubicBezTo>
                    <a:pt x="118" y="51"/>
                    <a:pt x="120" y="57"/>
                    <a:pt x="120" y="61"/>
                  </a:cubicBezTo>
                  <a:cubicBezTo>
                    <a:pt x="119" y="66"/>
                    <a:pt x="118" y="68"/>
                    <a:pt x="118" y="71"/>
                  </a:cubicBezTo>
                  <a:cubicBezTo>
                    <a:pt x="117" y="74"/>
                    <a:pt x="116" y="76"/>
                    <a:pt x="116" y="79"/>
                  </a:cubicBezTo>
                  <a:cubicBezTo>
                    <a:pt x="115" y="80"/>
                    <a:pt x="116" y="81"/>
                    <a:pt x="116" y="82"/>
                  </a:cubicBezTo>
                  <a:cubicBezTo>
                    <a:pt x="119" y="82"/>
                    <a:pt x="121" y="78"/>
                    <a:pt x="123" y="76"/>
                  </a:cubicBezTo>
                  <a:cubicBezTo>
                    <a:pt x="125" y="75"/>
                    <a:pt x="129" y="74"/>
                    <a:pt x="130" y="72"/>
                  </a:cubicBezTo>
                  <a:cubicBezTo>
                    <a:pt x="132" y="67"/>
                    <a:pt x="128" y="58"/>
                    <a:pt x="127" y="55"/>
                  </a:cubicBezTo>
                  <a:cubicBezTo>
                    <a:pt x="125" y="52"/>
                    <a:pt x="125" y="53"/>
                    <a:pt x="124" y="50"/>
                  </a:cubicBezTo>
                  <a:cubicBezTo>
                    <a:pt x="123" y="48"/>
                    <a:pt x="119" y="44"/>
                    <a:pt x="119" y="48"/>
                  </a:cubicBezTo>
                  <a:close/>
                  <a:moveTo>
                    <a:pt x="110" y="22"/>
                  </a:moveTo>
                  <a:cubicBezTo>
                    <a:pt x="110" y="22"/>
                    <a:pt x="110" y="22"/>
                    <a:pt x="109" y="22"/>
                  </a:cubicBezTo>
                  <a:cubicBezTo>
                    <a:pt x="103" y="26"/>
                    <a:pt x="104" y="33"/>
                    <a:pt x="102" y="41"/>
                  </a:cubicBezTo>
                  <a:cubicBezTo>
                    <a:pt x="99" y="50"/>
                    <a:pt x="97" y="60"/>
                    <a:pt x="95" y="70"/>
                  </a:cubicBezTo>
                  <a:cubicBezTo>
                    <a:pt x="93" y="77"/>
                    <a:pt x="92" y="83"/>
                    <a:pt x="91" y="89"/>
                  </a:cubicBezTo>
                  <a:cubicBezTo>
                    <a:pt x="91" y="91"/>
                    <a:pt x="92" y="92"/>
                    <a:pt x="92" y="94"/>
                  </a:cubicBezTo>
                  <a:cubicBezTo>
                    <a:pt x="91" y="98"/>
                    <a:pt x="80" y="103"/>
                    <a:pt x="76" y="106"/>
                  </a:cubicBezTo>
                  <a:cubicBezTo>
                    <a:pt x="72" y="109"/>
                    <a:pt x="68" y="112"/>
                    <a:pt x="64" y="116"/>
                  </a:cubicBezTo>
                  <a:cubicBezTo>
                    <a:pt x="56" y="122"/>
                    <a:pt x="47" y="128"/>
                    <a:pt x="41" y="137"/>
                  </a:cubicBezTo>
                  <a:cubicBezTo>
                    <a:pt x="37" y="144"/>
                    <a:pt x="45" y="148"/>
                    <a:pt x="46" y="155"/>
                  </a:cubicBezTo>
                  <a:cubicBezTo>
                    <a:pt x="46" y="162"/>
                    <a:pt x="41" y="169"/>
                    <a:pt x="40" y="176"/>
                  </a:cubicBezTo>
                  <a:cubicBezTo>
                    <a:pt x="38" y="180"/>
                    <a:pt x="37" y="185"/>
                    <a:pt x="36" y="190"/>
                  </a:cubicBezTo>
                  <a:cubicBezTo>
                    <a:pt x="34" y="197"/>
                    <a:pt x="32" y="206"/>
                    <a:pt x="27" y="209"/>
                  </a:cubicBezTo>
                  <a:cubicBezTo>
                    <a:pt x="26" y="210"/>
                    <a:pt x="24" y="209"/>
                    <a:pt x="24" y="209"/>
                  </a:cubicBezTo>
                  <a:cubicBezTo>
                    <a:pt x="23" y="207"/>
                    <a:pt x="22" y="204"/>
                    <a:pt x="22" y="202"/>
                  </a:cubicBezTo>
                  <a:cubicBezTo>
                    <a:pt x="20" y="192"/>
                    <a:pt x="19" y="179"/>
                    <a:pt x="16" y="169"/>
                  </a:cubicBezTo>
                  <a:cubicBezTo>
                    <a:pt x="15" y="165"/>
                    <a:pt x="14" y="157"/>
                    <a:pt x="12" y="155"/>
                  </a:cubicBezTo>
                  <a:cubicBezTo>
                    <a:pt x="10" y="155"/>
                    <a:pt x="11" y="163"/>
                    <a:pt x="10" y="166"/>
                  </a:cubicBezTo>
                  <a:cubicBezTo>
                    <a:pt x="9" y="172"/>
                    <a:pt x="7" y="176"/>
                    <a:pt x="6" y="182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4" y="195"/>
                    <a:pt x="3" y="206"/>
                    <a:pt x="4" y="215"/>
                  </a:cubicBezTo>
                  <a:cubicBezTo>
                    <a:pt x="4" y="216"/>
                    <a:pt x="3" y="218"/>
                    <a:pt x="4" y="219"/>
                  </a:cubicBezTo>
                  <a:cubicBezTo>
                    <a:pt x="4" y="224"/>
                    <a:pt x="4" y="230"/>
                    <a:pt x="3" y="235"/>
                  </a:cubicBezTo>
                  <a:cubicBezTo>
                    <a:pt x="3" y="238"/>
                    <a:pt x="3" y="241"/>
                    <a:pt x="3" y="244"/>
                  </a:cubicBezTo>
                  <a:cubicBezTo>
                    <a:pt x="3" y="247"/>
                    <a:pt x="3" y="250"/>
                    <a:pt x="3" y="253"/>
                  </a:cubicBezTo>
                  <a:cubicBezTo>
                    <a:pt x="2" y="257"/>
                    <a:pt x="0" y="261"/>
                    <a:pt x="1" y="266"/>
                  </a:cubicBezTo>
                  <a:cubicBezTo>
                    <a:pt x="1" y="267"/>
                    <a:pt x="1" y="268"/>
                    <a:pt x="2" y="269"/>
                  </a:cubicBezTo>
                  <a:cubicBezTo>
                    <a:pt x="3" y="272"/>
                    <a:pt x="3" y="273"/>
                    <a:pt x="4" y="275"/>
                  </a:cubicBezTo>
                  <a:cubicBezTo>
                    <a:pt x="6" y="278"/>
                    <a:pt x="9" y="279"/>
                    <a:pt x="12" y="281"/>
                  </a:cubicBezTo>
                  <a:cubicBezTo>
                    <a:pt x="13" y="282"/>
                    <a:pt x="14" y="283"/>
                    <a:pt x="17" y="283"/>
                  </a:cubicBezTo>
                  <a:cubicBezTo>
                    <a:pt x="21" y="284"/>
                    <a:pt x="20" y="281"/>
                    <a:pt x="21" y="277"/>
                  </a:cubicBezTo>
                  <a:cubicBezTo>
                    <a:pt x="23" y="270"/>
                    <a:pt x="26" y="262"/>
                    <a:pt x="29" y="256"/>
                  </a:cubicBezTo>
                  <a:cubicBezTo>
                    <a:pt x="30" y="254"/>
                    <a:pt x="30" y="252"/>
                    <a:pt x="31" y="251"/>
                  </a:cubicBezTo>
                  <a:cubicBezTo>
                    <a:pt x="33" y="247"/>
                    <a:pt x="34" y="244"/>
                    <a:pt x="36" y="240"/>
                  </a:cubicBezTo>
                  <a:cubicBezTo>
                    <a:pt x="37" y="238"/>
                    <a:pt x="36" y="234"/>
                    <a:pt x="37" y="231"/>
                  </a:cubicBezTo>
                  <a:cubicBezTo>
                    <a:pt x="37" y="229"/>
                    <a:pt x="38" y="227"/>
                    <a:pt x="39" y="225"/>
                  </a:cubicBezTo>
                  <a:cubicBezTo>
                    <a:pt x="41" y="218"/>
                    <a:pt x="41" y="212"/>
                    <a:pt x="43" y="205"/>
                  </a:cubicBezTo>
                  <a:cubicBezTo>
                    <a:pt x="45" y="200"/>
                    <a:pt x="45" y="195"/>
                    <a:pt x="47" y="190"/>
                  </a:cubicBezTo>
                  <a:cubicBezTo>
                    <a:pt x="50" y="184"/>
                    <a:pt x="50" y="182"/>
                    <a:pt x="51" y="176"/>
                  </a:cubicBezTo>
                  <a:cubicBezTo>
                    <a:pt x="54" y="168"/>
                    <a:pt x="56" y="163"/>
                    <a:pt x="57" y="154"/>
                  </a:cubicBezTo>
                  <a:cubicBezTo>
                    <a:pt x="58" y="150"/>
                    <a:pt x="56" y="147"/>
                    <a:pt x="58" y="144"/>
                  </a:cubicBezTo>
                  <a:cubicBezTo>
                    <a:pt x="60" y="141"/>
                    <a:pt x="64" y="143"/>
                    <a:pt x="68" y="142"/>
                  </a:cubicBezTo>
                  <a:cubicBezTo>
                    <a:pt x="72" y="141"/>
                    <a:pt x="74" y="142"/>
                    <a:pt x="79" y="140"/>
                  </a:cubicBezTo>
                  <a:cubicBezTo>
                    <a:pt x="81" y="139"/>
                    <a:pt x="83" y="136"/>
                    <a:pt x="86" y="135"/>
                  </a:cubicBezTo>
                  <a:cubicBezTo>
                    <a:pt x="87" y="135"/>
                    <a:pt x="88" y="137"/>
                    <a:pt x="88" y="137"/>
                  </a:cubicBezTo>
                  <a:cubicBezTo>
                    <a:pt x="88" y="141"/>
                    <a:pt x="82" y="147"/>
                    <a:pt x="81" y="151"/>
                  </a:cubicBezTo>
                  <a:cubicBezTo>
                    <a:pt x="83" y="152"/>
                    <a:pt x="84" y="152"/>
                    <a:pt x="85" y="152"/>
                  </a:cubicBezTo>
                  <a:cubicBezTo>
                    <a:pt x="87" y="150"/>
                    <a:pt x="90" y="148"/>
                    <a:pt x="91" y="146"/>
                  </a:cubicBezTo>
                  <a:cubicBezTo>
                    <a:pt x="95" y="140"/>
                    <a:pt x="99" y="133"/>
                    <a:pt x="102" y="125"/>
                  </a:cubicBezTo>
                  <a:cubicBezTo>
                    <a:pt x="104" y="122"/>
                    <a:pt x="103" y="117"/>
                    <a:pt x="105" y="115"/>
                  </a:cubicBezTo>
                  <a:cubicBezTo>
                    <a:pt x="106" y="114"/>
                    <a:pt x="108" y="113"/>
                    <a:pt x="109" y="112"/>
                  </a:cubicBezTo>
                  <a:cubicBezTo>
                    <a:pt x="110" y="111"/>
                    <a:pt x="112" y="109"/>
                    <a:pt x="114" y="108"/>
                  </a:cubicBezTo>
                  <a:cubicBezTo>
                    <a:pt x="118" y="104"/>
                    <a:pt x="121" y="103"/>
                    <a:pt x="125" y="100"/>
                  </a:cubicBezTo>
                  <a:cubicBezTo>
                    <a:pt x="129" y="97"/>
                    <a:pt x="132" y="95"/>
                    <a:pt x="135" y="92"/>
                  </a:cubicBezTo>
                  <a:cubicBezTo>
                    <a:pt x="139" y="90"/>
                    <a:pt x="146" y="88"/>
                    <a:pt x="148" y="84"/>
                  </a:cubicBezTo>
                  <a:cubicBezTo>
                    <a:pt x="152" y="79"/>
                    <a:pt x="154" y="71"/>
                    <a:pt x="151" y="66"/>
                  </a:cubicBezTo>
                  <a:cubicBezTo>
                    <a:pt x="149" y="62"/>
                    <a:pt x="145" y="62"/>
                    <a:pt x="142" y="60"/>
                  </a:cubicBezTo>
                  <a:cubicBezTo>
                    <a:pt x="139" y="58"/>
                    <a:pt x="137" y="55"/>
                    <a:pt x="135" y="53"/>
                  </a:cubicBezTo>
                  <a:cubicBezTo>
                    <a:pt x="134" y="52"/>
                    <a:pt x="133" y="51"/>
                    <a:pt x="132" y="50"/>
                  </a:cubicBezTo>
                  <a:cubicBezTo>
                    <a:pt x="130" y="48"/>
                    <a:pt x="128" y="46"/>
                    <a:pt x="127" y="44"/>
                  </a:cubicBezTo>
                  <a:cubicBezTo>
                    <a:pt x="125" y="41"/>
                    <a:pt x="120" y="38"/>
                    <a:pt x="120" y="36"/>
                  </a:cubicBezTo>
                  <a:cubicBezTo>
                    <a:pt x="117" y="30"/>
                    <a:pt x="119" y="22"/>
                    <a:pt x="110" y="22"/>
                  </a:cubicBezTo>
                  <a:close/>
                  <a:moveTo>
                    <a:pt x="33" y="0"/>
                  </a:moveTo>
                  <a:cubicBezTo>
                    <a:pt x="38" y="0"/>
                    <a:pt x="46" y="9"/>
                    <a:pt x="48" y="12"/>
                  </a:cubicBezTo>
                  <a:cubicBezTo>
                    <a:pt x="48" y="13"/>
                    <a:pt x="48" y="15"/>
                    <a:pt x="49" y="16"/>
                  </a:cubicBezTo>
                  <a:cubicBezTo>
                    <a:pt x="50" y="18"/>
                    <a:pt x="52" y="20"/>
                    <a:pt x="53" y="23"/>
                  </a:cubicBezTo>
                  <a:cubicBezTo>
                    <a:pt x="61" y="48"/>
                    <a:pt x="50" y="66"/>
                    <a:pt x="36" y="78"/>
                  </a:cubicBezTo>
                  <a:cubicBezTo>
                    <a:pt x="36" y="79"/>
                    <a:pt x="34" y="79"/>
                    <a:pt x="33" y="80"/>
                  </a:cubicBezTo>
                  <a:cubicBezTo>
                    <a:pt x="34" y="78"/>
                    <a:pt x="34" y="78"/>
                    <a:pt x="34" y="77"/>
                  </a:cubicBezTo>
                  <a:cubicBezTo>
                    <a:pt x="35" y="75"/>
                    <a:pt x="36" y="73"/>
                    <a:pt x="37" y="71"/>
                  </a:cubicBezTo>
                  <a:cubicBezTo>
                    <a:pt x="39" y="67"/>
                    <a:pt x="41" y="62"/>
                    <a:pt x="41" y="57"/>
                  </a:cubicBezTo>
                  <a:cubicBezTo>
                    <a:pt x="42" y="52"/>
                    <a:pt x="41" y="44"/>
                    <a:pt x="40" y="40"/>
                  </a:cubicBezTo>
                  <a:cubicBezTo>
                    <a:pt x="39" y="35"/>
                    <a:pt x="39" y="31"/>
                    <a:pt x="37" y="26"/>
                  </a:cubicBezTo>
                  <a:cubicBezTo>
                    <a:pt x="35" y="18"/>
                    <a:pt x="32" y="10"/>
                    <a:pt x="32" y="1"/>
                  </a:cubicBezTo>
                  <a:cubicBezTo>
                    <a:pt x="32" y="1"/>
                    <a:pt x="32" y="0"/>
                    <a:pt x="33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4E9D1ED6-9997-46EA-B44E-F21D6147B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950" y="2012951"/>
              <a:ext cx="388938" cy="592138"/>
            </a:xfrm>
            <a:custGeom>
              <a:avLst/>
              <a:gdLst>
                <a:gd name="T0" fmla="*/ 77 w 150"/>
                <a:gd name="T1" fmla="*/ 169 h 228"/>
                <a:gd name="T2" fmla="*/ 78 w 150"/>
                <a:gd name="T3" fmla="*/ 170 h 228"/>
                <a:gd name="T4" fmla="*/ 80 w 150"/>
                <a:gd name="T5" fmla="*/ 163 h 228"/>
                <a:gd name="T6" fmla="*/ 102 w 150"/>
                <a:gd name="T7" fmla="*/ 8 h 228"/>
                <a:gd name="T8" fmla="*/ 104 w 150"/>
                <a:gd name="T9" fmla="*/ 19 h 228"/>
                <a:gd name="T10" fmla="*/ 100 w 150"/>
                <a:gd name="T11" fmla="*/ 49 h 228"/>
                <a:gd name="T12" fmla="*/ 109 w 150"/>
                <a:gd name="T13" fmla="*/ 47 h 228"/>
                <a:gd name="T14" fmla="*/ 118 w 150"/>
                <a:gd name="T15" fmla="*/ 34 h 228"/>
                <a:gd name="T16" fmla="*/ 123 w 150"/>
                <a:gd name="T17" fmla="*/ 33 h 228"/>
                <a:gd name="T18" fmla="*/ 122 w 150"/>
                <a:gd name="T19" fmla="*/ 52 h 228"/>
                <a:gd name="T20" fmla="*/ 102 w 150"/>
                <a:gd name="T21" fmla="*/ 66 h 228"/>
                <a:gd name="T22" fmla="*/ 78 w 150"/>
                <a:gd name="T23" fmla="*/ 88 h 228"/>
                <a:gd name="T24" fmla="*/ 79 w 150"/>
                <a:gd name="T25" fmla="*/ 89 h 228"/>
                <a:gd name="T26" fmla="*/ 128 w 150"/>
                <a:gd name="T27" fmla="*/ 66 h 228"/>
                <a:gd name="T28" fmla="*/ 147 w 150"/>
                <a:gd name="T29" fmla="*/ 66 h 228"/>
                <a:gd name="T30" fmla="*/ 142 w 150"/>
                <a:gd name="T31" fmla="*/ 119 h 228"/>
                <a:gd name="T32" fmla="*/ 141 w 150"/>
                <a:gd name="T33" fmla="*/ 135 h 228"/>
                <a:gd name="T34" fmla="*/ 143 w 150"/>
                <a:gd name="T35" fmla="*/ 172 h 228"/>
                <a:gd name="T36" fmla="*/ 141 w 150"/>
                <a:gd name="T37" fmla="*/ 215 h 228"/>
                <a:gd name="T38" fmla="*/ 127 w 150"/>
                <a:gd name="T39" fmla="*/ 226 h 228"/>
                <a:gd name="T40" fmla="*/ 106 w 150"/>
                <a:gd name="T41" fmla="*/ 208 h 228"/>
                <a:gd name="T42" fmla="*/ 114 w 150"/>
                <a:gd name="T43" fmla="*/ 211 h 228"/>
                <a:gd name="T44" fmla="*/ 133 w 150"/>
                <a:gd name="T45" fmla="*/ 145 h 228"/>
                <a:gd name="T46" fmla="*/ 135 w 150"/>
                <a:gd name="T47" fmla="*/ 80 h 228"/>
                <a:gd name="T48" fmla="*/ 90 w 150"/>
                <a:gd name="T49" fmla="*/ 99 h 228"/>
                <a:gd name="T50" fmla="*/ 55 w 150"/>
                <a:gd name="T51" fmla="*/ 132 h 228"/>
                <a:gd name="T52" fmla="*/ 76 w 150"/>
                <a:gd name="T53" fmla="*/ 122 h 228"/>
                <a:gd name="T54" fmla="*/ 100 w 150"/>
                <a:gd name="T55" fmla="*/ 118 h 228"/>
                <a:gd name="T56" fmla="*/ 80 w 150"/>
                <a:gd name="T57" fmla="*/ 145 h 228"/>
                <a:gd name="T58" fmla="*/ 87 w 150"/>
                <a:gd name="T59" fmla="*/ 183 h 228"/>
                <a:gd name="T60" fmla="*/ 82 w 150"/>
                <a:gd name="T61" fmla="*/ 212 h 228"/>
                <a:gd name="T62" fmla="*/ 77 w 150"/>
                <a:gd name="T63" fmla="*/ 195 h 228"/>
                <a:gd name="T64" fmla="*/ 68 w 150"/>
                <a:gd name="T65" fmla="*/ 192 h 228"/>
                <a:gd name="T66" fmla="*/ 59 w 150"/>
                <a:gd name="T67" fmla="*/ 182 h 228"/>
                <a:gd name="T68" fmla="*/ 68 w 150"/>
                <a:gd name="T69" fmla="*/ 167 h 228"/>
                <a:gd name="T70" fmla="*/ 66 w 150"/>
                <a:gd name="T71" fmla="*/ 154 h 228"/>
                <a:gd name="T72" fmla="*/ 58 w 150"/>
                <a:gd name="T73" fmla="*/ 149 h 228"/>
                <a:gd name="T74" fmla="*/ 33 w 150"/>
                <a:gd name="T75" fmla="*/ 146 h 228"/>
                <a:gd name="T76" fmla="*/ 19 w 150"/>
                <a:gd name="T77" fmla="*/ 159 h 228"/>
                <a:gd name="T78" fmla="*/ 15 w 150"/>
                <a:gd name="T79" fmla="*/ 170 h 228"/>
                <a:gd name="T80" fmla="*/ 12 w 150"/>
                <a:gd name="T81" fmla="*/ 197 h 228"/>
                <a:gd name="T82" fmla="*/ 8 w 150"/>
                <a:gd name="T83" fmla="*/ 208 h 228"/>
                <a:gd name="T84" fmla="*/ 2 w 150"/>
                <a:gd name="T85" fmla="*/ 198 h 228"/>
                <a:gd name="T86" fmla="*/ 7 w 150"/>
                <a:gd name="T87" fmla="*/ 170 h 228"/>
                <a:gd name="T88" fmla="*/ 18 w 150"/>
                <a:gd name="T89" fmla="*/ 150 h 228"/>
                <a:gd name="T90" fmla="*/ 48 w 150"/>
                <a:gd name="T91" fmla="*/ 114 h 228"/>
                <a:gd name="T92" fmla="*/ 70 w 150"/>
                <a:gd name="T93" fmla="*/ 91 h 228"/>
                <a:gd name="T94" fmla="*/ 68 w 150"/>
                <a:gd name="T95" fmla="*/ 90 h 228"/>
                <a:gd name="T96" fmla="*/ 47 w 150"/>
                <a:gd name="T97" fmla="*/ 100 h 228"/>
                <a:gd name="T98" fmla="*/ 28 w 150"/>
                <a:gd name="T99" fmla="*/ 105 h 228"/>
                <a:gd name="T100" fmla="*/ 25 w 150"/>
                <a:gd name="T101" fmla="*/ 92 h 228"/>
                <a:gd name="T102" fmla="*/ 76 w 150"/>
                <a:gd name="T103" fmla="*/ 63 h 228"/>
                <a:gd name="T104" fmla="*/ 93 w 150"/>
                <a:gd name="T105" fmla="*/ 1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228">
                  <a:moveTo>
                    <a:pt x="80" y="163"/>
                  </a:moveTo>
                  <a:cubicBezTo>
                    <a:pt x="79" y="164"/>
                    <a:pt x="76" y="167"/>
                    <a:pt x="77" y="169"/>
                  </a:cubicBezTo>
                  <a:cubicBezTo>
                    <a:pt x="77" y="169"/>
                    <a:pt x="77" y="170"/>
                    <a:pt x="77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80" y="169"/>
                    <a:pt x="84" y="165"/>
                    <a:pt x="82" y="163"/>
                  </a:cubicBezTo>
                  <a:cubicBezTo>
                    <a:pt x="82" y="162"/>
                    <a:pt x="81" y="163"/>
                    <a:pt x="80" y="163"/>
                  </a:cubicBezTo>
                  <a:close/>
                  <a:moveTo>
                    <a:pt x="98" y="1"/>
                  </a:moveTo>
                  <a:cubicBezTo>
                    <a:pt x="100" y="0"/>
                    <a:pt x="101" y="6"/>
                    <a:pt x="102" y="8"/>
                  </a:cubicBezTo>
                  <a:cubicBezTo>
                    <a:pt x="103" y="9"/>
                    <a:pt x="104" y="11"/>
                    <a:pt x="105" y="12"/>
                  </a:cubicBezTo>
                  <a:cubicBezTo>
                    <a:pt x="105" y="15"/>
                    <a:pt x="104" y="17"/>
                    <a:pt x="104" y="19"/>
                  </a:cubicBezTo>
                  <a:cubicBezTo>
                    <a:pt x="103" y="25"/>
                    <a:pt x="104" y="33"/>
                    <a:pt x="102" y="39"/>
                  </a:cubicBezTo>
                  <a:cubicBezTo>
                    <a:pt x="102" y="42"/>
                    <a:pt x="100" y="46"/>
                    <a:pt x="100" y="49"/>
                  </a:cubicBezTo>
                  <a:cubicBezTo>
                    <a:pt x="100" y="49"/>
                    <a:pt x="100" y="50"/>
                    <a:pt x="100" y="50"/>
                  </a:cubicBezTo>
                  <a:cubicBezTo>
                    <a:pt x="103" y="51"/>
                    <a:pt x="106" y="48"/>
                    <a:pt x="109" y="47"/>
                  </a:cubicBezTo>
                  <a:cubicBezTo>
                    <a:pt x="115" y="44"/>
                    <a:pt x="117" y="42"/>
                    <a:pt x="118" y="38"/>
                  </a:cubicBezTo>
                  <a:cubicBezTo>
                    <a:pt x="118" y="37"/>
                    <a:pt x="118" y="35"/>
                    <a:pt x="118" y="34"/>
                  </a:cubicBezTo>
                  <a:cubicBezTo>
                    <a:pt x="117" y="32"/>
                    <a:pt x="115" y="30"/>
                    <a:pt x="116" y="29"/>
                  </a:cubicBezTo>
                  <a:cubicBezTo>
                    <a:pt x="117" y="28"/>
                    <a:pt x="122" y="32"/>
                    <a:pt x="123" y="33"/>
                  </a:cubicBezTo>
                  <a:cubicBezTo>
                    <a:pt x="127" y="36"/>
                    <a:pt x="135" y="39"/>
                    <a:pt x="129" y="46"/>
                  </a:cubicBezTo>
                  <a:cubicBezTo>
                    <a:pt x="127" y="49"/>
                    <a:pt x="124" y="50"/>
                    <a:pt x="122" y="52"/>
                  </a:cubicBezTo>
                  <a:cubicBezTo>
                    <a:pt x="117" y="55"/>
                    <a:pt x="113" y="60"/>
                    <a:pt x="109" y="63"/>
                  </a:cubicBezTo>
                  <a:cubicBezTo>
                    <a:pt x="106" y="64"/>
                    <a:pt x="104" y="65"/>
                    <a:pt x="102" y="66"/>
                  </a:cubicBezTo>
                  <a:cubicBezTo>
                    <a:pt x="98" y="69"/>
                    <a:pt x="95" y="72"/>
                    <a:pt x="91" y="75"/>
                  </a:cubicBezTo>
                  <a:cubicBezTo>
                    <a:pt x="88" y="78"/>
                    <a:pt x="78" y="83"/>
                    <a:pt x="78" y="88"/>
                  </a:cubicBezTo>
                  <a:cubicBezTo>
                    <a:pt x="78" y="88"/>
                    <a:pt x="78" y="88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2" y="89"/>
                    <a:pt x="89" y="83"/>
                    <a:pt x="92" y="82"/>
                  </a:cubicBezTo>
                  <a:cubicBezTo>
                    <a:pt x="103" y="76"/>
                    <a:pt x="114" y="70"/>
                    <a:pt x="128" y="66"/>
                  </a:cubicBezTo>
                  <a:cubicBezTo>
                    <a:pt x="130" y="66"/>
                    <a:pt x="131" y="64"/>
                    <a:pt x="133" y="64"/>
                  </a:cubicBezTo>
                  <a:cubicBezTo>
                    <a:pt x="137" y="62"/>
                    <a:pt x="145" y="63"/>
                    <a:pt x="147" y="66"/>
                  </a:cubicBezTo>
                  <a:cubicBezTo>
                    <a:pt x="150" y="70"/>
                    <a:pt x="149" y="78"/>
                    <a:pt x="147" y="83"/>
                  </a:cubicBezTo>
                  <a:cubicBezTo>
                    <a:pt x="144" y="93"/>
                    <a:pt x="142" y="108"/>
                    <a:pt x="142" y="119"/>
                  </a:cubicBezTo>
                  <a:cubicBezTo>
                    <a:pt x="141" y="121"/>
                    <a:pt x="141" y="124"/>
                    <a:pt x="141" y="127"/>
                  </a:cubicBezTo>
                  <a:cubicBezTo>
                    <a:pt x="141" y="130"/>
                    <a:pt x="141" y="133"/>
                    <a:pt x="141" y="135"/>
                  </a:cubicBezTo>
                  <a:cubicBezTo>
                    <a:pt x="142" y="143"/>
                    <a:pt x="141" y="152"/>
                    <a:pt x="142" y="160"/>
                  </a:cubicBezTo>
                  <a:cubicBezTo>
                    <a:pt x="142" y="164"/>
                    <a:pt x="142" y="168"/>
                    <a:pt x="143" y="172"/>
                  </a:cubicBezTo>
                  <a:cubicBezTo>
                    <a:pt x="143" y="179"/>
                    <a:pt x="144" y="189"/>
                    <a:pt x="144" y="196"/>
                  </a:cubicBezTo>
                  <a:cubicBezTo>
                    <a:pt x="144" y="201"/>
                    <a:pt x="142" y="209"/>
                    <a:pt x="141" y="215"/>
                  </a:cubicBezTo>
                  <a:cubicBezTo>
                    <a:pt x="141" y="218"/>
                    <a:pt x="139" y="222"/>
                    <a:pt x="137" y="224"/>
                  </a:cubicBezTo>
                  <a:cubicBezTo>
                    <a:pt x="135" y="227"/>
                    <a:pt x="131" y="228"/>
                    <a:pt x="127" y="226"/>
                  </a:cubicBezTo>
                  <a:cubicBezTo>
                    <a:pt x="121" y="224"/>
                    <a:pt x="117" y="219"/>
                    <a:pt x="112" y="215"/>
                  </a:cubicBezTo>
                  <a:cubicBezTo>
                    <a:pt x="110" y="214"/>
                    <a:pt x="106" y="210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9" y="207"/>
                    <a:pt x="111" y="210"/>
                    <a:pt x="114" y="211"/>
                  </a:cubicBezTo>
                  <a:cubicBezTo>
                    <a:pt x="118" y="212"/>
                    <a:pt x="127" y="214"/>
                    <a:pt x="129" y="210"/>
                  </a:cubicBezTo>
                  <a:cubicBezTo>
                    <a:pt x="136" y="201"/>
                    <a:pt x="132" y="155"/>
                    <a:pt x="133" y="145"/>
                  </a:cubicBezTo>
                  <a:cubicBezTo>
                    <a:pt x="134" y="129"/>
                    <a:pt x="134" y="115"/>
                    <a:pt x="135" y="100"/>
                  </a:cubicBezTo>
                  <a:cubicBezTo>
                    <a:pt x="135" y="94"/>
                    <a:pt x="137" y="85"/>
                    <a:pt x="135" y="80"/>
                  </a:cubicBezTo>
                  <a:cubicBezTo>
                    <a:pt x="131" y="76"/>
                    <a:pt x="116" y="85"/>
                    <a:pt x="112" y="88"/>
                  </a:cubicBezTo>
                  <a:cubicBezTo>
                    <a:pt x="105" y="92"/>
                    <a:pt x="97" y="95"/>
                    <a:pt x="90" y="99"/>
                  </a:cubicBezTo>
                  <a:cubicBezTo>
                    <a:pt x="81" y="104"/>
                    <a:pt x="74" y="112"/>
                    <a:pt x="67" y="120"/>
                  </a:cubicBezTo>
                  <a:cubicBezTo>
                    <a:pt x="64" y="122"/>
                    <a:pt x="55" y="129"/>
                    <a:pt x="55" y="132"/>
                  </a:cubicBezTo>
                  <a:cubicBezTo>
                    <a:pt x="55" y="132"/>
                    <a:pt x="55" y="133"/>
                    <a:pt x="55" y="133"/>
                  </a:cubicBezTo>
                  <a:cubicBezTo>
                    <a:pt x="62" y="133"/>
                    <a:pt x="73" y="124"/>
                    <a:pt x="76" y="122"/>
                  </a:cubicBezTo>
                  <a:cubicBezTo>
                    <a:pt x="78" y="120"/>
                    <a:pt x="78" y="115"/>
                    <a:pt x="81" y="113"/>
                  </a:cubicBezTo>
                  <a:cubicBezTo>
                    <a:pt x="86" y="110"/>
                    <a:pt x="101" y="111"/>
                    <a:pt x="100" y="118"/>
                  </a:cubicBezTo>
                  <a:cubicBezTo>
                    <a:pt x="99" y="125"/>
                    <a:pt x="89" y="132"/>
                    <a:pt x="86" y="137"/>
                  </a:cubicBezTo>
                  <a:cubicBezTo>
                    <a:pt x="84" y="139"/>
                    <a:pt x="79" y="142"/>
                    <a:pt x="80" y="145"/>
                  </a:cubicBezTo>
                  <a:cubicBezTo>
                    <a:pt x="83" y="150"/>
                    <a:pt x="90" y="151"/>
                    <a:pt x="92" y="156"/>
                  </a:cubicBezTo>
                  <a:cubicBezTo>
                    <a:pt x="98" y="170"/>
                    <a:pt x="89" y="172"/>
                    <a:pt x="87" y="183"/>
                  </a:cubicBezTo>
                  <a:cubicBezTo>
                    <a:pt x="86" y="186"/>
                    <a:pt x="86" y="192"/>
                    <a:pt x="85" y="196"/>
                  </a:cubicBezTo>
                  <a:cubicBezTo>
                    <a:pt x="84" y="201"/>
                    <a:pt x="86" y="209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78" y="208"/>
                    <a:pt x="78" y="201"/>
                    <a:pt x="77" y="195"/>
                  </a:cubicBezTo>
                  <a:cubicBezTo>
                    <a:pt x="76" y="192"/>
                    <a:pt x="77" y="188"/>
                    <a:pt x="76" y="188"/>
                  </a:cubicBezTo>
                  <a:cubicBezTo>
                    <a:pt x="74" y="187"/>
                    <a:pt x="69" y="191"/>
                    <a:pt x="68" y="192"/>
                  </a:cubicBezTo>
                  <a:cubicBezTo>
                    <a:pt x="66" y="193"/>
                    <a:pt x="65" y="196"/>
                    <a:pt x="62" y="195"/>
                  </a:cubicBezTo>
                  <a:cubicBezTo>
                    <a:pt x="58" y="194"/>
                    <a:pt x="57" y="185"/>
                    <a:pt x="59" y="182"/>
                  </a:cubicBezTo>
                  <a:cubicBezTo>
                    <a:pt x="60" y="181"/>
                    <a:pt x="61" y="180"/>
                    <a:pt x="62" y="179"/>
                  </a:cubicBezTo>
                  <a:cubicBezTo>
                    <a:pt x="64" y="175"/>
                    <a:pt x="66" y="171"/>
                    <a:pt x="68" y="167"/>
                  </a:cubicBezTo>
                  <a:cubicBezTo>
                    <a:pt x="69" y="165"/>
                    <a:pt x="72" y="162"/>
                    <a:pt x="71" y="159"/>
                  </a:cubicBezTo>
                  <a:cubicBezTo>
                    <a:pt x="71" y="156"/>
                    <a:pt x="67" y="156"/>
                    <a:pt x="66" y="154"/>
                  </a:cubicBezTo>
                  <a:cubicBezTo>
                    <a:pt x="65" y="151"/>
                    <a:pt x="69" y="146"/>
                    <a:pt x="66" y="145"/>
                  </a:cubicBezTo>
                  <a:cubicBezTo>
                    <a:pt x="62" y="144"/>
                    <a:pt x="61" y="149"/>
                    <a:pt x="58" y="149"/>
                  </a:cubicBezTo>
                  <a:cubicBezTo>
                    <a:pt x="53" y="149"/>
                    <a:pt x="51" y="143"/>
                    <a:pt x="47" y="141"/>
                  </a:cubicBezTo>
                  <a:cubicBezTo>
                    <a:pt x="43" y="139"/>
                    <a:pt x="37" y="145"/>
                    <a:pt x="33" y="146"/>
                  </a:cubicBezTo>
                  <a:cubicBezTo>
                    <a:pt x="30" y="147"/>
                    <a:pt x="29" y="149"/>
                    <a:pt x="27" y="150"/>
                  </a:cubicBezTo>
                  <a:cubicBezTo>
                    <a:pt x="23" y="153"/>
                    <a:pt x="20" y="154"/>
                    <a:pt x="19" y="159"/>
                  </a:cubicBezTo>
                  <a:cubicBezTo>
                    <a:pt x="18" y="160"/>
                    <a:pt x="17" y="163"/>
                    <a:pt x="17" y="165"/>
                  </a:cubicBezTo>
                  <a:cubicBezTo>
                    <a:pt x="16" y="166"/>
                    <a:pt x="16" y="169"/>
                    <a:pt x="15" y="170"/>
                  </a:cubicBezTo>
                  <a:cubicBezTo>
                    <a:pt x="14" y="173"/>
                    <a:pt x="14" y="178"/>
                    <a:pt x="13" y="181"/>
                  </a:cubicBezTo>
                  <a:cubicBezTo>
                    <a:pt x="12" y="186"/>
                    <a:pt x="13" y="193"/>
                    <a:pt x="12" y="197"/>
                  </a:cubicBezTo>
                  <a:cubicBezTo>
                    <a:pt x="12" y="202"/>
                    <a:pt x="12" y="206"/>
                    <a:pt x="10" y="207"/>
                  </a:cubicBezTo>
                  <a:cubicBezTo>
                    <a:pt x="9" y="207"/>
                    <a:pt x="8" y="208"/>
                    <a:pt x="8" y="208"/>
                  </a:cubicBezTo>
                  <a:cubicBezTo>
                    <a:pt x="7" y="207"/>
                    <a:pt x="7" y="205"/>
                    <a:pt x="6" y="204"/>
                  </a:cubicBezTo>
                  <a:cubicBezTo>
                    <a:pt x="5" y="202"/>
                    <a:pt x="3" y="200"/>
                    <a:pt x="2" y="198"/>
                  </a:cubicBezTo>
                  <a:cubicBezTo>
                    <a:pt x="0" y="194"/>
                    <a:pt x="2" y="181"/>
                    <a:pt x="4" y="177"/>
                  </a:cubicBezTo>
                  <a:cubicBezTo>
                    <a:pt x="5" y="175"/>
                    <a:pt x="6" y="172"/>
                    <a:pt x="7" y="170"/>
                  </a:cubicBezTo>
                  <a:cubicBezTo>
                    <a:pt x="11" y="166"/>
                    <a:pt x="11" y="166"/>
                    <a:pt x="14" y="160"/>
                  </a:cubicBezTo>
                  <a:cubicBezTo>
                    <a:pt x="15" y="157"/>
                    <a:pt x="17" y="153"/>
                    <a:pt x="18" y="150"/>
                  </a:cubicBezTo>
                  <a:cubicBezTo>
                    <a:pt x="25" y="138"/>
                    <a:pt x="32" y="130"/>
                    <a:pt x="41" y="120"/>
                  </a:cubicBezTo>
                  <a:cubicBezTo>
                    <a:pt x="43" y="119"/>
                    <a:pt x="46" y="115"/>
                    <a:pt x="48" y="114"/>
                  </a:cubicBezTo>
                  <a:cubicBezTo>
                    <a:pt x="55" y="108"/>
                    <a:pt x="62" y="104"/>
                    <a:pt x="66" y="98"/>
                  </a:cubicBezTo>
                  <a:cubicBezTo>
                    <a:pt x="68" y="96"/>
                    <a:pt x="70" y="95"/>
                    <a:pt x="70" y="91"/>
                  </a:cubicBezTo>
                  <a:cubicBezTo>
                    <a:pt x="70" y="91"/>
                    <a:pt x="70" y="90"/>
                    <a:pt x="69" y="90"/>
                  </a:cubicBezTo>
                  <a:cubicBezTo>
                    <a:pt x="69" y="90"/>
                    <a:pt x="68" y="90"/>
                    <a:pt x="68" y="90"/>
                  </a:cubicBezTo>
                  <a:cubicBezTo>
                    <a:pt x="63" y="92"/>
                    <a:pt x="59" y="94"/>
                    <a:pt x="55" y="97"/>
                  </a:cubicBezTo>
                  <a:cubicBezTo>
                    <a:pt x="52" y="98"/>
                    <a:pt x="50" y="99"/>
                    <a:pt x="47" y="100"/>
                  </a:cubicBezTo>
                  <a:cubicBezTo>
                    <a:pt x="44" y="101"/>
                    <a:pt x="41" y="104"/>
                    <a:pt x="38" y="104"/>
                  </a:cubicBezTo>
                  <a:cubicBezTo>
                    <a:pt x="33" y="104"/>
                    <a:pt x="33" y="104"/>
                    <a:pt x="28" y="105"/>
                  </a:cubicBezTo>
                  <a:cubicBezTo>
                    <a:pt x="23" y="106"/>
                    <a:pt x="5" y="104"/>
                    <a:pt x="7" y="100"/>
                  </a:cubicBezTo>
                  <a:cubicBezTo>
                    <a:pt x="8" y="99"/>
                    <a:pt x="23" y="93"/>
                    <a:pt x="25" y="92"/>
                  </a:cubicBezTo>
                  <a:cubicBezTo>
                    <a:pt x="38" y="86"/>
                    <a:pt x="49" y="78"/>
                    <a:pt x="61" y="71"/>
                  </a:cubicBezTo>
                  <a:cubicBezTo>
                    <a:pt x="66" y="69"/>
                    <a:pt x="73" y="68"/>
                    <a:pt x="76" y="63"/>
                  </a:cubicBezTo>
                  <a:cubicBezTo>
                    <a:pt x="78" y="60"/>
                    <a:pt x="79" y="49"/>
                    <a:pt x="80" y="44"/>
                  </a:cubicBezTo>
                  <a:cubicBezTo>
                    <a:pt x="82" y="34"/>
                    <a:pt x="88" y="19"/>
                    <a:pt x="93" y="11"/>
                  </a:cubicBezTo>
                  <a:cubicBezTo>
                    <a:pt x="95" y="8"/>
                    <a:pt x="94" y="2"/>
                    <a:pt x="98" y="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EF60CB95-5EA5-495F-81E9-6920DF7E7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87526"/>
              <a:ext cx="523875" cy="887413"/>
            </a:xfrm>
            <a:custGeom>
              <a:avLst/>
              <a:gdLst>
                <a:gd name="T0" fmla="*/ 143 w 202"/>
                <a:gd name="T1" fmla="*/ 27 h 342"/>
                <a:gd name="T2" fmla="*/ 111 w 202"/>
                <a:gd name="T3" fmla="*/ 80 h 342"/>
                <a:gd name="T4" fmla="*/ 149 w 202"/>
                <a:gd name="T5" fmla="*/ 78 h 342"/>
                <a:gd name="T6" fmla="*/ 201 w 202"/>
                <a:gd name="T7" fmla="*/ 80 h 342"/>
                <a:gd name="T8" fmla="*/ 155 w 202"/>
                <a:gd name="T9" fmla="*/ 144 h 342"/>
                <a:gd name="T10" fmla="*/ 153 w 202"/>
                <a:gd name="T11" fmla="*/ 154 h 342"/>
                <a:gd name="T12" fmla="*/ 153 w 202"/>
                <a:gd name="T13" fmla="*/ 184 h 342"/>
                <a:gd name="T14" fmla="*/ 105 w 202"/>
                <a:gd name="T15" fmla="*/ 221 h 342"/>
                <a:gd name="T16" fmla="*/ 106 w 202"/>
                <a:gd name="T17" fmla="*/ 230 h 342"/>
                <a:gd name="T18" fmla="*/ 149 w 202"/>
                <a:gd name="T19" fmla="*/ 245 h 342"/>
                <a:gd name="T20" fmla="*/ 120 w 202"/>
                <a:gd name="T21" fmla="*/ 262 h 342"/>
                <a:gd name="T22" fmla="*/ 125 w 202"/>
                <a:gd name="T23" fmla="*/ 246 h 342"/>
                <a:gd name="T24" fmla="*/ 101 w 202"/>
                <a:gd name="T25" fmla="*/ 248 h 342"/>
                <a:gd name="T26" fmla="*/ 105 w 202"/>
                <a:gd name="T27" fmla="*/ 304 h 342"/>
                <a:gd name="T28" fmla="*/ 88 w 202"/>
                <a:gd name="T29" fmla="*/ 342 h 342"/>
                <a:gd name="T30" fmla="*/ 37 w 202"/>
                <a:gd name="T31" fmla="*/ 321 h 342"/>
                <a:gd name="T32" fmla="*/ 47 w 202"/>
                <a:gd name="T33" fmla="*/ 321 h 342"/>
                <a:gd name="T34" fmla="*/ 93 w 202"/>
                <a:gd name="T35" fmla="*/ 313 h 342"/>
                <a:gd name="T36" fmla="*/ 90 w 202"/>
                <a:gd name="T37" fmla="*/ 256 h 342"/>
                <a:gd name="T38" fmla="*/ 69 w 202"/>
                <a:gd name="T39" fmla="*/ 262 h 342"/>
                <a:gd name="T40" fmla="*/ 40 w 202"/>
                <a:gd name="T41" fmla="*/ 275 h 342"/>
                <a:gd name="T42" fmla="*/ 6 w 202"/>
                <a:gd name="T43" fmla="*/ 287 h 342"/>
                <a:gd name="T44" fmla="*/ 9 w 202"/>
                <a:gd name="T45" fmla="*/ 271 h 342"/>
                <a:gd name="T46" fmla="*/ 64 w 202"/>
                <a:gd name="T47" fmla="*/ 243 h 342"/>
                <a:gd name="T48" fmla="*/ 85 w 202"/>
                <a:gd name="T49" fmla="*/ 235 h 342"/>
                <a:gd name="T50" fmla="*/ 123 w 202"/>
                <a:gd name="T51" fmla="*/ 186 h 342"/>
                <a:gd name="T52" fmla="*/ 47 w 202"/>
                <a:gd name="T53" fmla="*/ 206 h 342"/>
                <a:gd name="T54" fmla="*/ 44 w 202"/>
                <a:gd name="T55" fmla="*/ 198 h 342"/>
                <a:gd name="T56" fmla="*/ 95 w 202"/>
                <a:gd name="T57" fmla="*/ 174 h 342"/>
                <a:gd name="T58" fmla="*/ 116 w 202"/>
                <a:gd name="T59" fmla="*/ 158 h 342"/>
                <a:gd name="T60" fmla="*/ 101 w 202"/>
                <a:gd name="T61" fmla="*/ 159 h 342"/>
                <a:gd name="T62" fmla="*/ 121 w 202"/>
                <a:gd name="T63" fmla="*/ 130 h 342"/>
                <a:gd name="T64" fmla="*/ 129 w 202"/>
                <a:gd name="T65" fmla="*/ 106 h 342"/>
                <a:gd name="T66" fmla="*/ 137 w 202"/>
                <a:gd name="T67" fmla="*/ 134 h 342"/>
                <a:gd name="T68" fmla="*/ 137 w 202"/>
                <a:gd name="T69" fmla="*/ 145 h 342"/>
                <a:gd name="T70" fmla="*/ 169 w 202"/>
                <a:gd name="T71" fmla="*/ 97 h 342"/>
                <a:gd name="T72" fmla="*/ 160 w 202"/>
                <a:gd name="T73" fmla="*/ 88 h 342"/>
                <a:gd name="T74" fmla="*/ 117 w 202"/>
                <a:gd name="T75" fmla="*/ 115 h 342"/>
                <a:gd name="T76" fmla="*/ 112 w 202"/>
                <a:gd name="T77" fmla="*/ 143 h 342"/>
                <a:gd name="T78" fmla="*/ 98 w 202"/>
                <a:gd name="T79" fmla="*/ 140 h 342"/>
                <a:gd name="T80" fmla="*/ 66 w 202"/>
                <a:gd name="T81" fmla="*/ 159 h 342"/>
                <a:gd name="T82" fmla="*/ 86 w 202"/>
                <a:gd name="T83" fmla="*/ 136 h 342"/>
                <a:gd name="T84" fmla="*/ 74 w 202"/>
                <a:gd name="T85" fmla="*/ 140 h 342"/>
                <a:gd name="T86" fmla="*/ 43 w 202"/>
                <a:gd name="T87" fmla="*/ 175 h 342"/>
                <a:gd name="T88" fmla="*/ 28 w 202"/>
                <a:gd name="T89" fmla="*/ 137 h 342"/>
                <a:gd name="T90" fmla="*/ 40 w 202"/>
                <a:gd name="T91" fmla="*/ 132 h 342"/>
                <a:gd name="T92" fmla="*/ 53 w 202"/>
                <a:gd name="T93" fmla="*/ 143 h 342"/>
                <a:gd name="T94" fmla="*/ 50 w 202"/>
                <a:gd name="T95" fmla="*/ 122 h 342"/>
                <a:gd name="T96" fmla="*/ 32 w 202"/>
                <a:gd name="T97" fmla="*/ 77 h 342"/>
                <a:gd name="T98" fmla="*/ 30 w 202"/>
                <a:gd name="T99" fmla="*/ 70 h 342"/>
                <a:gd name="T100" fmla="*/ 69 w 202"/>
                <a:gd name="T101" fmla="*/ 131 h 342"/>
                <a:gd name="T102" fmla="*/ 85 w 202"/>
                <a:gd name="T103" fmla="*/ 115 h 342"/>
                <a:gd name="T104" fmla="*/ 108 w 202"/>
                <a:gd name="T105" fmla="*/ 100 h 342"/>
                <a:gd name="T106" fmla="*/ 80 w 202"/>
                <a:gd name="T107" fmla="*/ 102 h 342"/>
                <a:gd name="T108" fmla="*/ 69 w 202"/>
                <a:gd name="T109" fmla="*/ 100 h 342"/>
                <a:gd name="T110" fmla="*/ 63 w 202"/>
                <a:gd name="T111" fmla="*/ 89 h 342"/>
                <a:gd name="T112" fmla="*/ 85 w 202"/>
                <a:gd name="T113" fmla="*/ 82 h 342"/>
                <a:gd name="T114" fmla="*/ 127 w 202"/>
                <a:gd name="T115" fmla="*/ 23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2" h="342">
                  <a:moveTo>
                    <a:pt x="129" y="2"/>
                  </a:moveTo>
                  <a:cubicBezTo>
                    <a:pt x="129" y="2"/>
                    <a:pt x="131" y="3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3" y="4"/>
                    <a:pt x="133" y="4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7" y="7"/>
                    <a:pt x="139" y="10"/>
                    <a:pt x="140" y="14"/>
                  </a:cubicBezTo>
                  <a:cubicBezTo>
                    <a:pt x="142" y="17"/>
                    <a:pt x="142" y="22"/>
                    <a:pt x="143" y="27"/>
                  </a:cubicBezTo>
                  <a:cubicBezTo>
                    <a:pt x="143" y="28"/>
                    <a:pt x="143" y="30"/>
                    <a:pt x="142" y="32"/>
                  </a:cubicBezTo>
                  <a:cubicBezTo>
                    <a:pt x="142" y="34"/>
                    <a:pt x="141" y="36"/>
                    <a:pt x="140" y="37"/>
                  </a:cubicBezTo>
                  <a:cubicBezTo>
                    <a:pt x="137" y="44"/>
                    <a:pt x="130" y="50"/>
                    <a:pt x="124" y="56"/>
                  </a:cubicBezTo>
                  <a:cubicBezTo>
                    <a:pt x="120" y="60"/>
                    <a:pt x="116" y="64"/>
                    <a:pt x="113" y="67"/>
                  </a:cubicBezTo>
                  <a:cubicBezTo>
                    <a:pt x="112" y="68"/>
                    <a:pt x="111" y="69"/>
                    <a:pt x="110" y="70"/>
                  </a:cubicBezTo>
                  <a:cubicBezTo>
                    <a:pt x="107" y="73"/>
                    <a:pt x="103" y="77"/>
                    <a:pt x="104" y="79"/>
                  </a:cubicBezTo>
                  <a:cubicBezTo>
                    <a:pt x="105" y="80"/>
                    <a:pt x="108" y="80"/>
                    <a:pt x="111" y="80"/>
                  </a:cubicBezTo>
                  <a:cubicBezTo>
                    <a:pt x="113" y="80"/>
                    <a:pt x="115" y="80"/>
                    <a:pt x="116" y="80"/>
                  </a:cubicBezTo>
                  <a:cubicBezTo>
                    <a:pt x="117" y="80"/>
                    <a:pt x="119" y="81"/>
                    <a:pt x="121" y="82"/>
                  </a:cubicBezTo>
                  <a:cubicBezTo>
                    <a:pt x="122" y="83"/>
                    <a:pt x="124" y="85"/>
                    <a:pt x="125" y="86"/>
                  </a:cubicBezTo>
                  <a:cubicBezTo>
                    <a:pt x="126" y="87"/>
                    <a:pt x="126" y="87"/>
                    <a:pt x="127" y="88"/>
                  </a:cubicBezTo>
                  <a:cubicBezTo>
                    <a:pt x="128" y="88"/>
                    <a:pt x="129" y="88"/>
                    <a:pt x="131" y="87"/>
                  </a:cubicBezTo>
                  <a:cubicBezTo>
                    <a:pt x="134" y="86"/>
                    <a:pt x="137" y="84"/>
                    <a:pt x="140" y="82"/>
                  </a:cubicBezTo>
                  <a:cubicBezTo>
                    <a:pt x="143" y="81"/>
                    <a:pt x="146" y="79"/>
                    <a:pt x="149" y="78"/>
                  </a:cubicBezTo>
                  <a:cubicBezTo>
                    <a:pt x="153" y="76"/>
                    <a:pt x="157" y="74"/>
                    <a:pt x="161" y="73"/>
                  </a:cubicBezTo>
                  <a:cubicBezTo>
                    <a:pt x="166" y="72"/>
                    <a:pt x="170" y="70"/>
                    <a:pt x="175" y="69"/>
                  </a:cubicBezTo>
                  <a:cubicBezTo>
                    <a:pt x="178" y="68"/>
                    <a:pt x="183" y="67"/>
                    <a:pt x="188" y="67"/>
                  </a:cubicBezTo>
                  <a:cubicBezTo>
                    <a:pt x="191" y="67"/>
                    <a:pt x="195" y="67"/>
                    <a:pt x="197" y="69"/>
                  </a:cubicBezTo>
                  <a:cubicBezTo>
                    <a:pt x="198" y="69"/>
                    <a:pt x="200" y="71"/>
                    <a:pt x="201" y="74"/>
                  </a:cubicBezTo>
                  <a:cubicBezTo>
                    <a:pt x="201" y="76"/>
                    <a:pt x="202" y="78"/>
                    <a:pt x="201" y="80"/>
                  </a:cubicBezTo>
                  <a:cubicBezTo>
                    <a:pt x="201" y="80"/>
                    <a:pt x="201" y="80"/>
                    <a:pt x="201" y="80"/>
                  </a:cubicBezTo>
                  <a:cubicBezTo>
                    <a:pt x="201" y="84"/>
                    <a:pt x="198" y="87"/>
                    <a:pt x="195" y="90"/>
                  </a:cubicBezTo>
                  <a:cubicBezTo>
                    <a:pt x="194" y="91"/>
                    <a:pt x="194" y="92"/>
                    <a:pt x="193" y="93"/>
                  </a:cubicBezTo>
                  <a:cubicBezTo>
                    <a:pt x="191" y="96"/>
                    <a:pt x="188" y="100"/>
                    <a:pt x="186" y="103"/>
                  </a:cubicBezTo>
                  <a:cubicBezTo>
                    <a:pt x="184" y="106"/>
                    <a:pt x="182" y="110"/>
                    <a:pt x="179" y="113"/>
                  </a:cubicBezTo>
                  <a:cubicBezTo>
                    <a:pt x="179" y="113"/>
                    <a:pt x="178" y="115"/>
                    <a:pt x="177" y="117"/>
                  </a:cubicBezTo>
                  <a:cubicBezTo>
                    <a:pt x="169" y="126"/>
                    <a:pt x="163" y="135"/>
                    <a:pt x="155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4" y="144"/>
                    <a:pt x="154" y="145"/>
                    <a:pt x="153" y="145"/>
                  </a:cubicBezTo>
                  <a:cubicBezTo>
                    <a:pt x="152" y="147"/>
                    <a:pt x="150" y="149"/>
                    <a:pt x="149" y="150"/>
                  </a:cubicBezTo>
                  <a:cubicBezTo>
                    <a:pt x="149" y="150"/>
                    <a:pt x="148" y="150"/>
                    <a:pt x="148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48" y="152"/>
                    <a:pt x="149" y="152"/>
                    <a:pt x="149" y="152"/>
                  </a:cubicBezTo>
                  <a:cubicBezTo>
                    <a:pt x="150" y="153"/>
                    <a:pt x="151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5" y="154"/>
                    <a:pt x="157" y="154"/>
                    <a:pt x="159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61" y="156"/>
                    <a:pt x="162" y="158"/>
                    <a:pt x="163" y="161"/>
                  </a:cubicBezTo>
                  <a:cubicBezTo>
                    <a:pt x="163" y="164"/>
                    <a:pt x="163" y="166"/>
                    <a:pt x="162" y="170"/>
                  </a:cubicBezTo>
                  <a:cubicBezTo>
                    <a:pt x="161" y="173"/>
                    <a:pt x="159" y="176"/>
                    <a:pt x="156" y="180"/>
                  </a:cubicBezTo>
                  <a:cubicBezTo>
                    <a:pt x="155" y="181"/>
                    <a:pt x="154" y="183"/>
                    <a:pt x="153" y="184"/>
                  </a:cubicBezTo>
                  <a:cubicBezTo>
                    <a:pt x="150" y="187"/>
                    <a:pt x="148" y="191"/>
                    <a:pt x="144" y="194"/>
                  </a:cubicBezTo>
                  <a:cubicBezTo>
                    <a:pt x="142" y="195"/>
                    <a:pt x="141" y="196"/>
                    <a:pt x="140" y="197"/>
                  </a:cubicBezTo>
                  <a:cubicBezTo>
                    <a:pt x="138" y="198"/>
                    <a:pt x="137" y="199"/>
                    <a:pt x="135" y="201"/>
                  </a:cubicBezTo>
                  <a:cubicBezTo>
                    <a:pt x="135" y="201"/>
                    <a:pt x="135" y="201"/>
                    <a:pt x="135" y="201"/>
                  </a:cubicBezTo>
                  <a:cubicBezTo>
                    <a:pt x="134" y="202"/>
                    <a:pt x="132" y="203"/>
                    <a:pt x="131" y="204"/>
                  </a:cubicBezTo>
                  <a:cubicBezTo>
                    <a:pt x="124" y="209"/>
                    <a:pt x="117" y="213"/>
                    <a:pt x="111" y="217"/>
                  </a:cubicBezTo>
                  <a:cubicBezTo>
                    <a:pt x="109" y="218"/>
                    <a:pt x="107" y="220"/>
                    <a:pt x="105" y="221"/>
                  </a:cubicBezTo>
                  <a:cubicBezTo>
                    <a:pt x="103" y="222"/>
                    <a:pt x="102" y="223"/>
                    <a:pt x="100" y="224"/>
                  </a:cubicBezTo>
                  <a:cubicBezTo>
                    <a:pt x="98" y="225"/>
                    <a:pt x="96" y="226"/>
                    <a:pt x="95" y="228"/>
                  </a:cubicBezTo>
                  <a:cubicBezTo>
                    <a:pt x="94" y="229"/>
                    <a:pt x="93" y="231"/>
                    <a:pt x="93" y="234"/>
                  </a:cubicBezTo>
                  <a:cubicBezTo>
                    <a:pt x="93" y="234"/>
                    <a:pt x="94" y="233"/>
                    <a:pt x="96" y="233"/>
                  </a:cubicBezTo>
                  <a:cubicBezTo>
                    <a:pt x="98" y="232"/>
                    <a:pt x="100" y="232"/>
                    <a:pt x="102" y="231"/>
                  </a:cubicBezTo>
                  <a:cubicBezTo>
                    <a:pt x="103" y="230"/>
                    <a:pt x="105" y="230"/>
                    <a:pt x="106" y="230"/>
                  </a:cubicBezTo>
                  <a:cubicBezTo>
                    <a:pt x="106" y="230"/>
                    <a:pt x="106" y="230"/>
                    <a:pt x="106" y="230"/>
                  </a:cubicBezTo>
                  <a:cubicBezTo>
                    <a:pt x="111" y="228"/>
                    <a:pt x="116" y="228"/>
                    <a:pt x="121" y="227"/>
                  </a:cubicBezTo>
                  <a:cubicBezTo>
                    <a:pt x="127" y="227"/>
                    <a:pt x="132" y="227"/>
                    <a:pt x="137" y="227"/>
                  </a:cubicBezTo>
                  <a:cubicBezTo>
                    <a:pt x="138" y="227"/>
                    <a:pt x="141" y="228"/>
                    <a:pt x="144" y="228"/>
                  </a:cubicBezTo>
                  <a:cubicBezTo>
                    <a:pt x="145" y="229"/>
                    <a:pt x="147" y="229"/>
                    <a:pt x="148" y="230"/>
                  </a:cubicBezTo>
                  <a:cubicBezTo>
                    <a:pt x="149" y="231"/>
                    <a:pt x="151" y="233"/>
                    <a:pt x="152" y="234"/>
                  </a:cubicBezTo>
                  <a:cubicBezTo>
                    <a:pt x="154" y="236"/>
                    <a:pt x="155" y="239"/>
                    <a:pt x="154" y="241"/>
                  </a:cubicBezTo>
                  <a:cubicBezTo>
                    <a:pt x="153" y="243"/>
                    <a:pt x="151" y="244"/>
                    <a:pt x="149" y="245"/>
                  </a:cubicBezTo>
                  <a:cubicBezTo>
                    <a:pt x="148" y="246"/>
                    <a:pt x="147" y="246"/>
                    <a:pt x="146" y="246"/>
                  </a:cubicBezTo>
                  <a:cubicBezTo>
                    <a:pt x="145" y="248"/>
                    <a:pt x="144" y="249"/>
                    <a:pt x="143" y="250"/>
                  </a:cubicBezTo>
                  <a:cubicBezTo>
                    <a:pt x="141" y="250"/>
                    <a:pt x="140" y="251"/>
                    <a:pt x="139" y="252"/>
                  </a:cubicBezTo>
                  <a:cubicBezTo>
                    <a:pt x="138" y="253"/>
                    <a:pt x="136" y="254"/>
                    <a:pt x="135" y="255"/>
                  </a:cubicBezTo>
                  <a:cubicBezTo>
                    <a:pt x="134" y="255"/>
                    <a:pt x="134" y="255"/>
                    <a:pt x="133" y="255"/>
                  </a:cubicBezTo>
                  <a:cubicBezTo>
                    <a:pt x="131" y="257"/>
                    <a:pt x="128" y="258"/>
                    <a:pt x="126" y="259"/>
                  </a:cubicBezTo>
                  <a:cubicBezTo>
                    <a:pt x="124" y="260"/>
                    <a:pt x="122" y="261"/>
                    <a:pt x="120" y="262"/>
                  </a:cubicBezTo>
                  <a:cubicBezTo>
                    <a:pt x="118" y="263"/>
                    <a:pt x="111" y="264"/>
                    <a:pt x="108" y="262"/>
                  </a:cubicBezTo>
                  <a:cubicBezTo>
                    <a:pt x="107" y="262"/>
                    <a:pt x="107" y="262"/>
                    <a:pt x="107" y="262"/>
                  </a:cubicBezTo>
                  <a:cubicBezTo>
                    <a:pt x="107" y="260"/>
                    <a:pt x="109" y="259"/>
                    <a:pt x="110" y="258"/>
                  </a:cubicBezTo>
                  <a:cubicBezTo>
                    <a:pt x="111" y="258"/>
                    <a:pt x="111" y="258"/>
                    <a:pt x="112" y="257"/>
                  </a:cubicBezTo>
                  <a:cubicBezTo>
                    <a:pt x="114" y="256"/>
                    <a:pt x="116" y="254"/>
                    <a:pt x="118" y="252"/>
                  </a:cubicBezTo>
                  <a:cubicBezTo>
                    <a:pt x="118" y="252"/>
                    <a:pt x="118" y="252"/>
                    <a:pt x="118" y="252"/>
                  </a:cubicBezTo>
                  <a:cubicBezTo>
                    <a:pt x="121" y="250"/>
                    <a:pt x="123" y="248"/>
                    <a:pt x="125" y="246"/>
                  </a:cubicBezTo>
                  <a:cubicBezTo>
                    <a:pt x="125" y="245"/>
                    <a:pt x="126" y="245"/>
                    <a:pt x="127" y="244"/>
                  </a:cubicBezTo>
                  <a:cubicBezTo>
                    <a:pt x="127" y="244"/>
                    <a:pt x="128" y="243"/>
                    <a:pt x="128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29" y="242"/>
                    <a:pt x="129" y="242"/>
                    <a:pt x="129" y="241"/>
                  </a:cubicBezTo>
                  <a:cubicBezTo>
                    <a:pt x="125" y="237"/>
                    <a:pt x="110" y="245"/>
                    <a:pt x="104" y="247"/>
                  </a:cubicBezTo>
                  <a:cubicBezTo>
                    <a:pt x="104" y="247"/>
                    <a:pt x="104" y="247"/>
                    <a:pt x="103" y="248"/>
                  </a:cubicBezTo>
                  <a:cubicBezTo>
                    <a:pt x="103" y="248"/>
                    <a:pt x="102" y="248"/>
                    <a:pt x="101" y="248"/>
                  </a:cubicBezTo>
                  <a:cubicBezTo>
                    <a:pt x="99" y="249"/>
                    <a:pt x="98" y="250"/>
                    <a:pt x="97" y="251"/>
                  </a:cubicBezTo>
                  <a:cubicBezTo>
                    <a:pt x="97" y="252"/>
                    <a:pt x="98" y="256"/>
                    <a:pt x="99" y="259"/>
                  </a:cubicBezTo>
                  <a:cubicBezTo>
                    <a:pt x="100" y="263"/>
                    <a:pt x="101" y="266"/>
                    <a:pt x="101" y="270"/>
                  </a:cubicBezTo>
                  <a:cubicBezTo>
                    <a:pt x="102" y="273"/>
                    <a:pt x="102" y="276"/>
                    <a:pt x="102" y="278"/>
                  </a:cubicBezTo>
                  <a:cubicBezTo>
                    <a:pt x="102" y="279"/>
                    <a:pt x="102" y="280"/>
                    <a:pt x="103" y="281"/>
                  </a:cubicBezTo>
                  <a:cubicBezTo>
                    <a:pt x="103" y="283"/>
                    <a:pt x="103" y="284"/>
                    <a:pt x="103" y="285"/>
                  </a:cubicBezTo>
                  <a:cubicBezTo>
                    <a:pt x="104" y="290"/>
                    <a:pt x="104" y="298"/>
                    <a:pt x="105" y="304"/>
                  </a:cubicBezTo>
                  <a:cubicBezTo>
                    <a:pt x="105" y="305"/>
                    <a:pt x="105" y="305"/>
                    <a:pt x="105" y="306"/>
                  </a:cubicBezTo>
                  <a:cubicBezTo>
                    <a:pt x="105" y="307"/>
                    <a:pt x="105" y="310"/>
                    <a:pt x="105" y="312"/>
                  </a:cubicBezTo>
                  <a:cubicBezTo>
                    <a:pt x="105" y="316"/>
                    <a:pt x="105" y="320"/>
                    <a:pt x="105" y="322"/>
                  </a:cubicBezTo>
                  <a:cubicBezTo>
                    <a:pt x="105" y="324"/>
                    <a:pt x="105" y="325"/>
                    <a:pt x="105" y="326"/>
                  </a:cubicBezTo>
                  <a:cubicBezTo>
                    <a:pt x="105" y="329"/>
                    <a:pt x="105" y="331"/>
                    <a:pt x="104" y="334"/>
                  </a:cubicBezTo>
                  <a:cubicBezTo>
                    <a:pt x="103" y="338"/>
                    <a:pt x="101" y="340"/>
                    <a:pt x="98" y="341"/>
                  </a:cubicBezTo>
                  <a:cubicBezTo>
                    <a:pt x="96" y="342"/>
                    <a:pt x="92" y="342"/>
                    <a:pt x="88" y="342"/>
                  </a:cubicBezTo>
                  <a:cubicBezTo>
                    <a:pt x="87" y="342"/>
                    <a:pt x="83" y="341"/>
                    <a:pt x="81" y="341"/>
                  </a:cubicBezTo>
                  <a:cubicBezTo>
                    <a:pt x="81" y="340"/>
                    <a:pt x="80" y="340"/>
                    <a:pt x="80" y="340"/>
                  </a:cubicBezTo>
                  <a:cubicBezTo>
                    <a:pt x="76" y="340"/>
                    <a:pt x="71" y="338"/>
                    <a:pt x="67" y="337"/>
                  </a:cubicBezTo>
                  <a:cubicBezTo>
                    <a:pt x="63" y="336"/>
                    <a:pt x="58" y="334"/>
                    <a:pt x="55" y="332"/>
                  </a:cubicBezTo>
                  <a:cubicBezTo>
                    <a:pt x="53" y="331"/>
                    <a:pt x="47" y="328"/>
                    <a:pt x="42" y="325"/>
                  </a:cubicBezTo>
                  <a:cubicBezTo>
                    <a:pt x="39" y="323"/>
                    <a:pt x="37" y="322"/>
                    <a:pt x="37" y="321"/>
                  </a:cubicBezTo>
                  <a:cubicBezTo>
                    <a:pt x="37" y="321"/>
                    <a:pt x="37" y="321"/>
                    <a:pt x="37" y="321"/>
                  </a:cubicBezTo>
                  <a:cubicBezTo>
                    <a:pt x="37" y="321"/>
                    <a:pt x="36" y="321"/>
                    <a:pt x="36" y="321"/>
                  </a:cubicBezTo>
                  <a:cubicBezTo>
                    <a:pt x="36" y="320"/>
                    <a:pt x="36" y="320"/>
                    <a:pt x="36" y="319"/>
                  </a:cubicBezTo>
                  <a:cubicBezTo>
                    <a:pt x="36" y="319"/>
                    <a:pt x="36" y="319"/>
                    <a:pt x="36" y="319"/>
                  </a:cubicBezTo>
                  <a:cubicBezTo>
                    <a:pt x="37" y="318"/>
                    <a:pt x="37" y="318"/>
                    <a:pt x="38" y="318"/>
                  </a:cubicBezTo>
                  <a:cubicBezTo>
                    <a:pt x="38" y="318"/>
                    <a:pt x="38" y="318"/>
                    <a:pt x="38" y="318"/>
                  </a:cubicBezTo>
                  <a:cubicBezTo>
                    <a:pt x="39" y="318"/>
                    <a:pt x="43" y="320"/>
                    <a:pt x="45" y="320"/>
                  </a:cubicBezTo>
                  <a:cubicBezTo>
                    <a:pt x="46" y="321"/>
                    <a:pt x="47" y="321"/>
                    <a:pt x="47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53" y="323"/>
                    <a:pt x="63" y="326"/>
                    <a:pt x="72" y="326"/>
                  </a:cubicBezTo>
                  <a:cubicBezTo>
                    <a:pt x="78" y="327"/>
                    <a:pt x="84" y="326"/>
                    <a:pt x="87" y="324"/>
                  </a:cubicBezTo>
                  <a:cubicBezTo>
                    <a:pt x="87" y="324"/>
                    <a:pt x="87" y="324"/>
                    <a:pt x="87" y="324"/>
                  </a:cubicBezTo>
                  <a:cubicBezTo>
                    <a:pt x="90" y="323"/>
                    <a:pt x="91" y="322"/>
                    <a:pt x="92" y="320"/>
                  </a:cubicBezTo>
                  <a:cubicBezTo>
                    <a:pt x="92" y="318"/>
                    <a:pt x="93" y="316"/>
                    <a:pt x="93" y="313"/>
                  </a:cubicBezTo>
                  <a:cubicBezTo>
                    <a:pt x="93" y="313"/>
                    <a:pt x="93" y="313"/>
                    <a:pt x="93" y="313"/>
                  </a:cubicBezTo>
                  <a:cubicBezTo>
                    <a:pt x="93" y="311"/>
                    <a:pt x="93" y="308"/>
                    <a:pt x="93" y="306"/>
                  </a:cubicBezTo>
                  <a:cubicBezTo>
                    <a:pt x="93" y="303"/>
                    <a:pt x="93" y="299"/>
                    <a:pt x="93" y="297"/>
                  </a:cubicBezTo>
                  <a:cubicBezTo>
                    <a:pt x="93" y="297"/>
                    <a:pt x="93" y="297"/>
                    <a:pt x="93" y="297"/>
                  </a:cubicBezTo>
                  <a:cubicBezTo>
                    <a:pt x="93" y="294"/>
                    <a:pt x="93" y="292"/>
                    <a:pt x="92" y="289"/>
                  </a:cubicBezTo>
                  <a:cubicBezTo>
                    <a:pt x="92" y="283"/>
                    <a:pt x="92" y="277"/>
                    <a:pt x="92" y="271"/>
                  </a:cubicBezTo>
                  <a:cubicBezTo>
                    <a:pt x="91" y="270"/>
                    <a:pt x="91" y="269"/>
                    <a:pt x="91" y="268"/>
                  </a:cubicBezTo>
                  <a:cubicBezTo>
                    <a:pt x="91" y="264"/>
                    <a:pt x="91" y="259"/>
                    <a:pt x="90" y="256"/>
                  </a:cubicBezTo>
                  <a:cubicBezTo>
                    <a:pt x="90" y="255"/>
                    <a:pt x="90" y="255"/>
                    <a:pt x="89" y="255"/>
                  </a:cubicBezTo>
                  <a:cubicBezTo>
                    <a:pt x="89" y="255"/>
                    <a:pt x="89" y="255"/>
                    <a:pt x="89" y="255"/>
                  </a:cubicBezTo>
                  <a:cubicBezTo>
                    <a:pt x="89" y="255"/>
                    <a:pt x="89" y="255"/>
                    <a:pt x="89" y="255"/>
                  </a:cubicBezTo>
                  <a:cubicBezTo>
                    <a:pt x="89" y="255"/>
                    <a:pt x="89" y="255"/>
                    <a:pt x="89" y="255"/>
                  </a:cubicBezTo>
                  <a:cubicBezTo>
                    <a:pt x="88" y="254"/>
                    <a:pt x="74" y="260"/>
                    <a:pt x="69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69" y="262"/>
                    <a:pt x="68" y="262"/>
                    <a:pt x="68" y="263"/>
                  </a:cubicBezTo>
                  <a:cubicBezTo>
                    <a:pt x="65" y="264"/>
                    <a:pt x="62" y="265"/>
                    <a:pt x="59" y="266"/>
                  </a:cubicBezTo>
                  <a:cubicBezTo>
                    <a:pt x="58" y="267"/>
                    <a:pt x="56" y="267"/>
                    <a:pt x="55" y="268"/>
                  </a:cubicBezTo>
                  <a:cubicBezTo>
                    <a:pt x="53" y="269"/>
                    <a:pt x="52" y="269"/>
                    <a:pt x="50" y="270"/>
                  </a:cubicBezTo>
                  <a:cubicBezTo>
                    <a:pt x="49" y="271"/>
                    <a:pt x="47" y="271"/>
                    <a:pt x="46" y="272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2"/>
                    <a:pt x="42" y="273"/>
                    <a:pt x="40" y="275"/>
                  </a:cubicBezTo>
                  <a:cubicBezTo>
                    <a:pt x="38" y="275"/>
                    <a:pt x="37" y="276"/>
                    <a:pt x="36" y="276"/>
                  </a:cubicBezTo>
                  <a:cubicBezTo>
                    <a:pt x="35" y="277"/>
                    <a:pt x="33" y="278"/>
                    <a:pt x="32" y="279"/>
                  </a:cubicBezTo>
                  <a:cubicBezTo>
                    <a:pt x="28" y="281"/>
                    <a:pt x="25" y="283"/>
                    <a:pt x="21" y="285"/>
                  </a:cubicBezTo>
                  <a:cubicBezTo>
                    <a:pt x="20" y="286"/>
                    <a:pt x="18" y="286"/>
                    <a:pt x="17" y="286"/>
                  </a:cubicBezTo>
                  <a:cubicBezTo>
                    <a:pt x="16" y="287"/>
                    <a:pt x="14" y="287"/>
                    <a:pt x="13" y="287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2" y="287"/>
                    <a:pt x="8" y="287"/>
                    <a:pt x="6" y="287"/>
                  </a:cubicBezTo>
                  <a:cubicBezTo>
                    <a:pt x="4" y="286"/>
                    <a:pt x="2" y="285"/>
                    <a:pt x="1" y="284"/>
                  </a:cubicBezTo>
                  <a:cubicBezTo>
                    <a:pt x="1" y="284"/>
                    <a:pt x="1" y="283"/>
                    <a:pt x="0" y="282"/>
                  </a:cubicBezTo>
                  <a:cubicBezTo>
                    <a:pt x="0" y="281"/>
                    <a:pt x="0" y="280"/>
                    <a:pt x="0" y="279"/>
                  </a:cubicBezTo>
                  <a:cubicBezTo>
                    <a:pt x="0" y="279"/>
                    <a:pt x="0" y="279"/>
                    <a:pt x="0" y="278"/>
                  </a:cubicBezTo>
                  <a:cubicBezTo>
                    <a:pt x="0" y="277"/>
                    <a:pt x="0" y="276"/>
                    <a:pt x="0" y="275"/>
                  </a:cubicBezTo>
                  <a:cubicBezTo>
                    <a:pt x="1" y="273"/>
                    <a:pt x="4" y="272"/>
                    <a:pt x="6" y="272"/>
                  </a:cubicBezTo>
                  <a:cubicBezTo>
                    <a:pt x="7" y="271"/>
                    <a:pt x="9" y="271"/>
                    <a:pt x="9" y="271"/>
                  </a:cubicBezTo>
                  <a:cubicBezTo>
                    <a:pt x="11" y="270"/>
                    <a:pt x="13" y="268"/>
                    <a:pt x="15" y="267"/>
                  </a:cubicBezTo>
                  <a:cubicBezTo>
                    <a:pt x="17" y="265"/>
                    <a:pt x="19" y="264"/>
                    <a:pt x="22" y="262"/>
                  </a:cubicBezTo>
                  <a:cubicBezTo>
                    <a:pt x="23" y="262"/>
                    <a:pt x="24" y="261"/>
                    <a:pt x="25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35" y="255"/>
                    <a:pt x="38" y="253"/>
                    <a:pt x="51" y="248"/>
                  </a:cubicBezTo>
                  <a:cubicBezTo>
                    <a:pt x="52" y="248"/>
                    <a:pt x="54" y="247"/>
                    <a:pt x="57" y="246"/>
                  </a:cubicBezTo>
                  <a:cubicBezTo>
                    <a:pt x="60" y="245"/>
                    <a:pt x="63" y="243"/>
                    <a:pt x="64" y="243"/>
                  </a:cubicBezTo>
                  <a:cubicBezTo>
                    <a:pt x="65" y="242"/>
                    <a:pt x="66" y="242"/>
                    <a:pt x="66" y="242"/>
                  </a:cubicBezTo>
                  <a:cubicBezTo>
                    <a:pt x="66" y="242"/>
                    <a:pt x="66" y="242"/>
                    <a:pt x="66" y="242"/>
                  </a:cubicBezTo>
                  <a:cubicBezTo>
                    <a:pt x="71" y="241"/>
                    <a:pt x="76" y="239"/>
                    <a:pt x="80" y="237"/>
                  </a:cubicBezTo>
                  <a:cubicBezTo>
                    <a:pt x="81" y="237"/>
                    <a:pt x="81" y="237"/>
                    <a:pt x="82" y="236"/>
                  </a:cubicBezTo>
                  <a:cubicBezTo>
                    <a:pt x="83" y="236"/>
                    <a:pt x="84" y="236"/>
                    <a:pt x="84" y="236"/>
                  </a:cubicBezTo>
                  <a:cubicBezTo>
                    <a:pt x="84" y="236"/>
                    <a:pt x="85" y="235"/>
                    <a:pt x="85" y="235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6" y="235"/>
                    <a:pt x="86" y="235"/>
                    <a:pt x="86" y="234"/>
                  </a:cubicBezTo>
                  <a:cubicBezTo>
                    <a:pt x="86" y="233"/>
                    <a:pt x="86" y="232"/>
                    <a:pt x="87" y="231"/>
                  </a:cubicBezTo>
                  <a:cubicBezTo>
                    <a:pt x="87" y="228"/>
                    <a:pt x="87" y="225"/>
                    <a:pt x="89" y="222"/>
                  </a:cubicBezTo>
                  <a:cubicBezTo>
                    <a:pt x="92" y="220"/>
                    <a:pt x="94" y="217"/>
                    <a:pt x="96" y="215"/>
                  </a:cubicBezTo>
                  <a:cubicBezTo>
                    <a:pt x="99" y="211"/>
                    <a:pt x="102" y="207"/>
                    <a:pt x="106" y="203"/>
                  </a:cubicBezTo>
                  <a:cubicBezTo>
                    <a:pt x="109" y="200"/>
                    <a:pt x="112" y="197"/>
                    <a:pt x="116" y="193"/>
                  </a:cubicBezTo>
                  <a:cubicBezTo>
                    <a:pt x="118" y="191"/>
                    <a:pt x="121" y="188"/>
                    <a:pt x="123" y="186"/>
                  </a:cubicBezTo>
                  <a:cubicBezTo>
                    <a:pt x="125" y="184"/>
                    <a:pt x="129" y="179"/>
                    <a:pt x="128" y="178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3" y="181"/>
                    <a:pt x="119" y="183"/>
                  </a:cubicBezTo>
                  <a:cubicBezTo>
                    <a:pt x="117" y="184"/>
                    <a:pt x="115" y="185"/>
                    <a:pt x="114" y="185"/>
                  </a:cubicBezTo>
                  <a:cubicBezTo>
                    <a:pt x="111" y="187"/>
                    <a:pt x="109" y="188"/>
                    <a:pt x="106" y="188"/>
                  </a:cubicBezTo>
                  <a:cubicBezTo>
                    <a:pt x="92" y="194"/>
                    <a:pt x="78" y="199"/>
                    <a:pt x="63" y="203"/>
                  </a:cubicBezTo>
                  <a:cubicBezTo>
                    <a:pt x="61" y="204"/>
                    <a:pt x="53" y="206"/>
                    <a:pt x="47" y="206"/>
                  </a:cubicBezTo>
                  <a:cubicBezTo>
                    <a:pt x="43" y="206"/>
                    <a:pt x="39" y="205"/>
                    <a:pt x="38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8" y="203"/>
                    <a:pt x="38" y="202"/>
                    <a:pt x="38" y="201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40" y="200"/>
                    <a:pt x="42" y="199"/>
                    <a:pt x="44" y="198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45" y="198"/>
                    <a:pt x="45" y="198"/>
                    <a:pt x="46" y="198"/>
                  </a:cubicBezTo>
                  <a:cubicBezTo>
                    <a:pt x="48" y="197"/>
                    <a:pt x="51" y="195"/>
                    <a:pt x="53" y="194"/>
                  </a:cubicBezTo>
                  <a:cubicBezTo>
                    <a:pt x="55" y="193"/>
                    <a:pt x="57" y="192"/>
                    <a:pt x="60" y="191"/>
                  </a:cubicBezTo>
                  <a:cubicBezTo>
                    <a:pt x="66" y="188"/>
                    <a:pt x="75" y="184"/>
                    <a:pt x="81" y="181"/>
                  </a:cubicBezTo>
                  <a:cubicBezTo>
                    <a:pt x="82" y="180"/>
                    <a:pt x="83" y="180"/>
                    <a:pt x="83" y="180"/>
                  </a:cubicBezTo>
                  <a:cubicBezTo>
                    <a:pt x="87" y="178"/>
                    <a:pt x="91" y="176"/>
                    <a:pt x="95" y="174"/>
                  </a:cubicBezTo>
                  <a:cubicBezTo>
                    <a:pt x="99" y="172"/>
                    <a:pt x="102" y="171"/>
                    <a:pt x="106" y="169"/>
                  </a:cubicBezTo>
                  <a:cubicBezTo>
                    <a:pt x="107" y="169"/>
                    <a:pt x="108" y="168"/>
                    <a:pt x="109" y="168"/>
                  </a:cubicBezTo>
                  <a:cubicBezTo>
                    <a:pt x="115" y="165"/>
                    <a:pt x="122" y="162"/>
                    <a:pt x="122" y="159"/>
                  </a:cubicBezTo>
                  <a:cubicBezTo>
                    <a:pt x="122" y="159"/>
                    <a:pt x="122" y="159"/>
                    <a:pt x="121" y="159"/>
                  </a:cubicBezTo>
                  <a:cubicBezTo>
                    <a:pt x="121" y="157"/>
                    <a:pt x="121" y="156"/>
                    <a:pt x="120" y="156"/>
                  </a:cubicBezTo>
                  <a:cubicBezTo>
                    <a:pt x="119" y="156"/>
                    <a:pt x="118" y="156"/>
                    <a:pt x="117" y="157"/>
                  </a:cubicBezTo>
                  <a:cubicBezTo>
                    <a:pt x="117" y="157"/>
                    <a:pt x="116" y="158"/>
                    <a:pt x="116" y="158"/>
                  </a:cubicBezTo>
                  <a:cubicBezTo>
                    <a:pt x="114" y="159"/>
                    <a:pt x="112" y="160"/>
                    <a:pt x="110" y="160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08" y="161"/>
                    <a:pt x="107" y="161"/>
                    <a:pt x="105" y="161"/>
                  </a:cubicBezTo>
                  <a:cubicBezTo>
                    <a:pt x="104" y="161"/>
                    <a:pt x="103" y="161"/>
                    <a:pt x="103" y="161"/>
                  </a:cubicBezTo>
                  <a:cubicBezTo>
                    <a:pt x="102" y="161"/>
                    <a:pt x="102" y="161"/>
                    <a:pt x="101" y="160"/>
                  </a:cubicBezTo>
                  <a:cubicBezTo>
                    <a:pt x="101" y="160"/>
                    <a:pt x="101" y="160"/>
                    <a:pt x="101" y="160"/>
                  </a:cubicBezTo>
                  <a:cubicBezTo>
                    <a:pt x="101" y="160"/>
                    <a:pt x="101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2" y="158"/>
                    <a:pt x="102" y="158"/>
                  </a:cubicBezTo>
                  <a:cubicBezTo>
                    <a:pt x="103" y="157"/>
                    <a:pt x="104" y="156"/>
                    <a:pt x="105" y="155"/>
                  </a:cubicBezTo>
                  <a:cubicBezTo>
                    <a:pt x="107" y="152"/>
                    <a:pt x="110" y="150"/>
                    <a:pt x="112" y="148"/>
                  </a:cubicBezTo>
                  <a:cubicBezTo>
                    <a:pt x="114" y="145"/>
                    <a:pt x="115" y="143"/>
                    <a:pt x="116" y="140"/>
                  </a:cubicBezTo>
                  <a:cubicBezTo>
                    <a:pt x="117" y="139"/>
                    <a:pt x="117" y="137"/>
                    <a:pt x="118" y="136"/>
                  </a:cubicBezTo>
                  <a:cubicBezTo>
                    <a:pt x="119" y="134"/>
                    <a:pt x="120" y="132"/>
                    <a:pt x="121" y="130"/>
                  </a:cubicBezTo>
                  <a:cubicBezTo>
                    <a:pt x="121" y="128"/>
                    <a:pt x="122" y="125"/>
                    <a:pt x="123" y="123"/>
                  </a:cubicBezTo>
                  <a:cubicBezTo>
                    <a:pt x="123" y="122"/>
                    <a:pt x="124" y="121"/>
                    <a:pt x="124" y="119"/>
                  </a:cubicBezTo>
                  <a:cubicBezTo>
                    <a:pt x="124" y="118"/>
                    <a:pt x="124" y="116"/>
                    <a:pt x="124" y="114"/>
                  </a:cubicBezTo>
                  <a:cubicBezTo>
                    <a:pt x="124" y="113"/>
                    <a:pt x="124" y="112"/>
                    <a:pt x="124" y="111"/>
                  </a:cubicBezTo>
                  <a:cubicBezTo>
                    <a:pt x="125" y="110"/>
                    <a:pt x="125" y="109"/>
                    <a:pt x="126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7" y="107"/>
                    <a:pt x="128" y="106"/>
                    <a:pt x="129" y="106"/>
                  </a:cubicBezTo>
                  <a:cubicBezTo>
                    <a:pt x="130" y="106"/>
                    <a:pt x="130" y="106"/>
                    <a:pt x="131" y="106"/>
                  </a:cubicBezTo>
                  <a:cubicBezTo>
                    <a:pt x="133" y="107"/>
                    <a:pt x="135" y="109"/>
                    <a:pt x="137" y="111"/>
                  </a:cubicBezTo>
                  <a:cubicBezTo>
                    <a:pt x="138" y="113"/>
                    <a:pt x="140" y="115"/>
                    <a:pt x="141" y="117"/>
                  </a:cubicBezTo>
                  <a:cubicBezTo>
                    <a:pt x="141" y="118"/>
                    <a:pt x="142" y="120"/>
                    <a:pt x="142" y="121"/>
                  </a:cubicBezTo>
                  <a:cubicBezTo>
                    <a:pt x="142" y="123"/>
                    <a:pt x="142" y="124"/>
                    <a:pt x="141" y="125"/>
                  </a:cubicBezTo>
                  <a:cubicBezTo>
                    <a:pt x="141" y="126"/>
                    <a:pt x="141" y="126"/>
                    <a:pt x="140" y="127"/>
                  </a:cubicBezTo>
                  <a:cubicBezTo>
                    <a:pt x="139" y="130"/>
                    <a:pt x="138" y="133"/>
                    <a:pt x="137" y="134"/>
                  </a:cubicBezTo>
                  <a:cubicBezTo>
                    <a:pt x="136" y="136"/>
                    <a:pt x="134" y="138"/>
                    <a:pt x="133" y="140"/>
                  </a:cubicBezTo>
                  <a:cubicBezTo>
                    <a:pt x="132" y="141"/>
                    <a:pt x="131" y="142"/>
                    <a:pt x="130" y="143"/>
                  </a:cubicBezTo>
                  <a:cubicBezTo>
                    <a:pt x="129" y="144"/>
                    <a:pt x="128" y="146"/>
                    <a:pt x="127" y="147"/>
                  </a:cubicBezTo>
                  <a:cubicBezTo>
                    <a:pt x="125" y="149"/>
                    <a:pt x="124" y="151"/>
                    <a:pt x="124" y="152"/>
                  </a:cubicBezTo>
                  <a:cubicBezTo>
                    <a:pt x="124" y="152"/>
                    <a:pt x="125" y="152"/>
                    <a:pt x="126" y="151"/>
                  </a:cubicBezTo>
                  <a:cubicBezTo>
                    <a:pt x="127" y="151"/>
                    <a:pt x="128" y="151"/>
                    <a:pt x="129" y="151"/>
                  </a:cubicBezTo>
                  <a:cubicBezTo>
                    <a:pt x="132" y="151"/>
                    <a:pt x="135" y="148"/>
                    <a:pt x="137" y="145"/>
                  </a:cubicBezTo>
                  <a:cubicBezTo>
                    <a:pt x="137" y="144"/>
                    <a:pt x="138" y="143"/>
                    <a:pt x="138" y="143"/>
                  </a:cubicBezTo>
                  <a:cubicBezTo>
                    <a:pt x="138" y="143"/>
                    <a:pt x="138" y="143"/>
                    <a:pt x="138" y="143"/>
                  </a:cubicBezTo>
                  <a:cubicBezTo>
                    <a:pt x="141" y="139"/>
                    <a:pt x="144" y="135"/>
                    <a:pt x="147" y="132"/>
                  </a:cubicBezTo>
                  <a:cubicBezTo>
                    <a:pt x="149" y="128"/>
                    <a:pt x="152" y="124"/>
                    <a:pt x="155" y="119"/>
                  </a:cubicBezTo>
                  <a:cubicBezTo>
                    <a:pt x="156" y="118"/>
                    <a:pt x="156" y="117"/>
                    <a:pt x="157" y="116"/>
                  </a:cubicBezTo>
                  <a:cubicBezTo>
                    <a:pt x="161" y="110"/>
                    <a:pt x="165" y="104"/>
                    <a:pt x="169" y="97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69" y="96"/>
                    <a:pt x="169" y="96"/>
                    <a:pt x="170" y="95"/>
                  </a:cubicBezTo>
                  <a:cubicBezTo>
                    <a:pt x="171" y="92"/>
                    <a:pt x="174" y="89"/>
                    <a:pt x="175" y="86"/>
                  </a:cubicBezTo>
                  <a:cubicBezTo>
                    <a:pt x="175" y="84"/>
                    <a:pt x="176" y="82"/>
                    <a:pt x="175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5" y="82"/>
                    <a:pt x="175" y="82"/>
                    <a:pt x="174" y="82"/>
                  </a:cubicBezTo>
                  <a:cubicBezTo>
                    <a:pt x="174" y="82"/>
                    <a:pt x="173" y="82"/>
                    <a:pt x="173" y="82"/>
                  </a:cubicBezTo>
                  <a:cubicBezTo>
                    <a:pt x="169" y="83"/>
                    <a:pt x="164" y="85"/>
                    <a:pt x="160" y="88"/>
                  </a:cubicBezTo>
                  <a:cubicBezTo>
                    <a:pt x="158" y="88"/>
                    <a:pt x="157" y="89"/>
                    <a:pt x="156" y="90"/>
                  </a:cubicBezTo>
                  <a:cubicBezTo>
                    <a:pt x="152" y="91"/>
                    <a:pt x="149" y="93"/>
                    <a:pt x="145" y="95"/>
                  </a:cubicBezTo>
                  <a:cubicBezTo>
                    <a:pt x="142" y="98"/>
                    <a:pt x="138" y="100"/>
                    <a:pt x="135" y="101"/>
                  </a:cubicBezTo>
                  <a:cubicBezTo>
                    <a:pt x="133" y="102"/>
                    <a:pt x="132" y="102"/>
                    <a:pt x="130" y="103"/>
                  </a:cubicBezTo>
                  <a:cubicBezTo>
                    <a:pt x="127" y="104"/>
                    <a:pt x="125" y="105"/>
                    <a:pt x="122" y="106"/>
                  </a:cubicBezTo>
                  <a:cubicBezTo>
                    <a:pt x="120" y="107"/>
                    <a:pt x="119" y="109"/>
                    <a:pt x="118" y="112"/>
                  </a:cubicBezTo>
                  <a:cubicBezTo>
                    <a:pt x="118" y="113"/>
                    <a:pt x="117" y="114"/>
                    <a:pt x="117" y="115"/>
                  </a:cubicBezTo>
                  <a:cubicBezTo>
                    <a:pt x="116" y="117"/>
                    <a:pt x="114" y="118"/>
                    <a:pt x="113" y="120"/>
                  </a:cubicBezTo>
                  <a:cubicBezTo>
                    <a:pt x="112" y="122"/>
                    <a:pt x="111" y="123"/>
                    <a:pt x="109" y="125"/>
                  </a:cubicBezTo>
                  <a:cubicBezTo>
                    <a:pt x="109" y="125"/>
                    <a:pt x="109" y="125"/>
                    <a:pt x="108" y="126"/>
                  </a:cubicBezTo>
                  <a:cubicBezTo>
                    <a:pt x="108" y="127"/>
                    <a:pt x="108" y="127"/>
                    <a:pt x="107" y="128"/>
                  </a:cubicBezTo>
                  <a:cubicBezTo>
                    <a:pt x="107" y="129"/>
                    <a:pt x="108" y="131"/>
                    <a:pt x="109" y="134"/>
                  </a:cubicBezTo>
                  <a:cubicBezTo>
                    <a:pt x="111" y="137"/>
                    <a:pt x="113" y="140"/>
                    <a:pt x="112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2" y="144"/>
                    <a:pt x="111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08" y="145"/>
                    <a:pt x="106" y="143"/>
                    <a:pt x="104" y="142"/>
                  </a:cubicBezTo>
                  <a:cubicBezTo>
                    <a:pt x="102" y="140"/>
                    <a:pt x="100" y="139"/>
                    <a:pt x="98" y="140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96" y="141"/>
                    <a:pt x="94" y="143"/>
                    <a:pt x="93" y="146"/>
                  </a:cubicBezTo>
                  <a:cubicBezTo>
                    <a:pt x="92" y="147"/>
                    <a:pt x="91" y="148"/>
                    <a:pt x="90" y="149"/>
                  </a:cubicBezTo>
                  <a:cubicBezTo>
                    <a:pt x="88" y="151"/>
                    <a:pt x="83" y="156"/>
                    <a:pt x="78" y="159"/>
                  </a:cubicBezTo>
                  <a:cubicBezTo>
                    <a:pt x="75" y="161"/>
                    <a:pt x="71" y="162"/>
                    <a:pt x="69" y="162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68" y="161"/>
                    <a:pt x="65" y="160"/>
                    <a:pt x="66" y="159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67" y="158"/>
                    <a:pt x="68" y="156"/>
                    <a:pt x="70" y="154"/>
                  </a:cubicBezTo>
                  <a:cubicBezTo>
                    <a:pt x="71" y="153"/>
                    <a:pt x="72" y="152"/>
                    <a:pt x="73" y="152"/>
                  </a:cubicBezTo>
                  <a:cubicBezTo>
                    <a:pt x="73" y="151"/>
                    <a:pt x="73" y="151"/>
                    <a:pt x="74" y="150"/>
                  </a:cubicBezTo>
                  <a:cubicBezTo>
                    <a:pt x="78" y="146"/>
                    <a:pt x="82" y="142"/>
                    <a:pt x="85" y="137"/>
                  </a:cubicBezTo>
                  <a:cubicBezTo>
                    <a:pt x="85" y="136"/>
                    <a:pt x="86" y="136"/>
                    <a:pt x="86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7" y="134"/>
                    <a:pt x="89" y="132"/>
                    <a:pt x="89" y="130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6" y="131"/>
                    <a:pt x="84" y="133"/>
                    <a:pt x="82" y="134"/>
                  </a:cubicBezTo>
                  <a:cubicBezTo>
                    <a:pt x="80" y="136"/>
                    <a:pt x="77" y="138"/>
                    <a:pt x="75" y="139"/>
                  </a:cubicBezTo>
                  <a:cubicBezTo>
                    <a:pt x="75" y="140"/>
                    <a:pt x="75" y="140"/>
                    <a:pt x="74" y="140"/>
                  </a:cubicBezTo>
                  <a:cubicBezTo>
                    <a:pt x="74" y="141"/>
                    <a:pt x="74" y="142"/>
                    <a:pt x="73" y="142"/>
                  </a:cubicBezTo>
                  <a:cubicBezTo>
                    <a:pt x="71" y="144"/>
                    <a:pt x="69" y="145"/>
                    <a:pt x="68" y="146"/>
                  </a:cubicBezTo>
                  <a:cubicBezTo>
                    <a:pt x="62" y="150"/>
                    <a:pt x="57" y="153"/>
                    <a:pt x="53" y="159"/>
                  </a:cubicBezTo>
                  <a:cubicBezTo>
                    <a:pt x="51" y="161"/>
                    <a:pt x="51" y="164"/>
                    <a:pt x="50" y="167"/>
                  </a:cubicBezTo>
                  <a:cubicBezTo>
                    <a:pt x="49" y="170"/>
                    <a:pt x="48" y="172"/>
                    <a:pt x="47" y="175"/>
                  </a:cubicBezTo>
                  <a:cubicBezTo>
                    <a:pt x="46" y="175"/>
                    <a:pt x="46" y="175"/>
                    <a:pt x="45" y="175"/>
                  </a:cubicBezTo>
                  <a:cubicBezTo>
                    <a:pt x="44" y="175"/>
                    <a:pt x="43" y="175"/>
                    <a:pt x="43" y="175"/>
                  </a:cubicBezTo>
                  <a:cubicBezTo>
                    <a:pt x="41" y="174"/>
                    <a:pt x="40" y="172"/>
                    <a:pt x="39" y="170"/>
                  </a:cubicBezTo>
                  <a:cubicBezTo>
                    <a:pt x="39" y="169"/>
                    <a:pt x="39" y="168"/>
                    <a:pt x="38" y="168"/>
                  </a:cubicBezTo>
                  <a:cubicBezTo>
                    <a:pt x="38" y="167"/>
                    <a:pt x="37" y="166"/>
                    <a:pt x="37" y="166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6" y="165"/>
                    <a:pt x="35" y="164"/>
                    <a:pt x="35" y="163"/>
                  </a:cubicBezTo>
                  <a:cubicBezTo>
                    <a:pt x="31" y="158"/>
                    <a:pt x="30" y="150"/>
                    <a:pt x="29" y="143"/>
                  </a:cubicBezTo>
                  <a:cubicBezTo>
                    <a:pt x="29" y="141"/>
                    <a:pt x="29" y="139"/>
                    <a:pt x="28" y="137"/>
                  </a:cubicBezTo>
                  <a:cubicBezTo>
                    <a:pt x="28" y="137"/>
                    <a:pt x="28" y="135"/>
                    <a:pt x="28" y="134"/>
                  </a:cubicBezTo>
                  <a:cubicBezTo>
                    <a:pt x="27" y="129"/>
                    <a:pt x="25" y="122"/>
                    <a:pt x="26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9" y="119"/>
                    <a:pt x="35" y="126"/>
                    <a:pt x="36" y="127"/>
                  </a:cubicBezTo>
                  <a:cubicBezTo>
                    <a:pt x="38" y="129"/>
                    <a:pt x="39" y="130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34"/>
                    <a:pt x="43" y="136"/>
                    <a:pt x="43" y="138"/>
                  </a:cubicBezTo>
                  <a:cubicBezTo>
                    <a:pt x="44" y="139"/>
                    <a:pt x="44" y="140"/>
                    <a:pt x="44" y="141"/>
                  </a:cubicBezTo>
                  <a:cubicBezTo>
                    <a:pt x="45" y="143"/>
                    <a:pt x="46" y="146"/>
                    <a:pt x="47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0" y="147"/>
                    <a:pt x="51" y="146"/>
                    <a:pt x="52" y="146"/>
                  </a:cubicBezTo>
                  <a:cubicBezTo>
                    <a:pt x="53" y="145"/>
                    <a:pt x="53" y="144"/>
                    <a:pt x="53" y="143"/>
                  </a:cubicBezTo>
                  <a:cubicBezTo>
                    <a:pt x="53" y="141"/>
                    <a:pt x="53" y="140"/>
                    <a:pt x="53" y="138"/>
                  </a:cubicBezTo>
                  <a:cubicBezTo>
                    <a:pt x="53" y="138"/>
                    <a:pt x="53" y="137"/>
                    <a:pt x="53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3" y="132"/>
                    <a:pt x="53" y="131"/>
                    <a:pt x="52" y="126"/>
                  </a:cubicBezTo>
                  <a:cubicBezTo>
                    <a:pt x="51" y="125"/>
                    <a:pt x="51" y="124"/>
                    <a:pt x="50" y="122"/>
                  </a:cubicBezTo>
                  <a:cubicBezTo>
                    <a:pt x="49" y="119"/>
                    <a:pt x="48" y="115"/>
                    <a:pt x="47" y="112"/>
                  </a:cubicBezTo>
                  <a:cubicBezTo>
                    <a:pt x="46" y="107"/>
                    <a:pt x="44" y="102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6"/>
                    <a:pt x="41" y="95"/>
                    <a:pt x="40" y="93"/>
                  </a:cubicBezTo>
                  <a:cubicBezTo>
                    <a:pt x="39" y="91"/>
                    <a:pt x="38" y="88"/>
                    <a:pt x="36" y="85"/>
                  </a:cubicBezTo>
                  <a:cubicBezTo>
                    <a:pt x="35" y="83"/>
                    <a:pt x="34" y="81"/>
                    <a:pt x="33" y="79"/>
                  </a:cubicBezTo>
                  <a:cubicBezTo>
                    <a:pt x="33" y="78"/>
                    <a:pt x="32" y="77"/>
                    <a:pt x="32" y="77"/>
                  </a:cubicBezTo>
                  <a:cubicBezTo>
                    <a:pt x="31" y="75"/>
                    <a:pt x="30" y="74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2"/>
                    <a:pt x="29" y="71"/>
                    <a:pt x="29" y="71"/>
                  </a:cubicBezTo>
                  <a:cubicBezTo>
                    <a:pt x="29" y="71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1" y="70"/>
                  </a:cubicBezTo>
                  <a:cubicBezTo>
                    <a:pt x="32" y="70"/>
                    <a:pt x="36" y="72"/>
                    <a:pt x="40" y="76"/>
                  </a:cubicBezTo>
                  <a:cubicBezTo>
                    <a:pt x="44" y="80"/>
                    <a:pt x="48" y="85"/>
                    <a:pt x="50" y="88"/>
                  </a:cubicBezTo>
                  <a:cubicBezTo>
                    <a:pt x="52" y="92"/>
                    <a:pt x="55" y="95"/>
                    <a:pt x="57" y="100"/>
                  </a:cubicBezTo>
                  <a:cubicBezTo>
                    <a:pt x="59" y="104"/>
                    <a:pt x="62" y="108"/>
                    <a:pt x="63" y="113"/>
                  </a:cubicBezTo>
                  <a:cubicBezTo>
                    <a:pt x="64" y="114"/>
                    <a:pt x="64" y="117"/>
                    <a:pt x="65" y="119"/>
                  </a:cubicBezTo>
                  <a:cubicBezTo>
                    <a:pt x="66" y="124"/>
                    <a:pt x="67" y="130"/>
                    <a:pt x="69" y="131"/>
                  </a:cubicBezTo>
                  <a:cubicBezTo>
                    <a:pt x="70" y="131"/>
                    <a:pt x="71" y="130"/>
                    <a:pt x="73" y="129"/>
                  </a:cubicBezTo>
                  <a:cubicBezTo>
                    <a:pt x="76" y="126"/>
                    <a:pt x="79" y="123"/>
                    <a:pt x="79" y="12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9" y="121"/>
                    <a:pt x="79" y="120"/>
                    <a:pt x="78" y="119"/>
                  </a:cubicBezTo>
                  <a:cubicBezTo>
                    <a:pt x="78" y="118"/>
                    <a:pt x="77" y="116"/>
                    <a:pt x="79" y="115"/>
                  </a:cubicBezTo>
                  <a:cubicBezTo>
                    <a:pt x="80" y="114"/>
                    <a:pt x="82" y="114"/>
                    <a:pt x="83" y="115"/>
                  </a:cubicBezTo>
                  <a:cubicBezTo>
                    <a:pt x="84" y="115"/>
                    <a:pt x="84" y="115"/>
                    <a:pt x="85" y="115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91" y="115"/>
                    <a:pt x="93" y="112"/>
                    <a:pt x="96" y="110"/>
                  </a:cubicBezTo>
                  <a:cubicBezTo>
                    <a:pt x="97" y="108"/>
                    <a:pt x="99" y="106"/>
                    <a:pt x="101" y="105"/>
                  </a:cubicBezTo>
                  <a:cubicBezTo>
                    <a:pt x="102" y="105"/>
                    <a:pt x="103" y="104"/>
                    <a:pt x="104" y="104"/>
                  </a:cubicBezTo>
                  <a:cubicBezTo>
                    <a:pt x="105" y="104"/>
                    <a:pt x="106" y="104"/>
                    <a:pt x="106" y="103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107" y="103"/>
                    <a:pt x="107" y="102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99"/>
                    <a:pt x="108" y="98"/>
                    <a:pt x="108" y="97"/>
                  </a:cubicBezTo>
                  <a:cubicBezTo>
                    <a:pt x="107" y="96"/>
                    <a:pt x="105" y="96"/>
                    <a:pt x="103" y="97"/>
                  </a:cubicBezTo>
                  <a:cubicBezTo>
                    <a:pt x="102" y="97"/>
                    <a:pt x="101" y="98"/>
                    <a:pt x="100" y="98"/>
                  </a:cubicBezTo>
                  <a:cubicBezTo>
                    <a:pt x="98" y="98"/>
                    <a:pt x="96" y="98"/>
                    <a:pt x="95" y="98"/>
                  </a:cubicBezTo>
                  <a:cubicBezTo>
                    <a:pt x="91" y="98"/>
                    <a:pt x="87" y="99"/>
                    <a:pt x="84" y="100"/>
                  </a:cubicBezTo>
                  <a:cubicBezTo>
                    <a:pt x="83" y="101"/>
                    <a:pt x="82" y="101"/>
                    <a:pt x="80" y="102"/>
                  </a:cubicBezTo>
                  <a:cubicBezTo>
                    <a:pt x="79" y="103"/>
                    <a:pt x="78" y="104"/>
                    <a:pt x="76" y="104"/>
                  </a:cubicBezTo>
                  <a:cubicBezTo>
                    <a:pt x="75" y="105"/>
                    <a:pt x="73" y="105"/>
                    <a:pt x="72" y="104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0" y="104"/>
                    <a:pt x="69" y="103"/>
                    <a:pt x="68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8" y="101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9" y="100"/>
                    <a:pt x="69" y="100"/>
                    <a:pt x="69" y="99"/>
                  </a:cubicBezTo>
                  <a:cubicBezTo>
                    <a:pt x="70" y="99"/>
                    <a:pt x="71" y="98"/>
                    <a:pt x="72" y="98"/>
                  </a:cubicBezTo>
                  <a:cubicBezTo>
                    <a:pt x="73" y="97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4" y="95"/>
                    <a:pt x="72" y="94"/>
                    <a:pt x="69" y="93"/>
                  </a:cubicBezTo>
                  <a:cubicBezTo>
                    <a:pt x="66" y="92"/>
                    <a:pt x="63" y="91"/>
                    <a:pt x="63" y="89"/>
                  </a:cubicBezTo>
                  <a:cubicBezTo>
                    <a:pt x="63" y="88"/>
                    <a:pt x="63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4" y="85"/>
                    <a:pt x="65" y="85"/>
                  </a:cubicBezTo>
                  <a:cubicBezTo>
                    <a:pt x="67" y="85"/>
                    <a:pt x="68" y="85"/>
                    <a:pt x="70" y="85"/>
                  </a:cubicBezTo>
                  <a:cubicBezTo>
                    <a:pt x="72" y="85"/>
                    <a:pt x="74" y="85"/>
                    <a:pt x="75" y="85"/>
                  </a:cubicBezTo>
                  <a:cubicBezTo>
                    <a:pt x="76" y="84"/>
                    <a:pt x="78" y="84"/>
                    <a:pt x="79" y="84"/>
                  </a:cubicBezTo>
                  <a:cubicBezTo>
                    <a:pt x="81" y="83"/>
                    <a:pt x="83" y="83"/>
                    <a:pt x="85" y="82"/>
                  </a:cubicBezTo>
                  <a:cubicBezTo>
                    <a:pt x="86" y="82"/>
                    <a:pt x="86" y="82"/>
                    <a:pt x="87" y="81"/>
                  </a:cubicBezTo>
                  <a:cubicBezTo>
                    <a:pt x="91" y="79"/>
                    <a:pt x="94" y="74"/>
                    <a:pt x="97" y="70"/>
                  </a:cubicBezTo>
                  <a:cubicBezTo>
                    <a:pt x="98" y="68"/>
                    <a:pt x="100" y="66"/>
                    <a:pt x="101" y="64"/>
                  </a:cubicBezTo>
                  <a:cubicBezTo>
                    <a:pt x="105" y="60"/>
                    <a:pt x="109" y="55"/>
                    <a:pt x="112" y="51"/>
                  </a:cubicBezTo>
                  <a:cubicBezTo>
                    <a:pt x="115" y="47"/>
                    <a:pt x="118" y="43"/>
                    <a:pt x="120" y="39"/>
                  </a:cubicBezTo>
                  <a:cubicBezTo>
                    <a:pt x="121" y="37"/>
                    <a:pt x="122" y="34"/>
                    <a:pt x="124" y="31"/>
                  </a:cubicBezTo>
                  <a:cubicBezTo>
                    <a:pt x="125" y="29"/>
                    <a:pt x="126" y="26"/>
                    <a:pt x="127" y="23"/>
                  </a:cubicBezTo>
                  <a:cubicBezTo>
                    <a:pt x="128" y="17"/>
                    <a:pt x="127" y="12"/>
                    <a:pt x="125" y="8"/>
                  </a:cubicBezTo>
                  <a:cubicBezTo>
                    <a:pt x="125" y="7"/>
                    <a:pt x="123" y="3"/>
                    <a:pt x="124" y="2"/>
                  </a:cubicBezTo>
                  <a:cubicBezTo>
                    <a:pt x="124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1"/>
                    <a:pt x="126" y="0"/>
                    <a:pt x="127" y="1"/>
                  </a:cubicBezTo>
                  <a:cubicBezTo>
                    <a:pt x="127" y="1"/>
                    <a:pt x="128" y="1"/>
                    <a:pt x="129" y="2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E8462E37-2CB2-4286-88CE-AC507453A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975" y="2663826"/>
              <a:ext cx="1012825" cy="52388"/>
            </a:xfrm>
            <a:custGeom>
              <a:avLst/>
              <a:gdLst>
                <a:gd name="T0" fmla="*/ 19 w 390"/>
                <a:gd name="T1" fmla="*/ 6 h 20"/>
                <a:gd name="T2" fmla="*/ 15 w 390"/>
                <a:gd name="T3" fmla="*/ 18 h 20"/>
                <a:gd name="T4" fmla="*/ 3 w 390"/>
                <a:gd name="T5" fmla="*/ 14 h 20"/>
                <a:gd name="T6" fmla="*/ 7 w 390"/>
                <a:gd name="T7" fmla="*/ 2 h 20"/>
                <a:gd name="T8" fmla="*/ 19 w 390"/>
                <a:gd name="T9" fmla="*/ 6 h 20"/>
                <a:gd name="T10" fmla="*/ 371 w 390"/>
                <a:gd name="T11" fmla="*/ 6 h 20"/>
                <a:gd name="T12" fmla="*/ 384 w 390"/>
                <a:gd name="T13" fmla="*/ 2 h 20"/>
                <a:gd name="T14" fmla="*/ 387 w 390"/>
                <a:gd name="T15" fmla="*/ 14 h 20"/>
                <a:gd name="T16" fmla="*/ 375 w 390"/>
                <a:gd name="T17" fmla="*/ 18 h 20"/>
                <a:gd name="T18" fmla="*/ 371 w 390"/>
                <a:gd name="T1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20">
                  <a:moveTo>
                    <a:pt x="19" y="6"/>
                  </a:moveTo>
                  <a:cubicBezTo>
                    <a:pt x="21" y="10"/>
                    <a:pt x="20" y="16"/>
                    <a:pt x="15" y="18"/>
                  </a:cubicBezTo>
                  <a:cubicBezTo>
                    <a:pt x="11" y="20"/>
                    <a:pt x="5" y="19"/>
                    <a:pt x="3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1"/>
                    <a:pt x="19" y="6"/>
                  </a:cubicBezTo>
                  <a:close/>
                  <a:moveTo>
                    <a:pt x="371" y="6"/>
                  </a:moveTo>
                  <a:cubicBezTo>
                    <a:pt x="374" y="1"/>
                    <a:pt x="379" y="0"/>
                    <a:pt x="384" y="2"/>
                  </a:cubicBezTo>
                  <a:cubicBezTo>
                    <a:pt x="388" y="4"/>
                    <a:pt x="390" y="10"/>
                    <a:pt x="387" y="14"/>
                  </a:cubicBezTo>
                  <a:cubicBezTo>
                    <a:pt x="385" y="19"/>
                    <a:pt x="380" y="20"/>
                    <a:pt x="375" y="18"/>
                  </a:cubicBezTo>
                  <a:cubicBezTo>
                    <a:pt x="371" y="16"/>
                    <a:pt x="369" y="10"/>
                    <a:pt x="371" y="6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5D2ECD4D-43C1-43E9-833B-BED1C4429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125" y="1992313"/>
              <a:ext cx="898525" cy="895350"/>
            </a:xfrm>
            <a:custGeom>
              <a:avLst/>
              <a:gdLst>
                <a:gd name="T0" fmla="*/ 23 w 346"/>
                <a:gd name="T1" fmla="*/ 185 h 345"/>
                <a:gd name="T2" fmla="*/ 122 w 346"/>
                <a:gd name="T3" fmla="*/ 72 h 345"/>
                <a:gd name="T4" fmla="*/ 142 w 346"/>
                <a:gd name="T5" fmla="*/ 87 h 345"/>
                <a:gd name="T6" fmla="*/ 23 w 346"/>
                <a:gd name="T7" fmla="*/ 187 h 345"/>
                <a:gd name="T8" fmla="*/ 23 w 346"/>
                <a:gd name="T9" fmla="*/ 185 h 345"/>
                <a:gd name="T10" fmla="*/ 173 w 346"/>
                <a:gd name="T11" fmla="*/ 0 h 345"/>
                <a:gd name="T12" fmla="*/ 0 w 346"/>
                <a:gd name="T13" fmla="*/ 173 h 345"/>
                <a:gd name="T14" fmla="*/ 23 w 346"/>
                <a:gd name="T15" fmla="*/ 258 h 345"/>
                <a:gd name="T16" fmla="*/ 225 w 346"/>
                <a:gd name="T17" fmla="*/ 75 h 345"/>
                <a:gd name="T18" fmla="*/ 225 w 346"/>
                <a:gd name="T19" fmla="*/ 75 h 345"/>
                <a:gd name="T20" fmla="*/ 226 w 346"/>
                <a:gd name="T21" fmla="*/ 75 h 345"/>
                <a:gd name="T22" fmla="*/ 339 w 346"/>
                <a:gd name="T23" fmla="*/ 220 h 345"/>
                <a:gd name="T24" fmla="*/ 339 w 346"/>
                <a:gd name="T25" fmla="*/ 220 h 345"/>
                <a:gd name="T26" fmla="*/ 318 w 346"/>
                <a:gd name="T27" fmla="*/ 220 h 345"/>
                <a:gd name="T28" fmla="*/ 318 w 346"/>
                <a:gd name="T29" fmla="*/ 220 h 345"/>
                <a:gd name="T30" fmla="*/ 234 w 346"/>
                <a:gd name="T31" fmla="*/ 156 h 345"/>
                <a:gd name="T32" fmla="*/ 99 w 346"/>
                <a:gd name="T33" fmla="*/ 258 h 345"/>
                <a:gd name="T34" fmla="*/ 23 w 346"/>
                <a:gd name="T35" fmla="*/ 258 h 345"/>
                <a:gd name="T36" fmla="*/ 23 w 346"/>
                <a:gd name="T37" fmla="*/ 258 h 345"/>
                <a:gd name="T38" fmla="*/ 173 w 346"/>
                <a:gd name="T39" fmla="*/ 345 h 345"/>
                <a:gd name="T40" fmla="*/ 346 w 346"/>
                <a:gd name="T41" fmla="*/ 173 h 345"/>
                <a:gd name="T42" fmla="*/ 173 w 346"/>
                <a:gd name="T43" fmla="*/ 0 h 345"/>
                <a:gd name="T44" fmla="*/ 175 w 346"/>
                <a:gd name="T45" fmla="*/ 63 h 345"/>
                <a:gd name="T46" fmla="*/ 23 w 346"/>
                <a:gd name="T47" fmla="*/ 220 h 345"/>
                <a:gd name="T48" fmla="*/ 23 w 346"/>
                <a:gd name="T49" fmla="*/ 220 h 345"/>
                <a:gd name="T50" fmla="*/ 23 w 346"/>
                <a:gd name="T51" fmla="*/ 220 h 345"/>
                <a:gd name="T52" fmla="*/ 23 w 346"/>
                <a:gd name="T53" fmla="*/ 220 h 345"/>
                <a:gd name="T54" fmla="*/ 23 w 346"/>
                <a:gd name="T55" fmla="*/ 220 h 345"/>
                <a:gd name="T56" fmla="*/ 23 w 346"/>
                <a:gd name="T57" fmla="*/ 222 h 345"/>
                <a:gd name="T58" fmla="*/ 25 w 346"/>
                <a:gd name="T59" fmla="*/ 220 h 345"/>
                <a:gd name="T60" fmla="*/ 25 w 346"/>
                <a:gd name="T61" fmla="*/ 220 h 345"/>
                <a:gd name="T62" fmla="*/ 200 w 346"/>
                <a:gd name="T63" fmla="*/ 88 h 345"/>
                <a:gd name="T64" fmla="*/ 175 w 346"/>
                <a:gd name="T65" fmla="*/ 6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6" h="345">
                  <a:moveTo>
                    <a:pt x="23" y="185"/>
                  </a:moveTo>
                  <a:cubicBezTo>
                    <a:pt x="122" y="72"/>
                    <a:pt x="122" y="72"/>
                    <a:pt x="122" y="72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23" y="187"/>
                    <a:pt x="23" y="187"/>
                    <a:pt x="23" y="187"/>
                  </a:cubicBezTo>
                  <a:cubicBezTo>
                    <a:pt x="23" y="185"/>
                    <a:pt x="23" y="185"/>
                    <a:pt x="23" y="185"/>
                  </a:cubicBezTo>
                  <a:close/>
                  <a:moveTo>
                    <a:pt x="173" y="0"/>
                  </a:moveTo>
                  <a:cubicBezTo>
                    <a:pt x="78" y="0"/>
                    <a:pt x="0" y="77"/>
                    <a:pt x="0" y="173"/>
                  </a:cubicBezTo>
                  <a:cubicBezTo>
                    <a:pt x="0" y="204"/>
                    <a:pt x="9" y="233"/>
                    <a:pt x="23" y="258"/>
                  </a:cubicBezTo>
                  <a:cubicBezTo>
                    <a:pt x="225" y="75"/>
                    <a:pt x="225" y="75"/>
                    <a:pt x="225" y="75"/>
                  </a:cubicBezTo>
                  <a:cubicBezTo>
                    <a:pt x="225" y="75"/>
                    <a:pt x="225" y="75"/>
                    <a:pt x="225" y="75"/>
                  </a:cubicBezTo>
                  <a:cubicBezTo>
                    <a:pt x="226" y="75"/>
                    <a:pt x="226" y="75"/>
                    <a:pt x="226" y="75"/>
                  </a:cubicBezTo>
                  <a:cubicBezTo>
                    <a:pt x="339" y="220"/>
                    <a:pt x="339" y="220"/>
                    <a:pt x="339" y="220"/>
                  </a:cubicBezTo>
                  <a:cubicBezTo>
                    <a:pt x="339" y="220"/>
                    <a:pt x="339" y="220"/>
                    <a:pt x="339" y="220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53" y="310"/>
                    <a:pt x="109" y="345"/>
                    <a:pt x="173" y="345"/>
                  </a:cubicBezTo>
                  <a:cubicBezTo>
                    <a:pt x="268" y="345"/>
                    <a:pt x="346" y="268"/>
                    <a:pt x="346" y="173"/>
                  </a:cubicBezTo>
                  <a:cubicBezTo>
                    <a:pt x="346" y="77"/>
                    <a:pt x="268" y="0"/>
                    <a:pt x="173" y="0"/>
                  </a:cubicBezTo>
                  <a:close/>
                  <a:moveTo>
                    <a:pt x="175" y="63"/>
                  </a:move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23" y="222"/>
                    <a:pt x="23" y="222"/>
                    <a:pt x="23" y="222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00" y="88"/>
                    <a:pt x="200" y="88"/>
                    <a:pt x="200" y="88"/>
                  </a:cubicBezTo>
                  <a:lnTo>
                    <a:pt x="175" y="63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D4FCE70D-A508-4EFF-80FB-129A06834E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5" y="1779588"/>
              <a:ext cx="1317625" cy="1320800"/>
            </a:xfrm>
            <a:custGeom>
              <a:avLst/>
              <a:gdLst>
                <a:gd name="T0" fmla="*/ 254 w 508"/>
                <a:gd name="T1" fmla="*/ 0 h 509"/>
                <a:gd name="T2" fmla="*/ 508 w 508"/>
                <a:gd name="T3" fmla="*/ 255 h 509"/>
                <a:gd name="T4" fmla="*/ 254 w 508"/>
                <a:gd name="T5" fmla="*/ 509 h 509"/>
                <a:gd name="T6" fmla="*/ 0 w 508"/>
                <a:gd name="T7" fmla="*/ 255 h 509"/>
                <a:gd name="T8" fmla="*/ 254 w 508"/>
                <a:gd name="T9" fmla="*/ 0 h 509"/>
                <a:gd name="T10" fmla="*/ 254 w 508"/>
                <a:gd name="T11" fmla="*/ 10 h 509"/>
                <a:gd name="T12" fmla="*/ 10 w 508"/>
                <a:gd name="T13" fmla="*/ 255 h 509"/>
                <a:gd name="T14" fmla="*/ 254 w 508"/>
                <a:gd name="T15" fmla="*/ 499 h 509"/>
                <a:gd name="T16" fmla="*/ 498 w 508"/>
                <a:gd name="T17" fmla="*/ 255 h 509"/>
                <a:gd name="T18" fmla="*/ 254 w 508"/>
                <a:gd name="T19" fmla="*/ 1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8" h="509">
                  <a:moveTo>
                    <a:pt x="254" y="0"/>
                  </a:moveTo>
                  <a:cubicBezTo>
                    <a:pt x="394" y="0"/>
                    <a:pt x="508" y="114"/>
                    <a:pt x="508" y="255"/>
                  </a:cubicBezTo>
                  <a:cubicBezTo>
                    <a:pt x="508" y="395"/>
                    <a:pt x="394" y="509"/>
                    <a:pt x="254" y="509"/>
                  </a:cubicBezTo>
                  <a:cubicBezTo>
                    <a:pt x="114" y="509"/>
                    <a:pt x="0" y="395"/>
                    <a:pt x="0" y="255"/>
                  </a:cubicBezTo>
                  <a:cubicBezTo>
                    <a:pt x="0" y="114"/>
                    <a:pt x="114" y="0"/>
                    <a:pt x="254" y="0"/>
                  </a:cubicBezTo>
                  <a:close/>
                  <a:moveTo>
                    <a:pt x="254" y="10"/>
                  </a:moveTo>
                  <a:cubicBezTo>
                    <a:pt x="119" y="10"/>
                    <a:pt x="10" y="120"/>
                    <a:pt x="10" y="255"/>
                  </a:cubicBezTo>
                  <a:cubicBezTo>
                    <a:pt x="10" y="390"/>
                    <a:pt x="119" y="499"/>
                    <a:pt x="254" y="499"/>
                  </a:cubicBezTo>
                  <a:cubicBezTo>
                    <a:pt x="389" y="499"/>
                    <a:pt x="498" y="390"/>
                    <a:pt x="498" y="255"/>
                  </a:cubicBezTo>
                  <a:cubicBezTo>
                    <a:pt x="498" y="120"/>
                    <a:pt x="389" y="10"/>
                    <a:pt x="254" y="1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477ED4D5-7FF5-4738-B94D-F715263E8D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175" y="2773363"/>
              <a:ext cx="835025" cy="274638"/>
            </a:xfrm>
            <a:custGeom>
              <a:avLst/>
              <a:gdLst>
                <a:gd name="T0" fmla="*/ 91 w 322"/>
                <a:gd name="T1" fmla="*/ 51 h 106"/>
                <a:gd name="T2" fmla="*/ 88 w 322"/>
                <a:gd name="T3" fmla="*/ 66 h 106"/>
                <a:gd name="T4" fmla="*/ 85 w 322"/>
                <a:gd name="T5" fmla="*/ 69 h 106"/>
                <a:gd name="T6" fmla="*/ 78 w 322"/>
                <a:gd name="T7" fmla="*/ 65 h 106"/>
                <a:gd name="T8" fmla="*/ 75 w 322"/>
                <a:gd name="T9" fmla="*/ 67 h 106"/>
                <a:gd name="T10" fmla="*/ 65 w 322"/>
                <a:gd name="T11" fmla="*/ 64 h 106"/>
                <a:gd name="T12" fmla="*/ 69 w 322"/>
                <a:gd name="T13" fmla="*/ 53 h 106"/>
                <a:gd name="T14" fmla="*/ 75 w 322"/>
                <a:gd name="T15" fmla="*/ 69 h 106"/>
                <a:gd name="T16" fmla="*/ 147 w 322"/>
                <a:gd name="T17" fmla="*/ 73 h 106"/>
                <a:gd name="T18" fmla="*/ 143 w 322"/>
                <a:gd name="T19" fmla="*/ 87 h 106"/>
                <a:gd name="T20" fmla="*/ 139 w 322"/>
                <a:gd name="T21" fmla="*/ 70 h 106"/>
                <a:gd name="T22" fmla="*/ 144 w 322"/>
                <a:gd name="T23" fmla="*/ 71 h 106"/>
                <a:gd name="T24" fmla="*/ 133 w 322"/>
                <a:gd name="T25" fmla="*/ 56 h 106"/>
                <a:gd name="T26" fmla="*/ 148 w 322"/>
                <a:gd name="T27" fmla="*/ 67 h 106"/>
                <a:gd name="T28" fmla="*/ 141 w 322"/>
                <a:gd name="T29" fmla="*/ 59 h 106"/>
                <a:gd name="T30" fmla="*/ 128 w 322"/>
                <a:gd name="T31" fmla="*/ 68 h 106"/>
                <a:gd name="T32" fmla="*/ 125 w 322"/>
                <a:gd name="T33" fmla="*/ 91 h 106"/>
                <a:gd name="T34" fmla="*/ 133 w 322"/>
                <a:gd name="T35" fmla="*/ 63 h 106"/>
                <a:gd name="T36" fmla="*/ 191 w 322"/>
                <a:gd name="T37" fmla="*/ 68 h 106"/>
                <a:gd name="T38" fmla="*/ 193 w 322"/>
                <a:gd name="T39" fmla="*/ 73 h 106"/>
                <a:gd name="T40" fmla="*/ 206 w 322"/>
                <a:gd name="T41" fmla="*/ 63 h 106"/>
                <a:gd name="T42" fmla="*/ 206 w 322"/>
                <a:gd name="T43" fmla="*/ 73 h 106"/>
                <a:gd name="T44" fmla="*/ 214 w 322"/>
                <a:gd name="T45" fmla="*/ 90 h 106"/>
                <a:gd name="T46" fmla="*/ 193 w 322"/>
                <a:gd name="T47" fmla="*/ 85 h 106"/>
                <a:gd name="T48" fmla="*/ 187 w 322"/>
                <a:gd name="T49" fmla="*/ 82 h 106"/>
                <a:gd name="T50" fmla="*/ 183 w 322"/>
                <a:gd name="T51" fmla="*/ 86 h 106"/>
                <a:gd name="T52" fmla="*/ 180 w 322"/>
                <a:gd name="T53" fmla="*/ 74 h 106"/>
                <a:gd name="T54" fmla="*/ 188 w 322"/>
                <a:gd name="T55" fmla="*/ 68 h 106"/>
                <a:gd name="T56" fmla="*/ 205 w 322"/>
                <a:gd name="T57" fmla="*/ 80 h 106"/>
                <a:gd name="T58" fmla="*/ 256 w 322"/>
                <a:gd name="T59" fmla="*/ 54 h 106"/>
                <a:gd name="T60" fmla="*/ 260 w 322"/>
                <a:gd name="T61" fmla="*/ 52 h 106"/>
                <a:gd name="T62" fmla="*/ 260 w 322"/>
                <a:gd name="T63" fmla="*/ 70 h 106"/>
                <a:gd name="T64" fmla="*/ 266 w 322"/>
                <a:gd name="T65" fmla="*/ 74 h 106"/>
                <a:gd name="T66" fmla="*/ 254 w 322"/>
                <a:gd name="T67" fmla="*/ 73 h 106"/>
                <a:gd name="T68" fmla="*/ 248 w 322"/>
                <a:gd name="T69" fmla="*/ 66 h 106"/>
                <a:gd name="T70" fmla="*/ 249 w 322"/>
                <a:gd name="T71" fmla="*/ 42 h 106"/>
                <a:gd name="T72" fmla="*/ 306 w 322"/>
                <a:gd name="T73" fmla="*/ 8 h 106"/>
                <a:gd name="T74" fmla="*/ 309 w 322"/>
                <a:gd name="T75" fmla="*/ 36 h 106"/>
                <a:gd name="T76" fmla="*/ 315 w 322"/>
                <a:gd name="T77" fmla="*/ 38 h 106"/>
                <a:gd name="T78" fmla="*/ 313 w 322"/>
                <a:gd name="T79" fmla="*/ 53 h 106"/>
                <a:gd name="T80" fmla="*/ 304 w 322"/>
                <a:gd name="T81" fmla="*/ 53 h 106"/>
                <a:gd name="T82" fmla="*/ 304 w 322"/>
                <a:gd name="T83" fmla="*/ 32 h 106"/>
                <a:gd name="T84" fmla="*/ 302 w 322"/>
                <a:gd name="T85" fmla="*/ 21 h 106"/>
                <a:gd name="T86" fmla="*/ 304 w 322"/>
                <a:gd name="T87" fmla="*/ 11 h 106"/>
                <a:gd name="T88" fmla="*/ 298 w 322"/>
                <a:gd name="T89" fmla="*/ 24 h 106"/>
                <a:gd name="T90" fmla="*/ 289 w 322"/>
                <a:gd name="T91" fmla="*/ 29 h 106"/>
                <a:gd name="T92" fmla="*/ 295 w 322"/>
                <a:gd name="T93" fmla="*/ 22 h 106"/>
                <a:gd name="T94" fmla="*/ 290 w 322"/>
                <a:gd name="T95" fmla="*/ 20 h 106"/>
                <a:gd name="T96" fmla="*/ 318 w 322"/>
                <a:gd name="T97" fmla="*/ 52 h 106"/>
                <a:gd name="T98" fmla="*/ 35 w 322"/>
                <a:gd name="T99" fmla="*/ 0 h 106"/>
                <a:gd name="T100" fmla="*/ 25 w 322"/>
                <a:gd name="T101" fmla="*/ 25 h 106"/>
                <a:gd name="T102" fmla="*/ 8 w 322"/>
                <a:gd name="T103" fmla="*/ 32 h 106"/>
                <a:gd name="T104" fmla="*/ 15 w 322"/>
                <a:gd name="T105" fmla="*/ 18 h 106"/>
                <a:gd name="T106" fmla="*/ 35 w 322"/>
                <a:gd name="T107" fmla="*/ 16 h 106"/>
                <a:gd name="T108" fmla="*/ 37 w 322"/>
                <a:gd name="T109" fmla="*/ 24 h 106"/>
                <a:gd name="T110" fmla="*/ 25 w 322"/>
                <a:gd name="T111" fmla="*/ 42 h 106"/>
                <a:gd name="T112" fmla="*/ 33 w 322"/>
                <a:gd name="T113" fmla="*/ 46 h 106"/>
                <a:gd name="T114" fmla="*/ 33 w 322"/>
                <a:gd name="T115" fmla="*/ 29 h 106"/>
                <a:gd name="T116" fmla="*/ 18 w 322"/>
                <a:gd name="T117" fmla="*/ 29 h 106"/>
                <a:gd name="T118" fmla="*/ 22 w 322"/>
                <a:gd name="T119" fmla="*/ 35 h 106"/>
                <a:gd name="T120" fmla="*/ 14 w 322"/>
                <a:gd name="T121" fmla="*/ 42 h 106"/>
                <a:gd name="T122" fmla="*/ 30 w 322"/>
                <a:gd name="T123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" h="106">
                  <a:moveTo>
                    <a:pt x="90" y="44"/>
                  </a:moveTo>
                  <a:cubicBezTo>
                    <a:pt x="91" y="44"/>
                    <a:pt x="91" y="45"/>
                    <a:pt x="91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0" y="47"/>
                    <a:pt x="90" y="48"/>
                    <a:pt x="90" y="48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8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8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9" y="52"/>
                    <a:pt x="90" y="52"/>
                  </a:cubicBezTo>
                  <a:cubicBezTo>
                    <a:pt x="90" y="52"/>
                    <a:pt x="91" y="51"/>
                    <a:pt x="91" y="51"/>
                  </a:cubicBezTo>
                  <a:cubicBezTo>
                    <a:pt x="91" y="51"/>
                    <a:pt x="91" y="50"/>
                    <a:pt x="91" y="50"/>
                  </a:cubicBezTo>
                  <a:cubicBezTo>
                    <a:pt x="92" y="50"/>
                    <a:pt x="92" y="51"/>
                    <a:pt x="92" y="52"/>
                  </a:cubicBezTo>
                  <a:cubicBezTo>
                    <a:pt x="93" y="52"/>
                    <a:pt x="93" y="53"/>
                    <a:pt x="92" y="53"/>
                  </a:cubicBezTo>
                  <a:cubicBezTo>
                    <a:pt x="92" y="54"/>
                    <a:pt x="91" y="54"/>
                    <a:pt x="90" y="54"/>
                  </a:cubicBezTo>
                  <a:cubicBezTo>
                    <a:pt x="89" y="54"/>
                    <a:pt x="89" y="54"/>
                    <a:pt x="88" y="55"/>
                  </a:cubicBezTo>
                  <a:cubicBezTo>
                    <a:pt x="87" y="55"/>
                    <a:pt x="82" y="56"/>
                    <a:pt x="81" y="56"/>
                  </a:cubicBezTo>
                  <a:cubicBezTo>
                    <a:pt x="81" y="57"/>
                    <a:pt x="81" y="57"/>
                    <a:pt x="81" y="56"/>
                  </a:cubicBezTo>
                  <a:cubicBezTo>
                    <a:pt x="83" y="56"/>
                    <a:pt x="84" y="56"/>
                    <a:pt x="85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90" y="56"/>
                    <a:pt x="91" y="56"/>
                    <a:pt x="92" y="56"/>
                  </a:cubicBezTo>
                  <a:cubicBezTo>
                    <a:pt x="92" y="57"/>
                    <a:pt x="93" y="57"/>
                    <a:pt x="93" y="57"/>
                  </a:cubicBezTo>
                  <a:cubicBezTo>
                    <a:pt x="94" y="59"/>
                    <a:pt x="91" y="62"/>
                    <a:pt x="90" y="63"/>
                  </a:cubicBezTo>
                  <a:cubicBezTo>
                    <a:pt x="90" y="64"/>
                    <a:pt x="89" y="65"/>
                    <a:pt x="88" y="66"/>
                  </a:cubicBezTo>
                  <a:cubicBezTo>
                    <a:pt x="88" y="68"/>
                    <a:pt x="87" y="69"/>
                    <a:pt x="87" y="70"/>
                  </a:cubicBezTo>
                  <a:cubicBezTo>
                    <a:pt x="86" y="71"/>
                    <a:pt x="86" y="72"/>
                    <a:pt x="86" y="73"/>
                  </a:cubicBezTo>
                  <a:cubicBezTo>
                    <a:pt x="85" y="75"/>
                    <a:pt x="83" y="80"/>
                    <a:pt x="81" y="82"/>
                  </a:cubicBezTo>
                  <a:cubicBezTo>
                    <a:pt x="80" y="82"/>
                    <a:pt x="79" y="82"/>
                    <a:pt x="79" y="81"/>
                  </a:cubicBezTo>
                  <a:cubicBezTo>
                    <a:pt x="78" y="81"/>
                    <a:pt x="76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8" y="77"/>
                    <a:pt x="78" y="78"/>
                  </a:cubicBezTo>
                  <a:cubicBezTo>
                    <a:pt x="79" y="78"/>
                    <a:pt x="79" y="79"/>
                    <a:pt x="80" y="79"/>
                  </a:cubicBezTo>
                  <a:cubicBezTo>
                    <a:pt x="80" y="79"/>
                    <a:pt x="81" y="79"/>
                    <a:pt x="81" y="78"/>
                  </a:cubicBezTo>
                  <a:cubicBezTo>
                    <a:pt x="81" y="78"/>
                    <a:pt x="82" y="77"/>
                    <a:pt x="82" y="77"/>
                  </a:cubicBezTo>
                  <a:cubicBezTo>
                    <a:pt x="82" y="76"/>
                    <a:pt x="83" y="75"/>
                    <a:pt x="83" y="74"/>
                  </a:cubicBezTo>
                  <a:cubicBezTo>
                    <a:pt x="84" y="72"/>
                    <a:pt x="85" y="71"/>
                    <a:pt x="85" y="69"/>
                  </a:cubicBezTo>
                  <a:cubicBezTo>
                    <a:pt x="86" y="68"/>
                    <a:pt x="87" y="67"/>
                    <a:pt x="87" y="66"/>
                  </a:cubicBezTo>
                  <a:cubicBezTo>
                    <a:pt x="87" y="65"/>
                    <a:pt x="88" y="65"/>
                    <a:pt x="88" y="64"/>
                  </a:cubicBezTo>
                  <a:cubicBezTo>
                    <a:pt x="89" y="63"/>
                    <a:pt x="89" y="63"/>
                    <a:pt x="89" y="62"/>
                  </a:cubicBezTo>
                  <a:cubicBezTo>
                    <a:pt x="90" y="61"/>
                    <a:pt x="91" y="60"/>
                    <a:pt x="90" y="59"/>
                  </a:cubicBezTo>
                  <a:cubicBezTo>
                    <a:pt x="90" y="58"/>
                    <a:pt x="82" y="59"/>
                    <a:pt x="81" y="59"/>
                  </a:cubicBezTo>
                  <a:cubicBezTo>
                    <a:pt x="79" y="60"/>
                    <a:pt x="78" y="60"/>
                    <a:pt x="76" y="61"/>
                  </a:cubicBezTo>
                  <a:cubicBezTo>
                    <a:pt x="76" y="61"/>
                    <a:pt x="74" y="61"/>
                    <a:pt x="74" y="61"/>
                  </a:cubicBezTo>
                  <a:cubicBezTo>
                    <a:pt x="74" y="61"/>
                    <a:pt x="75" y="62"/>
                    <a:pt x="74" y="62"/>
                  </a:cubicBezTo>
                  <a:cubicBezTo>
                    <a:pt x="76" y="62"/>
                    <a:pt x="77" y="62"/>
                    <a:pt x="78" y="61"/>
                  </a:cubicBezTo>
                  <a:cubicBezTo>
                    <a:pt x="79" y="61"/>
                    <a:pt x="79" y="60"/>
                    <a:pt x="80" y="60"/>
                  </a:cubicBezTo>
                  <a:cubicBezTo>
                    <a:pt x="80" y="60"/>
                    <a:pt x="82" y="61"/>
                    <a:pt x="82" y="62"/>
                  </a:cubicBezTo>
                  <a:cubicBezTo>
                    <a:pt x="83" y="63"/>
                    <a:pt x="80" y="64"/>
                    <a:pt x="79" y="64"/>
                  </a:cubicBezTo>
                  <a:cubicBezTo>
                    <a:pt x="79" y="65"/>
                    <a:pt x="78" y="65"/>
                    <a:pt x="7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5"/>
                    <a:pt x="78" y="65"/>
                    <a:pt x="78" y="65"/>
                  </a:cubicBezTo>
                  <a:cubicBezTo>
                    <a:pt x="78" y="66"/>
                    <a:pt x="78" y="67"/>
                    <a:pt x="79" y="67"/>
                  </a:cubicBezTo>
                  <a:cubicBezTo>
                    <a:pt x="79" y="68"/>
                    <a:pt x="78" y="69"/>
                    <a:pt x="78" y="70"/>
                  </a:cubicBezTo>
                  <a:cubicBezTo>
                    <a:pt x="77" y="70"/>
                    <a:pt x="77" y="71"/>
                    <a:pt x="76" y="71"/>
                  </a:cubicBezTo>
                  <a:cubicBezTo>
                    <a:pt x="76" y="72"/>
                    <a:pt x="75" y="73"/>
                    <a:pt x="74" y="74"/>
                  </a:cubicBezTo>
                  <a:cubicBezTo>
                    <a:pt x="74" y="75"/>
                    <a:pt x="74" y="75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5"/>
                    <a:pt x="73" y="73"/>
                    <a:pt x="74" y="72"/>
                  </a:cubicBezTo>
                  <a:cubicBezTo>
                    <a:pt x="74" y="72"/>
                    <a:pt x="73" y="72"/>
                    <a:pt x="73" y="72"/>
                  </a:cubicBezTo>
                  <a:cubicBezTo>
                    <a:pt x="73" y="72"/>
                    <a:pt x="71" y="72"/>
                    <a:pt x="71" y="7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69"/>
                    <a:pt x="74" y="69"/>
                    <a:pt x="75" y="67"/>
                  </a:cubicBezTo>
                  <a:cubicBezTo>
                    <a:pt x="75" y="67"/>
                    <a:pt x="75" y="66"/>
                    <a:pt x="75" y="66"/>
                  </a:cubicBezTo>
                  <a:cubicBezTo>
                    <a:pt x="75" y="66"/>
                    <a:pt x="75" y="65"/>
                    <a:pt x="75" y="65"/>
                  </a:cubicBezTo>
                  <a:cubicBezTo>
                    <a:pt x="75" y="65"/>
                    <a:pt x="75" y="64"/>
                    <a:pt x="75" y="64"/>
                  </a:cubicBezTo>
                  <a:cubicBezTo>
                    <a:pt x="73" y="65"/>
                    <a:pt x="73" y="62"/>
                    <a:pt x="72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2"/>
                    <a:pt x="69" y="62"/>
                    <a:pt x="68" y="63"/>
                  </a:cubicBezTo>
                  <a:cubicBezTo>
                    <a:pt x="66" y="63"/>
                    <a:pt x="65" y="66"/>
                    <a:pt x="64" y="68"/>
                  </a:cubicBezTo>
                  <a:cubicBezTo>
                    <a:pt x="63" y="68"/>
                    <a:pt x="63" y="69"/>
                    <a:pt x="63" y="69"/>
                  </a:cubicBezTo>
                  <a:cubicBezTo>
                    <a:pt x="63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69"/>
                    <a:pt x="61" y="68"/>
                    <a:pt x="62" y="67"/>
                  </a:cubicBezTo>
                  <a:cubicBezTo>
                    <a:pt x="62" y="66"/>
                    <a:pt x="63" y="65"/>
                    <a:pt x="64" y="64"/>
                  </a:cubicBezTo>
                  <a:cubicBezTo>
                    <a:pt x="64" y="64"/>
                    <a:pt x="65" y="64"/>
                    <a:pt x="65" y="64"/>
                  </a:cubicBezTo>
                  <a:cubicBezTo>
                    <a:pt x="66" y="63"/>
                    <a:pt x="67" y="62"/>
                    <a:pt x="67" y="62"/>
                  </a:cubicBezTo>
                  <a:cubicBezTo>
                    <a:pt x="69" y="60"/>
                    <a:pt x="71" y="59"/>
                    <a:pt x="73" y="59"/>
                  </a:cubicBezTo>
                  <a:cubicBezTo>
                    <a:pt x="74" y="58"/>
                    <a:pt x="79" y="57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80" y="56"/>
                    <a:pt x="80" y="56"/>
                  </a:cubicBezTo>
                  <a:cubicBezTo>
                    <a:pt x="80" y="56"/>
                    <a:pt x="79" y="56"/>
                    <a:pt x="79" y="56"/>
                  </a:cubicBezTo>
                  <a:cubicBezTo>
                    <a:pt x="78" y="56"/>
                    <a:pt x="77" y="56"/>
                    <a:pt x="76" y="56"/>
                  </a:cubicBezTo>
                  <a:cubicBezTo>
                    <a:pt x="75" y="56"/>
                    <a:pt x="75" y="56"/>
                    <a:pt x="74" y="56"/>
                  </a:cubicBezTo>
                  <a:cubicBezTo>
                    <a:pt x="74" y="56"/>
                    <a:pt x="73" y="56"/>
                    <a:pt x="73" y="56"/>
                  </a:cubicBezTo>
                  <a:cubicBezTo>
                    <a:pt x="73" y="56"/>
                    <a:pt x="72" y="56"/>
                    <a:pt x="72" y="55"/>
                  </a:cubicBezTo>
                  <a:cubicBezTo>
                    <a:pt x="72" y="55"/>
                    <a:pt x="71" y="55"/>
                    <a:pt x="71" y="55"/>
                  </a:cubicBezTo>
                  <a:cubicBezTo>
                    <a:pt x="70" y="55"/>
                    <a:pt x="70" y="54"/>
                    <a:pt x="70" y="54"/>
                  </a:cubicBezTo>
                  <a:cubicBezTo>
                    <a:pt x="69" y="54"/>
                    <a:pt x="69" y="54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70" y="53"/>
                    <a:pt x="70" y="53"/>
                  </a:cubicBezTo>
                  <a:cubicBezTo>
                    <a:pt x="71" y="53"/>
                    <a:pt x="72" y="53"/>
                    <a:pt x="74" y="53"/>
                  </a:cubicBezTo>
                  <a:cubicBezTo>
                    <a:pt x="75" y="53"/>
                    <a:pt x="77" y="53"/>
                    <a:pt x="79" y="52"/>
                  </a:cubicBezTo>
                  <a:cubicBezTo>
                    <a:pt x="80" y="52"/>
                    <a:pt x="81" y="53"/>
                    <a:pt x="82" y="52"/>
                  </a:cubicBezTo>
                  <a:cubicBezTo>
                    <a:pt x="83" y="52"/>
                    <a:pt x="84" y="51"/>
                    <a:pt x="84" y="50"/>
                  </a:cubicBezTo>
                  <a:cubicBezTo>
                    <a:pt x="85" y="50"/>
                    <a:pt x="85" y="49"/>
                    <a:pt x="85" y="49"/>
                  </a:cubicBezTo>
                  <a:cubicBezTo>
                    <a:pt x="86" y="47"/>
                    <a:pt x="88" y="46"/>
                    <a:pt x="89" y="45"/>
                  </a:cubicBezTo>
                  <a:cubicBezTo>
                    <a:pt x="89" y="45"/>
                    <a:pt x="90" y="45"/>
                    <a:pt x="90" y="44"/>
                  </a:cubicBezTo>
                  <a:close/>
                  <a:moveTo>
                    <a:pt x="76" y="68"/>
                  </a:moveTo>
                  <a:cubicBezTo>
                    <a:pt x="76" y="68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6" y="69"/>
                    <a:pt x="76" y="69"/>
                    <a:pt x="76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152" y="50"/>
                  </a:moveTo>
                  <a:cubicBezTo>
                    <a:pt x="152" y="51"/>
                    <a:pt x="153" y="51"/>
                    <a:pt x="153" y="51"/>
                  </a:cubicBezTo>
                  <a:cubicBezTo>
                    <a:pt x="154" y="52"/>
                    <a:pt x="154" y="55"/>
                    <a:pt x="155" y="56"/>
                  </a:cubicBezTo>
                  <a:cubicBezTo>
                    <a:pt x="155" y="57"/>
                    <a:pt x="155" y="57"/>
                    <a:pt x="155" y="58"/>
                  </a:cubicBezTo>
                  <a:cubicBezTo>
                    <a:pt x="155" y="58"/>
                    <a:pt x="155" y="59"/>
                    <a:pt x="155" y="59"/>
                  </a:cubicBezTo>
                  <a:cubicBezTo>
                    <a:pt x="155" y="60"/>
                    <a:pt x="155" y="61"/>
                    <a:pt x="154" y="62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3" y="64"/>
                    <a:pt x="153" y="64"/>
                    <a:pt x="153" y="65"/>
                  </a:cubicBezTo>
                  <a:cubicBezTo>
                    <a:pt x="152" y="66"/>
                    <a:pt x="151" y="67"/>
                    <a:pt x="150" y="69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49" y="71"/>
                    <a:pt x="148" y="72"/>
                    <a:pt x="147" y="73"/>
                  </a:cubicBezTo>
                  <a:cubicBezTo>
                    <a:pt x="147" y="75"/>
                    <a:pt x="147" y="78"/>
                    <a:pt x="146" y="80"/>
                  </a:cubicBezTo>
                  <a:cubicBezTo>
                    <a:pt x="146" y="83"/>
                    <a:pt x="146" y="87"/>
                    <a:pt x="145" y="90"/>
                  </a:cubicBezTo>
                  <a:cubicBezTo>
                    <a:pt x="145" y="92"/>
                    <a:pt x="144" y="93"/>
                    <a:pt x="143" y="95"/>
                  </a:cubicBezTo>
                  <a:cubicBezTo>
                    <a:pt x="143" y="97"/>
                    <a:pt x="142" y="99"/>
                    <a:pt x="142" y="100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2" y="103"/>
                    <a:pt x="141" y="104"/>
                    <a:pt x="141" y="106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40" y="104"/>
                    <a:pt x="141" y="101"/>
                    <a:pt x="141" y="98"/>
                  </a:cubicBezTo>
                  <a:cubicBezTo>
                    <a:pt x="141" y="97"/>
                    <a:pt x="141" y="96"/>
                    <a:pt x="141" y="95"/>
                  </a:cubicBezTo>
                  <a:cubicBezTo>
                    <a:pt x="141" y="94"/>
                    <a:pt x="141" y="93"/>
                    <a:pt x="142" y="92"/>
                  </a:cubicBezTo>
                  <a:cubicBezTo>
                    <a:pt x="142" y="91"/>
                    <a:pt x="142" y="90"/>
                    <a:pt x="142" y="88"/>
                  </a:cubicBezTo>
                  <a:cubicBezTo>
                    <a:pt x="142" y="88"/>
                    <a:pt x="143" y="88"/>
                    <a:pt x="143" y="87"/>
                  </a:cubicBezTo>
                  <a:cubicBezTo>
                    <a:pt x="143" y="86"/>
                    <a:pt x="143" y="84"/>
                    <a:pt x="143" y="83"/>
                  </a:cubicBezTo>
                  <a:cubicBezTo>
                    <a:pt x="144" y="80"/>
                    <a:pt x="144" y="78"/>
                    <a:pt x="144" y="76"/>
                  </a:cubicBezTo>
                  <a:cubicBezTo>
                    <a:pt x="144" y="76"/>
                    <a:pt x="144" y="75"/>
                    <a:pt x="144" y="75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44" y="76"/>
                    <a:pt x="143" y="76"/>
                    <a:pt x="143" y="76"/>
                  </a:cubicBezTo>
                  <a:cubicBezTo>
                    <a:pt x="141" y="78"/>
                    <a:pt x="140" y="79"/>
                    <a:pt x="139" y="80"/>
                  </a:cubicBezTo>
                  <a:cubicBezTo>
                    <a:pt x="138" y="80"/>
                    <a:pt x="138" y="81"/>
                    <a:pt x="138" y="81"/>
                  </a:cubicBezTo>
                  <a:cubicBezTo>
                    <a:pt x="137" y="81"/>
                    <a:pt x="135" y="81"/>
                    <a:pt x="135" y="80"/>
                  </a:cubicBezTo>
                  <a:cubicBezTo>
                    <a:pt x="133" y="78"/>
                    <a:pt x="137" y="74"/>
                    <a:pt x="138" y="73"/>
                  </a:cubicBezTo>
                  <a:cubicBezTo>
                    <a:pt x="138" y="72"/>
                    <a:pt x="139" y="71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8" y="68"/>
                    <a:pt x="138" y="68"/>
                  </a:cubicBezTo>
                  <a:cubicBezTo>
                    <a:pt x="138" y="67"/>
                    <a:pt x="138" y="67"/>
                    <a:pt x="137" y="66"/>
                  </a:cubicBezTo>
                  <a:cubicBezTo>
                    <a:pt x="137" y="66"/>
                    <a:pt x="137" y="66"/>
                    <a:pt x="138" y="66"/>
                  </a:cubicBezTo>
                  <a:cubicBezTo>
                    <a:pt x="138" y="66"/>
                    <a:pt x="138" y="66"/>
                    <a:pt x="139" y="65"/>
                  </a:cubicBezTo>
                  <a:cubicBezTo>
                    <a:pt x="139" y="65"/>
                    <a:pt x="142" y="66"/>
                    <a:pt x="143" y="67"/>
                  </a:cubicBezTo>
                  <a:cubicBezTo>
                    <a:pt x="143" y="67"/>
                    <a:pt x="143" y="68"/>
                    <a:pt x="143" y="68"/>
                  </a:cubicBezTo>
                  <a:cubicBezTo>
                    <a:pt x="143" y="69"/>
                    <a:pt x="143" y="70"/>
                    <a:pt x="143" y="70"/>
                  </a:cubicBezTo>
                  <a:cubicBezTo>
                    <a:pt x="143" y="70"/>
                    <a:pt x="142" y="71"/>
                    <a:pt x="142" y="71"/>
                  </a:cubicBezTo>
                  <a:cubicBezTo>
                    <a:pt x="140" y="72"/>
                    <a:pt x="138" y="74"/>
                    <a:pt x="138" y="76"/>
                  </a:cubicBezTo>
                  <a:cubicBezTo>
                    <a:pt x="138" y="76"/>
                    <a:pt x="138" y="77"/>
                    <a:pt x="138" y="77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39" y="76"/>
                    <a:pt x="140" y="75"/>
                    <a:pt x="141" y="74"/>
                  </a:cubicBezTo>
                  <a:cubicBezTo>
                    <a:pt x="142" y="73"/>
                    <a:pt x="143" y="72"/>
                    <a:pt x="144" y="71"/>
                  </a:cubicBezTo>
                  <a:cubicBezTo>
                    <a:pt x="144" y="71"/>
                    <a:pt x="145" y="70"/>
                    <a:pt x="145" y="70"/>
                  </a:cubicBezTo>
                  <a:cubicBezTo>
                    <a:pt x="145" y="69"/>
                    <a:pt x="145" y="69"/>
                    <a:pt x="146" y="68"/>
                  </a:cubicBezTo>
                  <a:cubicBezTo>
                    <a:pt x="146" y="67"/>
                    <a:pt x="147" y="65"/>
                    <a:pt x="147" y="64"/>
                  </a:cubicBezTo>
                  <a:cubicBezTo>
                    <a:pt x="148" y="62"/>
                    <a:pt x="148" y="60"/>
                    <a:pt x="149" y="58"/>
                  </a:cubicBezTo>
                  <a:cubicBezTo>
                    <a:pt x="149" y="57"/>
                    <a:pt x="149" y="56"/>
                    <a:pt x="150" y="55"/>
                  </a:cubicBezTo>
                  <a:cubicBezTo>
                    <a:pt x="150" y="54"/>
                    <a:pt x="150" y="53"/>
                    <a:pt x="150" y="52"/>
                  </a:cubicBezTo>
                  <a:cubicBezTo>
                    <a:pt x="151" y="51"/>
                    <a:pt x="152" y="51"/>
                    <a:pt x="152" y="50"/>
                  </a:cubicBezTo>
                  <a:close/>
                  <a:moveTo>
                    <a:pt x="138" y="48"/>
                  </a:moveTo>
                  <a:cubicBezTo>
                    <a:pt x="137" y="49"/>
                    <a:pt x="137" y="50"/>
                    <a:pt x="137" y="50"/>
                  </a:cubicBezTo>
                  <a:cubicBezTo>
                    <a:pt x="135" y="52"/>
                    <a:pt x="134" y="53"/>
                    <a:pt x="133" y="54"/>
                  </a:cubicBezTo>
                  <a:cubicBezTo>
                    <a:pt x="133" y="54"/>
                    <a:pt x="132" y="54"/>
                    <a:pt x="132" y="55"/>
                  </a:cubicBezTo>
                  <a:cubicBezTo>
                    <a:pt x="132" y="55"/>
                    <a:pt x="132" y="55"/>
                    <a:pt x="132" y="56"/>
                  </a:cubicBezTo>
                  <a:cubicBezTo>
                    <a:pt x="132" y="56"/>
                    <a:pt x="133" y="56"/>
                    <a:pt x="133" y="56"/>
                  </a:cubicBezTo>
                  <a:cubicBezTo>
                    <a:pt x="134" y="56"/>
                    <a:pt x="135" y="55"/>
                    <a:pt x="135" y="55"/>
                  </a:cubicBezTo>
                  <a:cubicBezTo>
                    <a:pt x="137" y="54"/>
                    <a:pt x="140" y="53"/>
                    <a:pt x="140" y="50"/>
                  </a:cubicBezTo>
                  <a:cubicBezTo>
                    <a:pt x="140" y="49"/>
                    <a:pt x="139" y="49"/>
                    <a:pt x="138" y="48"/>
                  </a:cubicBezTo>
                  <a:close/>
                  <a:moveTo>
                    <a:pt x="152" y="51"/>
                  </a:moveTo>
                  <a:cubicBezTo>
                    <a:pt x="152" y="52"/>
                    <a:pt x="152" y="52"/>
                    <a:pt x="152" y="53"/>
                  </a:cubicBezTo>
                  <a:cubicBezTo>
                    <a:pt x="152" y="53"/>
                    <a:pt x="152" y="54"/>
                    <a:pt x="152" y="54"/>
                  </a:cubicBezTo>
                  <a:cubicBezTo>
                    <a:pt x="151" y="55"/>
                    <a:pt x="151" y="56"/>
                    <a:pt x="150" y="57"/>
                  </a:cubicBezTo>
                  <a:cubicBezTo>
                    <a:pt x="150" y="59"/>
                    <a:pt x="150" y="61"/>
                    <a:pt x="149" y="62"/>
                  </a:cubicBezTo>
                  <a:cubicBezTo>
                    <a:pt x="149" y="63"/>
                    <a:pt x="149" y="64"/>
                    <a:pt x="148" y="65"/>
                  </a:cubicBezTo>
                  <a:cubicBezTo>
                    <a:pt x="148" y="66"/>
                    <a:pt x="148" y="67"/>
                    <a:pt x="148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8" y="67"/>
                    <a:pt x="148" y="67"/>
                    <a:pt x="148" y="67"/>
                  </a:cubicBezTo>
                  <a:cubicBezTo>
                    <a:pt x="149" y="65"/>
                    <a:pt x="151" y="63"/>
                    <a:pt x="152" y="61"/>
                  </a:cubicBezTo>
                  <a:cubicBezTo>
                    <a:pt x="152" y="61"/>
                    <a:pt x="153" y="60"/>
                    <a:pt x="153" y="60"/>
                  </a:cubicBezTo>
                  <a:cubicBezTo>
                    <a:pt x="153" y="58"/>
                    <a:pt x="153" y="53"/>
                    <a:pt x="152" y="51"/>
                  </a:cubicBezTo>
                  <a:close/>
                  <a:moveTo>
                    <a:pt x="141" y="59"/>
                  </a:moveTo>
                  <a:cubicBezTo>
                    <a:pt x="140" y="59"/>
                    <a:pt x="139" y="60"/>
                    <a:pt x="140" y="61"/>
                  </a:cubicBezTo>
                  <a:cubicBezTo>
                    <a:pt x="140" y="61"/>
                    <a:pt x="141" y="61"/>
                    <a:pt x="141" y="61"/>
                  </a:cubicBezTo>
                  <a:cubicBezTo>
                    <a:pt x="141" y="62"/>
                    <a:pt x="140" y="62"/>
                    <a:pt x="140" y="63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0" y="63"/>
                    <a:pt x="141" y="63"/>
                    <a:pt x="141" y="63"/>
                  </a:cubicBezTo>
                  <a:cubicBezTo>
                    <a:pt x="142" y="63"/>
                    <a:pt x="144" y="62"/>
                    <a:pt x="143" y="60"/>
                  </a:cubicBezTo>
                  <a:cubicBezTo>
                    <a:pt x="143" y="60"/>
                    <a:pt x="143" y="59"/>
                    <a:pt x="143" y="59"/>
                  </a:cubicBezTo>
                  <a:cubicBezTo>
                    <a:pt x="142" y="59"/>
                    <a:pt x="141" y="59"/>
                    <a:pt x="141" y="59"/>
                  </a:cubicBezTo>
                  <a:close/>
                  <a:moveTo>
                    <a:pt x="132" y="59"/>
                  </a:moveTo>
                  <a:cubicBezTo>
                    <a:pt x="132" y="60"/>
                    <a:pt x="132" y="61"/>
                    <a:pt x="131" y="61"/>
                  </a:cubicBezTo>
                  <a:cubicBezTo>
                    <a:pt x="131" y="62"/>
                    <a:pt x="131" y="63"/>
                    <a:pt x="130" y="64"/>
                  </a:cubicBezTo>
                  <a:cubicBezTo>
                    <a:pt x="130" y="64"/>
                    <a:pt x="130" y="64"/>
                    <a:pt x="129" y="64"/>
                  </a:cubicBezTo>
                  <a:cubicBezTo>
                    <a:pt x="129" y="64"/>
                    <a:pt x="129" y="65"/>
                    <a:pt x="128" y="65"/>
                  </a:cubicBezTo>
                  <a:cubicBezTo>
                    <a:pt x="127" y="65"/>
                    <a:pt x="126" y="66"/>
                    <a:pt x="125" y="66"/>
                  </a:cubicBezTo>
                  <a:cubicBezTo>
                    <a:pt x="124" y="67"/>
                    <a:pt x="123" y="67"/>
                    <a:pt x="122" y="68"/>
                  </a:cubicBezTo>
                  <a:cubicBezTo>
                    <a:pt x="121" y="69"/>
                    <a:pt x="121" y="69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1" y="70"/>
                    <a:pt x="121" y="70"/>
                    <a:pt x="122" y="70"/>
                  </a:cubicBezTo>
                  <a:cubicBezTo>
                    <a:pt x="122" y="70"/>
                    <a:pt x="123" y="70"/>
                    <a:pt x="124" y="69"/>
                  </a:cubicBezTo>
                  <a:cubicBezTo>
                    <a:pt x="125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9"/>
                    <a:pt x="128" y="69"/>
                  </a:cubicBezTo>
                  <a:cubicBezTo>
                    <a:pt x="127" y="69"/>
                    <a:pt x="127" y="70"/>
                    <a:pt x="127" y="70"/>
                  </a:cubicBezTo>
                  <a:cubicBezTo>
                    <a:pt x="126" y="72"/>
                    <a:pt x="124" y="74"/>
                    <a:pt x="123" y="77"/>
                  </a:cubicBezTo>
                  <a:cubicBezTo>
                    <a:pt x="123" y="78"/>
                    <a:pt x="123" y="78"/>
                    <a:pt x="122" y="79"/>
                  </a:cubicBezTo>
                  <a:cubicBezTo>
                    <a:pt x="122" y="80"/>
                    <a:pt x="122" y="81"/>
                    <a:pt x="121" y="81"/>
                  </a:cubicBezTo>
                  <a:cubicBezTo>
                    <a:pt x="121" y="82"/>
                    <a:pt x="121" y="82"/>
                    <a:pt x="121" y="82"/>
                  </a:cubicBezTo>
                  <a:cubicBezTo>
                    <a:pt x="121" y="84"/>
                    <a:pt x="122" y="86"/>
                    <a:pt x="125" y="85"/>
                  </a:cubicBezTo>
                  <a:cubicBezTo>
                    <a:pt x="125" y="85"/>
                    <a:pt x="126" y="85"/>
                    <a:pt x="126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6"/>
                    <a:pt x="126" y="88"/>
                    <a:pt x="125" y="89"/>
                  </a:cubicBezTo>
                  <a:cubicBezTo>
                    <a:pt x="125" y="89"/>
                    <a:pt x="125" y="90"/>
                    <a:pt x="125" y="91"/>
                  </a:cubicBezTo>
                  <a:cubicBezTo>
                    <a:pt x="125" y="91"/>
                    <a:pt x="124" y="91"/>
                    <a:pt x="124" y="92"/>
                  </a:cubicBezTo>
                  <a:cubicBezTo>
                    <a:pt x="124" y="93"/>
                    <a:pt x="125" y="94"/>
                    <a:pt x="126" y="94"/>
                  </a:cubicBezTo>
                  <a:cubicBezTo>
                    <a:pt x="127" y="94"/>
                    <a:pt x="128" y="89"/>
                    <a:pt x="128" y="87"/>
                  </a:cubicBezTo>
                  <a:cubicBezTo>
                    <a:pt x="128" y="87"/>
                    <a:pt x="128" y="86"/>
                    <a:pt x="128" y="85"/>
                  </a:cubicBezTo>
                  <a:cubicBezTo>
                    <a:pt x="128" y="84"/>
                    <a:pt x="128" y="82"/>
                    <a:pt x="128" y="81"/>
                  </a:cubicBezTo>
                  <a:cubicBezTo>
                    <a:pt x="129" y="79"/>
                    <a:pt x="129" y="78"/>
                    <a:pt x="129" y="77"/>
                  </a:cubicBezTo>
                  <a:cubicBezTo>
                    <a:pt x="129" y="77"/>
                    <a:pt x="129" y="76"/>
                    <a:pt x="129" y="76"/>
                  </a:cubicBezTo>
                  <a:cubicBezTo>
                    <a:pt x="129" y="75"/>
                    <a:pt x="129" y="74"/>
                    <a:pt x="130" y="73"/>
                  </a:cubicBezTo>
                  <a:cubicBezTo>
                    <a:pt x="130" y="72"/>
                    <a:pt x="131" y="70"/>
                    <a:pt x="132" y="69"/>
                  </a:cubicBezTo>
                  <a:cubicBezTo>
                    <a:pt x="132" y="68"/>
                    <a:pt x="132" y="68"/>
                    <a:pt x="133" y="67"/>
                  </a:cubicBezTo>
                  <a:cubicBezTo>
                    <a:pt x="133" y="67"/>
                    <a:pt x="133" y="67"/>
                    <a:pt x="133" y="66"/>
                  </a:cubicBezTo>
                  <a:cubicBezTo>
                    <a:pt x="133" y="66"/>
                    <a:pt x="133" y="65"/>
                    <a:pt x="133" y="64"/>
                  </a:cubicBezTo>
                  <a:cubicBezTo>
                    <a:pt x="133" y="64"/>
                    <a:pt x="133" y="63"/>
                    <a:pt x="133" y="63"/>
                  </a:cubicBezTo>
                  <a:cubicBezTo>
                    <a:pt x="133" y="62"/>
                    <a:pt x="133" y="60"/>
                    <a:pt x="132" y="59"/>
                  </a:cubicBezTo>
                  <a:close/>
                  <a:moveTo>
                    <a:pt x="128" y="73"/>
                  </a:moveTo>
                  <a:cubicBezTo>
                    <a:pt x="128" y="73"/>
                    <a:pt x="127" y="74"/>
                    <a:pt x="127" y="75"/>
                  </a:cubicBezTo>
                  <a:cubicBezTo>
                    <a:pt x="127" y="77"/>
                    <a:pt x="127" y="78"/>
                    <a:pt x="126" y="79"/>
                  </a:cubicBezTo>
                  <a:cubicBezTo>
                    <a:pt x="126" y="80"/>
                    <a:pt x="126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6" y="77"/>
                    <a:pt x="126" y="75"/>
                    <a:pt x="128" y="73"/>
                  </a:cubicBezTo>
                  <a:close/>
                  <a:moveTo>
                    <a:pt x="186" y="59"/>
                  </a:moveTo>
                  <a:cubicBezTo>
                    <a:pt x="188" y="59"/>
                    <a:pt x="188" y="60"/>
                    <a:pt x="188" y="61"/>
                  </a:cubicBezTo>
                  <a:cubicBezTo>
                    <a:pt x="189" y="62"/>
                    <a:pt x="189" y="62"/>
                    <a:pt x="189" y="63"/>
                  </a:cubicBezTo>
                  <a:cubicBezTo>
                    <a:pt x="190" y="64"/>
                    <a:pt x="192" y="64"/>
                    <a:pt x="192" y="65"/>
                  </a:cubicBezTo>
                  <a:cubicBezTo>
                    <a:pt x="193" y="65"/>
                    <a:pt x="193" y="66"/>
                    <a:pt x="193" y="66"/>
                  </a:cubicBezTo>
                  <a:cubicBezTo>
                    <a:pt x="192" y="67"/>
                    <a:pt x="191" y="67"/>
                    <a:pt x="191" y="68"/>
                  </a:cubicBezTo>
                  <a:cubicBezTo>
                    <a:pt x="191" y="68"/>
                    <a:pt x="191" y="68"/>
                    <a:pt x="190" y="69"/>
                  </a:cubicBezTo>
                  <a:cubicBezTo>
                    <a:pt x="190" y="69"/>
                    <a:pt x="190" y="70"/>
                    <a:pt x="189" y="70"/>
                  </a:cubicBezTo>
                  <a:cubicBezTo>
                    <a:pt x="189" y="71"/>
                    <a:pt x="189" y="71"/>
                    <a:pt x="189" y="72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8" y="73"/>
                    <a:pt x="187" y="73"/>
                    <a:pt x="187" y="73"/>
                  </a:cubicBezTo>
                  <a:cubicBezTo>
                    <a:pt x="187" y="73"/>
                    <a:pt x="187" y="74"/>
                    <a:pt x="186" y="74"/>
                  </a:cubicBezTo>
                  <a:cubicBezTo>
                    <a:pt x="186" y="74"/>
                    <a:pt x="186" y="76"/>
                    <a:pt x="186" y="76"/>
                  </a:cubicBezTo>
                  <a:cubicBezTo>
                    <a:pt x="186" y="77"/>
                    <a:pt x="186" y="78"/>
                    <a:pt x="186" y="80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86" y="79"/>
                    <a:pt x="186" y="79"/>
                    <a:pt x="186" y="79"/>
                  </a:cubicBezTo>
                  <a:cubicBezTo>
                    <a:pt x="187" y="79"/>
                    <a:pt x="188" y="78"/>
                    <a:pt x="188" y="77"/>
                  </a:cubicBezTo>
                  <a:cubicBezTo>
                    <a:pt x="189" y="77"/>
                    <a:pt x="190" y="76"/>
                    <a:pt x="191" y="75"/>
                  </a:cubicBezTo>
                  <a:cubicBezTo>
                    <a:pt x="192" y="75"/>
                    <a:pt x="193" y="74"/>
                    <a:pt x="193" y="73"/>
                  </a:cubicBezTo>
                  <a:cubicBezTo>
                    <a:pt x="194" y="72"/>
                    <a:pt x="196" y="71"/>
                    <a:pt x="197" y="70"/>
                  </a:cubicBezTo>
                  <a:cubicBezTo>
                    <a:pt x="197" y="70"/>
                    <a:pt x="197" y="69"/>
                    <a:pt x="198" y="69"/>
                  </a:cubicBezTo>
                  <a:cubicBezTo>
                    <a:pt x="198" y="66"/>
                    <a:pt x="198" y="64"/>
                    <a:pt x="198" y="62"/>
                  </a:cubicBezTo>
                  <a:cubicBezTo>
                    <a:pt x="198" y="61"/>
                    <a:pt x="198" y="60"/>
                    <a:pt x="198" y="59"/>
                  </a:cubicBezTo>
                  <a:cubicBezTo>
                    <a:pt x="198" y="58"/>
                    <a:pt x="199" y="58"/>
                    <a:pt x="199" y="58"/>
                  </a:cubicBezTo>
                  <a:cubicBezTo>
                    <a:pt x="199" y="58"/>
                    <a:pt x="200" y="58"/>
                    <a:pt x="200" y="58"/>
                  </a:cubicBezTo>
                  <a:cubicBezTo>
                    <a:pt x="201" y="59"/>
                    <a:pt x="201" y="60"/>
                    <a:pt x="201" y="60"/>
                  </a:cubicBezTo>
                  <a:cubicBezTo>
                    <a:pt x="202" y="62"/>
                    <a:pt x="200" y="65"/>
                    <a:pt x="202" y="65"/>
                  </a:cubicBezTo>
                  <a:cubicBezTo>
                    <a:pt x="202" y="65"/>
                    <a:pt x="203" y="65"/>
                    <a:pt x="203" y="65"/>
                  </a:cubicBezTo>
                  <a:cubicBezTo>
                    <a:pt x="203" y="64"/>
                    <a:pt x="204" y="63"/>
                    <a:pt x="205" y="62"/>
                  </a:cubicBezTo>
                  <a:cubicBezTo>
                    <a:pt x="205" y="62"/>
                    <a:pt x="205" y="61"/>
                    <a:pt x="205" y="61"/>
                  </a:cubicBezTo>
                  <a:cubicBezTo>
                    <a:pt x="206" y="62"/>
                    <a:pt x="206" y="62"/>
                    <a:pt x="206" y="63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6"/>
                    <a:pt x="204" y="66"/>
                  </a:cubicBezTo>
                  <a:cubicBezTo>
                    <a:pt x="204" y="67"/>
                    <a:pt x="203" y="68"/>
                    <a:pt x="203" y="69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2" y="70"/>
                    <a:pt x="201" y="70"/>
                    <a:pt x="201" y="71"/>
                  </a:cubicBezTo>
                  <a:cubicBezTo>
                    <a:pt x="201" y="71"/>
                    <a:pt x="201" y="71"/>
                    <a:pt x="201" y="72"/>
                  </a:cubicBezTo>
                  <a:cubicBezTo>
                    <a:pt x="201" y="72"/>
                    <a:pt x="200" y="72"/>
                    <a:pt x="200" y="72"/>
                  </a:cubicBezTo>
                  <a:cubicBezTo>
                    <a:pt x="200" y="72"/>
                    <a:pt x="200" y="73"/>
                    <a:pt x="200" y="73"/>
                  </a:cubicBezTo>
                  <a:cubicBezTo>
                    <a:pt x="200" y="74"/>
                    <a:pt x="198" y="77"/>
                    <a:pt x="198" y="78"/>
                  </a:cubicBezTo>
                  <a:cubicBezTo>
                    <a:pt x="198" y="78"/>
                    <a:pt x="199" y="78"/>
                    <a:pt x="199" y="78"/>
                  </a:cubicBezTo>
                  <a:cubicBezTo>
                    <a:pt x="200" y="78"/>
                    <a:pt x="201" y="77"/>
                    <a:pt x="201" y="76"/>
                  </a:cubicBezTo>
                  <a:cubicBezTo>
                    <a:pt x="202" y="76"/>
                    <a:pt x="203" y="75"/>
                    <a:pt x="203" y="75"/>
                  </a:cubicBezTo>
                  <a:cubicBezTo>
                    <a:pt x="203" y="75"/>
                    <a:pt x="204" y="74"/>
                    <a:pt x="204" y="74"/>
                  </a:cubicBezTo>
                  <a:cubicBezTo>
                    <a:pt x="204" y="74"/>
                    <a:pt x="205" y="74"/>
                    <a:pt x="206" y="73"/>
                  </a:cubicBezTo>
                  <a:cubicBezTo>
                    <a:pt x="206" y="73"/>
                    <a:pt x="207" y="73"/>
                    <a:pt x="207" y="73"/>
                  </a:cubicBezTo>
                  <a:cubicBezTo>
                    <a:pt x="208" y="73"/>
                    <a:pt x="209" y="74"/>
                    <a:pt x="210" y="74"/>
                  </a:cubicBezTo>
                  <a:cubicBezTo>
                    <a:pt x="211" y="75"/>
                    <a:pt x="209" y="79"/>
                    <a:pt x="209" y="80"/>
                  </a:cubicBezTo>
                  <a:cubicBezTo>
                    <a:pt x="208" y="81"/>
                    <a:pt x="208" y="81"/>
                    <a:pt x="208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10" y="83"/>
                    <a:pt x="212" y="85"/>
                    <a:pt x="215" y="86"/>
                  </a:cubicBezTo>
                  <a:cubicBezTo>
                    <a:pt x="215" y="86"/>
                    <a:pt x="215" y="86"/>
                    <a:pt x="216" y="86"/>
                  </a:cubicBezTo>
                  <a:cubicBezTo>
                    <a:pt x="216" y="86"/>
                    <a:pt x="217" y="87"/>
                    <a:pt x="217" y="87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219" y="88"/>
                    <a:pt x="221" y="91"/>
                    <a:pt x="220" y="92"/>
                  </a:cubicBezTo>
                  <a:cubicBezTo>
                    <a:pt x="220" y="93"/>
                    <a:pt x="219" y="93"/>
                    <a:pt x="218" y="93"/>
                  </a:cubicBezTo>
                  <a:cubicBezTo>
                    <a:pt x="217" y="93"/>
                    <a:pt x="216" y="91"/>
                    <a:pt x="215" y="91"/>
                  </a:cubicBezTo>
                  <a:cubicBezTo>
                    <a:pt x="215" y="90"/>
                    <a:pt x="214" y="90"/>
                    <a:pt x="214" y="90"/>
                  </a:cubicBezTo>
                  <a:cubicBezTo>
                    <a:pt x="214" y="90"/>
                    <a:pt x="214" y="90"/>
                    <a:pt x="213" y="89"/>
                  </a:cubicBezTo>
                  <a:cubicBezTo>
                    <a:pt x="212" y="88"/>
                    <a:pt x="210" y="86"/>
                    <a:pt x="209" y="85"/>
                  </a:cubicBezTo>
                  <a:cubicBezTo>
                    <a:pt x="208" y="85"/>
                    <a:pt x="208" y="84"/>
                    <a:pt x="207" y="84"/>
                  </a:cubicBezTo>
                  <a:cubicBezTo>
                    <a:pt x="207" y="84"/>
                    <a:pt x="207" y="84"/>
                    <a:pt x="206" y="84"/>
                  </a:cubicBezTo>
                  <a:cubicBezTo>
                    <a:pt x="206" y="85"/>
                    <a:pt x="206" y="85"/>
                    <a:pt x="205" y="86"/>
                  </a:cubicBezTo>
                  <a:cubicBezTo>
                    <a:pt x="205" y="86"/>
                    <a:pt x="204" y="87"/>
                    <a:pt x="203" y="88"/>
                  </a:cubicBezTo>
                  <a:cubicBezTo>
                    <a:pt x="203" y="88"/>
                    <a:pt x="203" y="89"/>
                    <a:pt x="202" y="89"/>
                  </a:cubicBezTo>
                  <a:cubicBezTo>
                    <a:pt x="201" y="90"/>
                    <a:pt x="200" y="91"/>
                    <a:pt x="200" y="92"/>
                  </a:cubicBezTo>
                  <a:cubicBezTo>
                    <a:pt x="199" y="92"/>
                    <a:pt x="198" y="92"/>
                    <a:pt x="197" y="92"/>
                  </a:cubicBezTo>
                  <a:cubicBezTo>
                    <a:pt x="196" y="92"/>
                    <a:pt x="195" y="89"/>
                    <a:pt x="194" y="88"/>
                  </a:cubicBezTo>
                  <a:cubicBezTo>
                    <a:pt x="194" y="88"/>
                    <a:pt x="194" y="87"/>
                    <a:pt x="193" y="86"/>
                  </a:cubicBezTo>
                  <a:cubicBezTo>
                    <a:pt x="193" y="86"/>
                    <a:pt x="193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3" y="85"/>
                    <a:pt x="193" y="84"/>
                  </a:cubicBezTo>
                  <a:cubicBezTo>
                    <a:pt x="195" y="85"/>
                    <a:pt x="196" y="89"/>
                    <a:pt x="199" y="88"/>
                  </a:cubicBezTo>
                  <a:cubicBezTo>
                    <a:pt x="200" y="88"/>
                    <a:pt x="201" y="87"/>
                    <a:pt x="202" y="86"/>
                  </a:cubicBezTo>
                  <a:cubicBezTo>
                    <a:pt x="203" y="85"/>
                    <a:pt x="204" y="84"/>
                    <a:pt x="204" y="83"/>
                  </a:cubicBezTo>
                  <a:cubicBezTo>
                    <a:pt x="204" y="83"/>
                    <a:pt x="205" y="83"/>
                    <a:pt x="204" y="83"/>
                  </a:cubicBezTo>
                  <a:cubicBezTo>
                    <a:pt x="203" y="82"/>
                    <a:pt x="201" y="81"/>
                    <a:pt x="199" y="81"/>
                  </a:cubicBezTo>
                  <a:cubicBezTo>
                    <a:pt x="198" y="81"/>
                    <a:pt x="197" y="81"/>
                    <a:pt x="196" y="81"/>
                  </a:cubicBezTo>
                  <a:cubicBezTo>
                    <a:pt x="196" y="81"/>
                    <a:pt x="195" y="80"/>
                    <a:pt x="195" y="80"/>
                  </a:cubicBezTo>
                  <a:cubicBezTo>
                    <a:pt x="196" y="79"/>
                    <a:pt x="197" y="76"/>
                    <a:pt x="197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5" y="74"/>
                    <a:pt x="194" y="76"/>
                    <a:pt x="192" y="78"/>
                  </a:cubicBezTo>
                  <a:cubicBezTo>
                    <a:pt x="191" y="79"/>
                    <a:pt x="190" y="79"/>
                    <a:pt x="189" y="80"/>
                  </a:cubicBezTo>
                  <a:cubicBezTo>
                    <a:pt x="188" y="81"/>
                    <a:pt x="188" y="81"/>
                    <a:pt x="187" y="82"/>
                  </a:cubicBezTo>
                  <a:cubicBezTo>
                    <a:pt x="187" y="82"/>
                    <a:pt x="186" y="82"/>
                    <a:pt x="186" y="83"/>
                  </a:cubicBezTo>
                  <a:cubicBezTo>
                    <a:pt x="186" y="83"/>
                    <a:pt x="186" y="84"/>
                    <a:pt x="186" y="85"/>
                  </a:cubicBezTo>
                  <a:cubicBezTo>
                    <a:pt x="186" y="87"/>
                    <a:pt x="186" y="89"/>
                    <a:pt x="186" y="91"/>
                  </a:cubicBezTo>
                  <a:cubicBezTo>
                    <a:pt x="186" y="92"/>
                    <a:pt x="187" y="96"/>
                    <a:pt x="186" y="97"/>
                  </a:cubicBezTo>
                  <a:cubicBezTo>
                    <a:pt x="186" y="97"/>
                    <a:pt x="185" y="98"/>
                    <a:pt x="185" y="98"/>
                  </a:cubicBezTo>
                  <a:cubicBezTo>
                    <a:pt x="183" y="99"/>
                    <a:pt x="182" y="95"/>
                    <a:pt x="181" y="94"/>
                  </a:cubicBezTo>
                  <a:cubicBezTo>
                    <a:pt x="181" y="93"/>
                    <a:pt x="180" y="92"/>
                    <a:pt x="180" y="91"/>
                  </a:cubicBezTo>
                  <a:cubicBezTo>
                    <a:pt x="180" y="91"/>
                    <a:pt x="182" y="92"/>
                    <a:pt x="182" y="92"/>
                  </a:cubicBezTo>
                  <a:cubicBezTo>
                    <a:pt x="182" y="92"/>
                    <a:pt x="183" y="92"/>
                    <a:pt x="183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3" y="90"/>
                    <a:pt x="183" y="88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1" y="88"/>
                    <a:pt x="180" y="90"/>
                    <a:pt x="178" y="91"/>
                  </a:cubicBezTo>
                  <a:cubicBezTo>
                    <a:pt x="177" y="91"/>
                    <a:pt x="176" y="92"/>
                    <a:pt x="176" y="91"/>
                  </a:cubicBezTo>
                  <a:cubicBezTo>
                    <a:pt x="176" y="91"/>
                    <a:pt x="175" y="90"/>
                    <a:pt x="175" y="90"/>
                  </a:cubicBezTo>
                  <a:cubicBezTo>
                    <a:pt x="175" y="89"/>
                    <a:pt x="176" y="88"/>
                    <a:pt x="177" y="88"/>
                  </a:cubicBezTo>
                  <a:cubicBezTo>
                    <a:pt x="177" y="87"/>
                    <a:pt x="178" y="87"/>
                    <a:pt x="178" y="86"/>
                  </a:cubicBezTo>
                  <a:cubicBezTo>
                    <a:pt x="179" y="85"/>
                    <a:pt x="181" y="84"/>
                    <a:pt x="182" y="83"/>
                  </a:cubicBezTo>
                  <a:cubicBezTo>
                    <a:pt x="182" y="82"/>
                    <a:pt x="183" y="82"/>
                    <a:pt x="184" y="80"/>
                  </a:cubicBezTo>
                  <a:cubicBezTo>
                    <a:pt x="184" y="80"/>
                    <a:pt x="184" y="80"/>
                    <a:pt x="184" y="80"/>
                  </a:cubicBezTo>
                  <a:cubicBezTo>
                    <a:pt x="184" y="79"/>
                    <a:pt x="184" y="79"/>
                    <a:pt x="184" y="78"/>
                  </a:cubicBezTo>
                  <a:cubicBezTo>
                    <a:pt x="184" y="77"/>
                    <a:pt x="184" y="77"/>
                    <a:pt x="184" y="76"/>
                  </a:cubicBezTo>
                  <a:cubicBezTo>
                    <a:pt x="183" y="76"/>
                    <a:pt x="178" y="80"/>
                    <a:pt x="177" y="77"/>
                  </a:cubicBezTo>
                  <a:cubicBezTo>
                    <a:pt x="177" y="77"/>
                    <a:pt x="177" y="76"/>
                    <a:pt x="177" y="76"/>
                  </a:cubicBezTo>
                  <a:cubicBezTo>
                    <a:pt x="178" y="75"/>
                    <a:pt x="179" y="74"/>
                    <a:pt x="180" y="74"/>
                  </a:cubicBezTo>
                  <a:cubicBezTo>
                    <a:pt x="181" y="73"/>
                    <a:pt x="182" y="73"/>
                    <a:pt x="183" y="72"/>
                  </a:cubicBezTo>
                  <a:cubicBezTo>
                    <a:pt x="183" y="71"/>
                    <a:pt x="184" y="71"/>
                    <a:pt x="184" y="70"/>
                  </a:cubicBezTo>
                  <a:cubicBezTo>
                    <a:pt x="185" y="70"/>
                    <a:pt x="185" y="69"/>
                    <a:pt x="185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5" y="67"/>
                    <a:pt x="185" y="65"/>
                    <a:pt x="185" y="64"/>
                  </a:cubicBezTo>
                  <a:cubicBezTo>
                    <a:pt x="185" y="63"/>
                    <a:pt x="185" y="63"/>
                    <a:pt x="186" y="62"/>
                  </a:cubicBezTo>
                  <a:cubicBezTo>
                    <a:pt x="186" y="61"/>
                    <a:pt x="186" y="60"/>
                    <a:pt x="186" y="59"/>
                  </a:cubicBezTo>
                  <a:close/>
                  <a:moveTo>
                    <a:pt x="187" y="63"/>
                  </a:moveTo>
                  <a:cubicBezTo>
                    <a:pt x="187" y="65"/>
                    <a:pt x="187" y="67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9"/>
                    <a:pt x="187" y="69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187" y="68"/>
                    <a:pt x="188" y="68"/>
                    <a:pt x="188" y="68"/>
                  </a:cubicBezTo>
                  <a:cubicBezTo>
                    <a:pt x="188" y="67"/>
                    <a:pt x="189" y="66"/>
                    <a:pt x="189" y="65"/>
                  </a:cubicBezTo>
                  <a:cubicBezTo>
                    <a:pt x="189" y="65"/>
                    <a:pt x="189" y="65"/>
                    <a:pt x="188" y="65"/>
                  </a:cubicBezTo>
                  <a:cubicBezTo>
                    <a:pt x="188" y="64"/>
                    <a:pt x="188" y="64"/>
                    <a:pt x="187" y="63"/>
                  </a:cubicBezTo>
                  <a:close/>
                  <a:moveTo>
                    <a:pt x="202" y="65"/>
                  </a:moveTo>
                  <a:cubicBezTo>
                    <a:pt x="202" y="65"/>
                    <a:pt x="202" y="65"/>
                    <a:pt x="202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2" y="65"/>
                    <a:pt x="202" y="65"/>
                    <a:pt x="202" y="65"/>
                  </a:cubicBezTo>
                  <a:close/>
                  <a:moveTo>
                    <a:pt x="205" y="76"/>
                  </a:moveTo>
                  <a:cubicBezTo>
                    <a:pt x="205" y="76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1" y="79"/>
                    <a:pt x="201" y="79"/>
                  </a:cubicBezTo>
                  <a:cubicBezTo>
                    <a:pt x="202" y="79"/>
                    <a:pt x="203" y="79"/>
                    <a:pt x="203" y="80"/>
                  </a:cubicBezTo>
                  <a:cubicBezTo>
                    <a:pt x="204" y="80"/>
                    <a:pt x="204" y="80"/>
                    <a:pt x="205" y="80"/>
                  </a:cubicBezTo>
                  <a:cubicBezTo>
                    <a:pt x="205" y="80"/>
                    <a:pt x="206" y="81"/>
                    <a:pt x="206" y="81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6" y="80"/>
                    <a:pt x="207" y="80"/>
                    <a:pt x="207" y="79"/>
                  </a:cubicBezTo>
                  <a:cubicBezTo>
                    <a:pt x="207" y="79"/>
                    <a:pt x="207" y="77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5" y="76"/>
                  </a:cubicBezTo>
                  <a:close/>
                  <a:moveTo>
                    <a:pt x="249" y="42"/>
                  </a:moveTo>
                  <a:cubicBezTo>
                    <a:pt x="251" y="42"/>
                    <a:pt x="253" y="45"/>
                    <a:pt x="254" y="46"/>
                  </a:cubicBezTo>
                  <a:cubicBezTo>
                    <a:pt x="254" y="46"/>
                    <a:pt x="254" y="47"/>
                    <a:pt x="254" y="47"/>
                  </a:cubicBezTo>
                  <a:cubicBezTo>
                    <a:pt x="254" y="47"/>
                    <a:pt x="254" y="48"/>
                    <a:pt x="255" y="49"/>
                  </a:cubicBezTo>
                  <a:cubicBezTo>
                    <a:pt x="255" y="49"/>
                    <a:pt x="255" y="50"/>
                    <a:pt x="256" y="51"/>
                  </a:cubicBezTo>
                  <a:cubicBezTo>
                    <a:pt x="256" y="51"/>
                    <a:pt x="256" y="51"/>
                    <a:pt x="256" y="52"/>
                  </a:cubicBezTo>
                  <a:cubicBezTo>
                    <a:pt x="256" y="52"/>
                    <a:pt x="256" y="53"/>
                    <a:pt x="256" y="54"/>
                  </a:cubicBezTo>
                  <a:cubicBezTo>
                    <a:pt x="256" y="54"/>
                    <a:pt x="257" y="54"/>
                    <a:pt x="257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7" y="53"/>
                    <a:pt x="259" y="51"/>
                    <a:pt x="259" y="50"/>
                  </a:cubicBezTo>
                  <a:cubicBezTo>
                    <a:pt x="259" y="49"/>
                    <a:pt x="259" y="49"/>
                    <a:pt x="259" y="48"/>
                  </a:cubicBezTo>
                  <a:cubicBezTo>
                    <a:pt x="259" y="48"/>
                    <a:pt x="259" y="48"/>
                    <a:pt x="259" y="47"/>
                  </a:cubicBezTo>
                  <a:cubicBezTo>
                    <a:pt x="259" y="47"/>
                    <a:pt x="259" y="46"/>
                    <a:pt x="259" y="45"/>
                  </a:cubicBezTo>
                  <a:cubicBezTo>
                    <a:pt x="258" y="45"/>
                    <a:pt x="258" y="44"/>
                    <a:pt x="257" y="44"/>
                  </a:cubicBezTo>
                  <a:cubicBezTo>
                    <a:pt x="257" y="44"/>
                    <a:pt x="257" y="43"/>
                    <a:pt x="257" y="43"/>
                  </a:cubicBezTo>
                  <a:cubicBezTo>
                    <a:pt x="257" y="43"/>
                    <a:pt x="257" y="43"/>
                    <a:pt x="257" y="43"/>
                  </a:cubicBezTo>
                  <a:cubicBezTo>
                    <a:pt x="258" y="43"/>
                    <a:pt x="258" y="43"/>
                    <a:pt x="259" y="44"/>
                  </a:cubicBezTo>
                  <a:cubicBezTo>
                    <a:pt x="260" y="45"/>
                    <a:pt x="261" y="47"/>
                    <a:pt x="261" y="49"/>
                  </a:cubicBezTo>
                  <a:cubicBezTo>
                    <a:pt x="261" y="50"/>
                    <a:pt x="260" y="51"/>
                    <a:pt x="260" y="51"/>
                  </a:cubicBezTo>
                  <a:cubicBezTo>
                    <a:pt x="260" y="52"/>
                    <a:pt x="260" y="52"/>
                    <a:pt x="260" y="52"/>
                  </a:cubicBezTo>
                  <a:cubicBezTo>
                    <a:pt x="260" y="52"/>
                    <a:pt x="260" y="53"/>
                    <a:pt x="260" y="53"/>
                  </a:cubicBezTo>
                  <a:cubicBezTo>
                    <a:pt x="260" y="53"/>
                    <a:pt x="260" y="54"/>
                    <a:pt x="260" y="54"/>
                  </a:cubicBezTo>
                  <a:cubicBezTo>
                    <a:pt x="260" y="54"/>
                    <a:pt x="260" y="54"/>
                    <a:pt x="260" y="55"/>
                  </a:cubicBezTo>
                  <a:cubicBezTo>
                    <a:pt x="260" y="55"/>
                    <a:pt x="260" y="56"/>
                    <a:pt x="260" y="57"/>
                  </a:cubicBezTo>
                  <a:cubicBezTo>
                    <a:pt x="260" y="58"/>
                    <a:pt x="260" y="59"/>
                    <a:pt x="260" y="60"/>
                  </a:cubicBezTo>
                  <a:cubicBezTo>
                    <a:pt x="260" y="60"/>
                    <a:pt x="259" y="61"/>
                    <a:pt x="259" y="61"/>
                  </a:cubicBezTo>
                  <a:cubicBezTo>
                    <a:pt x="259" y="62"/>
                    <a:pt x="259" y="63"/>
                    <a:pt x="259" y="63"/>
                  </a:cubicBezTo>
                  <a:cubicBezTo>
                    <a:pt x="258" y="64"/>
                    <a:pt x="258" y="64"/>
                    <a:pt x="258" y="64"/>
                  </a:cubicBezTo>
                  <a:cubicBezTo>
                    <a:pt x="258" y="65"/>
                    <a:pt x="258" y="66"/>
                    <a:pt x="258" y="67"/>
                  </a:cubicBezTo>
                  <a:cubicBezTo>
                    <a:pt x="258" y="67"/>
                    <a:pt x="258" y="68"/>
                    <a:pt x="258" y="69"/>
                  </a:cubicBezTo>
                  <a:cubicBezTo>
                    <a:pt x="258" y="70"/>
                    <a:pt x="258" y="70"/>
                    <a:pt x="258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9" y="71"/>
                    <a:pt x="259" y="71"/>
                    <a:pt x="260" y="70"/>
                  </a:cubicBezTo>
                  <a:cubicBezTo>
                    <a:pt x="260" y="70"/>
                    <a:pt x="260" y="70"/>
                    <a:pt x="261" y="69"/>
                  </a:cubicBezTo>
                  <a:cubicBezTo>
                    <a:pt x="261" y="69"/>
                    <a:pt x="262" y="69"/>
                    <a:pt x="262" y="69"/>
                  </a:cubicBezTo>
                  <a:cubicBezTo>
                    <a:pt x="262" y="69"/>
                    <a:pt x="263" y="68"/>
                    <a:pt x="263" y="68"/>
                  </a:cubicBezTo>
                  <a:cubicBezTo>
                    <a:pt x="264" y="68"/>
                    <a:pt x="265" y="67"/>
                    <a:pt x="266" y="67"/>
                  </a:cubicBezTo>
                  <a:cubicBezTo>
                    <a:pt x="266" y="66"/>
                    <a:pt x="268" y="66"/>
                    <a:pt x="269" y="66"/>
                  </a:cubicBezTo>
                  <a:cubicBezTo>
                    <a:pt x="269" y="66"/>
                    <a:pt x="271" y="67"/>
                    <a:pt x="271" y="68"/>
                  </a:cubicBezTo>
                  <a:cubicBezTo>
                    <a:pt x="271" y="68"/>
                    <a:pt x="271" y="68"/>
                    <a:pt x="271" y="68"/>
                  </a:cubicBezTo>
                  <a:cubicBezTo>
                    <a:pt x="271" y="68"/>
                    <a:pt x="270" y="68"/>
                    <a:pt x="270" y="69"/>
                  </a:cubicBezTo>
                  <a:cubicBezTo>
                    <a:pt x="270" y="69"/>
                    <a:pt x="270" y="69"/>
                    <a:pt x="270" y="69"/>
                  </a:cubicBezTo>
                  <a:cubicBezTo>
                    <a:pt x="269" y="70"/>
                    <a:pt x="268" y="71"/>
                    <a:pt x="268" y="72"/>
                  </a:cubicBezTo>
                  <a:cubicBezTo>
                    <a:pt x="267" y="72"/>
                    <a:pt x="267" y="73"/>
                    <a:pt x="267" y="73"/>
                  </a:cubicBezTo>
                  <a:cubicBezTo>
                    <a:pt x="267" y="73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2"/>
                    <a:pt x="267" y="71"/>
                    <a:pt x="267" y="70"/>
                  </a:cubicBezTo>
                  <a:cubicBezTo>
                    <a:pt x="267" y="69"/>
                    <a:pt x="267" y="69"/>
                    <a:pt x="266" y="69"/>
                  </a:cubicBezTo>
                  <a:cubicBezTo>
                    <a:pt x="266" y="69"/>
                    <a:pt x="265" y="70"/>
                    <a:pt x="264" y="70"/>
                  </a:cubicBezTo>
                  <a:cubicBezTo>
                    <a:pt x="264" y="70"/>
                    <a:pt x="263" y="70"/>
                    <a:pt x="263" y="70"/>
                  </a:cubicBezTo>
                  <a:cubicBezTo>
                    <a:pt x="261" y="71"/>
                    <a:pt x="260" y="71"/>
                    <a:pt x="259" y="72"/>
                  </a:cubicBezTo>
                  <a:cubicBezTo>
                    <a:pt x="258" y="72"/>
                    <a:pt x="258" y="72"/>
                    <a:pt x="258" y="72"/>
                  </a:cubicBezTo>
                  <a:cubicBezTo>
                    <a:pt x="258" y="73"/>
                    <a:pt x="258" y="74"/>
                    <a:pt x="258" y="75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7" y="77"/>
                    <a:pt x="256" y="77"/>
                    <a:pt x="256" y="77"/>
                  </a:cubicBezTo>
                  <a:cubicBezTo>
                    <a:pt x="256" y="78"/>
                    <a:pt x="256" y="78"/>
                    <a:pt x="256" y="78"/>
                  </a:cubicBezTo>
                  <a:cubicBezTo>
                    <a:pt x="256" y="79"/>
                    <a:pt x="254" y="79"/>
                    <a:pt x="254" y="79"/>
                  </a:cubicBezTo>
                  <a:cubicBezTo>
                    <a:pt x="253" y="78"/>
                    <a:pt x="253" y="76"/>
                    <a:pt x="254" y="75"/>
                  </a:cubicBezTo>
                  <a:cubicBezTo>
                    <a:pt x="254" y="74"/>
                    <a:pt x="254" y="74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2"/>
                    <a:pt x="253" y="72"/>
                    <a:pt x="253" y="72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0"/>
                    <a:pt x="253" y="70"/>
                    <a:pt x="253" y="69"/>
                  </a:cubicBezTo>
                  <a:cubicBezTo>
                    <a:pt x="253" y="69"/>
                    <a:pt x="254" y="68"/>
                    <a:pt x="253" y="68"/>
                  </a:cubicBezTo>
                  <a:cubicBezTo>
                    <a:pt x="253" y="68"/>
                    <a:pt x="253" y="68"/>
                    <a:pt x="252" y="68"/>
                  </a:cubicBezTo>
                  <a:cubicBezTo>
                    <a:pt x="250" y="69"/>
                    <a:pt x="247" y="72"/>
                    <a:pt x="244" y="71"/>
                  </a:cubicBezTo>
                  <a:cubicBezTo>
                    <a:pt x="244" y="71"/>
                    <a:pt x="243" y="70"/>
                    <a:pt x="244" y="70"/>
                  </a:cubicBezTo>
                  <a:cubicBezTo>
                    <a:pt x="244" y="69"/>
                    <a:pt x="244" y="69"/>
                    <a:pt x="245" y="69"/>
                  </a:cubicBezTo>
                  <a:cubicBezTo>
                    <a:pt x="245" y="68"/>
                    <a:pt x="245" y="68"/>
                    <a:pt x="246" y="68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9" y="65"/>
                    <a:pt x="250" y="63"/>
                    <a:pt x="251" y="62"/>
                  </a:cubicBezTo>
                  <a:cubicBezTo>
                    <a:pt x="251" y="61"/>
                    <a:pt x="252" y="61"/>
                    <a:pt x="252" y="61"/>
                  </a:cubicBezTo>
                  <a:cubicBezTo>
                    <a:pt x="252" y="60"/>
                    <a:pt x="252" y="59"/>
                    <a:pt x="252" y="58"/>
                  </a:cubicBezTo>
                  <a:cubicBezTo>
                    <a:pt x="252" y="58"/>
                    <a:pt x="252" y="58"/>
                    <a:pt x="252" y="57"/>
                  </a:cubicBezTo>
                  <a:cubicBezTo>
                    <a:pt x="252" y="57"/>
                    <a:pt x="252" y="56"/>
                    <a:pt x="252" y="56"/>
                  </a:cubicBezTo>
                  <a:cubicBezTo>
                    <a:pt x="251" y="55"/>
                    <a:pt x="251" y="55"/>
                    <a:pt x="251" y="54"/>
                  </a:cubicBezTo>
                  <a:cubicBezTo>
                    <a:pt x="251" y="54"/>
                    <a:pt x="251" y="54"/>
                    <a:pt x="251" y="53"/>
                  </a:cubicBezTo>
                  <a:cubicBezTo>
                    <a:pt x="251" y="52"/>
                    <a:pt x="251" y="52"/>
                    <a:pt x="250" y="51"/>
                  </a:cubicBezTo>
                  <a:cubicBezTo>
                    <a:pt x="250" y="51"/>
                    <a:pt x="250" y="50"/>
                    <a:pt x="250" y="50"/>
                  </a:cubicBezTo>
                  <a:cubicBezTo>
                    <a:pt x="250" y="49"/>
                    <a:pt x="250" y="47"/>
                    <a:pt x="249" y="46"/>
                  </a:cubicBezTo>
                  <a:cubicBezTo>
                    <a:pt x="249" y="45"/>
                    <a:pt x="249" y="45"/>
                    <a:pt x="249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43"/>
                    <a:pt x="249" y="43"/>
                    <a:pt x="249" y="42"/>
                  </a:cubicBezTo>
                  <a:close/>
                  <a:moveTo>
                    <a:pt x="288" y="3"/>
                  </a:moveTo>
                  <a:cubicBezTo>
                    <a:pt x="289" y="3"/>
                    <a:pt x="290" y="3"/>
                    <a:pt x="291" y="3"/>
                  </a:cubicBezTo>
                  <a:cubicBezTo>
                    <a:pt x="296" y="5"/>
                    <a:pt x="293" y="10"/>
                    <a:pt x="293" y="14"/>
                  </a:cubicBezTo>
                  <a:cubicBezTo>
                    <a:pt x="293" y="14"/>
                    <a:pt x="293" y="15"/>
                    <a:pt x="293" y="15"/>
                  </a:cubicBezTo>
                  <a:cubicBezTo>
                    <a:pt x="294" y="15"/>
                    <a:pt x="294" y="15"/>
                    <a:pt x="294" y="15"/>
                  </a:cubicBezTo>
                  <a:cubicBezTo>
                    <a:pt x="294" y="15"/>
                    <a:pt x="294" y="15"/>
                    <a:pt x="294" y="15"/>
                  </a:cubicBezTo>
                  <a:cubicBezTo>
                    <a:pt x="294" y="15"/>
                    <a:pt x="295" y="14"/>
                    <a:pt x="295" y="14"/>
                  </a:cubicBezTo>
                  <a:cubicBezTo>
                    <a:pt x="296" y="14"/>
                    <a:pt x="297" y="14"/>
                    <a:pt x="298" y="14"/>
                  </a:cubicBezTo>
                  <a:cubicBezTo>
                    <a:pt x="298" y="13"/>
                    <a:pt x="298" y="13"/>
                    <a:pt x="298" y="12"/>
                  </a:cubicBezTo>
                  <a:cubicBezTo>
                    <a:pt x="299" y="11"/>
                    <a:pt x="299" y="10"/>
                    <a:pt x="300" y="9"/>
                  </a:cubicBezTo>
                  <a:cubicBezTo>
                    <a:pt x="300" y="8"/>
                    <a:pt x="303" y="4"/>
                    <a:pt x="305" y="4"/>
                  </a:cubicBezTo>
                  <a:cubicBezTo>
                    <a:pt x="305" y="4"/>
                    <a:pt x="306" y="4"/>
                    <a:pt x="306" y="5"/>
                  </a:cubicBezTo>
                  <a:cubicBezTo>
                    <a:pt x="307" y="6"/>
                    <a:pt x="306" y="7"/>
                    <a:pt x="306" y="8"/>
                  </a:cubicBezTo>
                  <a:cubicBezTo>
                    <a:pt x="307" y="8"/>
                    <a:pt x="307" y="9"/>
                    <a:pt x="307" y="10"/>
                  </a:cubicBezTo>
                  <a:cubicBezTo>
                    <a:pt x="307" y="12"/>
                    <a:pt x="307" y="15"/>
                    <a:pt x="307" y="17"/>
                  </a:cubicBezTo>
                  <a:cubicBezTo>
                    <a:pt x="307" y="18"/>
                    <a:pt x="307" y="19"/>
                    <a:pt x="307" y="20"/>
                  </a:cubicBezTo>
                  <a:cubicBezTo>
                    <a:pt x="307" y="20"/>
                    <a:pt x="307" y="20"/>
                    <a:pt x="307" y="20"/>
                  </a:cubicBezTo>
                  <a:cubicBezTo>
                    <a:pt x="307" y="20"/>
                    <a:pt x="307" y="20"/>
                    <a:pt x="307" y="20"/>
                  </a:cubicBezTo>
                  <a:cubicBezTo>
                    <a:pt x="308" y="20"/>
                    <a:pt x="309" y="19"/>
                    <a:pt x="310" y="19"/>
                  </a:cubicBezTo>
                  <a:cubicBezTo>
                    <a:pt x="312" y="20"/>
                    <a:pt x="311" y="24"/>
                    <a:pt x="311" y="25"/>
                  </a:cubicBezTo>
                  <a:cubicBezTo>
                    <a:pt x="311" y="25"/>
                    <a:pt x="311" y="26"/>
                    <a:pt x="312" y="26"/>
                  </a:cubicBezTo>
                  <a:cubicBezTo>
                    <a:pt x="311" y="27"/>
                    <a:pt x="311" y="27"/>
                    <a:pt x="311" y="27"/>
                  </a:cubicBezTo>
                  <a:cubicBezTo>
                    <a:pt x="311" y="28"/>
                    <a:pt x="311" y="28"/>
                    <a:pt x="311" y="29"/>
                  </a:cubicBezTo>
                  <a:cubicBezTo>
                    <a:pt x="311" y="29"/>
                    <a:pt x="310" y="30"/>
                    <a:pt x="310" y="31"/>
                  </a:cubicBezTo>
                  <a:cubicBezTo>
                    <a:pt x="310" y="32"/>
                    <a:pt x="310" y="33"/>
                    <a:pt x="309" y="34"/>
                  </a:cubicBezTo>
                  <a:cubicBezTo>
                    <a:pt x="309" y="35"/>
                    <a:pt x="309" y="35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10" y="36"/>
                    <a:pt x="310" y="36"/>
                    <a:pt x="310" y="36"/>
                  </a:cubicBezTo>
                  <a:cubicBezTo>
                    <a:pt x="310" y="35"/>
                    <a:pt x="310" y="35"/>
                    <a:pt x="311" y="34"/>
                  </a:cubicBezTo>
                  <a:cubicBezTo>
                    <a:pt x="311" y="34"/>
                    <a:pt x="311" y="34"/>
                    <a:pt x="312" y="33"/>
                  </a:cubicBezTo>
                  <a:cubicBezTo>
                    <a:pt x="312" y="33"/>
                    <a:pt x="312" y="32"/>
                    <a:pt x="313" y="32"/>
                  </a:cubicBezTo>
                  <a:cubicBezTo>
                    <a:pt x="313" y="31"/>
                    <a:pt x="317" y="29"/>
                    <a:pt x="318" y="30"/>
                  </a:cubicBezTo>
                  <a:cubicBezTo>
                    <a:pt x="318" y="31"/>
                    <a:pt x="318" y="31"/>
                    <a:pt x="318" y="31"/>
                  </a:cubicBezTo>
                  <a:cubicBezTo>
                    <a:pt x="317" y="32"/>
                    <a:pt x="317" y="33"/>
                    <a:pt x="317" y="33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7" y="35"/>
                    <a:pt x="316" y="36"/>
                    <a:pt x="316" y="37"/>
                  </a:cubicBezTo>
                  <a:cubicBezTo>
                    <a:pt x="315" y="38"/>
                    <a:pt x="315" y="38"/>
                    <a:pt x="315" y="38"/>
                  </a:cubicBezTo>
                  <a:cubicBezTo>
                    <a:pt x="314" y="38"/>
                    <a:pt x="314" y="38"/>
                    <a:pt x="314" y="38"/>
                  </a:cubicBezTo>
                  <a:cubicBezTo>
                    <a:pt x="315" y="37"/>
                    <a:pt x="315" y="34"/>
                    <a:pt x="315" y="33"/>
                  </a:cubicBezTo>
                  <a:cubicBezTo>
                    <a:pt x="315" y="33"/>
                    <a:pt x="315" y="33"/>
                    <a:pt x="315" y="33"/>
                  </a:cubicBezTo>
                  <a:cubicBezTo>
                    <a:pt x="314" y="33"/>
                    <a:pt x="311" y="37"/>
                    <a:pt x="312" y="38"/>
                  </a:cubicBezTo>
                  <a:cubicBezTo>
                    <a:pt x="312" y="39"/>
                    <a:pt x="313" y="39"/>
                    <a:pt x="314" y="40"/>
                  </a:cubicBezTo>
                  <a:cubicBezTo>
                    <a:pt x="314" y="40"/>
                    <a:pt x="315" y="41"/>
                    <a:pt x="315" y="41"/>
                  </a:cubicBezTo>
                  <a:cubicBezTo>
                    <a:pt x="317" y="42"/>
                    <a:pt x="318" y="44"/>
                    <a:pt x="320" y="45"/>
                  </a:cubicBezTo>
                  <a:cubicBezTo>
                    <a:pt x="320" y="46"/>
                    <a:pt x="321" y="46"/>
                    <a:pt x="321" y="47"/>
                  </a:cubicBezTo>
                  <a:cubicBezTo>
                    <a:pt x="321" y="48"/>
                    <a:pt x="322" y="48"/>
                    <a:pt x="322" y="49"/>
                  </a:cubicBezTo>
                  <a:cubicBezTo>
                    <a:pt x="322" y="50"/>
                    <a:pt x="321" y="50"/>
                    <a:pt x="321" y="50"/>
                  </a:cubicBezTo>
                  <a:cubicBezTo>
                    <a:pt x="320" y="51"/>
                    <a:pt x="318" y="52"/>
                    <a:pt x="316" y="53"/>
                  </a:cubicBezTo>
                  <a:cubicBezTo>
                    <a:pt x="316" y="53"/>
                    <a:pt x="315" y="53"/>
                    <a:pt x="315" y="53"/>
                  </a:cubicBezTo>
                  <a:cubicBezTo>
                    <a:pt x="314" y="53"/>
                    <a:pt x="314" y="53"/>
                    <a:pt x="313" y="53"/>
                  </a:cubicBezTo>
                  <a:cubicBezTo>
                    <a:pt x="313" y="53"/>
                    <a:pt x="312" y="54"/>
                    <a:pt x="312" y="53"/>
                  </a:cubicBezTo>
                  <a:cubicBezTo>
                    <a:pt x="312" y="53"/>
                    <a:pt x="312" y="53"/>
                    <a:pt x="312" y="53"/>
                  </a:cubicBezTo>
                  <a:cubicBezTo>
                    <a:pt x="312" y="53"/>
                    <a:pt x="312" y="53"/>
                    <a:pt x="312" y="53"/>
                  </a:cubicBezTo>
                  <a:cubicBezTo>
                    <a:pt x="313" y="53"/>
                    <a:pt x="314" y="52"/>
                    <a:pt x="314" y="52"/>
                  </a:cubicBezTo>
                  <a:cubicBezTo>
                    <a:pt x="316" y="51"/>
                    <a:pt x="317" y="50"/>
                    <a:pt x="318" y="49"/>
                  </a:cubicBezTo>
                  <a:cubicBezTo>
                    <a:pt x="318" y="49"/>
                    <a:pt x="319" y="48"/>
                    <a:pt x="319" y="47"/>
                  </a:cubicBezTo>
                  <a:cubicBezTo>
                    <a:pt x="319" y="46"/>
                    <a:pt x="317" y="45"/>
                    <a:pt x="316" y="44"/>
                  </a:cubicBezTo>
                  <a:cubicBezTo>
                    <a:pt x="315" y="42"/>
                    <a:pt x="314" y="41"/>
                    <a:pt x="312" y="40"/>
                  </a:cubicBezTo>
                  <a:cubicBezTo>
                    <a:pt x="312" y="40"/>
                    <a:pt x="312" y="39"/>
                    <a:pt x="311" y="39"/>
                  </a:cubicBezTo>
                  <a:cubicBezTo>
                    <a:pt x="311" y="40"/>
                    <a:pt x="310" y="41"/>
                    <a:pt x="310" y="42"/>
                  </a:cubicBezTo>
                  <a:cubicBezTo>
                    <a:pt x="309" y="43"/>
                    <a:pt x="309" y="44"/>
                    <a:pt x="308" y="46"/>
                  </a:cubicBezTo>
                  <a:cubicBezTo>
                    <a:pt x="308" y="46"/>
                    <a:pt x="307" y="47"/>
                    <a:pt x="307" y="48"/>
                  </a:cubicBezTo>
                  <a:cubicBezTo>
                    <a:pt x="306" y="50"/>
                    <a:pt x="306" y="52"/>
                    <a:pt x="304" y="53"/>
                  </a:cubicBezTo>
                  <a:cubicBezTo>
                    <a:pt x="304" y="53"/>
                    <a:pt x="304" y="53"/>
                    <a:pt x="303" y="53"/>
                  </a:cubicBezTo>
                  <a:cubicBezTo>
                    <a:pt x="303" y="53"/>
                    <a:pt x="303" y="52"/>
                    <a:pt x="303" y="52"/>
                  </a:cubicBezTo>
                  <a:cubicBezTo>
                    <a:pt x="303" y="51"/>
                    <a:pt x="303" y="51"/>
                    <a:pt x="303" y="50"/>
                  </a:cubicBezTo>
                  <a:cubicBezTo>
                    <a:pt x="303" y="47"/>
                    <a:pt x="305" y="44"/>
                    <a:pt x="307" y="42"/>
                  </a:cubicBezTo>
                  <a:cubicBezTo>
                    <a:pt x="307" y="40"/>
                    <a:pt x="308" y="39"/>
                    <a:pt x="309" y="38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6"/>
                    <a:pt x="308" y="35"/>
                    <a:pt x="308" y="34"/>
                  </a:cubicBezTo>
                  <a:cubicBezTo>
                    <a:pt x="307" y="32"/>
                    <a:pt x="308" y="28"/>
                    <a:pt x="308" y="25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7" y="26"/>
                    <a:pt x="307" y="26"/>
                    <a:pt x="307" y="27"/>
                  </a:cubicBezTo>
                  <a:cubicBezTo>
                    <a:pt x="307" y="28"/>
                    <a:pt x="306" y="28"/>
                    <a:pt x="306" y="29"/>
                  </a:cubicBezTo>
                  <a:cubicBezTo>
                    <a:pt x="306" y="30"/>
                    <a:pt x="305" y="31"/>
                    <a:pt x="304" y="32"/>
                  </a:cubicBezTo>
                  <a:cubicBezTo>
                    <a:pt x="303" y="34"/>
                    <a:pt x="302" y="36"/>
                    <a:pt x="300" y="38"/>
                  </a:cubicBezTo>
                  <a:cubicBezTo>
                    <a:pt x="300" y="38"/>
                    <a:pt x="300" y="38"/>
                    <a:pt x="299" y="38"/>
                  </a:cubicBezTo>
                  <a:cubicBezTo>
                    <a:pt x="299" y="38"/>
                    <a:pt x="299" y="38"/>
                    <a:pt x="299" y="38"/>
                  </a:cubicBezTo>
                  <a:cubicBezTo>
                    <a:pt x="299" y="38"/>
                    <a:pt x="299" y="38"/>
                    <a:pt x="299" y="38"/>
                  </a:cubicBezTo>
                  <a:cubicBezTo>
                    <a:pt x="300" y="36"/>
                    <a:pt x="300" y="35"/>
                    <a:pt x="301" y="34"/>
                  </a:cubicBezTo>
                  <a:cubicBezTo>
                    <a:pt x="302" y="32"/>
                    <a:pt x="303" y="29"/>
                    <a:pt x="304" y="27"/>
                  </a:cubicBezTo>
                  <a:cubicBezTo>
                    <a:pt x="304" y="27"/>
                    <a:pt x="305" y="25"/>
                    <a:pt x="305" y="24"/>
                  </a:cubicBezTo>
                  <a:cubicBezTo>
                    <a:pt x="305" y="24"/>
                    <a:pt x="305" y="23"/>
                    <a:pt x="304" y="23"/>
                  </a:cubicBezTo>
                  <a:cubicBezTo>
                    <a:pt x="304" y="23"/>
                    <a:pt x="304" y="23"/>
                    <a:pt x="304" y="23"/>
                  </a:cubicBezTo>
                  <a:cubicBezTo>
                    <a:pt x="304" y="23"/>
                    <a:pt x="304" y="23"/>
                    <a:pt x="304" y="24"/>
                  </a:cubicBezTo>
                  <a:cubicBezTo>
                    <a:pt x="304" y="24"/>
                    <a:pt x="303" y="26"/>
                    <a:pt x="302" y="25"/>
                  </a:cubicBezTo>
                  <a:cubicBezTo>
                    <a:pt x="302" y="24"/>
                    <a:pt x="302" y="23"/>
                    <a:pt x="302" y="22"/>
                  </a:cubicBezTo>
                  <a:cubicBezTo>
                    <a:pt x="302" y="22"/>
                    <a:pt x="302" y="21"/>
                    <a:pt x="302" y="21"/>
                  </a:cubicBezTo>
                  <a:cubicBezTo>
                    <a:pt x="301" y="20"/>
                    <a:pt x="301" y="19"/>
                    <a:pt x="301" y="19"/>
                  </a:cubicBezTo>
                  <a:cubicBezTo>
                    <a:pt x="301" y="18"/>
                    <a:pt x="300" y="17"/>
                    <a:pt x="300" y="17"/>
                  </a:cubicBezTo>
                  <a:cubicBezTo>
                    <a:pt x="300" y="15"/>
                    <a:pt x="303" y="16"/>
                    <a:pt x="303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8"/>
                    <a:pt x="304" y="18"/>
                    <a:pt x="304" y="19"/>
                  </a:cubicBezTo>
                  <a:cubicBezTo>
                    <a:pt x="304" y="20"/>
                    <a:pt x="304" y="22"/>
                    <a:pt x="304" y="22"/>
                  </a:cubicBezTo>
                  <a:cubicBezTo>
                    <a:pt x="304" y="22"/>
                    <a:pt x="305" y="22"/>
                    <a:pt x="305" y="22"/>
                  </a:cubicBezTo>
                  <a:cubicBezTo>
                    <a:pt x="305" y="22"/>
                    <a:pt x="305" y="21"/>
                    <a:pt x="305" y="21"/>
                  </a:cubicBezTo>
                  <a:cubicBezTo>
                    <a:pt x="305" y="21"/>
                    <a:pt x="305" y="20"/>
                    <a:pt x="305" y="20"/>
                  </a:cubicBezTo>
                  <a:cubicBezTo>
                    <a:pt x="305" y="20"/>
                    <a:pt x="305" y="19"/>
                    <a:pt x="305" y="19"/>
                  </a:cubicBezTo>
                  <a:cubicBezTo>
                    <a:pt x="305" y="19"/>
                    <a:pt x="305" y="18"/>
                    <a:pt x="305" y="17"/>
                  </a:cubicBezTo>
                  <a:cubicBezTo>
                    <a:pt x="305" y="16"/>
                    <a:pt x="304" y="14"/>
                    <a:pt x="304" y="12"/>
                  </a:cubicBezTo>
                  <a:cubicBezTo>
                    <a:pt x="304" y="12"/>
                    <a:pt x="304" y="11"/>
                    <a:pt x="304" y="11"/>
                  </a:cubicBezTo>
                  <a:cubicBezTo>
                    <a:pt x="304" y="10"/>
                    <a:pt x="304" y="9"/>
                    <a:pt x="303" y="8"/>
                  </a:cubicBezTo>
                  <a:cubicBezTo>
                    <a:pt x="301" y="9"/>
                    <a:pt x="301" y="12"/>
                    <a:pt x="300" y="14"/>
                  </a:cubicBezTo>
                  <a:cubicBezTo>
                    <a:pt x="300" y="16"/>
                    <a:pt x="299" y="16"/>
                    <a:pt x="299" y="18"/>
                  </a:cubicBezTo>
                  <a:cubicBezTo>
                    <a:pt x="299" y="18"/>
                    <a:pt x="299" y="18"/>
                    <a:pt x="299" y="19"/>
                  </a:cubicBezTo>
                  <a:cubicBezTo>
                    <a:pt x="299" y="19"/>
                    <a:pt x="299" y="21"/>
                    <a:pt x="299" y="21"/>
                  </a:cubicBezTo>
                  <a:cubicBezTo>
                    <a:pt x="300" y="22"/>
                    <a:pt x="301" y="22"/>
                    <a:pt x="301" y="22"/>
                  </a:cubicBezTo>
                  <a:cubicBezTo>
                    <a:pt x="301" y="22"/>
                    <a:pt x="302" y="22"/>
                    <a:pt x="302" y="23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0" y="23"/>
                    <a:pt x="300" y="23"/>
                    <a:pt x="300" y="24"/>
                  </a:cubicBezTo>
                  <a:cubicBezTo>
                    <a:pt x="299" y="24"/>
                    <a:pt x="299" y="25"/>
                    <a:pt x="300" y="26"/>
                  </a:cubicBezTo>
                  <a:cubicBezTo>
                    <a:pt x="300" y="27"/>
                    <a:pt x="299" y="29"/>
                    <a:pt x="298" y="30"/>
                  </a:cubicBezTo>
                  <a:cubicBezTo>
                    <a:pt x="298" y="30"/>
                    <a:pt x="298" y="30"/>
                    <a:pt x="298" y="29"/>
                  </a:cubicBezTo>
                  <a:cubicBezTo>
                    <a:pt x="298" y="29"/>
                    <a:pt x="298" y="24"/>
                    <a:pt x="298" y="24"/>
                  </a:cubicBezTo>
                  <a:cubicBezTo>
                    <a:pt x="297" y="23"/>
                    <a:pt x="297" y="23"/>
                    <a:pt x="297" y="23"/>
                  </a:cubicBezTo>
                  <a:cubicBezTo>
                    <a:pt x="297" y="23"/>
                    <a:pt x="297" y="24"/>
                    <a:pt x="297" y="24"/>
                  </a:cubicBezTo>
                  <a:cubicBezTo>
                    <a:pt x="297" y="24"/>
                    <a:pt x="297" y="25"/>
                    <a:pt x="297" y="26"/>
                  </a:cubicBezTo>
                  <a:cubicBezTo>
                    <a:pt x="297" y="26"/>
                    <a:pt x="297" y="27"/>
                    <a:pt x="297" y="27"/>
                  </a:cubicBezTo>
                  <a:cubicBezTo>
                    <a:pt x="296" y="29"/>
                    <a:pt x="296" y="31"/>
                    <a:pt x="297" y="33"/>
                  </a:cubicBezTo>
                  <a:cubicBezTo>
                    <a:pt x="297" y="33"/>
                    <a:pt x="297" y="34"/>
                    <a:pt x="297" y="34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4"/>
                    <a:pt x="296" y="34"/>
                    <a:pt x="295" y="34"/>
                  </a:cubicBezTo>
                  <a:cubicBezTo>
                    <a:pt x="295" y="34"/>
                    <a:pt x="295" y="34"/>
                    <a:pt x="294" y="34"/>
                  </a:cubicBezTo>
                  <a:cubicBezTo>
                    <a:pt x="293" y="33"/>
                    <a:pt x="291" y="32"/>
                    <a:pt x="290" y="30"/>
                  </a:cubicBezTo>
                  <a:cubicBezTo>
                    <a:pt x="290" y="30"/>
                    <a:pt x="289" y="30"/>
                    <a:pt x="289" y="29"/>
                  </a:cubicBezTo>
                  <a:cubicBezTo>
                    <a:pt x="289" y="29"/>
                    <a:pt x="289" y="29"/>
                    <a:pt x="289" y="29"/>
                  </a:cubicBezTo>
                  <a:cubicBezTo>
                    <a:pt x="290" y="29"/>
                    <a:pt x="291" y="29"/>
                    <a:pt x="292" y="30"/>
                  </a:cubicBezTo>
                  <a:cubicBezTo>
                    <a:pt x="293" y="30"/>
                    <a:pt x="293" y="30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5" y="28"/>
                    <a:pt x="286" y="24"/>
                    <a:pt x="284" y="23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6" y="21"/>
                    <a:pt x="294" y="24"/>
                    <a:pt x="295" y="26"/>
                  </a:cubicBezTo>
                  <a:cubicBezTo>
                    <a:pt x="295" y="26"/>
                    <a:pt x="295" y="26"/>
                    <a:pt x="295" y="26"/>
                  </a:cubicBezTo>
                  <a:cubicBezTo>
                    <a:pt x="295" y="26"/>
                    <a:pt x="295" y="26"/>
                    <a:pt x="295" y="26"/>
                  </a:cubicBezTo>
                  <a:cubicBezTo>
                    <a:pt x="295" y="25"/>
                    <a:pt x="295" y="24"/>
                    <a:pt x="295" y="24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95" y="23"/>
                    <a:pt x="295" y="22"/>
                    <a:pt x="295" y="22"/>
                  </a:cubicBezTo>
                  <a:cubicBezTo>
                    <a:pt x="296" y="22"/>
                    <a:pt x="296" y="21"/>
                    <a:pt x="296" y="21"/>
                  </a:cubicBezTo>
                  <a:cubicBezTo>
                    <a:pt x="296" y="20"/>
                    <a:pt x="296" y="20"/>
                    <a:pt x="296" y="19"/>
                  </a:cubicBezTo>
                  <a:cubicBezTo>
                    <a:pt x="296" y="19"/>
                    <a:pt x="296" y="18"/>
                    <a:pt x="296" y="18"/>
                  </a:cubicBezTo>
                  <a:cubicBezTo>
                    <a:pt x="296" y="18"/>
                    <a:pt x="296" y="17"/>
                    <a:pt x="296" y="17"/>
                  </a:cubicBezTo>
                  <a:cubicBezTo>
                    <a:pt x="295" y="17"/>
                    <a:pt x="293" y="20"/>
                    <a:pt x="293" y="20"/>
                  </a:cubicBezTo>
                  <a:cubicBezTo>
                    <a:pt x="293" y="21"/>
                    <a:pt x="293" y="21"/>
                    <a:pt x="293" y="22"/>
                  </a:cubicBezTo>
                  <a:cubicBezTo>
                    <a:pt x="292" y="22"/>
                    <a:pt x="292" y="22"/>
                    <a:pt x="291" y="22"/>
                  </a:cubicBezTo>
                  <a:cubicBezTo>
                    <a:pt x="292" y="22"/>
                    <a:pt x="292" y="21"/>
                    <a:pt x="292" y="21"/>
                  </a:cubicBezTo>
                  <a:cubicBezTo>
                    <a:pt x="292" y="21"/>
                    <a:pt x="292" y="21"/>
                    <a:pt x="292" y="21"/>
                  </a:cubicBezTo>
                  <a:cubicBezTo>
                    <a:pt x="291" y="21"/>
                    <a:pt x="290" y="21"/>
                    <a:pt x="289" y="21"/>
                  </a:cubicBezTo>
                  <a:cubicBezTo>
                    <a:pt x="289" y="21"/>
                    <a:pt x="289" y="21"/>
                    <a:pt x="289" y="21"/>
                  </a:cubicBezTo>
                  <a:cubicBezTo>
                    <a:pt x="289" y="21"/>
                    <a:pt x="289" y="21"/>
                    <a:pt x="289" y="21"/>
                  </a:cubicBezTo>
                  <a:cubicBezTo>
                    <a:pt x="290" y="20"/>
                    <a:pt x="290" y="20"/>
                    <a:pt x="290" y="20"/>
                  </a:cubicBezTo>
                  <a:cubicBezTo>
                    <a:pt x="290" y="20"/>
                    <a:pt x="291" y="19"/>
                    <a:pt x="291" y="19"/>
                  </a:cubicBezTo>
                  <a:cubicBezTo>
                    <a:pt x="291" y="19"/>
                    <a:pt x="292" y="18"/>
                    <a:pt x="292" y="17"/>
                  </a:cubicBezTo>
                  <a:cubicBezTo>
                    <a:pt x="292" y="16"/>
                    <a:pt x="292" y="16"/>
                    <a:pt x="292" y="15"/>
                  </a:cubicBezTo>
                  <a:cubicBezTo>
                    <a:pt x="292" y="12"/>
                    <a:pt x="291" y="10"/>
                    <a:pt x="291" y="8"/>
                  </a:cubicBezTo>
                  <a:cubicBezTo>
                    <a:pt x="291" y="7"/>
                    <a:pt x="291" y="6"/>
                    <a:pt x="290" y="5"/>
                  </a:cubicBezTo>
                  <a:cubicBezTo>
                    <a:pt x="290" y="4"/>
                    <a:pt x="288" y="4"/>
                    <a:pt x="288" y="3"/>
                  </a:cubicBezTo>
                  <a:close/>
                  <a:moveTo>
                    <a:pt x="301" y="11"/>
                  </a:moveTo>
                  <a:cubicBezTo>
                    <a:pt x="301" y="11"/>
                    <a:pt x="301" y="11"/>
                    <a:pt x="301" y="12"/>
                  </a:cubicBezTo>
                  <a:cubicBezTo>
                    <a:pt x="302" y="11"/>
                    <a:pt x="302" y="11"/>
                    <a:pt x="302" y="11"/>
                  </a:cubicBezTo>
                  <a:cubicBezTo>
                    <a:pt x="301" y="11"/>
                    <a:pt x="302" y="11"/>
                    <a:pt x="301" y="11"/>
                  </a:cubicBezTo>
                  <a:cubicBezTo>
                    <a:pt x="301" y="11"/>
                    <a:pt x="301" y="11"/>
                    <a:pt x="301" y="11"/>
                  </a:cubicBezTo>
                  <a:close/>
                  <a:moveTo>
                    <a:pt x="318" y="52"/>
                  </a:moveTo>
                  <a:cubicBezTo>
                    <a:pt x="318" y="52"/>
                    <a:pt x="318" y="52"/>
                    <a:pt x="318" y="52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8" y="52"/>
                    <a:pt x="318" y="52"/>
                    <a:pt x="318" y="52"/>
                  </a:cubicBezTo>
                  <a:close/>
                  <a:moveTo>
                    <a:pt x="35" y="0"/>
                  </a:moveTo>
                  <a:cubicBezTo>
                    <a:pt x="37" y="2"/>
                    <a:pt x="35" y="6"/>
                    <a:pt x="34" y="8"/>
                  </a:cubicBezTo>
                  <a:cubicBezTo>
                    <a:pt x="33" y="9"/>
                    <a:pt x="32" y="9"/>
                    <a:pt x="30" y="10"/>
                  </a:cubicBezTo>
                  <a:cubicBezTo>
                    <a:pt x="29" y="10"/>
                    <a:pt x="28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30" y="9"/>
                    <a:pt x="32" y="6"/>
                    <a:pt x="33" y="3"/>
                  </a:cubicBezTo>
                  <a:cubicBezTo>
                    <a:pt x="33" y="2"/>
                    <a:pt x="34" y="0"/>
                    <a:pt x="35" y="0"/>
                  </a:cubicBezTo>
                  <a:close/>
                  <a:moveTo>
                    <a:pt x="43" y="11"/>
                  </a:moveTo>
                  <a:cubicBezTo>
                    <a:pt x="44" y="13"/>
                    <a:pt x="43" y="13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6"/>
                    <a:pt x="43" y="16"/>
                    <a:pt x="43" y="17"/>
                  </a:cubicBezTo>
                  <a:cubicBezTo>
                    <a:pt x="42" y="18"/>
                    <a:pt x="43" y="19"/>
                    <a:pt x="43" y="20"/>
                  </a:cubicBezTo>
                  <a:cubicBezTo>
                    <a:pt x="43" y="20"/>
                    <a:pt x="43" y="21"/>
                    <a:pt x="43" y="22"/>
                  </a:cubicBezTo>
                  <a:cubicBezTo>
                    <a:pt x="43" y="23"/>
                    <a:pt x="41" y="24"/>
                    <a:pt x="40" y="24"/>
                  </a:cubicBezTo>
                  <a:cubicBezTo>
                    <a:pt x="40" y="24"/>
                    <a:pt x="39" y="24"/>
                    <a:pt x="38" y="24"/>
                  </a:cubicBezTo>
                  <a:cubicBezTo>
                    <a:pt x="37" y="23"/>
                    <a:pt x="35" y="23"/>
                    <a:pt x="34" y="23"/>
                  </a:cubicBezTo>
                  <a:cubicBezTo>
                    <a:pt x="33" y="23"/>
                    <a:pt x="32" y="23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29" y="25"/>
                    <a:pt x="27" y="25"/>
                    <a:pt x="25" y="25"/>
                  </a:cubicBezTo>
                  <a:cubicBezTo>
                    <a:pt x="25" y="25"/>
                    <a:pt x="24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4"/>
                    <a:pt x="26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5" y="23"/>
                    <a:pt x="24" y="23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0" y="23"/>
                    <a:pt x="20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4" y="27"/>
                    <a:pt x="13" y="28"/>
                    <a:pt x="12" y="29"/>
                  </a:cubicBezTo>
                  <a:cubicBezTo>
                    <a:pt x="12" y="29"/>
                    <a:pt x="11" y="29"/>
                    <a:pt x="10" y="30"/>
                  </a:cubicBezTo>
                  <a:cubicBezTo>
                    <a:pt x="10" y="30"/>
                    <a:pt x="9" y="31"/>
                    <a:pt x="8" y="32"/>
                  </a:cubicBezTo>
                  <a:cubicBezTo>
                    <a:pt x="8" y="32"/>
                    <a:pt x="7" y="32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4" y="34"/>
                    <a:pt x="3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33"/>
                    <a:pt x="0" y="32"/>
                  </a:cubicBezTo>
                  <a:cubicBezTo>
                    <a:pt x="0" y="32"/>
                    <a:pt x="0" y="32"/>
                    <a:pt x="1" y="31"/>
                  </a:cubicBezTo>
                  <a:cubicBezTo>
                    <a:pt x="1" y="30"/>
                    <a:pt x="3" y="29"/>
                    <a:pt x="4" y="28"/>
                  </a:cubicBezTo>
                  <a:cubicBezTo>
                    <a:pt x="6" y="25"/>
                    <a:pt x="8" y="23"/>
                    <a:pt x="11" y="20"/>
                  </a:cubicBezTo>
                  <a:cubicBezTo>
                    <a:pt x="12" y="19"/>
                    <a:pt x="14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13" y="21"/>
                    <a:pt x="13" y="23"/>
                    <a:pt x="12" y="24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5"/>
                    <a:pt x="14" y="24"/>
                  </a:cubicBezTo>
                  <a:cubicBezTo>
                    <a:pt x="15" y="24"/>
                    <a:pt x="16" y="23"/>
                    <a:pt x="17" y="22"/>
                  </a:cubicBezTo>
                  <a:cubicBezTo>
                    <a:pt x="18" y="22"/>
                    <a:pt x="18" y="22"/>
                    <a:pt x="19" y="21"/>
                  </a:cubicBezTo>
                  <a:cubicBezTo>
                    <a:pt x="20" y="20"/>
                    <a:pt x="20" y="19"/>
                    <a:pt x="21" y="18"/>
                  </a:cubicBezTo>
                  <a:cubicBezTo>
                    <a:pt x="22" y="18"/>
                    <a:pt x="24" y="18"/>
                    <a:pt x="26" y="18"/>
                  </a:cubicBezTo>
                  <a:cubicBezTo>
                    <a:pt x="27" y="18"/>
                    <a:pt x="28" y="18"/>
                    <a:pt x="30" y="18"/>
                  </a:cubicBezTo>
                  <a:cubicBezTo>
                    <a:pt x="30" y="18"/>
                    <a:pt x="31" y="19"/>
                    <a:pt x="32" y="19"/>
                  </a:cubicBezTo>
                  <a:cubicBezTo>
                    <a:pt x="33" y="18"/>
                    <a:pt x="34" y="17"/>
                    <a:pt x="35" y="16"/>
                  </a:cubicBezTo>
                  <a:cubicBezTo>
                    <a:pt x="37" y="15"/>
                    <a:pt x="38" y="14"/>
                    <a:pt x="40" y="13"/>
                  </a:cubicBezTo>
                  <a:cubicBezTo>
                    <a:pt x="40" y="12"/>
                    <a:pt x="42" y="11"/>
                    <a:pt x="43" y="11"/>
                  </a:cubicBezTo>
                  <a:close/>
                  <a:moveTo>
                    <a:pt x="41" y="16"/>
                  </a:moveTo>
                  <a:cubicBezTo>
                    <a:pt x="41" y="17"/>
                    <a:pt x="40" y="18"/>
                    <a:pt x="39" y="18"/>
                  </a:cubicBezTo>
                  <a:cubicBezTo>
                    <a:pt x="39" y="19"/>
                    <a:pt x="38" y="19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20"/>
                    <a:pt x="39" y="20"/>
                  </a:cubicBezTo>
                  <a:cubicBezTo>
                    <a:pt x="41" y="20"/>
                    <a:pt x="41" y="17"/>
                    <a:pt x="41" y="16"/>
                  </a:cubicBezTo>
                  <a:close/>
                  <a:moveTo>
                    <a:pt x="51" y="25"/>
                  </a:moveTo>
                  <a:cubicBezTo>
                    <a:pt x="49" y="25"/>
                    <a:pt x="47" y="25"/>
                    <a:pt x="46" y="25"/>
                  </a:cubicBezTo>
                  <a:cubicBezTo>
                    <a:pt x="45" y="25"/>
                    <a:pt x="44" y="25"/>
                    <a:pt x="43" y="25"/>
                  </a:cubicBezTo>
                  <a:cubicBezTo>
                    <a:pt x="42" y="25"/>
                    <a:pt x="41" y="25"/>
                    <a:pt x="41" y="25"/>
                  </a:cubicBezTo>
                  <a:cubicBezTo>
                    <a:pt x="39" y="25"/>
                    <a:pt x="38" y="24"/>
                    <a:pt x="37" y="24"/>
                  </a:cubicBezTo>
                  <a:cubicBezTo>
                    <a:pt x="37" y="24"/>
                    <a:pt x="37" y="24"/>
                    <a:pt x="37" y="25"/>
                  </a:cubicBezTo>
                  <a:cubicBezTo>
                    <a:pt x="37" y="25"/>
                    <a:pt x="38" y="25"/>
                    <a:pt x="38" y="26"/>
                  </a:cubicBezTo>
                  <a:cubicBezTo>
                    <a:pt x="41" y="27"/>
                    <a:pt x="43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6" y="28"/>
                  </a:cubicBezTo>
                  <a:cubicBezTo>
                    <a:pt x="45" y="29"/>
                    <a:pt x="43" y="31"/>
                    <a:pt x="42" y="32"/>
                  </a:cubicBezTo>
                  <a:cubicBezTo>
                    <a:pt x="39" y="35"/>
                    <a:pt x="35" y="38"/>
                    <a:pt x="33" y="42"/>
                  </a:cubicBezTo>
                  <a:cubicBezTo>
                    <a:pt x="32" y="43"/>
                    <a:pt x="31" y="44"/>
                    <a:pt x="30" y="45"/>
                  </a:cubicBezTo>
                  <a:cubicBezTo>
                    <a:pt x="29" y="46"/>
                    <a:pt x="29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6" y="45"/>
                    <a:pt x="26" y="44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2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3"/>
                    <a:pt x="25" y="45"/>
                    <a:pt x="25" y="46"/>
                  </a:cubicBezTo>
                  <a:cubicBezTo>
                    <a:pt x="25" y="46"/>
                    <a:pt x="25" y="46"/>
                    <a:pt x="25" y="47"/>
                  </a:cubicBezTo>
                  <a:cubicBezTo>
                    <a:pt x="25" y="47"/>
                    <a:pt x="25" y="48"/>
                    <a:pt x="25" y="49"/>
                  </a:cubicBezTo>
                  <a:cubicBezTo>
                    <a:pt x="25" y="50"/>
                    <a:pt x="25" y="51"/>
                    <a:pt x="25" y="51"/>
                  </a:cubicBezTo>
                  <a:cubicBezTo>
                    <a:pt x="25" y="52"/>
                    <a:pt x="26" y="52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3"/>
                    <a:pt x="27" y="53"/>
                    <a:pt x="28" y="53"/>
                  </a:cubicBezTo>
                  <a:cubicBezTo>
                    <a:pt x="28" y="52"/>
                    <a:pt x="29" y="51"/>
                    <a:pt x="29" y="51"/>
                  </a:cubicBezTo>
                  <a:cubicBezTo>
                    <a:pt x="30" y="49"/>
                    <a:pt x="32" y="48"/>
                    <a:pt x="33" y="46"/>
                  </a:cubicBezTo>
                  <a:cubicBezTo>
                    <a:pt x="34" y="46"/>
                    <a:pt x="34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7" y="42"/>
                    <a:pt x="38" y="40"/>
                    <a:pt x="40" y="38"/>
                  </a:cubicBezTo>
                  <a:cubicBezTo>
                    <a:pt x="41" y="37"/>
                    <a:pt x="42" y="36"/>
                    <a:pt x="43" y="36"/>
                  </a:cubicBezTo>
                  <a:cubicBezTo>
                    <a:pt x="43" y="35"/>
                    <a:pt x="44" y="34"/>
                    <a:pt x="45" y="34"/>
                  </a:cubicBezTo>
                  <a:cubicBezTo>
                    <a:pt x="46" y="33"/>
                    <a:pt x="48" y="32"/>
                    <a:pt x="50" y="30"/>
                  </a:cubicBezTo>
                  <a:cubicBezTo>
                    <a:pt x="51" y="30"/>
                    <a:pt x="52" y="29"/>
                    <a:pt x="52" y="28"/>
                  </a:cubicBezTo>
                  <a:cubicBezTo>
                    <a:pt x="53" y="27"/>
                    <a:pt x="51" y="26"/>
                    <a:pt x="51" y="25"/>
                  </a:cubicBezTo>
                  <a:close/>
                  <a:moveTo>
                    <a:pt x="37" y="26"/>
                  </a:moveTo>
                  <a:cubicBezTo>
                    <a:pt x="36" y="26"/>
                    <a:pt x="37" y="29"/>
                    <a:pt x="36" y="30"/>
                  </a:cubicBezTo>
                  <a:cubicBezTo>
                    <a:pt x="36" y="30"/>
                    <a:pt x="35" y="29"/>
                    <a:pt x="35" y="29"/>
                  </a:cubicBezTo>
                  <a:cubicBezTo>
                    <a:pt x="34" y="29"/>
                    <a:pt x="34" y="29"/>
                    <a:pt x="33" y="29"/>
                  </a:cubicBezTo>
                  <a:cubicBezTo>
                    <a:pt x="33" y="29"/>
                    <a:pt x="32" y="30"/>
                    <a:pt x="32" y="30"/>
                  </a:cubicBezTo>
                  <a:cubicBezTo>
                    <a:pt x="31" y="31"/>
                    <a:pt x="30" y="31"/>
                    <a:pt x="29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7" y="32"/>
                  </a:cubicBezTo>
                  <a:cubicBezTo>
                    <a:pt x="27" y="31"/>
                    <a:pt x="29" y="29"/>
                    <a:pt x="28" y="28"/>
                  </a:cubicBezTo>
                  <a:cubicBezTo>
                    <a:pt x="28" y="28"/>
                    <a:pt x="27" y="28"/>
                    <a:pt x="27" y="28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4" y="28"/>
                    <a:pt x="22" y="28"/>
                    <a:pt x="21" y="29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19" y="29"/>
                    <a:pt x="18" y="29"/>
                    <a:pt x="18" y="29"/>
                  </a:cubicBezTo>
                  <a:cubicBezTo>
                    <a:pt x="17" y="29"/>
                    <a:pt x="16" y="31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2"/>
                    <a:pt x="20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5" y="30"/>
                    <a:pt x="25" y="30"/>
                  </a:cubicBezTo>
                  <a:cubicBezTo>
                    <a:pt x="24" y="31"/>
                    <a:pt x="22" y="32"/>
                    <a:pt x="21" y="32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8" y="34"/>
                    <a:pt x="18" y="36"/>
                    <a:pt x="19" y="37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1" y="37"/>
                    <a:pt x="21" y="36"/>
                    <a:pt x="22" y="35"/>
                  </a:cubicBezTo>
                  <a:cubicBezTo>
                    <a:pt x="23" y="35"/>
                    <a:pt x="24" y="35"/>
                    <a:pt x="25" y="35"/>
                  </a:cubicBezTo>
                  <a:cubicBezTo>
                    <a:pt x="25" y="35"/>
                    <a:pt x="25" y="35"/>
                    <a:pt x="26" y="34"/>
                  </a:cubicBezTo>
                  <a:cubicBezTo>
                    <a:pt x="27" y="34"/>
                    <a:pt x="28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4"/>
                    <a:pt x="27" y="35"/>
                    <a:pt x="26" y="36"/>
                  </a:cubicBezTo>
                  <a:cubicBezTo>
                    <a:pt x="24" y="37"/>
                    <a:pt x="23" y="39"/>
                    <a:pt x="21" y="40"/>
                  </a:cubicBezTo>
                  <a:cubicBezTo>
                    <a:pt x="21" y="41"/>
                    <a:pt x="20" y="41"/>
                    <a:pt x="19" y="42"/>
                  </a:cubicBezTo>
                  <a:cubicBezTo>
                    <a:pt x="19" y="42"/>
                    <a:pt x="18" y="43"/>
                    <a:pt x="18" y="43"/>
                  </a:cubicBezTo>
                  <a:cubicBezTo>
                    <a:pt x="17" y="43"/>
                    <a:pt x="16" y="44"/>
                    <a:pt x="15" y="44"/>
                  </a:cubicBezTo>
                  <a:cubicBezTo>
                    <a:pt x="14" y="44"/>
                    <a:pt x="14" y="43"/>
                    <a:pt x="14" y="42"/>
                  </a:cubicBezTo>
                  <a:cubicBezTo>
                    <a:pt x="14" y="42"/>
                    <a:pt x="14" y="43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3"/>
                    <a:pt x="13" y="44"/>
                    <a:pt x="13" y="44"/>
                  </a:cubicBezTo>
                  <a:cubicBezTo>
                    <a:pt x="13" y="45"/>
                    <a:pt x="12" y="47"/>
                    <a:pt x="13" y="48"/>
                  </a:cubicBezTo>
                  <a:cubicBezTo>
                    <a:pt x="15" y="48"/>
                    <a:pt x="16" y="47"/>
                    <a:pt x="17" y="46"/>
                  </a:cubicBezTo>
                  <a:cubicBezTo>
                    <a:pt x="18" y="46"/>
                    <a:pt x="18" y="46"/>
                    <a:pt x="19" y="46"/>
                  </a:cubicBezTo>
                  <a:cubicBezTo>
                    <a:pt x="20" y="45"/>
                    <a:pt x="22" y="44"/>
                    <a:pt x="23" y="43"/>
                  </a:cubicBezTo>
                  <a:cubicBezTo>
                    <a:pt x="24" y="42"/>
                    <a:pt x="24" y="41"/>
                    <a:pt x="25" y="40"/>
                  </a:cubicBezTo>
                  <a:cubicBezTo>
                    <a:pt x="27" y="38"/>
                    <a:pt x="30" y="36"/>
                    <a:pt x="32" y="34"/>
                  </a:cubicBezTo>
                  <a:cubicBezTo>
                    <a:pt x="33" y="34"/>
                    <a:pt x="34" y="32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4" y="33"/>
                  </a:cubicBezTo>
                  <a:cubicBezTo>
                    <a:pt x="33" y="33"/>
                    <a:pt x="32" y="34"/>
                    <a:pt x="32" y="35"/>
                  </a:cubicBezTo>
                  <a:cubicBezTo>
                    <a:pt x="30" y="36"/>
                    <a:pt x="30" y="37"/>
                    <a:pt x="30" y="39"/>
                  </a:cubicBezTo>
                  <a:cubicBezTo>
                    <a:pt x="30" y="39"/>
                    <a:pt x="31" y="40"/>
                    <a:pt x="31" y="40"/>
                  </a:cubicBezTo>
                  <a:cubicBezTo>
                    <a:pt x="32" y="40"/>
                    <a:pt x="32" y="37"/>
                    <a:pt x="33" y="36"/>
                  </a:cubicBezTo>
                  <a:cubicBezTo>
                    <a:pt x="33" y="36"/>
                    <a:pt x="34" y="35"/>
                    <a:pt x="35" y="35"/>
                  </a:cubicBezTo>
                  <a:cubicBezTo>
                    <a:pt x="36" y="35"/>
                    <a:pt x="36" y="35"/>
                    <a:pt x="37" y="34"/>
                  </a:cubicBezTo>
                  <a:cubicBezTo>
                    <a:pt x="40" y="32"/>
                    <a:pt x="39" y="28"/>
                    <a:pt x="37" y="26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F123DE65-ED7E-4D14-B5BB-56B34F330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300" y="1860551"/>
              <a:ext cx="1149350" cy="696913"/>
            </a:xfrm>
            <a:custGeom>
              <a:avLst/>
              <a:gdLst>
                <a:gd name="T0" fmla="*/ 27 w 443"/>
                <a:gd name="T1" fmla="*/ 261 h 269"/>
                <a:gd name="T2" fmla="*/ 18 w 443"/>
                <a:gd name="T3" fmla="*/ 236 h 269"/>
                <a:gd name="T4" fmla="*/ 5 w 443"/>
                <a:gd name="T5" fmla="*/ 214 h 269"/>
                <a:gd name="T6" fmla="*/ 8 w 443"/>
                <a:gd name="T7" fmla="*/ 210 h 269"/>
                <a:gd name="T8" fmla="*/ 15 w 443"/>
                <a:gd name="T9" fmla="*/ 194 h 269"/>
                <a:gd name="T10" fmla="*/ 9 w 443"/>
                <a:gd name="T11" fmla="*/ 185 h 269"/>
                <a:gd name="T12" fmla="*/ 18 w 443"/>
                <a:gd name="T13" fmla="*/ 195 h 269"/>
                <a:gd name="T14" fmla="*/ 12 w 443"/>
                <a:gd name="T15" fmla="*/ 165 h 269"/>
                <a:gd name="T16" fmla="*/ 19 w 443"/>
                <a:gd name="T17" fmla="*/ 173 h 269"/>
                <a:gd name="T18" fmla="*/ 14 w 443"/>
                <a:gd name="T19" fmla="*/ 141 h 269"/>
                <a:gd name="T20" fmla="*/ 37 w 443"/>
                <a:gd name="T21" fmla="*/ 118 h 269"/>
                <a:gd name="T22" fmla="*/ 35 w 443"/>
                <a:gd name="T23" fmla="*/ 119 h 269"/>
                <a:gd name="T24" fmla="*/ 59 w 443"/>
                <a:gd name="T25" fmla="*/ 109 h 269"/>
                <a:gd name="T26" fmla="*/ 78 w 443"/>
                <a:gd name="T27" fmla="*/ 77 h 269"/>
                <a:gd name="T28" fmla="*/ 74 w 443"/>
                <a:gd name="T29" fmla="*/ 85 h 269"/>
                <a:gd name="T30" fmla="*/ 84 w 443"/>
                <a:gd name="T31" fmla="*/ 67 h 269"/>
                <a:gd name="T32" fmla="*/ 94 w 443"/>
                <a:gd name="T33" fmla="*/ 64 h 269"/>
                <a:gd name="T34" fmla="*/ 89 w 443"/>
                <a:gd name="T35" fmla="*/ 53 h 269"/>
                <a:gd name="T36" fmla="*/ 94 w 443"/>
                <a:gd name="T37" fmla="*/ 56 h 269"/>
                <a:gd name="T38" fmla="*/ 102 w 443"/>
                <a:gd name="T39" fmla="*/ 34 h 269"/>
                <a:gd name="T40" fmla="*/ 120 w 443"/>
                <a:gd name="T41" fmla="*/ 50 h 269"/>
                <a:gd name="T42" fmla="*/ 121 w 443"/>
                <a:gd name="T43" fmla="*/ 46 h 269"/>
                <a:gd name="T44" fmla="*/ 133 w 443"/>
                <a:gd name="T45" fmla="*/ 37 h 269"/>
                <a:gd name="T46" fmla="*/ 149 w 443"/>
                <a:gd name="T47" fmla="*/ 28 h 269"/>
                <a:gd name="T48" fmla="*/ 159 w 443"/>
                <a:gd name="T49" fmla="*/ 32 h 269"/>
                <a:gd name="T50" fmla="*/ 168 w 443"/>
                <a:gd name="T51" fmla="*/ 11 h 269"/>
                <a:gd name="T52" fmla="*/ 172 w 443"/>
                <a:gd name="T53" fmla="*/ 14 h 269"/>
                <a:gd name="T54" fmla="*/ 202 w 443"/>
                <a:gd name="T55" fmla="*/ 15 h 269"/>
                <a:gd name="T56" fmla="*/ 201 w 443"/>
                <a:gd name="T57" fmla="*/ 4 h 269"/>
                <a:gd name="T58" fmla="*/ 194 w 443"/>
                <a:gd name="T59" fmla="*/ 25 h 269"/>
                <a:gd name="T60" fmla="*/ 226 w 443"/>
                <a:gd name="T61" fmla="*/ 7 h 269"/>
                <a:gd name="T62" fmla="*/ 234 w 443"/>
                <a:gd name="T63" fmla="*/ 0 h 269"/>
                <a:gd name="T64" fmla="*/ 249 w 443"/>
                <a:gd name="T65" fmla="*/ 26 h 269"/>
                <a:gd name="T66" fmla="*/ 254 w 443"/>
                <a:gd name="T67" fmla="*/ 21 h 269"/>
                <a:gd name="T68" fmla="*/ 276 w 443"/>
                <a:gd name="T69" fmla="*/ 13 h 269"/>
                <a:gd name="T70" fmla="*/ 264 w 443"/>
                <a:gd name="T71" fmla="*/ 29 h 269"/>
                <a:gd name="T72" fmla="*/ 298 w 443"/>
                <a:gd name="T73" fmla="*/ 26 h 269"/>
                <a:gd name="T74" fmla="*/ 310 w 443"/>
                <a:gd name="T75" fmla="*/ 44 h 269"/>
                <a:gd name="T76" fmla="*/ 308 w 443"/>
                <a:gd name="T77" fmla="*/ 41 h 269"/>
                <a:gd name="T78" fmla="*/ 325 w 443"/>
                <a:gd name="T79" fmla="*/ 48 h 269"/>
                <a:gd name="T80" fmla="*/ 332 w 443"/>
                <a:gd name="T81" fmla="*/ 39 h 269"/>
                <a:gd name="T82" fmla="*/ 337 w 443"/>
                <a:gd name="T83" fmla="*/ 51 h 269"/>
                <a:gd name="T84" fmla="*/ 342 w 443"/>
                <a:gd name="T85" fmla="*/ 65 h 269"/>
                <a:gd name="T86" fmla="*/ 359 w 443"/>
                <a:gd name="T87" fmla="*/ 57 h 269"/>
                <a:gd name="T88" fmla="*/ 364 w 443"/>
                <a:gd name="T89" fmla="*/ 66 h 269"/>
                <a:gd name="T90" fmla="*/ 365 w 443"/>
                <a:gd name="T91" fmla="*/ 81 h 269"/>
                <a:gd name="T92" fmla="*/ 390 w 443"/>
                <a:gd name="T93" fmla="*/ 82 h 269"/>
                <a:gd name="T94" fmla="*/ 401 w 443"/>
                <a:gd name="T95" fmla="*/ 119 h 269"/>
                <a:gd name="T96" fmla="*/ 395 w 443"/>
                <a:gd name="T97" fmla="*/ 107 h 269"/>
                <a:gd name="T98" fmla="*/ 411 w 443"/>
                <a:gd name="T99" fmla="*/ 133 h 269"/>
                <a:gd name="T100" fmla="*/ 417 w 443"/>
                <a:gd name="T101" fmla="*/ 143 h 269"/>
                <a:gd name="T102" fmla="*/ 427 w 443"/>
                <a:gd name="T103" fmla="*/ 138 h 269"/>
                <a:gd name="T104" fmla="*/ 415 w 443"/>
                <a:gd name="T105" fmla="*/ 177 h 269"/>
                <a:gd name="T106" fmla="*/ 435 w 443"/>
                <a:gd name="T107" fmla="*/ 187 h 269"/>
                <a:gd name="T108" fmla="*/ 427 w 443"/>
                <a:gd name="T109" fmla="*/ 194 h 269"/>
                <a:gd name="T110" fmla="*/ 437 w 443"/>
                <a:gd name="T111" fmla="*/ 219 h 269"/>
                <a:gd name="T112" fmla="*/ 428 w 443"/>
                <a:gd name="T113" fmla="*/ 224 h 269"/>
                <a:gd name="T114" fmla="*/ 419 w 443"/>
                <a:gd name="T115" fmla="*/ 239 h 269"/>
                <a:gd name="T116" fmla="*/ 411 w 443"/>
                <a:gd name="T117" fmla="*/ 238 h 269"/>
                <a:gd name="T118" fmla="*/ 410 w 443"/>
                <a:gd name="T119" fmla="*/ 251 h 269"/>
                <a:gd name="T120" fmla="*/ 433 w 443"/>
                <a:gd name="T121" fmla="*/ 26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3" h="269">
                  <a:moveTo>
                    <a:pt x="27" y="264"/>
                  </a:moveTo>
                  <a:cubicBezTo>
                    <a:pt x="3" y="268"/>
                    <a:pt x="3" y="268"/>
                    <a:pt x="3" y="268"/>
                  </a:cubicBezTo>
                  <a:cubicBezTo>
                    <a:pt x="3" y="265"/>
                    <a:pt x="3" y="265"/>
                    <a:pt x="3" y="265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1" y="251"/>
                    <a:pt x="11" y="251"/>
                    <a:pt x="1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4"/>
                    <a:pt x="27" y="264"/>
                    <a:pt x="27" y="264"/>
                  </a:cubicBezTo>
                  <a:close/>
                  <a:moveTo>
                    <a:pt x="23" y="227"/>
                  </a:moveTo>
                  <a:cubicBezTo>
                    <a:pt x="21" y="227"/>
                    <a:pt x="21" y="227"/>
                    <a:pt x="21" y="227"/>
                  </a:cubicBezTo>
                  <a:cubicBezTo>
                    <a:pt x="23" y="229"/>
                    <a:pt x="24" y="231"/>
                    <a:pt x="24" y="233"/>
                  </a:cubicBezTo>
                  <a:cubicBezTo>
                    <a:pt x="24" y="234"/>
                    <a:pt x="23" y="235"/>
                    <a:pt x="23" y="236"/>
                  </a:cubicBezTo>
                  <a:cubicBezTo>
                    <a:pt x="23" y="237"/>
                    <a:pt x="22" y="238"/>
                    <a:pt x="22" y="238"/>
                  </a:cubicBezTo>
                  <a:cubicBezTo>
                    <a:pt x="21" y="238"/>
                    <a:pt x="20" y="239"/>
                    <a:pt x="19" y="239"/>
                  </a:cubicBezTo>
                  <a:cubicBezTo>
                    <a:pt x="19" y="239"/>
                    <a:pt x="18" y="239"/>
                    <a:pt x="16" y="239"/>
                  </a:cubicBezTo>
                  <a:cubicBezTo>
                    <a:pt x="5" y="239"/>
                    <a:pt x="5" y="239"/>
                    <a:pt x="5" y="239"/>
                  </a:cubicBezTo>
                  <a:cubicBezTo>
                    <a:pt x="5" y="236"/>
                    <a:pt x="5" y="236"/>
                    <a:pt x="5" y="236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17" y="236"/>
                    <a:pt x="18" y="236"/>
                    <a:pt x="18" y="236"/>
                  </a:cubicBezTo>
                  <a:cubicBezTo>
                    <a:pt x="19" y="236"/>
                    <a:pt x="20" y="235"/>
                    <a:pt x="20" y="235"/>
                  </a:cubicBezTo>
                  <a:cubicBezTo>
                    <a:pt x="21" y="234"/>
                    <a:pt x="21" y="233"/>
                    <a:pt x="21" y="232"/>
                  </a:cubicBezTo>
                  <a:cubicBezTo>
                    <a:pt x="21" y="231"/>
                    <a:pt x="21" y="231"/>
                    <a:pt x="20" y="230"/>
                  </a:cubicBezTo>
                  <a:cubicBezTo>
                    <a:pt x="20" y="229"/>
                    <a:pt x="19" y="228"/>
                    <a:pt x="18" y="228"/>
                  </a:cubicBezTo>
                  <a:cubicBezTo>
                    <a:pt x="18" y="228"/>
                    <a:pt x="16" y="228"/>
                    <a:pt x="15" y="228"/>
                  </a:cubicBezTo>
                  <a:cubicBezTo>
                    <a:pt x="5" y="228"/>
                    <a:pt x="5" y="228"/>
                    <a:pt x="5" y="228"/>
                  </a:cubicBezTo>
                  <a:cubicBezTo>
                    <a:pt x="5" y="225"/>
                    <a:pt x="5" y="225"/>
                    <a:pt x="5" y="225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3" y="227"/>
                    <a:pt x="23" y="227"/>
                    <a:pt x="23" y="227"/>
                  </a:cubicBezTo>
                  <a:close/>
                  <a:moveTo>
                    <a:pt x="23" y="219"/>
                  </a:moveTo>
                  <a:cubicBezTo>
                    <a:pt x="5" y="217"/>
                    <a:pt x="5" y="217"/>
                    <a:pt x="5" y="217"/>
                  </a:cubicBezTo>
                  <a:cubicBezTo>
                    <a:pt x="5" y="214"/>
                    <a:pt x="5" y="214"/>
                    <a:pt x="5" y="214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6" y="213"/>
                    <a:pt x="5" y="211"/>
                    <a:pt x="5" y="209"/>
                  </a:cubicBezTo>
                  <a:cubicBezTo>
                    <a:pt x="5" y="208"/>
                    <a:pt x="6" y="207"/>
                    <a:pt x="6" y="206"/>
                  </a:cubicBezTo>
                  <a:cubicBezTo>
                    <a:pt x="7" y="205"/>
                    <a:pt x="7" y="204"/>
                    <a:pt x="8" y="204"/>
                  </a:cubicBezTo>
                  <a:cubicBezTo>
                    <a:pt x="8" y="204"/>
                    <a:pt x="9" y="203"/>
                    <a:pt x="10" y="203"/>
                  </a:cubicBezTo>
                  <a:cubicBezTo>
                    <a:pt x="11" y="203"/>
                    <a:pt x="12" y="203"/>
                    <a:pt x="13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13" y="206"/>
                    <a:pt x="13" y="206"/>
                    <a:pt x="13" y="206"/>
                  </a:cubicBezTo>
                  <a:cubicBezTo>
                    <a:pt x="12" y="206"/>
                    <a:pt x="11" y="206"/>
                    <a:pt x="10" y="206"/>
                  </a:cubicBezTo>
                  <a:cubicBezTo>
                    <a:pt x="9" y="207"/>
                    <a:pt x="9" y="207"/>
                    <a:pt x="9" y="208"/>
                  </a:cubicBezTo>
                  <a:cubicBezTo>
                    <a:pt x="8" y="208"/>
                    <a:pt x="8" y="209"/>
                    <a:pt x="8" y="210"/>
                  </a:cubicBezTo>
                  <a:cubicBezTo>
                    <a:pt x="8" y="211"/>
                    <a:pt x="8" y="212"/>
                    <a:pt x="9" y="213"/>
                  </a:cubicBezTo>
                  <a:cubicBezTo>
                    <a:pt x="9" y="214"/>
                    <a:pt x="11" y="215"/>
                    <a:pt x="13" y="215"/>
                  </a:cubicBezTo>
                  <a:cubicBezTo>
                    <a:pt x="23" y="216"/>
                    <a:pt x="23" y="216"/>
                    <a:pt x="23" y="216"/>
                  </a:cubicBezTo>
                  <a:cubicBezTo>
                    <a:pt x="23" y="219"/>
                    <a:pt x="23" y="219"/>
                    <a:pt x="23" y="219"/>
                  </a:cubicBezTo>
                  <a:close/>
                  <a:moveTo>
                    <a:pt x="24" y="187"/>
                  </a:moveTo>
                  <a:cubicBezTo>
                    <a:pt x="25" y="188"/>
                    <a:pt x="25" y="189"/>
                    <a:pt x="25" y="190"/>
                  </a:cubicBezTo>
                  <a:cubicBezTo>
                    <a:pt x="26" y="192"/>
                    <a:pt x="26" y="193"/>
                    <a:pt x="25" y="194"/>
                  </a:cubicBezTo>
                  <a:cubicBezTo>
                    <a:pt x="25" y="196"/>
                    <a:pt x="24" y="197"/>
                    <a:pt x="23" y="198"/>
                  </a:cubicBezTo>
                  <a:cubicBezTo>
                    <a:pt x="22" y="199"/>
                    <a:pt x="21" y="199"/>
                    <a:pt x="19" y="199"/>
                  </a:cubicBezTo>
                  <a:cubicBezTo>
                    <a:pt x="18" y="199"/>
                    <a:pt x="18" y="198"/>
                    <a:pt x="17" y="198"/>
                  </a:cubicBezTo>
                  <a:cubicBezTo>
                    <a:pt x="16" y="197"/>
                    <a:pt x="16" y="197"/>
                    <a:pt x="16" y="196"/>
                  </a:cubicBezTo>
                  <a:cubicBezTo>
                    <a:pt x="15" y="195"/>
                    <a:pt x="15" y="195"/>
                    <a:pt x="15" y="194"/>
                  </a:cubicBezTo>
                  <a:cubicBezTo>
                    <a:pt x="15" y="193"/>
                    <a:pt x="15" y="192"/>
                    <a:pt x="15" y="191"/>
                  </a:cubicBezTo>
                  <a:cubicBezTo>
                    <a:pt x="15" y="189"/>
                    <a:pt x="15" y="187"/>
                    <a:pt x="15" y="186"/>
                  </a:cubicBezTo>
                  <a:cubicBezTo>
                    <a:pt x="15" y="185"/>
                    <a:pt x="14" y="185"/>
                    <a:pt x="14" y="185"/>
                  </a:cubicBezTo>
                  <a:cubicBezTo>
                    <a:pt x="13" y="185"/>
                    <a:pt x="12" y="185"/>
                    <a:pt x="12" y="186"/>
                  </a:cubicBezTo>
                  <a:cubicBezTo>
                    <a:pt x="11" y="186"/>
                    <a:pt x="10" y="188"/>
                    <a:pt x="10" y="189"/>
                  </a:cubicBezTo>
                  <a:cubicBezTo>
                    <a:pt x="10" y="190"/>
                    <a:pt x="10" y="192"/>
                    <a:pt x="10" y="192"/>
                  </a:cubicBezTo>
                  <a:cubicBezTo>
                    <a:pt x="10" y="193"/>
                    <a:pt x="11" y="194"/>
                    <a:pt x="12" y="194"/>
                  </a:cubicBezTo>
                  <a:cubicBezTo>
                    <a:pt x="12" y="197"/>
                    <a:pt x="12" y="197"/>
                    <a:pt x="12" y="197"/>
                  </a:cubicBezTo>
                  <a:cubicBezTo>
                    <a:pt x="10" y="197"/>
                    <a:pt x="9" y="196"/>
                    <a:pt x="9" y="195"/>
                  </a:cubicBezTo>
                  <a:cubicBezTo>
                    <a:pt x="8" y="194"/>
                    <a:pt x="8" y="193"/>
                    <a:pt x="7" y="192"/>
                  </a:cubicBezTo>
                  <a:cubicBezTo>
                    <a:pt x="7" y="191"/>
                    <a:pt x="7" y="190"/>
                    <a:pt x="8" y="188"/>
                  </a:cubicBezTo>
                  <a:cubicBezTo>
                    <a:pt x="8" y="187"/>
                    <a:pt x="8" y="185"/>
                    <a:pt x="9" y="185"/>
                  </a:cubicBezTo>
                  <a:cubicBezTo>
                    <a:pt x="9" y="184"/>
                    <a:pt x="10" y="183"/>
                    <a:pt x="10" y="183"/>
                  </a:cubicBezTo>
                  <a:cubicBezTo>
                    <a:pt x="11" y="182"/>
                    <a:pt x="12" y="182"/>
                    <a:pt x="13" y="182"/>
                  </a:cubicBezTo>
                  <a:cubicBezTo>
                    <a:pt x="13" y="182"/>
                    <a:pt x="14" y="182"/>
                    <a:pt x="15" y="183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22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4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6" y="187"/>
                    <a:pt x="25" y="187"/>
                    <a:pt x="24" y="187"/>
                  </a:cubicBezTo>
                  <a:close/>
                  <a:moveTo>
                    <a:pt x="17" y="186"/>
                  </a:moveTo>
                  <a:cubicBezTo>
                    <a:pt x="18" y="187"/>
                    <a:pt x="18" y="189"/>
                    <a:pt x="18" y="191"/>
                  </a:cubicBezTo>
                  <a:cubicBezTo>
                    <a:pt x="18" y="192"/>
                    <a:pt x="18" y="193"/>
                    <a:pt x="18" y="194"/>
                  </a:cubicBezTo>
                  <a:cubicBezTo>
                    <a:pt x="18" y="194"/>
                    <a:pt x="18" y="195"/>
                    <a:pt x="18" y="195"/>
                  </a:cubicBezTo>
                  <a:cubicBezTo>
                    <a:pt x="19" y="195"/>
                    <a:pt x="19" y="196"/>
                    <a:pt x="20" y="196"/>
                  </a:cubicBezTo>
                  <a:cubicBezTo>
                    <a:pt x="21" y="196"/>
                    <a:pt x="21" y="196"/>
                    <a:pt x="22" y="195"/>
                  </a:cubicBezTo>
                  <a:cubicBezTo>
                    <a:pt x="23" y="195"/>
                    <a:pt x="23" y="194"/>
                    <a:pt x="23" y="193"/>
                  </a:cubicBezTo>
                  <a:cubicBezTo>
                    <a:pt x="23" y="192"/>
                    <a:pt x="23" y="191"/>
                    <a:pt x="23" y="190"/>
                  </a:cubicBezTo>
                  <a:cubicBezTo>
                    <a:pt x="23" y="189"/>
                    <a:pt x="22" y="188"/>
                    <a:pt x="21" y="187"/>
                  </a:cubicBezTo>
                  <a:cubicBezTo>
                    <a:pt x="21" y="187"/>
                    <a:pt x="20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lose/>
                  <a:moveTo>
                    <a:pt x="27" y="179"/>
                  </a:moveTo>
                  <a:cubicBezTo>
                    <a:pt x="10" y="174"/>
                    <a:pt x="10" y="174"/>
                    <a:pt x="10" y="174"/>
                  </a:cubicBezTo>
                  <a:cubicBezTo>
                    <a:pt x="11" y="171"/>
                    <a:pt x="11" y="171"/>
                    <a:pt x="11" y="171"/>
                  </a:cubicBezTo>
                  <a:cubicBezTo>
                    <a:pt x="13" y="172"/>
                    <a:pt x="13" y="172"/>
                    <a:pt x="13" y="172"/>
                  </a:cubicBezTo>
                  <a:cubicBezTo>
                    <a:pt x="12" y="170"/>
                    <a:pt x="12" y="168"/>
                    <a:pt x="12" y="165"/>
                  </a:cubicBezTo>
                  <a:cubicBezTo>
                    <a:pt x="12" y="164"/>
                    <a:pt x="13" y="163"/>
                    <a:pt x="14" y="163"/>
                  </a:cubicBezTo>
                  <a:cubicBezTo>
                    <a:pt x="14" y="162"/>
                    <a:pt x="15" y="161"/>
                    <a:pt x="16" y="161"/>
                  </a:cubicBezTo>
                  <a:cubicBezTo>
                    <a:pt x="16" y="161"/>
                    <a:pt x="17" y="161"/>
                    <a:pt x="18" y="161"/>
                  </a:cubicBezTo>
                  <a:cubicBezTo>
                    <a:pt x="19" y="161"/>
                    <a:pt x="20" y="161"/>
                    <a:pt x="21" y="162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19" y="164"/>
                    <a:pt x="18" y="164"/>
                    <a:pt x="17" y="164"/>
                  </a:cubicBezTo>
                  <a:cubicBezTo>
                    <a:pt x="17" y="164"/>
                    <a:pt x="16" y="164"/>
                    <a:pt x="16" y="165"/>
                  </a:cubicBezTo>
                  <a:cubicBezTo>
                    <a:pt x="15" y="165"/>
                    <a:pt x="15" y="166"/>
                    <a:pt x="15" y="167"/>
                  </a:cubicBezTo>
                  <a:cubicBezTo>
                    <a:pt x="14" y="168"/>
                    <a:pt x="14" y="169"/>
                    <a:pt x="15" y="170"/>
                  </a:cubicBezTo>
                  <a:cubicBezTo>
                    <a:pt x="15" y="171"/>
                    <a:pt x="17" y="172"/>
                    <a:pt x="19" y="173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9"/>
                    <a:pt x="27" y="179"/>
                    <a:pt x="27" y="179"/>
                  </a:cubicBezTo>
                  <a:close/>
                  <a:moveTo>
                    <a:pt x="20" y="126"/>
                  </a:moveTo>
                  <a:cubicBezTo>
                    <a:pt x="22" y="123"/>
                    <a:pt x="22" y="123"/>
                    <a:pt x="22" y="123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7" y="130"/>
                    <a:pt x="39" y="132"/>
                    <a:pt x="40" y="133"/>
                  </a:cubicBezTo>
                  <a:cubicBezTo>
                    <a:pt x="41" y="134"/>
                    <a:pt x="41" y="135"/>
                    <a:pt x="42" y="137"/>
                  </a:cubicBezTo>
                  <a:cubicBezTo>
                    <a:pt x="42" y="139"/>
                    <a:pt x="41" y="141"/>
                    <a:pt x="40" y="143"/>
                  </a:cubicBezTo>
                  <a:cubicBezTo>
                    <a:pt x="39" y="145"/>
                    <a:pt x="38" y="146"/>
                    <a:pt x="37" y="147"/>
                  </a:cubicBezTo>
                  <a:cubicBezTo>
                    <a:pt x="36" y="148"/>
                    <a:pt x="34" y="149"/>
                    <a:pt x="32" y="149"/>
                  </a:cubicBezTo>
                  <a:cubicBezTo>
                    <a:pt x="31" y="149"/>
                    <a:pt x="29" y="148"/>
                    <a:pt x="26" y="147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30" y="145"/>
                    <a:pt x="31" y="145"/>
                    <a:pt x="32" y="145"/>
                  </a:cubicBezTo>
                  <a:cubicBezTo>
                    <a:pt x="33" y="146"/>
                    <a:pt x="34" y="145"/>
                    <a:pt x="35" y="145"/>
                  </a:cubicBezTo>
                  <a:cubicBezTo>
                    <a:pt x="36" y="144"/>
                    <a:pt x="37" y="143"/>
                    <a:pt x="38" y="142"/>
                  </a:cubicBezTo>
                  <a:cubicBezTo>
                    <a:pt x="39" y="140"/>
                    <a:pt x="39" y="138"/>
                    <a:pt x="38" y="136"/>
                  </a:cubicBezTo>
                  <a:cubicBezTo>
                    <a:pt x="38" y="135"/>
                    <a:pt x="36" y="134"/>
                    <a:pt x="33" y="132"/>
                  </a:cubicBezTo>
                  <a:cubicBezTo>
                    <a:pt x="20" y="126"/>
                    <a:pt x="20" y="126"/>
                    <a:pt x="20" y="126"/>
                  </a:cubicBezTo>
                  <a:close/>
                  <a:moveTo>
                    <a:pt x="47" y="128"/>
                  </a:moveTo>
                  <a:cubicBezTo>
                    <a:pt x="48" y="126"/>
                    <a:pt x="48" y="126"/>
                    <a:pt x="48" y="126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0"/>
                    <a:pt x="37" y="119"/>
                    <a:pt x="37" y="118"/>
                  </a:cubicBezTo>
                  <a:cubicBezTo>
                    <a:pt x="36" y="116"/>
                    <a:pt x="36" y="115"/>
                    <a:pt x="37" y="114"/>
                  </a:cubicBezTo>
                  <a:cubicBezTo>
                    <a:pt x="37" y="113"/>
                    <a:pt x="38" y="113"/>
                    <a:pt x="39" y="112"/>
                  </a:cubicBezTo>
                  <a:cubicBezTo>
                    <a:pt x="39" y="112"/>
                    <a:pt x="40" y="112"/>
                    <a:pt x="40" y="112"/>
                  </a:cubicBezTo>
                  <a:cubicBezTo>
                    <a:pt x="41" y="112"/>
                    <a:pt x="42" y="113"/>
                    <a:pt x="43" y="113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3" y="110"/>
                    <a:pt x="42" y="109"/>
                    <a:pt x="42" y="109"/>
                  </a:cubicBezTo>
                  <a:cubicBezTo>
                    <a:pt x="41" y="109"/>
                    <a:pt x="40" y="109"/>
                    <a:pt x="39" y="109"/>
                  </a:cubicBezTo>
                  <a:cubicBezTo>
                    <a:pt x="39" y="109"/>
                    <a:pt x="38" y="109"/>
                    <a:pt x="37" y="110"/>
                  </a:cubicBezTo>
                  <a:cubicBezTo>
                    <a:pt x="36" y="111"/>
                    <a:pt x="36" y="111"/>
                    <a:pt x="35" y="112"/>
                  </a:cubicBezTo>
                  <a:cubicBezTo>
                    <a:pt x="34" y="114"/>
                    <a:pt x="34" y="117"/>
                    <a:pt x="35" y="119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7" y="128"/>
                    <a:pt x="47" y="128"/>
                    <a:pt x="47" y="128"/>
                  </a:cubicBezTo>
                  <a:close/>
                  <a:moveTo>
                    <a:pt x="40" y="99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0" y="99"/>
                    <a:pt x="40" y="99"/>
                    <a:pt x="40" y="99"/>
                  </a:cubicBezTo>
                  <a:close/>
                  <a:moveTo>
                    <a:pt x="57" y="111"/>
                  </a:moveTo>
                  <a:cubicBezTo>
                    <a:pt x="43" y="101"/>
                    <a:pt x="43" y="101"/>
                    <a:pt x="43" y="101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5" y="100"/>
                  </a:moveTo>
                  <a:cubicBezTo>
                    <a:pt x="67" y="98"/>
                    <a:pt x="67" y="98"/>
                    <a:pt x="67" y="98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2" y="95"/>
                    <a:pt x="63" y="96"/>
                    <a:pt x="63" y="97"/>
                  </a:cubicBezTo>
                  <a:cubicBezTo>
                    <a:pt x="62" y="96"/>
                    <a:pt x="61" y="96"/>
                    <a:pt x="60" y="95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65" y="100"/>
                    <a:pt x="65" y="100"/>
                    <a:pt x="65" y="100"/>
                  </a:cubicBezTo>
                  <a:close/>
                  <a:moveTo>
                    <a:pt x="78" y="77"/>
                  </a:moveTo>
                  <a:cubicBezTo>
                    <a:pt x="81" y="75"/>
                    <a:pt x="81" y="75"/>
                    <a:pt x="81" y="75"/>
                  </a:cubicBezTo>
                  <a:cubicBezTo>
                    <a:pt x="82" y="77"/>
                    <a:pt x="82" y="78"/>
                    <a:pt x="82" y="80"/>
                  </a:cubicBezTo>
                  <a:cubicBezTo>
                    <a:pt x="82" y="82"/>
                    <a:pt x="81" y="83"/>
                    <a:pt x="79" y="85"/>
                  </a:cubicBezTo>
                  <a:cubicBezTo>
                    <a:pt x="77" y="87"/>
                    <a:pt x="75" y="88"/>
                    <a:pt x="73" y="88"/>
                  </a:cubicBezTo>
                  <a:cubicBezTo>
                    <a:pt x="71" y="88"/>
                    <a:pt x="69" y="87"/>
                    <a:pt x="67" y="85"/>
                  </a:cubicBezTo>
                  <a:cubicBezTo>
                    <a:pt x="65" y="82"/>
                    <a:pt x="63" y="80"/>
                    <a:pt x="63" y="78"/>
                  </a:cubicBezTo>
                  <a:cubicBezTo>
                    <a:pt x="63" y="76"/>
                    <a:pt x="64" y="74"/>
                    <a:pt x="66" y="72"/>
                  </a:cubicBezTo>
                  <a:cubicBezTo>
                    <a:pt x="67" y="70"/>
                    <a:pt x="69" y="69"/>
                    <a:pt x="72" y="69"/>
                  </a:cubicBezTo>
                  <a:cubicBezTo>
                    <a:pt x="74" y="69"/>
                    <a:pt x="76" y="70"/>
                    <a:pt x="78" y="73"/>
                  </a:cubicBezTo>
                  <a:cubicBezTo>
                    <a:pt x="78" y="73"/>
                    <a:pt x="78" y="73"/>
                    <a:pt x="79" y="7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1" y="84"/>
                    <a:pt x="72" y="85"/>
                    <a:pt x="74" y="85"/>
                  </a:cubicBezTo>
                  <a:cubicBezTo>
                    <a:pt x="75" y="85"/>
                    <a:pt x="76" y="84"/>
                    <a:pt x="77" y="83"/>
                  </a:cubicBezTo>
                  <a:cubicBezTo>
                    <a:pt x="78" y="82"/>
                    <a:pt x="79" y="81"/>
                    <a:pt x="79" y="80"/>
                  </a:cubicBezTo>
                  <a:cubicBezTo>
                    <a:pt x="79" y="79"/>
                    <a:pt x="79" y="78"/>
                    <a:pt x="78" y="77"/>
                  </a:cubicBezTo>
                  <a:close/>
                  <a:moveTo>
                    <a:pt x="68" y="81"/>
                  </a:moveTo>
                  <a:cubicBezTo>
                    <a:pt x="75" y="74"/>
                    <a:pt x="75" y="74"/>
                    <a:pt x="75" y="74"/>
                  </a:cubicBezTo>
                  <a:cubicBezTo>
                    <a:pt x="73" y="73"/>
                    <a:pt x="72" y="72"/>
                    <a:pt x="71" y="72"/>
                  </a:cubicBezTo>
                  <a:cubicBezTo>
                    <a:pt x="70" y="72"/>
                    <a:pt x="69" y="73"/>
                    <a:pt x="68" y="74"/>
                  </a:cubicBezTo>
                  <a:cubicBezTo>
                    <a:pt x="67" y="75"/>
                    <a:pt x="66" y="76"/>
                    <a:pt x="66" y="77"/>
                  </a:cubicBezTo>
                  <a:cubicBezTo>
                    <a:pt x="66" y="78"/>
                    <a:pt x="67" y="80"/>
                    <a:pt x="68" y="81"/>
                  </a:cubicBezTo>
                  <a:close/>
                  <a:moveTo>
                    <a:pt x="88" y="76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6"/>
                    <a:pt x="83" y="65"/>
                    <a:pt x="82" y="64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82" y="61"/>
                    <a:pt x="83" y="60"/>
                    <a:pt x="83" y="60"/>
                  </a:cubicBezTo>
                  <a:cubicBezTo>
                    <a:pt x="84" y="59"/>
                    <a:pt x="84" y="59"/>
                    <a:pt x="85" y="59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56"/>
                    <a:pt x="82" y="57"/>
                    <a:pt x="81" y="57"/>
                  </a:cubicBezTo>
                  <a:cubicBezTo>
                    <a:pt x="81" y="58"/>
                    <a:pt x="80" y="59"/>
                    <a:pt x="80" y="59"/>
                  </a:cubicBezTo>
                  <a:cubicBezTo>
                    <a:pt x="80" y="60"/>
                    <a:pt x="80" y="61"/>
                    <a:pt x="80" y="62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88" y="76"/>
                    <a:pt x="88" y="76"/>
                    <a:pt x="88" y="76"/>
                  </a:cubicBezTo>
                  <a:close/>
                  <a:moveTo>
                    <a:pt x="94" y="64"/>
                  </a:moveTo>
                  <a:cubicBezTo>
                    <a:pt x="96" y="62"/>
                    <a:pt x="96" y="62"/>
                    <a:pt x="96" y="62"/>
                  </a:cubicBezTo>
                  <a:cubicBezTo>
                    <a:pt x="97" y="63"/>
                    <a:pt x="98" y="63"/>
                    <a:pt x="99" y="63"/>
                  </a:cubicBezTo>
                  <a:cubicBezTo>
                    <a:pt x="100" y="63"/>
                    <a:pt x="101" y="63"/>
                    <a:pt x="102" y="62"/>
                  </a:cubicBezTo>
                  <a:cubicBezTo>
                    <a:pt x="103" y="61"/>
                    <a:pt x="103" y="60"/>
                    <a:pt x="104" y="59"/>
                  </a:cubicBezTo>
                  <a:cubicBezTo>
                    <a:pt x="104" y="58"/>
                    <a:pt x="104" y="58"/>
                    <a:pt x="103" y="57"/>
                  </a:cubicBezTo>
                  <a:cubicBezTo>
                    <a:pt x="103" y="57"/>
                    <a:pt x="102" y="56"/>
                    <a:pt x="102" y="56"/>
                  </a:cubicBezTo>
                  <a:cubicBezTo>
                    <a:pt x="101" y="56"/>
                    <a:pt x="100" y="57"/>
                    <a:pt x="98" y="57"/>
                  </a:cubicBezTo>
                  <a:cubicBezTo>
                    <a:pt x="96" y="58"/>
                    <a:pt x="95" y="59"/>
                    <a:pt x="94" y="59"/>
                  </a:cubicBezTo>
                  <a:cubicBezTo>
                    <a:pt x="93" y="59"/>
                    <a:pt x="92" y="59"/>
                    <a:pt x="91" y="59"/>
                  </a:cubicBezTo>
                  <a:cubicBezTo>
                    <a:pt x="91" y="59"/>
                    <a:pt x="90" y="58"/>
                    <a:pt x="89" y="57"/>
                  </a:cubicBezTo>
                  <a:cubicBezTo>
                    <a:pt x="89" y="57"/>
                    <a:pt x="89" y="56"/>
                    <a:pt x="88" y="55"/>
                  </a:cubicBezTo>
                  <a:cubicBezTo>
                    <a:pt x="88" y="55"/>
                    <a:pt x="88" y="54"/>
                    <a:pt x="89" y="53"/>
                  </a:cubicBezTo>
                  <a:cubicBezTo>
                    <a:pt x="89" y="52"/>
                    <a:pt x="89" y="52"/>
                    <a:pt x="90" y="51"/>
                  </a:cubicBezTo>
                  <a:cubicBezTo>
                    <a:pt x="90" y="50"/>
                    <a:pt x="91" y="50"/>
                    <a:pt x="92" y="49"/>
                  </a:cubicBezTo>
                  <a:cubicBezTo>
                    <a:pt x="93" y="48"/>
                    <a:pt x="94" y="48"/>
                    <a:pt x="95" y="48"/>
                  </a:cubicBezTo>
                  <a:cubicBezTo>
                    <a:pt x="96" y="47"/>
                    <a:pt x="97" y="47"/>
                    <a:pt x="98" y="47"/>
                  </a:cubicBezTo>
                  <a:cubicBezTo>
                    <a:pt x="99" y="48"/>
                    <a:pt x="99" y="48"/>
                    <a:pt x="100" y="49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7" y="50"/>
                    <a:pt x="97" y="50"/>
                    <a:pt x="96" y="50"/>
                  </a:cubicBezTo>
                  <a:cubicBezTo>
                    <a:pt x="95" y="50"/>
                    <a:pt x="94" y="50"/>
                    <a:pt x="93" y="51"/>
                  </a:cubicBezTo>
                  <a:cubicBezTo>
                    <a:pt x="92" y="52"/>
                    <a:pt x="91" y="53"/>
                    <a:pt x="91" y="53"/>
                  </a:cubicBezTo>
                  <a:cubicBezTo>
                    <a:pt x="91" y="54"/>
                    <a:pt x="91" y="55"/>
                    <a:pt x="91" y="55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3" y="56"/>
                    <a:pt x="93" y="56"/>
                    <a:pt x="94" y="56"/>
                  </a:cubicBezTo>
                  <a:cubicBezTo>
                    <a:pt x="94" y="56"/>
                    <a:pt x="95" y="55"/>
                    <a:pt x="96" y="55"/>
                  </a:cubicBezTo>
                  <a:cubicBezTo>
                    <a:pt x="99" y="54"/>
                    <a:pt x="100" y="54"/>
                    <a:pt x="101" y="53"/>
                  </a:cubicBezTo>
                  <a:cubicBezTo>
                    <a:pt x="102" y="53"/>
                    <a:pt x="103" y="53"/>
                    <a:pt x="103" y="53"/>
                  </a:cubicBezTo>
                  <a:cubicBezTo>
                    <a:pt x="104" y="54"/>
                    <a:pt x="105" y="54"/>
                    <a:pt x="106" y="55"/>
                  </a:cubicBezTo>
                  <a:cubicBezTo>
                    <a:pt x="106" y="56"/>
                    <a:pt x="106" y="57"/>
                    <a:pt x="107" y="58"/>
                  </a:cubicBezTo>
                  <a:cubicBezTo>
                    <a:pt x="107" y="59"/>
                    <a:pt x="106" y="60"/>
                    <a:pt x="106" y="61"/>
                  </a:cubicBezTo>
                  <a:cubicBezTo>
                    <a:pt x="105" y="62"/>
                    <a:pt x="104" y="63"/>
                    <a:pt x="103" y="64"/>
                  </a:cubicBezTo>
                  <a:cubicBezTo>
                    <a:pt x="101" y="65"/>
                    <a:pt x="100" y="66"/>
                    <a:pt x="98" y="66"/>
                  </a:cubicBezTo>
                  <a:cubicBezTo>
                    <a:pt x="97" y="66"/>
                    <a:pt x="95" y="65"/>
                    <a:pt x="94" y="64"/>
                  </a:cubicBezTo>
                  <a:close/>
                  <a:moveTo>
                    <a:pt x="101" y="39"/>
                  </a:moveTo>
                  <a:cubicBezTo>
                    <a:pt x="99" y="36"/>
                    <a:pt x="99" y="36"/>
                    <a:pt x="99" y="36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1" y="39"/>
                    <a:pt x="101" y="39"/>
                    <a:pt x="101" y="39"/>
                  </a:cubicBezTo>
                  <a:close/>
                  <a:moveTo>
                    <a:pt x="112" y="57"/>
                  </a:moveTo>
                  <a:cubicBezTo>
                    <a:pt x="115" y="55"/>
                    <a:pt x="115" y="55"/>
                    <a:pt x="115" y="55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12" y="57"/>
                    <a:pt x="112" y="57"/>
                    <a:pt x="112" y="57"/>
                  </a:cubicBezTo>
                  <a:close/>
                  <a:moveTo>
                    <a:pt x="124" y="47"/>
                  </a:moveTo>
                  <a:cubicBezTo>
                    <a:pt x="126" y="49"/>
                    <a:pt x="126" y="49"/>
                    <a:pt x="126" y="49"/>
                  </a:cubicBezTo>
                  <a:cubicBezTo>
                    <a:pt x="125" y="49"/>
                    <a:pt x="125" y="50"/>
                    <a:pt x="124" y="50"/>
                  </a:cubicBezTo>
                  <a:cubicBezTo>
                    <a:pt x="123" y="51"/>
                    <a:pt x="122" y="51"/>
                    <a:pt x="122" y="51"/>
                  </a:cubicBezTo>
                  <a:cubicBezTo>
                    <a:pt x="121" y="51"/>
                    <a:pt x="120" y="51"/>
                    <a:pt x="120" y="50"/>
                  </a:cubicBezTo>
                  <a:cubicBezTo>
                    <a:pt x="119" y="50"/>
                    <a:pt x="119" y="49"/>
                    <a:pt x="118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7"/>
                    <a:pt x="121" y="47"/>
                    <a:pt x="122" y="47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3" y="48"/>
                    <a:pt x="123" y="48"/>
                    <a:pt x="123" y="47"/>
                  </a:cubicBezTo>
                  <a:cubicBezTo>
                    <a:pt x="124" y="47"/>
                    <a:pt x="124" y="47"/>
                    <a:pt x="124" y="47"/>
                  </a:cubicBezTo>
                  <a:close/>
                  <a:moveTo>
                    <a:pt x="132" y="53"/>
                  </a:moveTo>
                  <a:cubicBezTo>
                    <a:pt x="133" y="53"/>
                    <a:pt x="134" y="53"/>
                    <a:pt x="134" y="52"/>
                  </a:cubicBezTo>
                  <a:cubicBezTo>
                    <a:pt x="135" y="52"/>
                    <a:pt x="136" y="51"/>
                    <a:pt x="136" y="51"/>
                  </a:cubicBezTo>
                  <a:cubicBezTo>
                    <a:pt x="136" y="50"/>
                    <a:pt x="137" y="49"/>
                    <a:pt x="137" y="48"/>
                  </a:cubicBezTo>
                  <a:cubicBezTo>
                    <a:pt x="137" y="47"/>
                    <a:pt x="137" y="46"/>
                    <a:pt x="136" y="43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33" y="38"/>
                    <a:pt x="133" y="39"/>
                    <a:pt x="134" y="41"/>
                  </a:cubicBezTo>
                  <a:cubicBezTo>
                    <a:pt x="133" y="40"/>
                    <a:pt x="132" y="39"/>
                    <a:pt x="130" y="38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7"/>
                    <a:pt x="134" y="47"/>
                    <a:pt x="134" y="48"/>
                  </a:cubicBezTo>
                  <a:cubicBezTo>
                    <a:pt x="134" y="48"/>
                    <a:pt x="134" y="49"/>
                    <a:pt x="134" y="49"/>
                  </a:cubicBezTo>
                  <a:cubicBezTo>
                    <a:pt x="133" y="49"/>
                    <a:pt x="133" y="50"/>
                    <a:pt x="132" y="50"/>
                  </a:cubicBezTo>
                  <a:cubicBezTo>
                    <a:pt x="132" y="50"/>
                    <a:pt x="131" y="50"/>
                    <a:pt x="131" y="51"/>
                  </a:cubicBezTo>
                  <a:cubicBezTo>
                    <a:pt x="132" y="53"/>
                    <a:pt x="132" y="53"/>
                    <a:pt x="132" y="53"/>
                  </a:cubicBezTo>
                  <a:close/>
                  <a:moveTo>
                    <a:pt x="149" y="28"/>
                  </a:moveTo>
                  <a:cubicBezTo>
                    <a:pt x="148" y="25"/>
                    <a:pt x="148" y="22"/>
                    <a:pt x="150" y="20"/>
                  </a:cubicBezTo>
                  <a:cubicBezTo>
                    <a:pt x="151" y="18"/>
                    <a:pt x="152" y="17"/>
                    <a:pt x="155" y="17"/>
                  </a:cubicBezTo>
                  <a:cubicBezTo>
                    <a:pt x="157" y="16"/>
                    <a:pt x="159" y="16"/>
                    <a:pt x="161" y="17"/>
                  </a:cubicBezTo>
                  <a:cubicBezTo>
                    <a:pt x="163" y="18"/>
                    <a:pt x="164" y="20"/>
                    <a:pt x="165" y="23"/>
                  </a:cubicBezTo>
                  <a:cubicBezTo>
                    <a:pt x="166" y="25"/>
                    <a:pt x="166" y="27"/>
                    <a:pt x="166" y="28"/>
                  </a:cubicBezTo>
                  <a:cubicBezTo>
                    <a:pt x="165" y="30"/>
                    <a:pt x="165" y="31"/>
                    <a:pt x="164" y="32"/>
                  </a:cubicBezTo>
                  <a:cubicBezTo>
                    <a:pt x="163" y="33"/>
                    <a:pt x="161" y="34"/>
                    <a:pt x="160" y="34"/>
                  </a:cubicBezTo>
                  <a:cubicBezTo>
                    <a:pt x="158" y="35"/>
                    <a:pt x="155" y="35"/>
                    <a:pt x="153" y="34"/>
                  </a:cubicBezTo>
                  <a:cubicBezTo>
                    <a:pt x="152" y="33"/>
                    <a:pt x="150" y="31"/>
                    <a:pt x="149" y="28"/>
                  </a:cubicBezTo>
                  <a:close/>
                  <a:moveTo>
                    <a:pt x="152" y="27"/>
                  </a:moveTo>
                  <a:cubicBezTo>
                    <a:pt x="153" y="29"/>
                    <a:pt x="154" y="31"/>
                    <a:pt x="155" y="31"/>
                  </a:cubicBezTo>
                  <a:cubicBezTo>
                    <a:pt x="156" y="32"/>
                    <a:pt x="158" y="32"/>
                    <a:pt x="159" y="32"/>
                  </a:cubicBezTo>
                  <a:cubicBezTo>
                    <a:pt x="161" y="32"/>
                    <a:pt x="162" y="31"/>
                    <a:pt x="162" y="29"/>
                  </a:cubicBezTo>
                  <a:cubicBezTo>
                    <a:pt x="163" y="28"/>
                    <a:pt x="163" y="26"/>
                    <a:pt x="162" y="24"/>
                  </a:cubicBezTo>
                  <a:cubicBezTo>
                    <a:pt x="162" y="22"/>
                    <a:pt x="161" y="20"/>
                    <a:pt x="159" y="19"/>
                  </a:cubicBezTo>
                  <a:cubicBezTo>
                    <a:pt x="158" y="19"/>
                    <a:pt x="157" y="18"/>
                    <a:pt x="155" y="19"/>
                  </a:cubicBezTo>
                  <a:cubicBezTo>
                    <a:pt x="154" y="19"/>
                    <a:pt x="153" y="20"/>
                    <a:pt x="152" y="22"/>
                  </a:cubicBezTo>
                  <a:cubicBezTo>
                    <a:pt x="152" y="23"/>
                    <a:pt x="152" y="25"/>
                    <a:pt x="152" y="27"/>
                  </a:cubicBezTo>
                  <a:close/>
                  <a:moveTo>
                    <a:pt x="173" y="30"/>
                  </a:moveTo>
                  <a:cubicBezTo>
                    <a:pt x="169" y="15"/>
                    <a:pt x="169" y="15"/>
                    <a:pt x="169" y="15"/>
                  </a:cubicBezTo>
                  <a:cubicBezTo>
                    <a:pt x="167" y="15"/>
                    <a:pt x="167" y="15"/>
                    <a:pt x="167" y="15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8" y="9"/>
                    <a:pt x="168" y="9"/>
                    <a:pt x="168" y="8"/>
                  </a:cubicBezTo>
                  <a:cubicBezTo>
                    <a:pt x="168" y="7"/>
                    <a:pt x="169" y="6"/>
                    <a:pt x="169" y="6"/>
                  </a:cubicBezTo>
                  <a:cubicBezTo>
                    <a:pt x="170" y="5"/>
                    <a:pt x="171" y="5"/>
                    <a:pt x="172" y="4"/>
                  </a:cubicBezTo>
                  <a:cubicBezTo>
                    <a:pt x="173" y="4"/>
                    <a:pt x="174" y="4"/>
                    <a:pt x="175" y="4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3" y="7"/>
                  </a:cubicBezTo>
                  <a:cubicBezTo>
                    <a:pt x="172" y="7"/>
                    <a:pt x="172" y="7"/>
                    <a:pt x="171" y="8"/>
                  </a:cubicBezTo>
                  <a:cubicBezTo>
                    <a:pt x="171" y="8"/>
                    <a:pt x="171" y="9"/>
                    <a:pt x="171" y="10"/>
                  </a:cubicBezTo>
                  <a:cubicBezTo>
                    <a:pt x="172" y="12"/>
                    <a:pt x="172" y="12"/>
                    <a:pt x="172" y="12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3" y="30"/>
                    <a:pt x="173" y="30"/>
                    <a:pt x="173" y="30"/>
                  </a:cubicBezTo>
                  <a:close/>
                  <a:moveTo>
                    <a:pt x="188" y="19"/>
                  </a:moveTo>
                  <a:cubicBezTo>
                    <a:pt x="192" y="18"/>
                    <a:pt x="192" y="18"/>
                    <a:pt x="192" y="18"/>
                  </a:cubicBezTo>
                  <a:cubicBezTo>
                    <a:pt x="192" y="19"/>
                    <a:pt x="192" y="20"/>
                    <a:pt x="193" y="21"/>
                  </a:cubicBezTo>
                  <a:cubicBezTo>
                    <a:pt x="194" y="22"/>
                    <a:pt x="194" y="22"/>
                    <a:pt x="196" y="23"/>
                  </a:cubicBezTo>
                  <a:cubicBezTo>
                    <a:pt x="197" y="23"/>
                    <a:pt x="198" y="23"/>
                    <a:pt x="199" y="23"/>
                  </a:cubicBezTo>
                  <a:cubicBezTo>
                    <a:pt x="201" y="23"/>
                    <a:pt x="202" y="22"/>
                    <a:pt x="203" y="22"/>
                  </a:cubicBezTo>
                  <a:cubicBezTo>
                    <a:pt x="204" y="21"/>
                    <a:pt x="204" y="21"/>
                    <a:pt x="205" y="20"/>
                  </a:cubicBezTo>
                  <a:cubicBezTo>
                    <a:pt x="205" y="19"/>
                    <a:pt x="205" y="19"/>
                    <a:pt x="205" y="18"/>
                  </a:cubicBezTo>
                  <a:cubicBezTo>
                    <a:pt x="205" y="17"/>
                    <a:pt x="205" y="17"/>
                    <a:pt x="204" y="16"/>
                  </a:cubicBezTo>
                  <a:cubicBezTo>
                    <a:pt x="204" y="15"/>
                    <a:pt x="203" y="15"/>
                    <a:pt x="202" y="15"/>
                  </a:cubicBezTo>
                  <a:cubicBezTo>
                    <a:pt x="201" y="15"/>
                    <a:pt x="200" y="14"/>
                    <a:pt x="197" y="14"/>
                  </a:cubicBezTo>
                  <a:cubicBezTo>
                    <a:pt x="195" y="14"/>
                    <a:pt x="193" y="14"/>
                    <a:pt x="192" y="13"/>
                  </a:cubicBezTo>
                  <a:cubicBezTo>
                    <a:pt x="191" y="13"/>
                    <a:pt x="190" y="12"/>
                    <a:pt x="189" y="11"/>
                  </a:cubicBezTo>
                  <a:cubicBezTo>
                    <a:pt x="189" y="10"/>
                    <a:pt x="188" y="9"/>
                    <a:pt x="188" y="8"/>
                  </a:cubicBezTo>
                  <a:cubicBezTo>
                    <a:pt x="188" y="7"/>
                    <a:pt x="188" y="6"/>
                    <a:pt x="189" y="5"/>
                  </a:cubicBezTo>
                  <a:cubicBezTo>
                    <a:pt x="189" y="4"/>
                    <a:pt x="190" y="3"/>
                    <a:pt x="192" y="2"/>
                  </a:cubicBezTo>
                  <a:cubicBezTo>
                    <a:pt x="193" y="1"/>
                    <a:pt x="194" y="1"/>
                    <a:pt x="196" y="1"/>
                  </a:cubicBezTo>
                  <a:cubicBezTo>
                    <a:pt x="198" y="0"/>
                    <a:pt x="199" y="0"/>
                    <a:pt x="201" y="1"/>
                  </a:cubicBezTo>
                  <a:cubicBezTo>
                    <a:pt x="202" y="1"/>
                    <a:pt x="203" y="2"/>
                    <a:pt x="204" y="3"/>
                  </a:cubicBezTo>
                  <a:cubicBezTo>
                    <a:pt x="205" y="4"/>
                    <a:pt x="206" y="5"/>
                    <a:pt x="206" y="7"/>
                  </a:cubicBezTo>
                  <a:cubicBezTo>
                    <a:pt x="203" y="7"/>
                    <a:pt x="203" y="7"/>
                    <a:pt x="203" y="7"/>
                  </a:cubicBezTo>
                  <a:cubicBezTo>
                    <a:pt x="203" y="6"/>
                    <a:pt x="202" y="5"/>
                    <a:pt x="201" y="4"/>
                  </a:cubicBezTo>
                  <a:cubicBezTo>
                    <a:pt x="200" y="3"/>
                    <a:pt x="198" y="3"/>
                    <a:pt x="196" y="3"/>
                  </a:cubicBezTo>
                  <a:cubicBezTo>
                    <a:pt x="194" y="4"/>
                    <a:pt x="193" y="4"/>
                    <a:pt x="192" y="5"/>
                  </a:cubicBezTo>
                  <a:cubicBezTo>
                    <a:pt x="191" y="6"/>
                    <a:pt x="191" y="7"/>
                    <a:pt x="191" y="8"/>
                  </a:cubicBezTo>
                  <a:cubicBezTo>
                    <a:pt x="191" y="9"/>
                    <a:pt x="192" y="9"/>
                    <a:pt x="192" y="10"/>
                  </a:cubicBezTo>
                  <a:cubicBezTo>
                    <a:pt x="193" y="10"/>
                    <a:pt x="195" y="11"/>
                    <a:pt x="198" y="11"/>
                  </a:cubicBezTo>
                  <a:cubicBezTo>
                    <a:pt x="200" y="11"/>
                    <a:pt x="202" y="11"/>
                    <a:pt x="203" y="12"/>
                  </a:cubicBezTo>
                  <a:cubicBezTo>
                    <a:pt x="205" y="12"/>
                    <a:pt x="206" y="13"/>
                    <a:pt x="207" y="14"/>
                  </a:cubicBezTo>
                  <a:cubicBezTo>
                    <a:pt x="207" y="15"/>
                    <a:pt x="208" y="16"/>
                    <a:pt x="208" y="17"/>
                  </a:cubicBezTo>
                  <a:cubicBezTo>
                    <a:pt x="208" y="19"/>
                    <a:pt x="208" y="20"/>
                    <a:pt x="207" y="21"/>
                  </a:cubicBezTo>
                  <a:cubicBezTo>
                    <a:pt x="207" y="22"/>
                    <a:pt x="206" y="23"/>
                    <a:pt x="205" y="24"/>
                  </a:cubicBezTo>
                  <a:cubicBezTo>
                    <a:pt x="203" y="25"/>
                    <a:pt x="202" y="26"/>
                    <a:pt x="200" y="26"/>
                  </a:cubicBezTo>
                  <a:cubicBezTo>
                    <a:pt x="198" y="26"/>
                    <a:pt x="196" y="26"/>
                    <a:pt x="194" y="25"/>
                  </a:cubicBezTo>
                  <a:cubicBezTo>
                    <a:pt x="193" y="25"/>
                    <a:pt x="191" y="24"/>
                    <a:pt x="190" y="23"/>
                  </a:cubicBezTo>
                  <a:cubicBezTo>
                    <a:pt x="189" y="22"/>
                    <a:pt x="189" y="20"/>
                    <a:pt x="188" y="19"/>
                  </a:cubicBezTo>
                  <a:close/>
                  <a:moveTo>
                    <a:pt x="226" y="17"/>
                  </a:moveTo>
                  <a:cubicBezTo>
                    <a:pt x="229" y="18"/>
                    <a:pt x="229" y="18"/>
                    <a:pt x="229" y="18"/>
                  </a:cubicBezTo>
                  <a:cubicBezTo>
                    <a:pt x="229" y="20"/>
                    <a:pt x="228" y="22"/>
                    <a:pt x="226" y="23"/>
                  </a:cubicBezTo>
                  <a:cubicBezTo>
                    <a:pt x="225" y="24"/>
                    <a:pt x="223" y="24"/>
                    <a:pt x="221" y="24"/>
                  </a:cubicBezTo>
                  <a:cubicBezTo>
                    <a:pt x="219" y="24"/>
                    <a:pt x="217" y="24"/>
                    <a:pt x="216" y="22"/>
                  </a:cubicBezTo>
                  <a:cubicBezTo>
                    <a:pt x="214" y="20"/>
                    <a:pt x="213" y="18"/>
                    <a:pt x="213" y="15"/>
                  </a:cubicBezTo>
                  <a:cubicBezTo>
                    <a:pt x="213" y="13"/>
                    <a:pt x="214" y="12"/>
                    <a:pt x="214" y="10"/>
                  </a:cubicBezTo>
                  <a:cubicBezTo>
                    <a:pt x="215" y="9"/>
                    <a:pt x="216" y="8"/>
                    <a:pt x="217" y="7"/>
                  </a:cubicBezTo>
                  <a:cubicBezTo>
                    <a:pt x="219" y="6"/>
                    <a:pt x="220" y="6"/>
                    <a:pt x="221" y="6"/>
                  </a:cubicBezTo>
                  <a:cubicBezTo>
                    <a:pt x="223" y="6"/>
                    <a:pt x="225" y="6"/>
                    <a:pt x="226" y="7"/>
                  </a:cubicBezTo>
                  <a:cubicBezTo>
                    <a:pt x="227" y="8"/>
                    <a:pt x="228" y="10"/>
                    <a:pt x="229" y="11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5" y="11"/>
                    <a:pt x="225" y="10"/>
                    <a:pt x="224" y="9"/>
                  </a:cubicBezTo>
                  <a:cubicBezTo>
                    <a:pt x="223" y="9"/>
                    <a:pt x="223" y="8"/>
                    <a:pt x="222" y="8"/>
                  </a:cubicBezTo>
                  <a:cubicBezTo>
                    <a:pt x="220" y="8"/>
                    <a:pt x="219" y="9"/>
                    <a:pt x="218" y="10"/>
                  </a:cubicBezTo>
                  <a:cubicBezTo>
                    <a:pt x="217" y="11"/>
                    <a:pt x="216" y="13"/>
                    <a:pt x="216" y="15"/>
                  </a:cubicBezTo>
                  <a:cubicBezTo>
                    <a:pt x="216" y="17"/>
                    <a:pt x="217" y="19"/>
                    <a:pt x="218" y="20"/>
                  </a:cubicBezTo>
                  <a:cubicBezTo>
                    <a:pt x="219" y="21"/>
                    <a:pt x="220" y="22"/>
                    <a:pt x="221" y="22"/>
                  </a:cubicBezTo>
                  <a:cubicBezTo>
                    <a:pt x="223" y="22"/>
                    <a:pt x="224" y="22"/>
                    <a:pt x="224" y="21"/>
                  </a:cubicBezTo>
                  <a:cubicBezTo>
                    <a:pt x="225" y="20"/>
                    <a:pt x="226" y="19"/>
                    <a:pt x="226" y="17"/>
                  </a:cubicBezTo>
                  <a:close/>
                  <a:moveTo>
                    <a:pt x="234" y="3"/>
                  </a:moveTo>
                  <a:cubicBezTo>
                    <a:pt x="234" y="0"/>
                    <a:pt x="234" y="0"/>
                    <a:pt x="234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4"/>
                    <a:pt x="237" y="4"/>
                    <a:pt x="237" y="4"/>
                  </a:cubicBezTo>
                  <a:cubicBezTo>
                    <a:pt x="234" y="3"/>
                    <a:pt x="234" y="3"/>
                    <a:pt x="234" y="3"/>
                  </a:cubicBezTo>
                  <a:close/>
                  <a:moveTo>
                    <a:pt x="233" y="25"/>
                  </a:moveTo>
                  <a:cubicBezTo>
                    <a:pt x="234" y="7"/>
                    <a:pt x="234" y="7"/>
                    <a:pt x="234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3" y="25"/>
                    <a:pt x="233" y="25"/>
                    <a:pt x="233" y="25"/>
                  </a:cubicBezTo>
                  <a:close/>
                  <a:moveTo>
                    <a:pt x="254" y="21"/>
                  </a:moveTo>
                  <a:cubicBezTo>
                    <a:pt x="257" y="22"/>
                    <a:pt x="257" y="22"/>
                    <a:pt x="257" y="22"/>
                  </a:cubicBezTo>
                  <a:cubicBezTo>
                    <a:pt x="256" y="23"/>
                    <a:pt x="255" y="25"/>
                    <a:pt x="254" y="25"/>
                  </a:cubicBezTo>
                  <a:cubicBezTo>
                    <a:pt x="252" y="26"/>
                    <a:pt x="251" y="27"/>
                    <a:pt x="249" y="26"/>
                  </a:cubicBezTo>
                  <a:cubicBezTo>
                    <a:pt x="246" y="26"/>
                    <a:pt x="244" y="25"/>
                    <a:pt x="243" y="23"/>
                  </a:cubicBezTo>
                  <a:cubicBezTo>
                    <a:pt x="241" y="21"/>
                    <a:pt x="241" y="19"/>
                    <a:pt x="241" y="16"/>
                  </a:cubicBezTo>
                  <a:cubicBezTo>
                    <a:pt x="242" y="13"/>
                    <a:pt x="243" y="11"/>
                    <a:pt x="245" y="9"/>
                  </a:cubicBezTo>
                  <a:cubicBezTo>
                    <a:pt x="246" y="8"/>
                    <a:pt x="248" y="7"/>
                    <a:pt x="251" y="8"/>
                  </a:cubicBezTo>
                  <a:cubicBezTo>
                    <a:pt x="253" y="8"/>
                    <a:pt x="255" y="9"/>
                    <a:pt x="256" y="11"/>
                  </a:cubicBezTo>
                  <a:cubicBezTo>
                    <a:pt x="258" y="13"/>
                    <a:pt x="258" y="15"/>
                    <a:pt x="258" y="18"/>
                  </a:cubicBezTo>
                  <a:cubicBezTo>
                    <a:pt x="258" y="18"/>
                    <a:pt x="258" y="18"/>
                    <a:pt x="258" y="19"/>
                  </a:cubicBezTo>
                  <a:cubicBezTo>
                    <a:pt x="244" y="17"/>
                    <a:pt x="244" y="17"/>
                    <a:pt x="244" y="17"/>
                  </a:cubicBezTo>
                  <a:cubicBezTo>
                    <a:pt x="244" y="19"/>
                    <a:pt x="245" y="21"/>
                    <a:pt x="245" y="22"/>
                  </a:cubicBezTo>
                  <a:cubicBezTo>
                    <a:pt x="246" y="23"/>
                    <a:pt x="248" y="24"/>
                    <a:pt x="249" y="24"/>
                  </a:cubicBezTo>
                  <a:cubicBezTo>
                    <a:pt x="250" y="24"/>
                    <a:pt x="251" y="24"/>
                    <a:pt x="252" y="23"/>
                  </a:cubicBezTo>
                  <a:cubicBezTo>
                    <a:pt x="253" y="23"/>
                    <a:pt x="254" y="22"/>
                    <a:pt x="254" y="21"/>
                  </a:cubicBezTo>
                  <a:close/>
                  <a:moveTo>
                    <a:pt x="245" y="15"/>
                  </a:moveTo>
                  <a:cubicBezTo>
                    <a:pt x="255" y="16"/>
                    <a:pt x="255" y="16"/>
                    <a:pt x="255" y="16"/>
                  </a:cubicBezTo>
                  <a:cubicBezTo>
                    <a:pt x="255" y="14"/>
                    <a:pt x="255" y="13"/>
                    <a:pt x="254" y="12"/>
                  </a:cubicBezTo>
                  <a:cubicBezTo>
                    <a:pt x="253" y="11"/>
                    <a:pt x="252" y="10"/>
                    <a:pt x="251" y="10"/>
                  </a:cubicBezTo>
                  <a:cubicBezTo>
                    <a:pt x="249" y="10"/>
                    <a:pt x="248" y="10"/>
                    <a:pt x="247" y="11"/>
                  </a:cubicBezTo>
                  <a:cubicBezTo>
                    <a:pt x="246" y="12"/>
                    <a:pt x="245" y="13"/>
                    <a:pt x="245" y="15"/>
                  </a:cubicBezTo>
                  <a:close/>
                  <a:moveTo>
                    <a:pt x="261" y="28"/>
                  </a:moveTo>
                  <a:cubicBezTo>
                    <a:pt x="265" y="11"/>
                    <a:pt x="265" y="11"/>
                    <a:pt x="265" y="11"/>
                  </a:cubicBezTo>
                  <a:cubicBezTo>
                    <a:pt x="268" y="11"/>
                    <a:pt x="268" y="11"/>
                    <a:pt x="268" y="11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9" y="12"/>
                    <a:pt x="271" y="12"/>
                    <a:pt x="273" y="12"/>
                  </a:cubicBezTo>
                  <a:cubicBezTo>
                    <a:pt x="274" y="12"/>
                    <a:pt x="275" y="13"/>
                    <a:pt x="276" y="13"/>
                  </a:cubicBezTo>
                  <a:cubicBezTo>
                    <a:pt x="277" y="14"/>
                    <a:pt x="277" y="15"/>
                    <a:pt x="278" y="15"/>
                  </a:cubicBezTo>
                  <a:cubicBezTo>
                    <a:pt x="278" y="16"/>
                    <a:pt x="278" y="17"/>
                    <a:pt x="278" y="18"/>
                  </a:cubicBezTo>
                  <a:cubicBezTo>
                    <a:pt x="278" y="18"/>
                    <a:pt x="278" y="19"/>
                    <a:pt x="278" y="2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75" y="20"/>
                    <a:pt x="275" y="20"/>
                    <a:pt x="275" y="20"/>
                  </a:cubicBezTo>
                  <a:cubicBezTo>
                    <a:pt x="275" y="19"/>
                    <a:pt x="275" y="18"/>
                    <a:pt x="275" y="17"/>
                  </a:cubicBezTo>
                  <a:cubicBezTo>
                    <a:pt x="275" y="17"/>
                    <a:pt x="274" y="16"/>
                    <a:pt x="274" y="16"/>
                  </a:cubicBezTo>
                  <a:cubicBezTo>
                    <a:pt x="273" y="15"/>
                    <a:pt x="273" y="15"/>
                    <a:pt x="272" y="15"/>
                  </a:cubicBezTo>
                  <a:cubicBezTo>
                    <a:pt x="271" y="14"/>
                    <a:pt x="270" y="14"/>
                    <a:pt x="268" y="15"/>
                  </a:cubicBezTo>
                  <a:cubicBezTo>
                    <a:pt x="267" y="16"/>
                    <a:pt x="267" y="17"/>
                    <a:pt x="266" y="19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1" y="28"/>
                    <a:pt x="261" y="28"/>
                    <a:pt x="261" y="28"/>
                  </a:cubicBezTo>
                  <a:close/>
                  <a:moveTo>
                    <a:pt x="294" y="31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6" y="34"/>
                    <a:pt x="294" y="35"/>
                    <a:pt x="293" y="36"/>
                  </a:cubicBezTo>
                  <a:cubicBezTo>
                    <a:pt x="291" y="36"/>
                    <a:pt x="289" y="37"/>
                    <a:pt x="287" y="36"/>
                  </a:cubicBezTo>
                  <a:cubicBezTo>
                    <a:pt x="285" y="35"/>
                    <a:pt x="283" y="34"/>
                    <a:pt x="283" y="32"/>
                  </a:cubicBezTo>
                  <a:cubicBezTo>
                    <a:pt x="282" y="30"/>
                    <a:pt x="282" y="27"/>
                    <a:pt x="282" y="25"/>
                  </a:cubicBezTo>
                  <a:cubicBezTo>
                    <a:pt x="283" y="23"/>
                    <a:pt x="284" y="21"/>
                    <a:pt x="285" y="20"/>
                  </a:cubicBezTo>
                  <a:cubicBezTo>
                    <a:pt x="286" y="19"/>
                    <a:pt x="287" y="18"/>
                    <a:pt x="289" y="18"/>
                  </a:cubicBezTo>
                  <a:cubicBezTo>
                    <a:pt x="290" y="18"/>
                    <a:pt x="292" y="18"/>
                    <a:pt x="293" y="18"/>
                  </a:cubicBezTo>
                  <a:cubicBezTo>
                    <a:pt x="295" y="19"/>
                    <a:pt x="296" y="20"/>
                    <a:pt x="297" y="21"/>
                  </a:cubicBezTo>
                  <a:cubicBezTo>
                    <a:pt x="298" y="22"/>
                    <a:pt x="298" y="24"/>
                    <a:pt x="298" y="26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4"/>
                    <a:pt x="295" y="23"/>
                    <a:pt x="295" y="22"/>
                  </a:cubicBezTo>
                  <a:cubicBezTo>
                    <a:pt x="294" y="21"/>
                    <a:pt x="293" y="21"/>
                    <a:pt x="292" y="21"/>
                  </a:cubicBezTo>
                  <a:cubicBezTo>
                    <a:pt x="291" y="20"/>
                    <a:pt x="290" y="20"/>
                    <a:pt x="288" y="21"/>
                  </a:cubicBezTo>
                  <a:cubicBezTo>
                    <a:pt x="287" y="22"/>
                    <a:pt x="286" y="23"/>
                    <a:pt x="285" y="25"/>
                  </a:cubicBezTo>
                  <a:cubicBezTo>
                    <a:pt x="285" y="28"/>
                    <a:pt x="285" y="30"/>
                    <a:pt x="285" y="31"/>
                  </a:cubicBezTo>
                  <a:cubicBezTo>
                    <a:pt x="286" y="32"/>
                    <a:pt x="287" y="33"/>
                    <a:pt x="288" y="34"/>
                  </a:cubicBezTo>
                  <a:cubicBezTo>
                    <a:pt x="289" y="34"/>
                    <a:pt x="290" y="34"/>
                    <a:pt x="291" y="33"/>
                  </a:cubicBezTo>
                  <a:cubicBezTo>
                    <a:pt x="292" y="33"/>
                    <a:pt x="293" y="32"/>
                    <a:pt x="294" y="31"/>
                  </a:cubicBezTo>
                  <a:close/>
                  <a:moveTo>
                    <a:pt x="311" y="39"/>
                  </a:moveTo>
                  <a:cubicBezTo>
                    <a:pt x="314" y="41"/>
                    <a:pt x="314" y="41"/>
                    <a:pt x="314" y="41"/>
                  </a:cubicBezTo>
                  <a:cubicBezTo>
                    <a:pt x="313" y="43"/>
                    <a:pt x="311" y="43"/>
                    <a:pt x="310" y="44"/>
                  </a:cubicBezTo>
                  <a:cubicBezTo>
                    <a:pt x="308" y="44"/>
                    <a:pt x="306" y="44"/>
                    <a:pt x="305" y="43"/>
                  </a:cubicBezTo>
                  <a:cubicBezTo>
                    <a:pt x="302" y="42"/>
                    <a:pt x="301" y="41"/>
                    <a:pt x="300" y="38"/>
                  </a:cubicBezTo>
                  <a:cubicBezTo>
                    <a:pt x="299" y="36"/>
                    <a:pt x="299" y="34"/>
                    <a:pt x="300" y="31"/>
                  </a:cubicBezTo>
                  <a:cubicBezTo>
                    <a:pt x="302" y="29"/>
                    <a:pt x="303" y="27"/>
                    <a:pt x="305" y="26"/>
                  </a:cubicBezTo>
                  <a:cubicBezTo>
                    <a:pt x="308" y="25"/>
                    <a:pt x="310" y="25"/>
                    <a:pt x="312" y="26"/>
                  </a:cubicBezTo>
                  <a:cubicBezTo>
                    <a:pt x="314" y="27"/>
                    <a:pt x="316" y="29"/>
                    <a:pt x="316" y="31"/>
                  </a:cubicBezTo>
                  <a:cubicBezTo>
                    <a:pt x="317" y="33"/>
                    <a:pt x="317" y="35"/>
                    <a:pt x="316" y="38"/>
                  </a:cubicBezTo>
                  <a:cubicBezTo>
                    <a:pt x="316" y="38"/>
                    <a:pt x="315" y="38"/>
                    <a:pt x="315" y="39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302" y="35"/>
                    <a:pt x="302" y="37"/>
                    <a:pt x="303" y="38"/>
                  </a:cubicBezTo>
                  <a:cubicBezTo>
                    <a:pt x="303" y="39"/>
                    <a:pt x="304" y="40"/>
                    <a:pt x="306" y="41"/>
                  </a:cubicBezTo>
                  <a:cubicBezTo>
                    <a:pt x="307" y="41"/>
                    <a:pt x="308" y="41"/>
                    <a:pt x="308" y="41"/>
                  </a:cubicBezTo>
                  <a:cubicBezTo>
                    <a:pt x="309" y="41"/>
                    <a:pt x="310" y="40"/>
                    <a:pt x="311" y="39"/>
                  </a:cubicBezTo>
                  <a:close/>
                  <a:moveTo>
                    <a:pt x="304" y="31"/>
                  </a:moveTo>
                  <a:cubicBezTo>
                    <a:pt x="313" y="35"/>
                    <a:pt x="313" y="35"/>
                    <a:pt x="313" y="35"/>
                  </a:cubicBezTo>
                  <a:cubicBezTo>
                    <a:pt x="314" y="34"/>
                    <a:pt x="314" y="32"/>
                    <a:pt x="314" y="31"/>
                  </a:cubicBezTo>
                  <a:cubicBezTo>
                    <a:pt x="313" y="30"/>
                    <a:pt x="312" y="29"/>
                    <a:pt x="311" y="28"/>
                  </a:cubicBezTo>
                  <a:cubicBezTo>
                    <a:pt x="310" y="28"/>
                    <a:pt x="308" y="28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lose/>
                  <a:moveTo>
                    <a:pt x="334" y="57"/>
                  </a:moveTo>
                  <a:cubicBezTo>
                    <a:pt x="332" y="57"/>
                    <a:pt x="331" y="57"/>
                    <a:pt x="330" y="57"/>
                  </a:cubicBezTo>
                  <a:cubicBezTo>
                    <a:pt x="329" y="56"/>
                    <a:pt x="328" y="56"/>
                    <a:pt x="327" y="55"/>
                  </a:cubicBezTo>
                  <a:cubicBezTo>
                    <a:pt x="325" y="54"/>
                    <a:pt x="324" y="53"/>
                    <a:pt x="324" y="52"/>
                  </a:cubicBezTo>
                  <a:cubicBezTo>
                    <a:pt x="323" y="50"/>
                    <a:pt x="324" y="49"/>
                    <a:pt x="325" y="48"/>
                  </a:cubicBezTo>
                  <a:cubicBezTo>
                    <a:pt x="325" y="47"/>
                    <a:pt x="326" y="46"/>
                    <a:pt x="326" y="46"/>
                  </a:cubicBezTo>
                  <a:cubicBezTo>
                    <a:pt x="327" y="46"/>
                    <a:pt x="328" y="45"/>
                    <a:pt x="329" y="45"/>
                  </a:cubicBezTo>
                  <a:cubicBezTo>
                    <a:pt x="329" y="45"/>
                    <a:pt x="330" y="46"/>
                    <a:pt x="331" y="46"/>
                  </a:cubicBezTo>
                  <a:cubicBezTo>
                    <a:pt x="332" y="46"/>
                    <a:pt x="332" y="46"/>
                    <a:pt x="334" y="47"/>
                  </a:cubicBezTo>
                  <a:cubicBezTo>
                    <a:pt x="336" y="48"/>
                    <a:pt x="337" y="49"/>
                    <a:pt x="339" y="49"/>
                  </a:cubicBezTo>
                  <a:cubicBezTo>
                    <a:pt x="339" y="49"/>
                    <a:pt x="339" y="49"/>
                    <a:pt x="339" y="48"/>
                  </a:cubicBezTo>
                  <a:cubicBezTo>
                    <a:pt x="340" y="47"/>
                    <a:pt x="340" y="47"/>
                    <a:pt x="340" y="46"/>
                  </a:cubicBezTo>
                  <a:cubicBezTo>
                    <a:pt x="340" y="45"/>
                    <a:pt x="339" y="44"/>
                    <a:pt x="337" y="43"/>
                  </a:cubicBezTo>
                  <a:cubicBezTo>
                    <a:pt x="336" y="42"/>
                    <a:pt x="335" y="42"/>
                    <a:pt x="334" y="42"/>
                  </a:cubicBezTo>
                  <a:cubicBezTo>
                    <a:pt x="334" y="42"/>
                    <a:pt x="333" y="42"/>
                    <a:pt x="332" y="43"/>
                  </a:cubicBezTo>
                  <a:cubicBezTo>
                    <a:pt x="330" y="41"/>
                    <a:pt x="330" y="41"/>
                    <a:pt x="330" y="41"/>
                  </a:cubicBezTo>
                  <a:cubicBezTo>
                    <a:pt x="330" y="40"/>
                    <a:pt x="331" y="40"/>
                    <a:pt x="332" y="39"/>
                  </a:cubicBezTo>
                  <a:cubicBezTo>
                    <a:pt x="333" y="39"/>
                    <a:pt x="334" y="39"/>
                    <a:pt x="336" y="39"/>
                  </a:cubicBezTo>
                  <a:cubicBezTo>
                    <a:pt x="337" y="40"/>
                    <a:pt x="338" y="40"/>
                    <a:pt x="339" y="41"/>
                  </a:cubicBezTo>
                  <a:cubicBezTo>
                    <a:pt x="341" y="42"/>
                    <a:pt x="341" y="43"/>
                    <a:pt x="342" y="44"/>
                  </a:cubicBezTo>
                  <a:cubicBezTo>
                    <a:pt x="343" y="45"/>
                    <a:pt x="343" y="45"/>
                    <a:pt x="343" y="46"/>
                  </a:cubicBezTo>
                  <a:cubicBezTo>
                    <a:pt x="343" y="47"/>
                    <a:pt x="343" y="47"/>
                    <a:pt x="343" y="48"/>
                  </a:cubicBezTo>
                  <a:cubicBezTo>
                    <a:pt x="342" y="49"/>
                    <a:pt x="342" y="50"/>
                    <a:pt x="341" y="51"/>
                  </a:cubicBezTo>
                  <a:cubicBezTo>
                    <a:pt x="339" y="54"/>
                    <a:pt x="339" y="54"/>
                    <a:pt x="339" y="54"/>
                  </a:cubicBezTo>
                  <a:cubicBezTo>
                    <a:pt x="337" y="56"/>
                    <a:pt x="336" y="58"/>
                    <a:pt x="336" y="59"/>
                  </a:cubicBezTo>
                  <a:cubicBezTo>
                    <a:pt x="336" y="59"/>
                    <a:pt x="336" y="60"/>
                    <a:pt x="336" y="61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3" y="58"/>
                    <a:pt x="333" y="58"/>
                    <a:pt x="334" y="57"/>
                  </a:cubicBezTo>
                  <a:close/>
                  <a:moveTo>
                    <a:pt x="337" y="51"/>
                  </a:moveTo>
                  <a:cubicBezTo>
                    <a:pt x="336" y="51"/>
                    <a:pt x="335" y="50"/>
                    <a:pt x="333" y="49"/>
                  </a:cubicBezTo>
                  <a:cubicBezTo>
                    <a:pt x="331" y="49"/>
                    <a:pt x="331" y="48"/>
                    <a:pt x="330" y="48"/>
                  </a:cubicBezTo>
                  <a:cubicBezTo>
                    <a:pt x="329" y="48"/>
                    <a:pt x="329" y="48"/>
                    <a:pt x="328" y="48"/>
                  </a:cubicBezTo>
                  <a:cubicBezTo>
                    <a:pt x="328" y="49"/>
                    <a:pt x="328" y="49"/>
                    <a:pt x="327" y="49"/>
                  </a:cubicBezTo>
                  <a:cubicBezTo>
                    <a:pt x="327" y="50"/>
                    <a:pt x="327" y="51"/>
                    <a:pt x="327" y="52"/>
                  </a:cubicBezTo>
                  <a:cubicBezTo>
                    <a:pt x="327" y="52"/>
                    <a:pt x="328" y="53"/>
                    <a:pt x="329" y="54"/>
                  </a:cubicBezTo>
                  <a:cubicBezTo>
                    <a:pt x="330" y="54"/>
                    <a:pt x="331" y="55"/>
                    <a:pt x="332" y="55"/>
                  </a:cubicBezTo>
                  <a:cubicBezTo>
                    <a:pt x="333" y="55"/>
                    <a:pt x="334" y="55"/>
                    <a:pt x="335" y="54"/>
                  </a:cubicBezTo>
                  <a:cubicBezTo>
                    <a:pt x="335" y="54"/>
                    <a:pt x="336" y="53"/>
                    <a:pt x="337" y="52"/>
                  </a:cubicBezTo>
                  <a:cubicBezTo>
                    <a:pt x="337" y="51"/>
                    <a:pt x="337" y="51"/>
                    <a:pt x="337" y="51"/>
                  </a:cubicBezTo>
                  <a:close/>
                  <a:moveTo>
                    <a:pt x="339" y="64"/>
                  </a:moveTo>
                  <a:cubicBezTo>
                    <a:pt x="342" y="65"/>
                    <a:pt x="342" y="65"/>
                    <a:pt x="342" y="65"/>
                  </a:cubicBezTo>
                  <a:cubicBezTo>
                    <a:pt x="348" y="58"/>
                    <a:pt x="348" y="58"/>
                    <a:pt x="348" y="58"/>
                  </a:cubicBezTo>
                  <a:cubicBezTo>
                    <a:pt x="349" y="56"/>
                    <a:pt x="351" y="55"/>
                    <a:pt x="352" y="55"/>
                  </a:cubicBezTo>
                  <a:cubicBezTo>
                    <a:pt x="353" y="55"/>
                    <a:pt x="354" y="55"/>
                    <a:pt x="355" y="56"/>
                  </a:cubicBezTo>
                  <a:cubicBezTo>
                    <a:pt x="356" y="57"/>
                    <a:pt x="356" y="57"/>
                    <a:pt x="357" y="58"/>
                  </a:cubicBezTo>
                  <a:cubicBezTo>
                    <a:pt x="357" y="58"/>
                    <a:pt x="357" y="59"/>
                    <a:pt x="357" y="60"/>
                  </a:cubicBezTo>
                  <a:cubicBezTo>
                    <a:pt x="356" y="60"/>
                    <a:pt x="356" y="61"/>
                    <a:pt x="355" y="62"/>
                  </a:cubicBezTo>
                  <a:cubicBezTo>
                    <a:pt x="349" y="71"/>
                    <a:pt x="349" y="71"/>
                    <a:pt x="349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58" y="64"/>
                    <a:pt x="358" y="64"/>
                    <a:pt x="358" y="64"/>
                  </a:cubicBezTo>
                  <a:cubicBezTo>
                    <a:pt x="359" y="63"/>
                    <a:pt x="359" y="62"/>
                    <a:pt x="359" y="61"/>
                  </a:cubicBezTo>
                  <a:cubicBezTo>
                    <a:pt x="360" y="61"/>
                    <a:pt x="360" y="60"/>
                    <a:pt x="360" y="59"/>
                  </a:cubicBezTo>
                  <a:cubicBezTo>
                    <a:pt x="360" y="58"/>
                    <a:pt x="360" y="58"/>
                    <a:pt x="359" y="57"/>
                  </a:cubicBezTo>
                  <a:cubicBezTo>
                    <a:pt x="359" y="56"/>
                    <a:pt x="358" y="55"/>
                    <a:pt x="357" y="54"/>
                  </a:cubicBezTo>
                  <a:cubicBezTo>
                    <a:pt x="355" y="53"/>
                    <a:pt x="353" y="52"/>
                    <a:pt x="351" y="53"/>
                  </a:cubicBezTo>
                  <a:cubicBezTo>
                    <a:pt x="353" y="51"/>
                    <a:pt x="353" y="51"/>
                    <a:pt x="353" y="51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39" y="64"/>
                    <a:pt x="339" y="64"/>
                    <a:pt x="339" y="64"/>
                  </a:cubicBezTo>
                  <a:close/>
                  <a:moveTo>
                    <a:pt x="364" y="84"/>
                  </a:moveTo>
                  <a:cubicBezTo>
                    <a:pt x="365" y="83"/>
                    <a:pt x="365" y="83"/>
                    <a:pt x="365" y="83"/>
                  </a:cubicBezTo>
                  <a:cubicBezTo>
                    <a:pt x="363" y="83"/>
                    <a:pt x="361" y="83"/>
                    <a:pt x="360" y="81"/>
                  </a:cubicBezTo>
                  <a:cubicBezTo>
                    <a:pt x="359" y="80"/>
                    <a:pt x="358" y="79"/>
                    <a:pt x="358" y="78"/>
                  </a:cubicBezTo>
                  <a:cubicBezTo>
                    <a:pt x="357" y="76"/>
                    <a:pt x="357" y="75"/>
                    <a:pt x="358" y="73"/>
                  </a:cubicBezTo>
                  <a:cubicBezTo>
                    <a:pt x="358" y="72"/>
                    <a:pt x="359" y="71"/>
                    <a:pt x="360" y="69"/>
                  </a:cubicBezTo>
                  <a:cubicBezTo>
                    <a:pt x="362" y="68"/>
                    <a:pt x="363" y="67"/>
                    <a:pt x="364" y="66"/>
                  </a:cubicBezTo>
                  <a:cubicBezTo>
                    <a:pt x="366" y="66"/>
                    <a:pt x="367" y="65"/>
                    <a:pt x="369" y="66"/>
                  </a:cubicBezTo>
                  <a:cubicBezTo>
                    <a:pt x="370" y="66"/>
                    <a:pt x="371" y="67"/>
                    <a:pt x="372" y="68"/>
                  </a:cubicBezTo>
                  <a:cubicBezTo>
                    <a:pt x="373" y="68"/>
                    <a:pt x="374" y="69"/>
                    <a:pt x="374" y="70"/>
                  </a:cubicBezTo>
                  <a:cubicBezTo>
                    <a:pt x="374" y="71"/>
                    <a:pt x="374" y="72"/>
                    <a:pt x="374" y="73"/>
                  </a:cubicBezTo>
                  <a:cubicBezTo>
                    <a:pt x="380" y="66"/>
                    <a:pt x="380" y="66"/>
                    <a:pt x="380" y="66"/>
                  </a:cubicBezTo>
                  <a:cubicBezTo>
                    <a:pt x="382" y="68"/>
                    <a:pt x="382" y="68"/>
                    <a:pt x="382" y="68"/>
                  </a:cubicBezTo>
                  <a:cubicBezTo>
                    <a:pt x="366" y="86"/>
                    <a:pt x="366" y="86"/>
                    <a:pt x="366" y="86"/>
                  </a:cubicBezTo>
                  <a:cubicBezTo>
                    <a:pt x="364" y="84"/>
                    <a:pt x="364" y="84"/>
                    <a:pt x="364" y="84"/>
                  </a:cubicBezTo>
                  <a:close/>
                  <a:moveTo>
                    <a:pt x="363" y="71"/>
                  </a:moveTo>
                  <a:cubicBezTo>
                    <a:pt x="361" y="73"/>
                    <a:pt x="360" y="75"/>
                    <a:pt x="360" y="76"/>
                  </a:cubicBezTo>
                  <a:cubicBezTo>
                    <a:pt x="360" y="78"/>
                    <a:pt x="361" y="79"/>
                    <a:pt x="362" y="80"/>
                  </a:cubicBezTo>
                  <a:cubicBezTo>
                    <a:pt x="363" y="81"/>
                    <a:pt x="364" y="81"/>
                    <a:pt x="365" y="81"/>
                  </a:cubicBezTo>
                  <a:cubicBezTo>
                    <a:pt x="367" y="81"/>
                    <a:pt x="368" y="80"/>
                    <a:pt x="370" y="78"/>
                  </a:cubicBezTo>
                  <a:cubicBezTo>
                    <a:pt x="371" y="76"/>
                    <a:pt x="372" y="75"/>
                    <a:pt x="372" y="73"/>
                  </a:cubicBezTo>
                  <a:cubicBezTo>
                    <a:pt x="372" y="72"/>
                    <a:pt x="372" y="71"/>
                    <a:pt x="371" y="70"/>
                  </a:cubicBezTo>
                  <a:cubicBezTo>
                    <a:pt x="370" y="69"/>
                    <a:pt x="369" y="68"/>
                    <a:pt x="367" y="69"/>
                  </a:cubicBezTo>
                  <a:cubicBezTo>
                    <a:pt x="366" y="69"/>
                    <a:pt x="364" y="70"/>
                    <a:pt x="363" y="71"/>
                  </a:cubicBezTo>
                  <a:close/>
                  <a:moveTo>
                    <a:pt x="378" y="102"/>
                  </a:moveTo>
                  <a:cubicBezTo>
                    <a:pt x="380" y="104"/>
                    <a:pt x="380" y="104"/>
                    <a:pt x="380" y="104"/>
                  </a:cubicBezTo>
                  <a:cubicBezTo>
                    <a:pt x="397" y="90"/>
                    <a:pt x="397" y="90"/>
                    <a:pt x="397" y="90"/>
                  </a:cubicBezTo>
                  <a:cubicBezTo>
                    <a:pt x="402" y="97"/>
                    <a:pt x="402" y="97"/>
                    <a:pt x="402" y="97"/>
                  </a:cubicBezTo>
                  <a:cubicBezTo>
                    <a:pt x="404" y="95"/>
                    <a:pt x="404" y="95"/>
                    <a:pt x="404" y="95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90" y="82"/>
                    <a:pt x="390" y="82"/>
                    <a:pt x="390" y="82"/>
                  </a:cubicBezTo>
                  <a:cubicBezTo>
                    <a:pt x="395" y="88"/>
                    <a:pt x="395" y="88"/>
                    <a:pt x="395" y="88"/>
                  </a:cubicBezTo>
                  <a:cubicBezTo>
                    <a:pt x="378" y="102"/>
                    <a:pt x="378" y="102"/>
                    <a:pt x="378" y="102"/>
                  </a:cubicBezTo>
                  <a:close/>
                  <a:moveTo>
                    <a:pt x="396" y="118"/>
                  </a:moveTo>
                  <a:cubicBezTo>
                    <a:pt x="398" y="121"/>
                    <a:pt x="398" y="121"/>
                    <a:pt x="398" y="121"/>
                  </a:cubicBezTo>
                  <a:cubicBezTo>
                    <a:pt x="396" y="122"/>
                    <a:pt x="394" y="122"/>
                    <a:pt x="393" y="121"/>
                  </a:cubicBezTo>
                  <a:cubicBezTo>
                    <a:pt x="391" y="120"/>
                    <a:pt x="390" y="119"/>
                    <a:pt x="389" y="117"/>
                  </a:cubicBezTo>
                  <a:cubicBezTo>
                    <a:pt x="387" y="115"/>
                    <a:pt x="387" y="113"/>
                    <a:pt x="387" y="111"/>
                  </a:cubicBezTo>
                  <a:cubicBezTo>
                    <a:pt x="388" y="109"/>
                    <a:pt x="389" y="107"/>
                    <a:pt x="392" y="105"/>
                  </a:cubicBezTo>
                  <a:cubicBezTo>
                    <a:pt x="394" y="104"/>
                    <a:pt x="397" y="103"/>
                    <a:pt x="399" y="103"/>
                  </a:cubicBezTo>
                  <a:cubicBezTo>
                    <a:pt x="401" y="104"/>
                    <a:pt x="403" y="105"/>
                    <a:pt x="404" y="107"/>
                  </a:cubicBezTo>
                  <a:cubicBezTo>
                    <a:pt x="405" y="109"/>
                    <a:pt x="406" y="111"/>
                    <a:pt x="405" y="113"/>
                  </a:cubicBezTo>
                  <a:cubicBezTo>
                    <a:pt x="405" y="116"/>
                    <a:pt x="403" y="117"/>
                    <a:pt x="401" y="119"/>
                  </a:cubicBezTo>
                  <a:cubicBezTo>
                    <a:pt x="401" y="119"/>
                    <a:pt x="400" y="119"/>
                    <a:pt x="400" y="119"/>
                  </a:cubicBezTo>
                  <a:cubicBezTo>
                    <a:pt x="393" y="108"/>
                    <a:pt x="393" y="108"/>
                    <a:pt x="393" y="108"/>
                  </a:cubicBezTo>
                  <a:cubicBezTo>
                    <a:pt x="391" y="109"/>
                    <a:pt x="390" y="111"/>
                    <a:pt x="390" y="112"/>
                  </a:cubicBezTo>
                  <a:cubicBezTo>
                    <a:pt x="390" y="114"/>
                    <a:pt x="390" y="115"/>
                    <a:pt x="391" y="116"/>
                  </a:cubicBezTo>
                  <a:cubicBezTo>
                    <a:pt x="391" y="117"/>
                    <a:pt x="392" y="118"/>
                    <a:pt x="393" y="118"/>
                  </a:cubicBezTo>
                  <a:cubicBezTo>
                    <a:pt x="394" y="118"/>
                    <a:pt x="395" y="118"/>
                    <a:pt x="396" y="118"/>
                  </a:cubicBezTo>
                  <a:close/>
                  <a:moveTo>
                    <a:pt x="395" y="107"/>
                  </a:moveTo>
                  <a:cubicBezTo>
                    <a:pt x="400" y="115"/>
                    <a:pt x="400" y="115"/>
                    <a:pt x="400" y="115"/>
                  </a:cubicBezTo>
                  <a:cubicBezTo>
                    <a:pt x="402" y="115"/>
                    <a:pt x="402" y="114"/>
                    <a:pt x="403" y="113"/>
                  </a:cubicBezTo>
                  <a:cubicBezTo>
                    <a:pt x="403" y="111"/>
                    <a:pt x="403" y="110"/>
                    <a:pt x="402" y="109"/>
                  </a:cubicBezTo>
                  <a:cubicBezTo>
                    <a:pt x="401" y="107"/>
                    <a:pt x="400" y="107"/>
                    <a:pt x="399" y="106"/>
                  </a:cubicBezTo>
                  <a:cubicBezTo>
                    <a:pt x="398" y="106"/>
                    <a:pt x="396" y="106"/>
                    <a:pt x="395" y="107"/>
                  </a:cubicBezTo>
                  <a:close/>
                  <a:moveTo>
                    <a:pt x="406" y="136"/>
                  </a:moveTo>
                  <a:cubicBezTo>
                    <a:pt x="408" y="138"/>
                    <a:pt x="408" y="138"/>
                    <a:pt x="408" y="138"/>
                  </a:cubicBezTo>
                  <a:cubicBezTo>
                    <a:pt x="406" y="139"/>
                    <a:pt x="404" y="139"/>
                    <a:pt x="402" y="138"/>
                  </a:cubicBezTo>
                  <a:cubicBezTo>
                    <a:pt x="400" y="138"/>
                    <a:pt x="399" y="137"/>
                    <a:pt x="398" y="135"/>
                  </a:cubicBezTo>
                  <a:cubicBezTo>
                    <a:pt x="397" y="133"/>
                    <a:pt x="397" y="131"/>
                    <a:pt x="398" y="129"/>
                  </a:cubicBezTo>
                  <a:cubicBezTo>
                    <a:pt x="398" y="126"/>
                    <a:pt x="400" y="125"/>
                    <a:pt x="403" y="123"/>
                  </a:cubicBezTo>
                  <a:cubicBezTo>
                    <a:pt x="404" y="122"/>
                    <a:pt x="406" y="122"/>
                    <a:pt x="408" y="122"/>
                  </a:cubicBezTo>
                  <a:cubicBezTo>
                    <a:pt x="409" y="122"/>
                    <a:pt x="411" y="122"/>
                    <a:pt x="412" y="123"/>
                  </a:cubicBezTo>
                  <a:cubicBezTo>
                    <a:pt x="413" y="124"/>
                    <a:pt x="414" y="125"/>
                    <a:pt x="415" y="126"/>
                  </a:cubicBezTo>
                  <a:cubicBezTo>
                    <a:pt x="416" y="128"/>
                    <a:pt x="416" y="129"/>
                    <a:pt x="416" y="131"/>
                  </a:cubicBezTo>
                  <a:cubicBezTo>
                    <a:pt x="415" y="133"/>
                    <a:pt x="415" y="134"/>
                    <a:pt x="413" y="135"/>
                  </a:cubicBezTo>
                  <a:cubicBezTo>
                    <a:pt x="411" y="133"/>
                    <a:pt x="411" y="133"/>
                    <a:pt x="411" y="133"/>
                  </a:cubicBezTo>
                  <a:cubicBezTo>
                    <a:pt x="412" y="132"/>
                    <a:pt x="413" y="131"/>
                    <a:pt x="413" y="130"/>
                  </a:cubicBezTo>
                  <a:cubicBezTo>
                    <a:pt x="413" y="129"/>
                    <a:pt x="413" y="128"/>
                    <a:pt x="413" y="127"/>
                  </a:cubicBezTo>
                  <a:cubicBezTo>
                    <a:pt x="412" y="126"/>
                    <a:pt x="411" y="125"/>
                    <a:pt x="409" y="125"/>
                  </a:cubicBezTo>
                  <a:cubicBezTo>
                    <a:pt x="408" y="125"/>
                    <a:pt x="406" y="125"/>
                    <a:pt x="404" y="126"/>
                  </a:cubicBezTo>
                  <a:cubicBezTo>
                    <a:pt x="402" y="127"/>
                    <a:pt x="401" y="128"/>
                    <a:pt x="400" y="130"/>
                  </a:cubicBezTo>
                  <a:cubicBezTo>
                    <a:pt x="400" y="131"/>
                    <a:pt x="400" y="132"/>
                    <a:pt x="400" y="134"/>
                  </a:cubicBezTo>
                  <a:cubicBezTo>
                    <a:pt x="401" y="135"/>
                    <a:pt x="402" y="135"/>
                    <a:pt x="403" y="136"/>
                  </a:cubicBezTo>
                  <a:cubicBezTo>
                    <a:pt x="404" y="136"/>
                    <a:pt x="405" y="136"/>
                    <a:pt x="406" y="136"/>
                  </a:cubicBezTo>
                  <a:close/>
                  <a:moveTo>
                    <a:pt x="403" y="145"/>
                  </a:moveTo>
                  <a:cubicBezTo>
                    <a:pt x="405" y="147"/>
                    <a:pt x="405" y="147"/>
                    <a:pt x="405" y="147"/>
                  </a:cubicBezTo>
                  <a:cubicBezTo>
                    <a:pt x="414" y="144"/>
                    <a:pt x="414" y="144"/>
                    <a:pt x="414" y="144"/>
                  </a:cubicBezTo>
                  <a:cubicBezTo>
                    <a:pt x="415" y="143"/>
                    <a:pt x="416" y="143"/>
                    <a:pt x="417" y="143"/>
                  </a:cubicBezTo>
                  <a:cubicBezTo>
                    <a:pt x="418" y="143"/>
                    <a:pt x="418" y="143"/>
                    <a:pt x="419" y="144"/>
                  </a:cubicBezTo>
                  <a:cubicBezTo>
                    <a:pt x="420" y="144"/>
                    <a:pt x="420" y="145"/>
                    <a:pt x="421" y="146"/>
                  </a:cubicBezTo>
                  <a:cubicBezTo>
                    <a:pt x="421" y="147"/>
                    <a:pt x="421" y="148"/>
                    <a:pt x="421" y="149"/>
                  </a:cubicBezTo>
                  <a:cubicBezTo>
                    <a:pt x="421" y="149"/>
                    <a:pt x="420" y="150"/>
                    <a:pt x="418" y="151"/>
                  </a:cubicBezTo>
                  <a:cubicBezTo>
                    <a:pt x="408" y="155"/>
                    <a:pt x="408" y="155"/>
                    <a:pt x="408" y="155"/>
                  </a:cubicBezTo>
                  <a:cubicBezTo>
                    <a:pt x="409" y="158"/>
                    <a:pt x="409" y="158"/>
                    <a:pt x="409" y="158"/>
                  </a:cubicBezTo>
                  <a:cubicBezTo>
                    <a:pt x="419" y="154"/>
                    <a:pt x="419" y="154"/>
                    <a:pt x="419" y="154"/>
                  </a:cubicBezTo>
                  <a:cubicBezTo>
                    <a:pt x="421" y="153"/>
                    <a:pt x="422" y="152"/>
                    <a:pt x="423" y="151"/>
                  </a:cubicBezTo>
                  <a:cubicBezTo>
                    <a:pt x="424" y="151"/>
                    <a:pt x="424" y="150"/>
                    <a:pt x="424" y="149"/>
                  </a:cubicBezTo>
                  <a:cubicBezTo>
                    <a:pt x="424" y="148"/>
                    <a:pt x="424" y="146"/>
                    <a:pt x="423" y="145"/>
                  </a:cubicBezTo>
                  <a:cubicBezTo>
                    <a:pt x="423" y="143"/>
                    <a:pt x="421" y="142"/>
                    <a:pt x="419" y="141"/>
                  </a:cubicBezTo>
                  <a:cubicBezTo>
                    <a:pt x="427" y="138"/>
                    <a:pt x="427" y="138"/>
                    <a:pt x="427" y="138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03" y="145"/>
                    <a:pt x="403" y="145"/>
                    <a:pt x="403" y="145"/>
                  </a:cubicBezTo>
                  <a:close/>
                  <a:moveTo>
                    <a:pt x="410" y="164"/>
                  </a:moveTo>
                  <a:cubicBezTo>
                    <a:pt x="427" y="158"/>
                    <a:pt x="427" y="158"/>
                    <a:pt x="427" y="158"/>
                  </a:cubicBezTo>
                  <a:cubicBezTo>
                    <a:pt x="428" y="161"/>
                    <a:pt x="428" y="161"/>
                    <a:pt x="428" y="161"/>
                  </a:cubicBezTo>
                  <a:cubicBezTo>
                    <a:pt x="426" y="162"/>
                    <a:pt x="426" y="162"/>
                    <a:pt x="426" y="162"/>
                  </a:cubicBezTo>
                  <a:cubicBezTo>
                    <a:pt x="428" y="162"/>
                    <a:pt x="430" y="164"/>
                    <a:pt x="430" y="166"/>
                  </a:cubicBezTo>
                  <a:cubicBezTo>
                    <a:pt x="431" y="167"/>
                    <a:pt x="431" y="168"/>
                    <a:pt x="431" y="169"/>
                  </a:cubicBezTo>
                  <a:cubicBezTo>
                    <a:pt x="430" y="170"/>
                    <a:pt x="430" y="171"/>
                    <a:pt x="430" y="172"/>
                  </a:cubicBezTo>
                  <a:cubicBezTo>
                    <a:pt x="429" y="172"/>
                    <a:pt x="429" y="173"/>
                    <a:pt x="428" y="173"/>
                  </a:cubicBezTo>
                  <a:cubicBezTo>
                    <a:pt x="427" y="173"/>
                    <a:pt x="426" y="174"/>
                    <a:pt x="425" y="174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4" y="175"/>
                    <a:pt x="414" y="175"/>
                    <a:pt x="414" y="175"/>
                  </a:cubicBezTo>
                  <a:cubicBezTo>
                    <a:pt x="424" y="171"/>
                    <a:pt x="424" y="171"/>
                    <a:pt x="424" y="171"/>
                  </a:cubicBezTo>
                  <a:cubicBezTo>
                    <a:pt x="425" y="171"/>
                    <a:pt x="426" y="171"/>
                    <a:pt x="427" y="170"/>
                  </a:cubicBezTo>
                  <a:cubicBezTo>
                    <a:pt x="427" y="170"/>
                    <a:pt x="427" y="169"/>
                    <a:pt x="428" y="169"/>
                  </a:cubicBezTo>
                  <a:cubicBezTo>
                    <a:pt x="428" y="168"/>
                    <a:pt x="428" y="167"/>
                    <a:pt x="428" y="166"/>
                  </a:cubicBezTo>
                  <a:cubicBezTo>
                    <a:pt x="427" y="165"/>
                    <a:pt x="426" y="164"/>
                    <a:pt x="425" y="164"/>
                  </a:cubicBezTo>
                  <a:cubicBezTo>
                    <a:pt x="424" y="163"/>
                    <a:pt x="423" y="163"/>
                    <a:pt x="421" y="164"/>
                  </a:cubicBezTo>
                  <a:cubicBezTo>
                    <a:pt x="411" y="166"/>
                    <a:pt x="411" y="166"/>
                    <a:pt x="411" y="166"/>
                  </a:cubicBezTo>
                  <a:cubicBezTo>
                    <a:pt x="410" y="164"/>
                    <a:pt x="410" y="164"/>
                    <a:pt x="410" y="164"/>
                  </a:cubicBezTo>
                  <a:close/>
                  <a:moveTo>
                    <a:pt x="424" y="181"/>
                  </a:moveTo>
                  <a:cubicBezTo>
                    <a:pt x="427" y="180"/>
                    <a:pt x="430" y="181"/>
                    <a:pt x="432" y="182"/>
                  </a:cubicBezTo>
                  <a:cubicBezTo>
                    <a:pt x="433" y="183"/>
                    <a:pt x="434" y="185"/>
                    <a:pt x="435" y="187"/>
                  </a:cubicBezTo>
                  <a:cubicBezTo>
                    <a:pt x="435" y="190"/>
                    <a:pt x="435" y="192"/>
                    <a:pt x="433" y="194"/>
                  </a:cubicBezTo>
                  <a:cubicBezTo>
                    <a:pt x="432" y="195"/>
                    <a:pt x="430" y="197"/>
                    <a:pt x="427" y="197"/>
                  </a:cubicBezTo>
                  <a:cubicBezTo>
                    <a:pt x="425" y="197"/>
                    <a:pt x="423" y="197"/>
                    <a:pt x="422" y="197"/>
                  </a:cubicBezTo>
                  <a:cubicBezTo>
                    <a:pt x="420" y="197"/>
                    <a:pt x="419" y="196"/>
                    <a:pt x="418" y="195"/>
                  </a:cubicBezTo>
                  <a:cubicBezTo>
                    <a:pt x="417" y="193"/>
                    <a:pt x="417" y="192"/>
                    <a:pt x="416" y="190"/>
                  </a:cubicBezTo>
                  <a:cubicBezTo>
                    <a:pt x="416" y="188"/>
                    <a:pt x="416" y="186"/>
                    <a:pt x="418" y="184"/>
                  </a:cubicBezTo>
                  <a:cubicBezTo>
                    <a:pt x="419" y="182"/>
                    <a:pt x="421" y="181"/>
                    <a:pt x="424" y="181"/>
                  </a:cubicBezTo>
                  <a:close/>
                  <a:moveTo>
                    <a:pt x="425" y="184"/>
                  </a:moveTo>
                  <a:cubicBezTo>
                    <a:pt x="422" y="184"/>
                    <a:pt x="421" y="185"/>
                    <a:pt x="420" y="186"/>
                  </a:cubicBezTo>
                  <a:cubicBezTo>
                    <a:pt x="419" y="187"/>
                    <a:pt x="419" y="189"/>
                    <a:pt x="419" y="190"/>
                  </a:cubicBezTo>
                  <a:cubicBezTo>
                    <a:pt x="419" y="192"/>
                    <a:pt x="420" y="193"/>
                    <a:pt x="421" y="193"/>
                  </a:cubicBezTo>
                  <a:cubicBezTo>
                    <a:pt x="422" y="194"/>
                    <a:pt x="424" y="194"/>
                    <a:pt x="427" y="194"/>
                  </a:cubicBezTo>
                  <a:cubicBezTo>
                    <a:pt x="429" y="194"/>
                    <a:pt x="430" y="193"/>
                    <a:pt x="431" y="192"/>
                  </a:cubicBezTo>
                  <a:cubicBezTo>
                    <a:pt x="432" y="190"/>
                    <a:pt x="433" y="189"/>
                    <a:pt x="432" y="188"/>
                  </a:cubicBezTo>
                  <a:cubicBezTo>
                    <a:pt x="432" y="186"/>
                    <a:pt x="431" y="185"/>
                    <a:pt x="430" y="184"/>
                  </a:cubicBezTo>
                  <a:cubicBezTo>
                    <a:pt x="429" y="183"/>
                    <a:pt x="427" y="183"/>
                    <a:pt x="425" y="184"/>
                  </a:cubicBezTo>
                  <a:close/>
                  <a:moveTo>
                    <a:pt x="418" y="203"/>
                  </a:moveTo>
                  <a:cubicBezTo>
                    <a:pt x="443" y="201"/>
                    <a:pt x="443" y="201"/>
                    <a:pt x="443" y="201"/>
                  </a:cubicBezTo>
                  <a:cubicBezTo>
                    <a:pt x="443" y="204"/>
                    <a:pt x="443" y="204"/>
                    <a:pt x="443" y="204"/>
                  </a:cubicBezTo>
                  <a:cubicBezTo>
                    <a:pt x="419" y="206"/>
                    <a:pt x="419" y="206"/>
                    <a:pt x="419" y="206"/>
                  </a:cubicBezTo>
                  <a:cubicBezTo>
                    <a:pt x="418" y="203"/>
                    <a:pt x="418" y="203"/>
                    <a:pt x="418" y="203"/>
                  </a:cubicBezTo>
                  <a:close/>
                  <a:moveTo>
                    <a:pt x="428" y="211"/>
                  </a:moveTo>
                  <a:cubicBezTo>
                    <a:pt x="431" y="211"/>
                    <a:pt x="434" y="211"/>
                    <a:pt x="435" y="213"/>
                  </a:cubicBezTo>
                  <a:cubicBezTo>
                    <a:pt x="437" y="215"/>
                    <a:pt x="437" y="217"/>
                    <a:pt x="437" y="219"/>
                  </a:cubicBezTo>
                  <a:cubicBezTo>
                    <a:pt x="437" y="221"/>
                    <a:pt x="437" y="223"/>
                    <a:pt x="435" y="225"/>
                  </a:cubicBezTo>
                  <a:cubicBezTo>
                    <a:pt x="433" y="226"/>
                    <a:pt x="431" y="227"/>
                    <a:pt x="428" y="227"/>
                  </a:cubicBezTo>
                  <a:cubicBezTo>
                    <a:pt x="426" y="227"/>
                    <a:pt x="424" y="227"/>
                    <a:pt x="423" y="226"/>
                  </a:cubicBezTo>
                  <a:cubicBezTo>
                    <a:pt x="422" y="226"/>
                    <a:pt x="421" y="225"/>
                    <a:pt x="420" y="223"/>
                  </a:cubicBezTo>
                  <a:cubicBezTo>
                    <a:pt x="419" y="222"/>
                    <a:pt x="419" y="221"/>
                    <a:pt x="419" y="219"/>
                  </a:cubicBezTo>
                  <a:cubicBezTo>
                    <a:pt x="419" y="217"/>
                    <a:pt x="419" y="215"/>
                    <a:pt x="421" y="213"/>
                  </a:cubicBezTo>
                  <a:cubicBezTo>
                    <a:pt x="423" y="211"/>
                    <a:pt x="425" y="211"/>
                    <a:pt x="428" y="211"/>
                  </a:cubicBezTo>
                  <a:close/>
                  <a:moveTo>
                    <a:pt x="428" y="214"/>
                  </a:moveTo>
                  <a:cubicBezTo>
                    <a:pt x="426" y="214"/>
                    <a:pt x="424" y="214"/>
                    <a:pt x="423" y="215"/>
                  </a:cubicBezTo>
                  <a:cubicBezTo>
                    <a:pt x="422" y="216"/>
                    <a:pt x="421" y="218"/>
                    <a:pt x="421" y="219"/>
                  </a:cubicBezTo>
                  <a:cubicBezTo>
                    <a:pt x="421" y="221"/>
                    <a:pt x="422" y="222"/>
                    <a:pt x="423" y="223"/>
                  </a:cubicBezTo>
                  <a:cubicBezTo>
                    <a:pt x="424" y="224"/>
                    <a:pt x="426" y="224"/>
                    <a:pt x="428" y="224"/>
                  </a:cubicBezTo>
                  <a:cubicBezTo>
                    <a:pt x="430" y="224"/>
                    <a:pt x="432" y="224"/>
                    <a:pt x="433" y="223"/>
                  </a:cubicBezTo>
                  <a:cubicBezTo>
                    <a:pt x="434" y="222"/>
                    <a:pt x="435" y="220"/>
                    <a:pt x="435" y="219"/>
                  </a:cubicBezTo>
                  <a:cubicBezTo>
                    <a:pt x="435" y="217"/>
                    <a:pt x="434" y="216"/>
                    <a:pt x="433" y="215"/>
                  </a:cubicBezTo>
                  <a:cubicBezTo>
                    <a:pt x="432" y="214"/>
                    <a:pt x="430" y="214"/>
                    <a:pt x="428" y="214"/>
                  </a:cubicBezTo>
                  <a:close/>
                  <a:moveTo>
                    <a:pt x="418" y="232"/>
                  </a:moveTo>
                  <a:cubicBezTo>
                    <a:pt x="417" y="234"/>
                    <a:pt x="417" y="234"/>
                    <a:pt x="417" y="234"/>
                  </a:cubicBezTo>
                  <a:cubicBezTo>
                    <a:pt x="416" y="235"/>
                    <a:pt x="415" y="235"/>
                    <a:pt x="415" y="235"/>
                  </a:cubicBezTo>
                  <a:cubicBezTo>
                    <a:pt x="414" y="236"/>
                    <a:pt x="414" y="237"/>
                    <a:pt x="414" y="238"/>
                  </a:cubicBezTo>
                  <a:cubicBezTo>
                    <a:pt x="414" y="240"/>
                    <a:pt x="414" y="241"/>
                    <a:pt x="414" y="242"/>
                  </a:cubicBezTo>
                  <a:cubicBezTo>
                    <a:pt x="415" y="242"/>
                    <a:pt x="416" y="243"/>
                    <a:pt x="417" y="243"/>
                  </a:cubicBezTo>
                  <a:cubicBezTo>
                    <a:pt x="417" y="244"/>
                    <a:pt x="419" y="244"/>
                    <a:pt x="421" y="244"/>
                  </a:cubicBezTo>
                  <a:cubicBezTo>
                    <a:pt x="419" y="242"/>
                    <a:pt x="418" y="241"/>
                    <a:pt x="419" y="239"/>
                  </a:cubicBezTo>
                  <a:cubicBezTo>
                    <a:pt x="419" y="236"/>
                    <a:pt x="420" y="234"/>
                    <a:pt x="422" y="233"/>
                  </a:cubicBezTo>
                  <a:cubicBezTo>
                    <a:pt x="423" y="232"/>
                    <a:pt x="426" y="231"/>
                    <a:pt x="428" y="232"/>
                  </a:cubicBezTo>
                  <a:cubicBezTo>
                    <a:pt x="430" y="232"/>
                    <a:pt x="431" y="232"/>
                    <a:pt x="433" y="233"/>
                  </a:cubicBezTo>
                  <a:cubicBezTo>
                    <a:pt x="434" y="234"/>
                    <a:pt x="435" y="235"/>
                    <a:pt x="436" y="236"/>
                  </a:cubicBezTo>
                  <a:cubicBezTo>
                    <a:pt x="437" y="237"/>
                    <a:pt x="437" y="238"/>
                    <a:pt x="437" y="240"/>
                  </a:cubicBezTo>
                  <a:cubicBezTo>
                    <a:pt x="437" y="242"/>
                    <a:pt x="436" y="244"/>
                    <a:pt x="434" y="245"/>
                  </a:cubicBezTo>
                  <a:cubicBezTo>
                    <a:pt x="436" y="245"/>
                    <a:pt x="436" y="245"/>
                    <a:pt x="436" y="245"/>
                  </a:cubicBezTo>
                  <a:cubicBezTo>
                    <a:pt x="436" y="248"/>
                    <a:pt x="436" y="248"/>
                    <a:pt x="436" y="248"/>
                  </a:cubicBezTo>
                  <a:cubicBezTo>
                    <a:pt x="420" y="247"/>
                    <a:pt x="420" y="247"/>
                    <a:pt x="420" y="247"/>
                  </a:cubicBezTo>
                  <a:cubicBezTo>
                    <a:pt x="418" y="247"/>
                    <a:pt x="416" y="246"/>
                    <a:pt x="415" y="246"/>
                  </a:cubicBezTo>
                  <a:cubicBezTo>
                    <a:pt x="413" y="245"/>
                    <a:pt x="413" y="244"/>
                    <a:pt x="412" y="243"/>
                  </a:cubicBezTo>
                  <a:cubicBezTo>
                    <a:pt x="411" y="241"/>
                    <a:pt x="411" y="240"/>
                    <a:pt x="411" y="238"/>
                  </a:cubicBezTo>
                  <a:cubicBezTo>
                    <a:pt x="412" y="236"/>
                    <a:pt x="412" y="234"/>
                    <a:pt x="413" y="233"/>
                  </a:cubicBezTo>
                  <a:cubicBezTo>
                    <a:pt x="414" y="232"/>
                    <a:pt x="416" y="231"/>
                    <a:pt x="418" y="232"/>
                  </a:cubicBezTo>
                  <a:close/>
                  <a:moveTo>
                    <a:pt x="428" y="235"/>
                  </a:moveTo>
                  <a:cubicBezTo>
                    <a:pt x="426" y="235"/>
                    <a:pt x="424" y="235"/>
                    <a:pt x="423" y="236"/>
                  </a:cubicBezTo>
                  <a:cubicBezTo>
                    <a:pt x="422" y="237"/>
                    <a:pt x="421" y="238"/>
                    <a:pt x="421" y="239"/>
                  </a:cubicBezTo>
                  <a:cubicBezTo>
                    <a:pt x="421" y="241"/>
                    <a:pt x="421" y="242"/>
                    <a:pt x="422" y="243"/>
                  </a:cubicBezTo>
                  <a:cubicBezTo>
                    <a:pt x="423" y="244"/>
                    <a:pt x="425" y="244"/>
                    <a:pt x="427" y="245"/>
                  </a:cubicBezTo>
                  <a:cubicBezTo>
                    <a:pt x="430" y="245"/>
                    <a:pt x="431" y="244"/>
                    <a:pt x="432" y="243"/>
                  </a:cubicBezTo>
                  <a:cubicBezTo>
                    <a:pt x="434" y="243"/>
                    <a:pt x="434" y="241"/>
                    <a:pt x="434" y="240"/>
                  </a:cubicBezTo>
                  <a:cubicBezTo>
                    <a:pt x="434" y="239"/>
                    <a:pt x="434" y="238"/>
                    <a:pt x="433" y="237"/>
                  </a:cubicBezTo>
                  <a:cubicBezTo>
                    <a:pt x="432" y="236"/>
                    <a:pt x="430" y="235"/>
                    <a:pt x="428" y="235"/>
                  </a:cubicBezTo>
                  <a:close/>
                  <a:moveTo>
                    <a:pt x="410" y="251"/>
                  </a:moveTo>
                  <a:cubicBezTo>
                    <a:pt x="413" y="251"/>
                    <a:pt x="413" y="251"/>
                    <a:pt x="413" y="251"/>
                  </a:cubicBezTo>
                  <a:cubicBezTo>
                    <a:pt x="413" y="252"/>
                    <a:pt x="413" y="252"/>
                    <a:pt x="413" y="253"/>
                  </a:cubicBezTo>
                  <a:cubicBezTo>
                    <a:pt x="412" y="253"/>
                    <a:pt x="413" y="254"/>
                    <a:pt x="413" y="254"/>
                  </a:cubicBezTo>
                  <a:cubicBezTo>
                    <a:pt x="413" y="255"/>
                    <a:pt x="413" y="255"/>
                    <a:pt x="413" y="255"/>
                  </a:cubicBezTo>
                  <a:cubicBezTo>
                    <a:pt x="414" y="256"/>
                    <a:pt x="414" y="256"/>
                    <a:pt x="416" y="257"/>
                  </a:cubicBezTo>
                  <a:cubicBezTo>
                    <a:pt x="416" y="257"/>
                    <a:pt x="416" y="257"/>
                    <a:pt x="416" y="257"/>
                  </a:cubicBezTo>
                  <a:cubicBezTo>
                    <a:pt x="435" y="253"/>
                    <a:pt x="435" y="253"/>
                    <a:pt x="435" y="253"/>
                  </a:cubicBezTo>
                  <a:cubicBezTo>
                    <a:pt x="434" y="256"/>
                    <a:pt x="434" y="256"/>
                    <a:pt x="434" y="256"/>
                  </a:cubicBezTo>
                  <a:cubicBezTo>
                    <a:pt x="424" y="259"/>
                    <a:pt x="424" y="259"/>
                    <a:pt x="424" y="259"/>
                  </a:cubicBezTo>
                  <a:cubicBezTo>
                    <a:pt x="422" y="259"/>
                    <a:pt x="421" y="259"/>
                    <a:pt x="419" y="259"/>
                  </a:cubicBezTo>
                  <a:cubicBezTo>
                    <a:pt x="421" y="260"/>
                    <a:pt x="422" y="260"/>
                    <a:pt x="423" y="261"/>
                  </a:cubicBezTo>
                  <a:cubicBezTo>
                    <a:pt x="433" y="266"/>
                    <a:pt x="433" y="266"/>
                    <a:pt x="433" y="266"/>
                  </a:cubicBezTo>
                  <a:cubicBezTo>
                    <a:pt x="432" y="269"/>
                    <a:pt x="432" y="269"/>
                    <a:pt x="432" y="269"/>
                  </a:cubicBezTo>
                  <a:cubicBezTo>
                    <a:pt x="416" y="260"/>
                    <a:pt x="416" y="260"/>
                    <a:pt x="416" y="260"/>
                  </a:cubicBezTo>
                  <a:cubicBezTo>
                    <a:pt x="414" y="259"/>
                    <a:pt x="412" y="258"/>
                    <a:pt x="412" y="258"/>
                  </a:cubicBezTo>
                  <a:cubicBezTo>
                    <a:pt x="411" y="257"/>
                    <a:pt x="410" y="256"/>
                    <a:pt x="410" y="255"/>
                  </a:cubicBezTo>
                  <a:cubicBezTo>
                    <a:pt x="410" y="255"/>
                    <a:pt x="409" y="254"/>
                    <a:pt x="410" y="253"/>
                  </a:cubicBezTo>
                  <a:cubicBezTo>
                    <a:pt x="410" y="252"/>
                    <a:pt x="410" y="252"/>
                    <a:pt x="410" y="251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C194A13-69DE-49E6-AFA7-2E54F9438A31}"/>
              </a:ext>
            </a:extLst>
          </p:cNvPr>
          <p:cNvGrpSpPr/>
          <p:nvPr/>
        </p:nvGrpSpPr>
        <p:grpSpPr>
          <a:xfrm>
            <a:off x="3121025" y="3690938"/>
            <a:ext cx="5911851" cy="1387475"/>
            <a:chOff x="-3175" y="3694113"/>
            <a:chExt cx="5911851" cy="1387475"/>
          </a:xfrm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72B39443-BD3E-4C26-A05D-CE58C3CFC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1800" y="4840288"/>
              <a:ext cx="4164013" cy="180975"/>
            </a:xfrm>
            <a:custGeom>
              <a:avLst/>
              <a:gdLst>
                <a:gd name="T0" fmla="*/ 179 w 1606"/>
                <a:gd name="T1" fmla="*/ 16 h 70"/>
                <a:gd name="T2" fmla="*/ 168 w 1606"/>
                <a:gd name="T3" fmla="*/ 44 h 70"/>
                <a:gd name="T4" fmla="*/ 35 w 1606"/>
                <a:gd name="T5" fmla="*/ 29 h 70"/>
                <a:gd name="T6" fmla="*/ 54 w 1606"/>
                <a:gd name="T7" fmla="*/ 16 h 70"/>
                <a:gd name="T8" fmla="*/ 88 w 1606"/>
                <a:gd name="T9" fmla="*/ 54 h 70"/>
                <a:gd name="T10" fmla="*/ 133 w 1606"/>
                <a:gd name="T11" fmla="*/ 54 h 70"/>
                <a:gd name="T12" fmla="*/ 191 w 1606"/>
                <a:gd name="T13" fmla="*/ 16 h 70"/>
                <a:gd name="T14" fmla="*/ 217 w 1606"/>
                <a:gd name="T15" fmla="*/ 25 h 70"/>
                <a:gd name="T16" fmla="*/ 1281 w 1606"/>
                <a:gd name="T17" fmla="*/ 50 h 70"/>
                <a:gd name="T18" fmla="*/ 1283 w 1606"/>
                <a:gd name="T19" fmla="*/ 35 h 70"/>
                <a:gd name="T20" fmla="*/ 932 w 1606"/>
                <a:gd name="T21" fmla="*/ 24 h 70"/>
                <a:gd name="T22" fmla="*/ 949 w 1606"/>
                <a:gd name="T23" fmla="*/ 50 h 70"/>
                <a:gd name="T24" fmla="*/ 1263 w 1606"/>
                <a:gd name="T25" fmla="*/ 20 h 70"/>
                <a:gd name="T26" fmla="*/ 1249 w 1606"/>
                <a:gd name="T27" fmla="*/ 21 h 70"/>
                <a:gd name="T28" fmla="*/ 447 w 1606"/>
                <a:gd name="T29" fmla="*/ 20 h 70"/>
                <a:gd name="T30" fmla="*/ 433 w 1606"/>
                <a:gd name="T31" fmla="*/ 21 h 70"/>
                <a:gd name="T32" fmla="*/ 1006 w 1606"/>
                <a:gd name="T33" fmla="*/ 20 h 70"/>
                <a:gd name="T34" fmla="*/ 992 w 1606"/>
                <a:gd name="T35" fmla="*/ 21 h 70"/>
                <a:gd name="T36" fmla="*/ 636 w 1606"/>
                <a:gd name="T37" fmla="*/ 35 h 70"/>
                <a:gd name="T38" fmla="*/ 1409 w 1606"/>
                <a:gd name="T39" fmla="*/ 35 h 70"/>
                <a:gd name="T40" fmla="*/ 1427 w 1606"/>
                <a:gd name="T41" fmla="*/ 50 h 70"/>
                <a:gd name="T42" fmla="*/ 1163 w 1606"/>
                <a:gd name="T43" fmla="*/ 2 h 70"/>
                <a:gd name="T44" fmla="*/ 1157 w 1606"/>
                <a:gd name="T45" fmla="*/ 21 h 70"/>
                <a:gd name="T46" fmla="*/ 1575 w 1606"/>
                <a:gd name="T47" fmla="*/ 16 h 70"/>
                <a:gd name="T48" fmla="*/ 470 w 1606"/>
                <a:gd name="T49" fmla="*/ 16 h 70"/>
                <a:gd name="T50" fmla="*/ 1505 w 1606"/>
                <a:gd name="T51" fmla="*/ 21 h 70"/>
                <a:gd name="T52" fmla="*/ 1504 w 1606"/>
                <a:gd name="T53" fmla="*/ 34 h 70"/>
                <a:gd name="T54" fmla="*/ 265 w 1606"/>
                <a:gd name="T55" fmla="*/ 53 h 70"/>
                <a:gd name="T56" fmla="*/ 291 w 1606"/>
                <a:gd name="T57" fmla="*/ 2 h 70"/>
                <a:gd name="T58" fmla="*/ 387 w 1606"/>
                <a:gd name="T59" fmla="*/ 54 h 70"/>
                <a:gd name="T60" fmla="*/ 496 w 1606"/>
                <a:gd name="T61" fmla="*/ 42 h 70"/>
                <a:gd name="T62" fmla="*/ 495 w 1606"/>
                <a:gd name="T63" fmla="*/ 18 h 70"/>
                <a:gd name="T64" fmla="*/ 497 w 1606"/>
                <a:gd name="T65" fmla="*/ 28 h 70"/>
                <a:gd name="T66" fmla="*/ 533 w 1606"/>
                <a:gd name="T67" fmla="*/ 9 h 70"/>
                <a:gd name="T68" fmla="*/ 571 w 1606"/>
                <a:gd name="T69" fmla="*/ 54 h 70"/>
                <a:gd name="T70" fmla="*/ 564 w 1606"/>
                <a:gd name="T71" fmla="*/ 16 h 70"/>
                <a:gd name="T72" fmla="*/ 680 w 1606"/>
                <a:gd name="T73" fmla="*/ 21 h 70"/>
                <a:gd name="T74" fmla="*/ 692 w 1606"/>
                <a:gd name="T75" fmla="*/ 13 h 70"/>
                <a:gd name="T76" fmla="*/ 747 w 1606"/>
                <a:gd name="T77" fmla="*/ 49 h 70"/>
                <a:gd name="T78" fmla="*/ 736 w 1606"/>
                <a:gd name="T79" fmla="*/ 2 h 70"/>
                <a:gd name="T80" fmla="*/ 747 w 1606"/>
                <a:gd name="T81" fmla="*/ 23 h 70"/>
                <a:gd name="T82" fmla="*/ 812 w 1606"/>
                <a:gd name="T83" fmla="*/ 41 h 70"/>
                <a:gd name="T84" fmla="*/ 801 w 1606"/>
                <a:gd name="T85" fmla="*/ 22 h 70"/>
                <a:gd name="T86" fmla="*/ 828 w 1606"/>
                <a:gd name="T87" fmla="*/ 9 h 70"/>
                <a:gd name="T88" fmla="*/ 844 w 1606"/>
                <a:gd name="T89" fmla="*/ 50 h 70"/>
                <a:gd name="T90" fmla="*/ 870 w 1606"/>
                <a:gd name="T91" fmla="*/ 42 h 70"/>
                <a:gd name="T92" fmla="*/ 1228 w 1606"/>
                <a:gd name="T93" fmla="*/ 2 h 70"/>
                <a:gd name="T94" fmla="*/ 1353 w 1606"/>
                <a:gd name="T95" fmla="*/ 21 h 70"/>
                <a:gd name="T96" fmla="*/ 1322 w 1606"/>
                <a:gd name="T97" fmla="*/ 54 h 70"/>
                <a:gd name="T98" fmla="*/ 1550 w 1606"/>
                <a:gd name="T99" fmla="*/ 58 h 70"/>
                <a:gd name="T100" fmla="*/ 1558 w 1606"/>
                <a:gd name="T101" fmla="*/ 49 h 70"/>
                <a:gd name="T102" fmla="*/ 1547 w 1606"/>
                <a:gd name="T103" fmla="*/ 24 h 70"/>
                <a:gd name="T104" fmla="*/ 344 w 1606"/>
                <a:gd name="T105" fmla="*/ 24 h 70"/>
                <a:gd name="T106" fmla="*/ 310 w 1606"/>
                <a:gd name="T107" fmla="*/ 54 h 70"/>
                <a:gd name="T108" fmla="*/ 914 w 1606"/>
                <a:gd name="T109" fmla="*/ 54 h 70"/>
                <a:gd name="T110" fmla="*/ 1090 w 1606"/>
                <a:gd name="T111" fmla="*/ 16 h 70"/>
                <a:gd name="T112" fmla="*/ 1107 w 1606"/>
                <a:gd name="T113" fmla="*/ 22 h 70"/>
                <a:gd name="T114" fmla="*/ 1392 w 1606"/>
                <a:gd name="T115" fmla="*/ 16 h 70"/>
                <a:gd name="T116" fmla="*/ 1373 w 1606"/>
                <a:gd name="T117" fmla="*/ 33 h 70"/>
                <a:gd name="T118" fmla="*/ 1066 w 1606"/>
                <a:gd name="T119" fmla="*/ 21 h 70"/>
                <a:gd name="T120" fmla="*/ 1044 w 1606"/>
                <a:gd name="T121" fmla="*/ 45 h 70"/>
                <a:gd name="T122" fmla="*/ 595 w 1606"/>
                <a:gd name="T123" fmla="*/ 5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6" h="70">
                  <a:moveTo>
                    <a:pt x="173" y="48"/>
                  </a:moveTo>
                  <a:cubicBezTo>
                    <a:pt x="171" y="50"/>
                    <a:pt x="170" y="52"/>
                    <a:pt x="167" y="53"/>
                  </a:cubicBezTo>
                  <a:cubicBezTo>
                    <a:pt x="165" y="54"/>
                    <a:pt x="162" y="55"/>
                    <a:pt x="159" y="55"/>
                  </a:cubicBezTo>
                  <a:cubicBezTo>
                    <a:pt x="154" y="55"/>
                    <a:pt x="149" y="53"/>
                    <a:pt x="146" y="49"/>
                  </a:cubicBezTo>
                  <a:cubicBezTo>
                    <a:pt x="142" y="45"/>
                    <a:pt x="140" y="40"/>
                    <a:pt x="140" y="35"/>
                  </a:cubicBezTo>
                  <a:cubicBezTo>
                    <a:pt x="140" y="29"/>
                    <a:pt x="142" y="24"/>
                    <a:pt x="146" y="20"/>
                  </a:cubicBezTo>
                  <a:cubicBezTo>
                    <a:pt x="149" y="16"/>
                    <a:pt x="154" y="14"/>
                    <a:pt x="160" y="14"/>
                  </a:cubicBezTo>
                  <a:cubicBezTo>
                    <a:pt x="162" y="14"/>
                    <a:pt x="165" y="15"/>
                    <a:pt x="167" y="16"/>
                  </a:cubicBezTo>
                  <a:cubicBezTo>
                    <a:pt x="170" y="17"/>
                    <a:pt x="171" y="18"/>
                    <a:pt x="173" y="21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48"/>
                    <a:pt x="173" y="48"/>
                    <a:pt x="173" y="48"/>
                  </a:cubicBezTo>
                  <a:close/>
                  <a:moveTo>
                    <a:pt x="172" y="34"/>
                  </a:moveTo>
                  <a:cubicBezTo>
                    <a:pt x="172" y="31"/>
                    <a:pt x="171" y="27"/>
                    <a:pt x="168" y="25"/>
                  </a:cubicBezTo>
                  <a:cubicBezTo>
                    <a:pt x="166" y="22"/>
                    <a:pt x="163" y="21"/>
                    <a:pt x="160" y="21"/>
                  </a:cubicBezTo>
                  <a:cubicBezTo>
                    <a:pt x="156" y="21"/>
                    <a:pt x="153" y="22"/>
                    <a:pt x="151" y="25"/>
                  </a:cubicBezTo>
                  <a:cubicBezTo>
                    <a:pt x="148" y="27"/>
                    <a:pt x="147" y="31"/>
                    <a:pt x="147" y="35"/>
                  </a:cubicBezTo>
                  <a:cubicBezTo>
                    <a:pt x="147" y="39"/>
                    <a:pt x="148" y="42"/>
                    <a:pt x="151" y="45"/>
                  </a:cubicBezTo>
                  <a:cubicBezTo>
                    <a:pt x="153" y="47"/>
                    <a:pt x="156" y="48"/>
                    <a:pt x="160" y="48"/>
                  </a:cubicBezTo>
                  <a:cubicBezTo>
                    <a:pt x="163" y="48"/>
                    <a:pt x="166" y="47"/>
                    <a:pt x="168" y="44"/>
                  </a:cubicBezTo>
                  <a:cubicBezTo>
                    <a:pt x="171" y="42"/>
                    <a:pt x="172" y="38"/>
                    <a:pt x="172" y="34"/>
                  </a:cubicBezTo>
                  <a:close/>
                  <a:moveTo>
                    <a:pt x="0" y="5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lose/>
                  <a:moveTo>
                    <a:pt x="81" y="54"/>
                  </a:moveTo>
                  <a:cubicBezTo>
                    <a:pt x="81" y="49"/>
                    <a:pt x="81" y="49"/>
                    <a:pt x="81" y="49"/>
                  </a:cubicBezTo>
                  <a:cubicBezTo>
                    <a:pt x="78" y="53"/>
                    <a:pt x="74" y="55"/>
                    <a:pt x="68" y="55"/>
                  </a:cubicBezTo>
                  <a:cubicBezTo>
                    <a:pt x="66" y="55"/>
                    <a:pt x="63" y="55"/>
                    <a:pt x="61" y="54"/>
                  </a:cubicBezTo>
                  <a:cubicBezTo>
                    <a:pt x="59" y="53"/>
                    <a:pt x="57" y="52"/>
                    <a:pt x="56" y="51"/>
                  </a:cubicBezTo>
                  <a:cubicBezTo>
                    <a:pt x="55" y="49"/>
                    <a:pt x="55" y="48"/>
                    <a:pt x="54" y="46"/>
                  </a:cubicBezTo>
                  <a:cubicBezTo>
                    <a:pt x="54" y="44"/>
                    <a:pt x="54" y="42"/>
                    <a:pt x="54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41"/>
                    <a:pt x="61" y="43"/>
                    <a:pt x="61" y="44"/>
                  </a:cubicBezTo>
                  <a:cubicBezTo>
                    <a:pt x="62" y="46"/>
                    <a:pt x="63" y="47"/>
                    <a:pt x="64" y="48"/>
                  </a:cubicBezTo>
                  <a:cubicBezTo>
                    <a:pt x="66" y="49"/>
                    <a:pt x="67" y="50"/>
                    <a:pt x="69" y="50"/>
                  </a:cubicBezTo>
                  <a:cubicBezTo>
                    <a:pt x="72" y="50"/>
                    <a:pt x="74" y="49"/>
                    <a:pt x="75" y="48"/>
                  </a:cubicBezTo>
                  <a:cubicBezTo>
                    <a:pt x="77" y="47"/>
                    <a:pt x="79" y="46"/>
                    <a:pt x="79" y="44"/>
                  </a:cubicBezTo>
                  <a:cubicBezTo>
                    <a:pt x="80" y="42"/>
                    <a:pt x="81" y="40"/>
                    <a:pt x="81" y="3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1" y="54"/>
                    <a:pt x="81" y="54"/>
                    <a:pt x="81" y="54"/>
                  </a:cubicBezTo>
                  <a:close/>
                  <a:moveTo>
                    <a:pt x="99" y="54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9" y="17"/>
                    <a:pt x="113" y="15"/>
                    <a:pt x="119" y="15"/>
                  </a:cubicBezTo>
                  <a:cubicBezTo>
                    <a:pt x="121" y="15"/>
                    <a:pt x="124" y="16"/>
                    <a:pt x="126" y="16"/>
                  </a:cubicBezTo>
                  <a:cubicBezTo>
                    <a:pt x="128" y="17"/>
                    <a:pt x="130" y="18"/>
                    <a:pt x="131" y="20"/>
                  </a:cubicBezTo>
                  <a:cubicBezTo>
                    <a:pt x="132" y="21"/>
                    <a:pt x="132" y="23"/>
                    <a:pt x="133" y="24"/>
                  </a:cubicBezTo>
                  <a:cubicBezTo>
                    <a:pt x="133" y="26"/>
                    <a:pt x="133" y="28"/>
                    <a:pt x="133" y="31"/>
                  </a:cubicBezTo>
                  <a:cubicBezTo>
                    <a:pt x="133" y="54"/>
                    <a:pt x="133" y="54"/>
                    <a:pt x="133" y="54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28"/>
                    <a:pt x="126" y="26"/>
                    <a:pt x="125" y="25"/>
                  </a:cubicBezTo>
                  <a:cubicBezTo>
                    <a:pt x="125" y="24"/>
                    <a:pt x="124" y="23"/>
                    <a:pt x="122" y="22"/>
                  </a:cubicBezTo>
                  <a:cubicBezTo>
                    <a:pt x="121" y="21"/>
                    <a:pt x="119" y="21"/>
                    <a:pt x="117" y="21"/>
                  </a:cubicBezTo>
                  <a:cubicBezTo>
                    <a:pt x="114" y="21"/>
                    <a:pt x="112" y="22"/>
                    <a:pt x="109" y="23"/>
                  </a:cubicBezTo>
                  <a:cubicBezTo>
                    <a:pt x="107" y="25"/>
                    <a:pt x="106" y="28"/>
                    <a:pt x="106" y="33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9" y="54"/>
                    <a:pt x="99" y="54"/>
                    <a:pt x="99" y="54"/>
                  </a:cubicBezTo>
                  <a:close/>
                  <a:moveTo>
                    <a:pt x="191" y="5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200" y="17"/>
                    <a:pt x="205" y="15"/>
                    <a:pt x="211" y="15"/>
                  </a:cubicBezTo>
                  <a:cubicBezTo>
                    <a:pt x="213" y="15"/>
                    <a:pt x="216" y="16"/>
                    <a:pt x="218" y="16"/>
                  </a:cubicBezTo>
                  <a:cubicBezTo>
                    <a:pt x="220" y="17"/>
                    <a:pt x="221" y="18"/>
                    <a:pt x="222" y="20"/>
                  </a:cubicBezTo>
                  <a:cubicBezTo>
                    <a:pt x="224" y="21"/>
                    <a:pt x="224" y="23"/>
                    <a:pt x="225" y="24"/>
                  </a:cubicBezTo>
                  <a:cubicBezTo>
                    <a:pt x="225" y="26"/>
                    <a:pt x="225" y="28"/>
                    <a:pt x="225" y="31"/>
                  </a:cubicBezTo>
                  <a:cubicBezTo>
                    <a:pt x="225" y="54"/>
                    <a:pt x="225" y="54"/>
                    <a:pt x="225" y="54"/>
                  </a:cubicBezTo>
                  <a:cubicBezTo>
                    <a:pt x="218" y="54"/>
                    <a:pt x="218" y="54"/>
                    <a:pt x="218" y="54"/>
                  </a:cubicBezTo>
                  <a:cubicBezTo>
                    <a:pt x="218" y="31"/>
                    <a:pt x="218" y="31"/>
                    <a:pt x="218" y="31"/>
                  </a:cubicBezTo>
                  <a:cubicBezTo>
                    <a:pt x="218" y="28"/>
                    <a:pt x="218" y="26"/>
                    <a:pt x="217" y="25"/>
                  </a:cubicBezTo>
                  <a:cubicBezTo>
                    <a:pt x="217" y="24"/>
                    <a:pt x="216" y="23"/>
                    <a:pt x="214" y="22"/>
                  </a:cubicBezTo>
                  <a:cubicBezTo>
                    <a:pt x="213" y="21"/>
                    <a:pt x="211" y="21"/>
                    <a:pt x="209" y="21"/>
                  </a:cubicBezTo>
                  <a:cubicBezTo>
                    <a:pt x="206" y="21"/>
                    <a:pt x="203" y="22"/>
                    <a:pt x="201" y="23"/>
                  </a:cubicBezTo>
                  <a:cubicBezTo>
                    <a:pt x="199" y="25"/>
                    <a:pt x="198" y="28"/>
                    <a:pt x="198" y="33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1" y="54"/>
                    <a:pt x="191" y="54"/>
                    <a:pt x="191" y="54"/>
                  </a:cubicBezTo>
                  <a:close/>
                  <a:moveTo>
                    <a:pt x="1306" y="40"/>
                  </a:moveTo>
                  <a:cubicBezTo>
                    <a:pt x="1313" y="41"/>
                    <a:pt x="1313" y="41"/>
                    <a:pt x="1313" y="41"/>
                  </a:cubicBezTo>
                  <a:cubicBezTo>
                    <a:pt x="1312" y="45"/>
                    <a:pt x="1310" y="49"/>
                    <a:pt x="1307" y="51"/>
                  </a:cubicBezTo>
                  <a:cubicBezTo>
                    <a:pt x="1304" y="54"/>
                    <a:pt x="1300" y="55"/>
                    <a:pt x="1295" y="55"/>
                  </a:cubicBezTo>
                  <a:cubicBezTo>
                    <a:pt x="1289" y="55"/>
                    <a:pt x="1285" y="53"/>
                    <a:pt x="1281" y="50"/>
                  </a:cubicBezTo>
                  <a:cubicBezTo>
                    <a:pt x="1278" y="47"/>
                    <a:pt x="1276" y="42"/>
                    <a:pt x="1276" y="35"/>
                  </a:cubicBezTo>
                  <a:cubicBezTo>
                    <a:pt x="1276" y="31"/>
                    <a:pt x="1277" y="28"/>
                    <a:pt x="1278" y="24"/>
                  </a:cubicBezTo>
                  <a:cubicBezTo>
                    <a:pt x="1280" y="21"/>
                    <a:pt x="1282" y="19"/>
                    <a:pt x="1285" y="18"/>
                  </a:cubicBezTo>
                  <a:cubicBezTo>
                    <a:pt x="1288" y="16"/>
                    <a:pt x="1292" y="15"/>
                    <a:pt x="1295" y="15"/>
                  </a:cubicBezTo>
                  <a:cubicBezTo>
                    <a:pt x="1300" y="15"/>
                    <a:pt x="1304" y="16"/>
                    <a:pt x="1306" y="18"/>
                  </a:cubicBezTo>
                  <a:cubicBezTo>
                    <a:pt x="1309" y="20"/>
                    <a:pt x="1311" y="23"/>
                    <a:pt x="1312" y="27"/>
                  </a:cubicBezTo>
                  <a:cubicBezTo>
                    <a:pt x="1305" y="28"/>
                    <a:pt x="1305" y="28"/>
                    <a:pt x="1305" y="28"/>
                  </a:cubicBezTo>
                  <a:cubicBezTo>
                    <a:pt x="1304" y="26"/>
                    <a:pt x="1303" y="24"/>
                    <a:pt x="1302" y="22"/>
                  </a:cubicBezTo>
                  <a:cubicBezTo>
                    <a:pt x="1300" y="21"/>
                    <a:pt x="1298" y="21"/>
                    <a:pt x="1295" y="21"/>
                  </a:cubicBezTo>
                  <a:cubicBezTo>
                    <a:pt x="1292" y="21"/>
                    <a:pt x="1289" y="22"/>
                    <a:pt x="1287" y="24"/>
                  </a:cubicBezTo>
                  <a:cubicBezTo>
                    <a:pt x="1284" y="26"/>
                    <a:pt x="1283" y="30"/>
                    <a:pt x="1283" y="35"/>
                  </a:cubicBezTo>
                  <a:cubicBezTo>
                    <a:pt x="1283" y="40"/>
                    <a:pt x="1284" y="44"/>
                    <a:pt x="1286" y="46"/>
                  </a:cubicBezTo>
                  <a:cubicBezTo>
                    <a:pt x="1289" y="49"/>
                    <a:pt x="1292" y="50"/>
                    <a:pt x="1295" y="50"/>
                  </a:cubicBezTo>
                  <a:cubicBezTo>
                    <a:pt x="1298" y="50"/>
                    <a:pt x="1300" y="49"/>
                    <a:pt x="1302" y="47"/>
                  </a:cubicBezTo>
                  <a:cubicBezTo>
                    <a:pt x="1304" y="46"/>
                    <a:pt x="1305" y="43"/>
                    <a:pt x="1306" y="40"/>
                  </a:cubicBezTo>
                  <a:close/>
                  <a:moveTo>
                    <a:pt x="960" y="40"/>
                  </a:moveTo>
                  <a:cubicBezTo>
                    <a:pt x="967" y="41"/>
                    <a:pt x="967" y="41"/>
                    <a:pt x="967" y="41"/>
                  </a:cubicBezTo>
                  <a:cubicBezTo>
                    <a:pt x="966" y="45"/>
                    <a:pt x="964" y="49"/>
                    <a:pt x="961" y="51"/>
                  </a:cubicBezTo>
                  <a:cubicBezTo>
                    <a:pt x="958" y="54"/>
                    <a:pt x="954" y="55"/>
                    <a:pt x="949" y="55"/>
                  </a:cubicBezTo>
                  <a:cubicBezTo>
                    <a:pt x="943" y="55"/>
                    <a:pt x="939" y="53"/>
                    <a:pt x="935" y="50"/>
                  </a:cubicBezTo>
                  <a:cubicBezTo>
                    <a:pt x="931" y="47"/>
                    <a:pt x="930" y="42"/>
                    <a:pt x="930" y="35"/>
                  </a:cubicBezTo>
                  <a:cubicBezTo>
                    <a:pt x="930" y="31"/>
                    <a:pt x="930" y="28"/>
                    <a:pt x="932" y="24"/>
                  </a:cubicBezTo>
                  <a:cubicBezTo>
                    <a:pt x="934" y="21"/>
                    <a:pt x="936" y="19"/>
                    <a:pt x="939" y="18"/>
                  </a:cubicBezTo>
                  <a:cubicBezTo>
                    <a:pt x="942" y="16"/>
                    <a:pt x="945" y="15"/>
                    <a:pt x="949" y="15"/>
                  </a:cubicBezTo>
                  <a:cubicBezTo>
                    <a:pt x="954" y="15"/>
                    <a:pt x="957" y="16"/>
                    <a:pt x="960" y="18"/>
                  </a:cubicBezTo>
                  <a:cubicBezTo>
                    <a:pt x="963" y="20"/>
                    <a:pt x="965" y="23"/>
                    <a:pt x="966" y="27"/>
                  </a:cubicBezTo>
                  <a:cubicBezTo>
                    <a:pt x="959" y="28"/>
                    <a:pt x="959" y="28"/>
                    <a:pt x="959" y="28"/>
                  </a:cubicBezTo>
                  <a:cubicBezTo>
                    <a:pt x="958" y="26"/>
                    <a:pt x="957" y="24"/>
                    <a:pt x="956" y="22"/>
                  </a:cubicBezTo>
                  <a:cubicBezTo>
                    <a:pt x="954" y="21"/>
                    <a:pt x="952" y="21"/>
                    <a:pt x="949" y="21"/>
                  </a:cubicBezTo>
                  <a:cubicBezTo>
                    <a:pt x="946" y="21"/>
                    <a:pt x="943" y="22"/>
                    <a:pt x="941" y="24"/>
                  </a:cubicBezTo>
                  <a:cubicBezTo>
                    <a:pt x="938" y="26"/>
                    <a:pt x="937" y="30"/>
                    <a:pt x="937" y="35"/>
                  </a:cubicBezTo>
                  <a:cubicBezTo>
                    <a:pt x="937" y="40"/>
                    <a:pt x="938" y="44"/>
                    <a:pt x="940" y="46"/>
                  </a:cubicBezTo>
                  <a:cubicBezTo>
                    <a:pt x="943" y="49"/>
                    <a:pt x="945" y="50"/>
                    <a:pt x="949" y="50"/>
                  </a:cubicBezTo>
                  <a:cubicBezTo>
                    <a:pt x="952" y="50"/>
                    <a:pt x="954" y="49"/>
                    <a:pt x="956" y="47"/>
                  </a:cubicBezTo>
                  <a:cubicBezTo>
                    <a:pt x="958" y="46"/>
                    <a:pt x="959" y="43"/>
                    <a:pt x="960" y="40"/>
                  </a:cubicBezTo>
                  <a:close/>
                  <a:moveTo>
                    <a:pt x="1260" y="42"/>
                  </a:moveTo>
                  <a:cubicBezTo>
                    <a:pt x="1268" y="43"/>
                    <a:pt x="1268" y="43"/>
                    <a:pt x="1268" y="43"/>
                  </a:cubicBezTo>
                  <a:cubicBezTo>
                    <a:pt x="1267" y="47"/>
                    <a:pt x="1264" y="50"/>
                    <a:pt x="1261" y="52"/>
                  </a:cubicBezTo>
                  <a:cubicBezTo>
                    <a:pt x="1258" y="54"/>
                    <a:pt x="1254" y="55"/>
                    <a:pt x="1249" y="55"/>
                  </a:cubicBezTo>
                  <a:cubicBezTo>
                    <a:pt x="1243" y="55"/>
                    <a:pt x="1238" y="53"/>
                    <a:pt x="1234" y="50"/>
                  </a:cubicBezTo>
                  <a:cubicBezTo>
                    <a:pt x="1231" y="46"/>
                    <a:pt x="1229" y="42"/>
                    <a:pt x="1229" y="35"/>
                  </a:cubicBezTo>
                  <a:cubicBezTo>
                    <a:pt x="1229" y="29"/>
                    <a:pt x="1231" y="24"/>
                    <a:pt x="1234" y="21"/>
                  </a:cubicBezTo>
                  <a:cubicBezTo>
                    <a:pt x="1238" y="17"/>
                    <a:pt x="1243" y="15"/>
                    <a:pt x="1249" y="15"/>
                  </a:cubicBezTo>
                  <a:cubicBezTo>
                    <a:pt x="1254" y="15"/>
                    <a:pt x="1259" y="17"/>
                    <a:pt x="1263" y="20"/>
                  </a:cubicBezTo>
                  <a:cubicBezTo>
                    <a:pt x="1266" y="24"/>
                    <a:pt x="1268" y="29"/>
                    <a:pt x="1268" y="35"/>
                  </a:cubicBezTo>
                  <a:cubicBezTo>
                    <a:pt x="1268" y="35"/>
                    <a:pt x="1268" y="36"/>
                    <a:pt x="1268" y="37"/>
                  </a:cubicBezTo>
                  <a:cubicBezTo>
                    <a:pt x="1236" y="37"/>
                    <a:pt x="1236" y="37"/>
                    <a:pt x="1236" y="37"/>
                  </a:cubicBezTo>
                  <a:cubicBezTo>
                    <a:pt x="1237" y="41"/>
                    <a:pt x="1238" y="44"/>
                    <a:pt x="1240" y="46"/>
                  </a:cubicBezTo>
                  <a:cubicBezTo>
                    <a:pt x="1243" y="49"/>
                    <a:pt x="1246" y="50"/>
                    <a:pt x="1249" y="50"/>
                  </a:cubicBezTo>
                  <a:cubicBezTo>
                    <a:pt x="1252" y="50"/>
                    <a:pt x="1254" y="49"/>
                    <a:pt x="1256" y="48"/>
                  </a:cubicBezTo>
                  <a:cubicBezTo>
                    <a:pt x="1258" y="47"/>
                    <a:pt x="1259" y="45"/>
                    <a:pt x="1260" y="42"/>
                  </a:cubicBezTo>
                  <a:close/>
                  <a:moveTo>
                    <a:pt x="1237" y="31"/>
                  </a:moveTo>
                  <a:cubicBezTo>
                    <a:pt x="1260" y="31"/>
                    <a:pt x="1260" y="31"/>
                    <a:pt x="1260" y="31"/>
                  </a:cubicBezTo>
                  <a:cubicBezTo>
                    <a:pt x="1260" y="28"/>
                    <a:pt x="1259" y="26"/>
                    <a:pt x="1258" y="24"/>
                  </a:cubicBezTo>
                  <a:cubicBezTo>
                    <a:pt x="1255" y="22"/>
                    <a:pt x="1252" y="21"/>
                    <a:pt x="1249" y="21"/>
                  </a:cubicBezTo>
                  <a:cubicBezTo>
                    <a:pt x="1246" y="21"/>
                    <a:pt x="1243" y="22"/>
                    <a:pt x="1241" y="23"/>
                  </a:cubicBezTo>
                  <a:cubicBezTo>
                    <a:pt x="1238" y="25"/>
                    <a:pt x="1237" y="28"/>
                    <a:pt x="1237" y="31"/>
                  </a:cubicBezTo>
                  <a:close/>
                  <a:moveTo>
                    <a:pt x="445" y="42"/>
                  </a:moveTo>
                  <a:cubicBezTo>
                    <a:pt x="452" y="43"/>
                    <a:pt x="452" y="43"/>
                    <a:pt x="452" y="43"/>
                  </a:cubicBezTo>
                  <a:cubicBezTo>
                    <a:pt x="451" y="47"/>
                    <a:pt x="449" y="50"/>
                    <a:pt x="446" y="52"/>
                  </a:cubicBezTo>
                  <a:cubicBezTo>
                    <a:pt x="443" y="54"/>
                    <a:pt x="439" y="55"/>
                    <a:pt x="434" y="55"/>
                  </a:cubicBezTo>
                  <a:cubicBezTo>
                    <a:pt x="428" y="55"/>
                    <a:pt x="423" y="53"/>
                    <a:pt x="419" y="50"/>
                  </a:cubicBezTo>
                  <a:cubicBezTo>
                    <a:pt x="415" y="46"/>
                    <a:pt x="414" y="42"/>
                    <a:pt x="414" y="35"/>
                  </a:cubicBezTo>
                  <a:cubicBezTo>
                    <a:pt x="414" y="29"/>
                    <a:pt x="415" y="24"/>
                    <a:pt x="419" y="21"/>
                  </a:cubicBezTo>
                  <a:cubicBezTo>
                    <a:pt x="423" y="17"/>
                    <a:pt x="427" y="15"/>
                    <a:pt x="433" y="15"/>
                  </a:cubicBezTo>
                  <a:cubicBezTo>
                    <a:pt x="439" y="15"/>
                    <a:pt x="444" y="17"/>
                    <a:pt x="447" y="20"/>
                  </a:cubicBezTo>
                  <a:cubicBezTo>
                    <a:pt x="451" y="24"/>
                    <a:pt x="453" y="29"/>
                    <a:pt x="453" y="35"/>
                  </a:cubicBezTo>
                  <a:cubicBezTo>
                    <a:pt x="453" y="35"/>
                    <a:pt x="453" y="36"/>
                    <a:pt x="453" y="37"/>
                  </a:cubicBezTo>
                  <a:cubicBezTo>
                    <a:pt x="421" y="37"/>
                    <a:pt x="421" y="37"/>
                    <a:pt x="421" y="37"/>
                  </a:cubicBezTo>
                  <a:cubicBezTo>
                    <a:pt x="421" y="41"/>
                    <a:pt x="423" y="44"/>
                    <a:pt x="425" y="46"/>
                  </a:cubicBezTo>
                  <a:cubicBezTo>
                    <a:pt x="427" y="49"/>
                    <a:pt x="430" y="50"/>
                    <a:pt x="434" y="50"/>
                  </a:cubicBezTo>
                  <a:cubicBezTo>
                    <a:pt x="436" y="50"/>
                    <a:pt x="439" y="49"/>
                    <a:pt x="441" y="48"/>
                  </a:cubicBezTo>
                  <a:cubicBezTo>
                    <a:pt x="442" y="47"/>
                    <a:pt x="444" y="45"/>
                    <a:pt x="445" y="42"/>
                  </a:cubicBezTo>
                  <a:close/>
                  <a:moveTo>
                    <a:pt x="421" y="31"/>
                  </a:moveTo>
                  <a:cubicBezTo>
                    <a:pt x="445" y="31"/>
                    <a:pt x="445" y="31"/>
                    <a:pt x="445" y="31"/>
                  </a:cubicBezTo>
                  <a:cubicBezTo>
                    <a:pt x="445" y="28"/>
                    <a:pt x="444" y="26"/>
                    <a:pt x="442" y="24"/>
                  </a:cubicBezTo>
                  <a:cubicBezTo>
                    <a:pt x="440" y="22"/>
                    <a:pt x="437" y="21"/>
                    <a:pt x="433" y="21"/>
                  </a:cubicBezTo>
                  <a:cubicBezTo>
                    <a:pt x="430" y="21"/>
                    <a:pt x="427" y="22"/>
                    <a:pt x="425" y="23"/>
                  </a:cubicBezTo>
                  <a:cubicBezTo>
                    <a:pt x="423" y="25"/>
                    <a:pt x="422" y="28"/>
                    <a:pt x="421" y="31"/>
                  </a:cubicBezTo>
                  <a:close/>
                  <a:moveTo>
                    <a:pt x="1004" y="42"/>
                  </a:moveTo>
                  <a:cubicBezTo>
                    <a:pt x="1011" y="43"/>
                    <a:pt x="1011" y="43"/>
                    <a:pt x="1011" y="43"/>
                  </a:cubicBezTo>
                  <a:cubicBezTo>
                    <a:pt x="1010" y="47"/>
                    <a:pt x="1008" y="50"/>
                    <a:pt x="1004" y="52"/>
                  </a:cubicBezTo>
                  <a:cubicBezTo>
                    <a:pt x="1001" y="54"/>
                    <a:pt x="997" y="55"/>
                    <a:pt x="992" y="55"/>
                  </a:cubicBezTo>
                  <a:cubicBezTo>
                    <a:pt x="986" y="55"/>
                    <a:pt x="981" y="53"/>
                    <a:pt x="978" y="50"/>
                  </a:cubicBezTo>
                  <a:cubicBezTo>
                    <a:pt x="974" y="46"/>
                    <a:pt x="972" y="42"/>
                    <a:pt x="972" y="35"/>
                  </a:cubicBezTo>
                  <a:cubicBezTo>
                    <a:pt x="972" y="29"/>
                    <a:pt x="974" y="24"/>
                    <a:pt x="978" y="21"/>
                  </a:cubicBezTo>
                  <a:cubicBezTo>
                    <a:pt x="981" y="17"/>
                    <a:pt x="986" y="15"/>
                    <a:pt x="992" y="15"/>
                  </a:cubicBezTo>
                  <a:cubicBezTo>
                    <a:pt x="998" y="15"/>
                    <a:pt x="1002" y="17"/>
                    <a:pt x="1006" y="20"/>
                  </a:cubicBezTo>
                  <a:cubicBezTo>
                    <a:pt x="1009" y="24"/>
                    <a:pt x="1011" y="29"/>
                    <a:pt x="1011" y="35"/>
                  </a:cubicBezTo>
                  <a:cubicBezTo>
                    <a:pt x="1011" y="35"/>
                    <a:pt x="1011" y="36"/>
                    <a:pt x="1011" y="37"/>
                  </a:cubicBezTo>
                  <a:cubicBezTo>
                    <a:pt x="980" y="37"/>
                    <a:pt x="980" y="37"/>
                    <a:pt x="980" y="37"/>
                  </a:cubicBezTo>
                  <a:cubicBezTo>
                    <a:pt x="980" y="41"/>
                    <a:pt x="981" y="44"/>
                    <a:pt x="984" y="46"/>
                  </a:cubicBezTo>
                  <a:cubicBezTo>
                    <a:pt x="986" y="49"/>
                    <a:pt x="989" y="50"/>
                    <a:pt x="992" y="50"/>
                  </a:cubicBezTo>
                  <a:cubicBezTo>
                    <a:pt x="995" y="50"/>
                    <a:pt x="997" y="49"/>
                    <a:pt x="999" y="48"/>
                  </a:cubicBezTo>
                  <a:cubicBezTo>
                    <a:pt x="1001" y="47"/>
                    <a:pt x="1002" y="45"/>
                    <a:pt x="1004" y="42"/>
                  </a:cubicBezTo>
                  <a:close/>
                  <a:moveTo>
                    <a:pt x="980" y="31"/>
                  </a:moveTo>
                  <a:cubicBezTo>
                    <a:pt x="1004" y="31"/>
                    <a:pt x="1004" y="31"/>
                    <a:pt x="1004" y="31"/>
                  </a:cubicBezTo>
                  <a:cubicBezTo>
                    <a:pt x="1003" y="28"/>
                    <a:pt x="1002" y="26"/>
                    <a:pt x="1001" y="24"/>
                  </a:cubicBezTo>
                  <a:cubicBezTo>
                    <a:pt x="999" y="22"/>
                    <a:pt x="996" y="21"/>
                    <a:pt x="992" y="21"/>
                  </a:cubicBezTo>
                  <a:cubicBezTo>
                    <a:pt x="989" y="21"/>
                    <a:pt x="986" y="22"/>
                    <a:pt x="984" y="23"/>
                  </a:cubicBezTo>
                  <a:cubicBezTo>
                    <a:pt x="981" y="25"/>
                    <a:pt x="980" y="28"/>
                    <a:pt x="980" y="31"/>
                  </a:cubicBezTo>
                  <a:close/>
                  <a:moveTo>
                    <a:pt x="636" y="35"/>
                  </a:moveTo>
                  <a:cubicBezTo>
                    <a:pt x="636" y="30"/>
                    <a:pt x="638" y="25"/>
                    <a:pt x="642" y="21"/>
                  </a:cubicBezTo>
                  <a:cubicBezTo>
                    <a:pt x="645" y="17"/>
                    <a:pt x="650" y="15"/>
                    <a:pt x="655" y="15"/>
                  </a:cubicBezTo>
                  <a:cubicBezTo>
                    <a:pt x="660" y="15"/>
                    <a:pt x="664" y="17"/>
                    <a:pt x="668" y="21"/>
                  </a:cubicBezTo>
                  <a:cubicBezTo>
                    <a:pt x="671" y="25"/>
                    <a:pt x="673" y="29"/>
                    <a:pt x="673" y="35"/>
                  </a:cubicBezTo>
                  <a:cubicBezTo>
                    <a:pt x="673" y="40"/>
                    <a:pt x="671" y="45"/>
                    <a:pt x="668" y="49"/>
                  </a:cubicBezTo>
                  <a:cubicBezTo>
                    <a:pt x="664" y="53"/>
                    <a:pt x="660" y="55"/>
                    <a:pt x="655" y="55"/>
                  </a:cubicBezTo>
                  <a:cubicBezTo>
                    <a:pt x="650" y="55"/>
                    <a:pt x="645" y="53"/>
                    <a:pt x="642" y="49"/>
                  </a:cubicBezTo>
                  <a:cubicBezTo>
                    <a:pt x="638" y="45"/>
                    <a:pt x="636" y="41"/>
                    <a:pt x="636" y="35"/>
                  </a:cubicBezTo>
                  <a:close/>
                  <a:moveTo>
                    <a:pt x="643" y="35"/>
                  </a:moveTo>
                  <a:cubicBezTo>
                    <a:pt x="643" y="39"/>
                    <a:pt x="644" y="43"/>
                    <a:pt x="646" y="45"/>
                  </a:cubicBezTo>
                  <a:cubicBezTo>
                    <a:pt x="649" y="48"/>
                    <a:pt x="651" y="50"/>
                    <a:pt x="655" y="50"/>
                  </a:cubicBezTo>
                  <a:cubicBezTo>
                    <a:pt x="658" y="50"/>
                    <a:pt x="661" y="48"/>
                    <a:pt x="663" y="45"/>
                  </a:cubicBezTo>
                  <a:cubicBezTo>
                    <a:pt x="666" y="43"/>
                    <a:pt x="667" y="39"/>
                    <a:pt x="667" y="35"/>
                  </a:cubicBezTo>
                  <a:cubicBezTo>
                    <a:pt x="667" y="35"/>
                    <a:pt x="667" y="34"/>
                    <a:pt x="667" y="34"/>
                  </a:cubicBezTo>
                  <a:cubicBezTo>
                    <a:pt x="667" y="30"/>
                    <a:pt x="665" y="27"/>
                    <a:pt x="663" y="25"/>
                  </a:cubicBezTo>
                  <a:cubicBezTo>
                    <a:pt x="661" y="22"/>
                    <a:pt x="658" y="21"/>
                    <a:pt x="655" y="21"/>
                  </a:cubicBezTo>
                  <a:cubicBezTo>
                    <a:pt x="651" y="21"/>
                    <a:pt x="649" y="22"/>
                    <a:pt x="646" y="25"/>
                  </a:cubicBezTo>
                  <a:cubicBezTo>
                    <a:pt x="644" y="28"/>
                    <a:pt x="643" y="31"/>
                    <a:pt x="643" y="35"/>
                  </a:cubicBezTo>
                  <a:close/>
                  <a:moveTo>
                    <a:pt x="1409" y="35"/>
                  </a:moveTo>
                  <a:cubicBezTo>
                    <a:pt x="1409" y="30"/>
                    <a:pt x="1411" y="25"/>
                    <a:pt x="1414" y="21"/>
                  </a:cubicBezTo>
                  <a:cubicBezTo>
                    <a:pt x="1418" y="17"/>
                    <a:pt x="1422" y="15"/>
                    <a:pt x="1427" y="15"/>
                  </a:cubicBezTo>
                  <a:cubicBezTo>
                    <a:pt x="1432" y="15"/>
                    <a:pt x="1437" y="17"/>
                    <a:pt x="1440" y="21"/>
                  </a:cubicBezTo>
                  <a:cubicBezTo>
                    <a:pt x="1444" y="25"/>
                    <a:pt x="1446" y="29"/>
                    <a:pt x="1446" y="35"/>
                  </a:cubicBezTo>
                  <a:cubicBezTo>
                    <a:pt x="1446" y="40"/>
                    <a:pt x="1444" y="45"/>
                    <a:pt x="1440" y="49"/>
                  </a:cubicBezTo>
                  <a:cubicBezTo>
                    <a:pt x="1437" y="53"/>
                    <a:pt x="1433" y="55"/>
                    <a:pt x="1428" y="55"/>
                  </a:cubicBezTo>
                  <a:cubicBezTo>
                    <a:pt x="1422" y="55"/>
                    <a:pt x="1418" y="53"/>
                    <a:pt x="1414" y="49"/>
                  </a:cubicBezTo>
                  <a:cubicBezTo>
                    <a:pt x="1411" y="45"/>
                    <a:pt x="1409" y="41"/>
                    <a:pt x="1409" y="35"/>
                  </a:cubicBezTo>
                  <a:close/>
                  <a:moveTo>
                    <a:pt x="1415" y="35"/>
                  </a:moveTo>
                  <a:cubicBezTo>
                    <a:pt x="1415" y="39"/>
                    <a:pt x="1417" y="43"/>
                    <a:pt x="1419" y="45"/>
                  </a:cubicBezTo>
                  <a:cubicBezTo>
                    <a:pt x="1421" y="48"/>
                    <a:pt x="1424" y="50"/>
                    <a:pt x="1427" y="50"/>
                  </a:cubicBezTo>
                  <a:cubicBezTo>
                    <a:pt x="1431" y="50"/>
                    <a:pt x="1434" y="48"/>
                    <a:pt x="1436" y="45"/>
                  </a:cubicBezTo>
                  <a:cubicBezTo>
                    <a:pt x="1438" y="43"/>
                    <a:pt x="1439" y="39"/>
                    <a:pt x="1439" y="35"/>
                  </a:cubicBezTo>
                  <a:cubicBezTo>
                    <a:pt x="1439" y="35"/>
                    <a:pt x="1439" y="34"/>
                    <a:pt x="1439" y="34"/>
                  </a:cubicBezTo>
                  <a:cubicBezTo>
                    <a:pt x="1439" y="30"/>
                    <a:pt x="1438" y="27"/>
                    <a:pt x="1436" y="25"/>
                  </a:cubicBezTo>
                  <a:cubicBezTo>
                    <a:pt x="1434" y="22"/>
                    <a:pt x="1431" y="21"/>
                    <a:pt x="1427" y="21"/>
                  </a:cubicBezTo>
                  <a:cubicBezTo>
                    <a:pt x="1424" y="21"/>
                    <a:pt x="1421" y="22"/>
                    <a:pt x="1419" y="25"/>
                  </a:cubicBezTo>
                  <a:cubicBezTo>
                    <a:pt x="1417" y="28"/>
                    <a:pt x="1415" y="31"/>
                    <a:pt x="1415" y="35"/>
                  </a:cubicBezTo>
                  <a:close/>
                  <a:moveTo>
                    <a:pt x="1157" y="21"/>
                  </a:moveTo>
                  <a:cubicBezTo>
                    <a:pt x="1157" y="12"/>
                    <a:pt x="1157" y="12"/>
                    <a:pt x="1157" y="12"/>
                  </a:cubicBezTo>
                  <a:cubicBezTo>
                    <a:pt x="1157" y="2"/>
                    <a:pt x="1157" y="2"/>
                    <a:pt x="1157" y="2"/>
                  </a:cubicBezTo>
                  <a:cubicBezTo>
                    <a:pt x="1163" y="2"/>
                    <a:pt x="1163" y="2"/>
                    <a:pt x="1163" y="2"/>
                  </a:cubicBezTo>
                  <a:cubicBezTo>
                    <a:pt x="1163" y="54"/>
                    <a:pt x="1163" y="54"/>
                    <a:pt x="1163" y="54"/>
                  </a:cubicBezTo>
                  <a:cubicBezTo>
                    <a:pt x="1157" y="54"/>
                    <a:pt x="1157" y="54"/>
                    <a:pt x="1157" y="54"/>
                  </a:cubicBezTo>
                  <a:cubicBezTo>
                    <a:pt x="1157" y="48"/>
                    <a:pt x="1157" y="48"/>
                    <a:pt x="1157" y="48"/>
                  </a:cubicBezTo>
                  <a:cubicBezTo>
                    <a:pt x="1155" y="50"/>
                    <a:pt x="1153" y="52"/>
                    <a:pt x="1150" y="53"/>
                  </a:cubicBezTo>
                  <a:cubicBezTo>
                    <a:pt x="1148" y="54"/>
                    <a:pt x="1145" y="55"/>
                    <a:pt x="1143" y="55"/>
                  </a:cubicBezTo>
                  <a:cubicBezTo>
                    <a:pt x="1138" y="55"/>
                    <a:pt x="1133" y="53"/>
                    <a:pt x="1130" y="49"/>
                  </a:cubicBezTo>
                  <a:cubicBezTo>
                    <a:pt x="1126" y="45"/>
                    <a:pt x="1125" y="40"/>
                    <a:pt x="1125" y="35"/>
                  </a:cubicBezTo>
                  <a:cubicBezTo>
                    <a:pt x="1125" y="29"/>
                    <a:pt x="1126" y="24"/>
                    <a:pt x="1130" y="20"/>
                  </a:cubicBezTo>
                  <a:cubicBezTo>
                    <a:pt x="1133" y="17"/>
                    <a:pt x="1138" y="15"/>
                    <a:pt x="1143" y="15"/>
                  </a:cubicBezTo>
                  <a:cubicBezTo>
                    <a:pt x="1146" y="15"/>
                    <a:pt x="1148" y="15"/>
                    <a:pt x="1150" y="16"/>
                  </a:cubicBezTo>
                  <a:cubicBezTo>
                    <a:pt x="1153" y="18"/>
                    <a:pt x="1155" y="19"/>
                    <a:pt x="1157" y="21"/>
                  </a:cubicBezTo>
                  <a:close/>
                  <a:moveTo>
                    <a:pt x="1155" y="35"/>
                  </a:moveTo>
                  <a:cubicBezTo>
                    <a:pt x="1155" y="31"/>
                    <a:pt x="1154" y="28"/>
                    <a:pt x="1151" y="26"/>
                  </a:cubicBezTo>
                  <a:cubicBezTo>
                    <a:pt x="1149" y="23"/>
                    <a:pt x="1146" y="22"/>
                    <a:pt x="1143" y="22"/>
                  </a:cubicBezTo>
                  <a:cubicBezTo>
                    <a:pt x="1140" y="22"/>
                    <a:pt x="1137" y="23"/>
                    <a:pt x="1135" y="25"/>
                  </a:cubicBezTo>
                  <a:cubicBezTo>
                    <a:pt x="1133" y="28"/>
                    <a:pt x="1131" y="31"/>
                    <a:pt x="1131" y="34"/>
                  </a:cubicBezTo>
                  <a:cubicBezTo>
                    <a:pt x="1131" y="38"/>
                    <a:pt x="1133" y="41"/>
                    <a:pt x="1135" y="44"/>
                  </a:cubicBezTo>
                  <a:cubicBezTo>
                    <a:pt x="1137" y="47"/>
                    <a:pt x="1140" y="48"/>
                    <a:pt x="1143" y="48"/>
                  </a:cubicBezTo>
                  <a:cubicBezTo>
                    <a:pt x="1146" y="48"/>
                    <a:pt x="1149" y="47"/>
                    <a:pt x="1151" y="44"/>
                  </a:cubicBezTo>
                  <a:cubicBezTo>
                    <a:pt x="1154" y="41"/>
                    <a:pt x="1155" y="38"/>
                    <a:pt x="1155" y="35"/>
                  </a:cubicBezTo>
                  <a:close/>
                  <a:moveTo>
                    <a:pt x="1568" y="16"/>
                  </a:moveTo>
                  <a:cubicBezTo>
                    <a:pt x="1575" y="16"/>
                    <a:pt x="1575" y="16"/>
                    <a:pt x="1575" y="16"/>
                  </a:cubicBezTo>
                  <a:cubicBezTo>
                    <a:pt x="1587" y="45"/>
                    <a:pt x="1587" y="45"/>
                    <a:pt x="1587" y="45"/>
                  </a:cubicBezTo>
                  <a:cubicBezTo>
                    <a:pt x="1599" y="16"/>
                    <a:pt x="1599" y="16"/>
                    <a:pt x="1599" y="16"/>
                  </a:cubicBezTo>
                  <a:cubicBezTo>
                    <a:pt x="1606" y="16"/>
                    <a:pt x="1606" y="16"/>
                    <a:pt x="1606" y="16"/>
                  </a:cubicBezTo>
                  <a:cubicBezTo>
                    <a:pt x="1584" y="70"/>
                    <a:pt x="1584" y="70"/>
                    <a:pt x="1584" y="70"/>
                  </a:cubicBezTo>
                  <a:cubicBezTo>
                    <a:pt x="1577" y="70"/>
                    <a:pt x="1577" y="70"/>
                    <a:pt x="1577" y="70"/>
                  </a:cubicBezTo>
                  <a:cubicBezTo>
                    <a:pt x="1583" y="54"/>
                    <a:pt x="1583" y="54"/>
                    <a:pt x="1583" y="54"/>
                  </a:cubicBezTo>
                  <a:cubicBezTo>
                    <a:pt x="1568" y="16"/>
                    <a:pt x="1568" y="16"/>
                    <a:pt x="1568" y="16"/>
                  </a:cubicBezTo>
                  <a:close/>
                  <a:moveTo>
                    <a:pt x="470" y="54"/>
                  </a:moveTo>
                  <a:cubicBezTo>
                    <a:pt x="463" y="54"/>
                    <a:pt x="463" y="54"/>
                    <a:pt x="463" y="54"/>
                  </a:cubicBezTo>
                  <a:cubicBezTo>
                    <a:pt x="463" y="16"/>
                    <a:pt x="463" y="16"/>
                    <a:pt x="463" y="16"/>
                  </a:cubicBezTo>
                  <a:cubicBezTo>
                    <a:pt x="470" y="16"/>
                    <a:pt x="470" y="16"/>
                    <a:pt x="470" y="16"/>
                  </a:cubicBezTo>
                  <a:cubicBezTo>
                    <a:pt x="470" y="20"/>
                    <a:pt x="470" y="20"/>
                    <a:pt x="470" y="20"/>
                  </a:cubicBezTo>
                  <a:cubicBezTo>
                    <a:pt x="471" y="19"/>
                    <a:pt x="474" y="17"/>
                    <a:pt x="476" y="16"/>
                  </a:cubicBezTo>
                  <a:cubicBezTo>
                    <a:pt x="478" y="15"/>
                    <a:pt x="481" y="15"/>
                    <a:pt x="484" y="16"/>
                  </a:cubicBezTo>
                  <a:cubicBezTo>
                    <a:pt x="484" y="22"/>
                    <a:pt x="484" y="22"/>
                    <a:pt x="484" y="22"/>
                  </a:cubicBezTo>
                  <a:cubicBezTo>
                    <a:pt x="479" y="22"/>
                    <a:pt x="476" y="23"/>
                    <a:pt x="474" y="24"/>
                  </a:cubicBezTo>
                  <a:cubicBezTo>
                    <a:pt x="472" y="26"/>
                    <a:pt x="470" y="29"/>
                    <a:pt x="470" y="32"/>
                  </a:cubicBezTo>
                  <a:cubicBezTo>
                    <a:pt x="470" y="54"/>
                    <a:pt x="470" y="54"/>
                    <a:pt x="470" y="54"/>
                  </a:cubicBezTo>
                  <a:close/>
                  <a:moveTo>
                    <a:pt x="1473" y="35"/>
                  </a:moveTo>
                  <a:cubicBezTo>
                    <a:pt x="1473" y="30"/>
                    <a:pt x="1475" y="25"/>
                    <a:pt x="1479" y="21"/>
                  </a:cubicBezTo>
                  <a:cubicBezTo>
                    <a:pt x="1482" y="17"/>
                    <a:pt x="1486" y="15"/>
                    <a:pt x="1491" y="15"/>
                  </a:cubicBezTo>
                  <a:cubicBezTo>
                    <a:pt x="1497" y="15"/>
                    <a:pt x="1501" y="17"/>
                    <a:pt x="1505" y="21"/>
                  </a:cubicBezTo>
                  <a:cubicBezTo>
                    <a:pt x="1508" y="25"/>
                    <a:pt x="1510" y="29"/>
                    <a:pt x="1510" y="35"/>
                  </a:cubicBezTo>
                  <a:cubicBezTo>
                    <a:pt x="1510" y="40"/>
                    <a:pt x="1508" y="45"/>
                    <a:pt x="1505" y="49"/>
                  </a:cubicBezTo>
                  <a:cubicBezTo>
                    <a:pt x="1501" y="53"/>
                    <a:pt x="1497" y="55"/>
                    <a:pt x="1492" y="55"/>
                  </a:cubicBezTo>
                  <a:cubicBezTo>
                    <a:pt x="1487" y="55"/>
                    <a:pt x="1482" y="53"/>
                    <a:pt x="1479" y="49"/>
                  </a:cubicBezTo>
                  <a:cubicBezTo>
                    <a:pt x="1475" y="45"/>
                    <a:pt x="1473" y="41"/>
                    <a:pt x="1473" y="35"/>
                  </a:cubicBezTo>
                  <a:close/>
                  <a:moveTo>
                    <a:pt x="1480" y="35"/>
                  </a:moveTo>
                  <a:cubicBezTo>
                    <a:pt x="1480" y="39"/>
                    <a:pt x="1481" y="43"/>
                    <a:pt x="1483" y="45"/>
                  </a:cubicBezTo>
                  <a:cubicBezTo>
                    <a:pt x="1485" y="48"/>
                    <a:pt x="1488" y="50"/>
                    <a:pt x="1492" y="50"/>
                  </a:cubicBezTo>
                  <a:cubicBezTo>
                    <a:pt x="1495" y="50"/>
                    <a:pt x="1498" y="48"/>
                    <a:pt x="1500" y="45"/>
                  </a:cubicBezTo>
                  <a:cubicBezTo>
                    <a:pt x="1503" y="43"/>
                    <a:pt x="1504" y="39"/>
                    <a:pt x="1504" y="35"/>
                  </a:cubicBezTo>
                  <a:cubicBezTo>
                    <a:pt x="1504" y="35"/>
                    <a:pt x="1504" y="34"/>
                    <a:pt x="1504" y="34"/>
                  </a:cubicBezTo>
                  <a:cubicBezTo>
                    <a:pt x="1503" y="30"/>
                    <a:pt x="1502" y="27"/>
                    <a:pt x="1500" y="25"/>
                  </a:cubicBezTo>
                  <a:cubicBezTo>
                    <a:pt x="1498" y="22"/>
                    <a:pt x="1495" y="21"/>
                    <a:pt x="1491" y="21"/>
                  </a:cubicBezTo>
                  <a:cubicBezTo>
                    <a:pt x="1488" y="21"/>
                    <a:pt x="1485" y="22"/>
                    <a:pt x="1483" y="25"/>
                  </a:cubicBezTo>
                  <a:cubicBezTo>
                    <a:pt x="1481" y="28"/>
                    <a:pt x="1480" y="31"/>
                    <a:pt x="1480" y="35"/>
                  </a:cubicBezTo>
                  <a:close/>
                  <a:moveTo>
                    <a:pt x="291" y="2"/>
                  </a:moveTo>
                  <a:cubicBezTo>
                    <a:pt x="298" y="2"/>
                    <a:pt x="298" y="2"/>
                    <a:pt x="298" y="2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7"/>
                    <a:pt x="297" y="41"/>
                    <a:pt x="296" y="45"/>
                  </a:cubicBezTo>
                  <a:cubicBezTo>
                    <a:pt x="295" y="48"/>
                    <a:pt x="292" y="50"/>
                    <a:pt x="289" y="52"/>
                  </a:cubicBezTo>
                  <a:cubicBezTo>
                    <a:pt x="286" y="54"/>
                    <a:pt x="282" y="55"/>
                    <a:pt x="277" y="55"/>
                  </a:cubicBezTo>
                  <a:cubicBezTo>
                    <a:pt x="272" y="55"/>
                    <a:pt x="268" y="54"/>
                    <a:pt x="265" y="53"/>
                  </a:cubicBezTo>
                  <a:cubicBezTo>
                    <a:pt x="262" y="51"/>
                    <a:pt x="260" y="48"/>
                    <a:pt x="258" y="45"/>
                  </a:cubicBezTo>
                  <a:cubicBezTo>
                    <a:pt x="257" y="42"/>
                    <a:pt x="256" y="38"/>
                    <a:pt x="256" y="32"/>
                  </a:cubicBezTo>
                  <a:cubicBezTo>
                    <a:pt x="256" y="2"/>
                    <a:pt x="256" y="2"/>
                    <a:pt x="256" y="2"/>
                  </a:cubicBezTo>
                  <a:cubicBezTo>
                    <a:pt x="263" y="2"/>
                    <a:pt x="263" y="2"/>
                    <a:pt x="263" y="2"/>
                  </a:cubicBezTo>
                  <a:cubicBezTo>
                    <a:pt x="263" y="32"/>
                    <a:pt x="263" y="32"/>
                    <a:pt x="263" y="32"/>
                  </a:cubicBezTo>
                  <a:cubicBezTo>
                    <a:pt x="263" y="37"/>
                    <a:pt x="264" y="40"/>
                    <a:pt x="264" y="42"/>
                  </a:cubicBezTo>
                  <a:cubicBezTo>
                    <a:pt x="265" y="44"/>
                    <a:pt x="267" y="46"/>
                    <a:pt x="269" y="47"/>
                  </a:cubicBezTo>
                  <a:cubicBezTo>
                    <a:pt x="271" y="48"/>
                    <a:pt x="273" y="49"/>
                    <a:pt x="276" y="49"/>
                  </a:cubicBezTo>
                  <a:cubicBezTo>
                    <a:pt x="282" y="49"/>
                    <a:pt x="285" y="48"/>
                    <a:pt x="287" y="45"/>
                  </a:cubicBezTo>
                  <a:cubicBezTo>
                    <a:pt x="290" y="43"/>
                    <a:pt x="291" y="39"/>
                    <a:pt x="291" y="32"/>
                  </a:cubicBezTo>
                  <a:cubicBezTo>
                    <a:pt x="291" y="2"/>
                    <a:pt x="291" y="2"/>
                    <a:pt x="291" y="2"/>
                  </a:cubicBezTo>
                  <a:close/>
                  <a:moveTo>
                    <a:pt x="356" y="9"/>
                  </a:moveTo>
                  <a:cubicBezTo>
                    <a:pt x="356" y="2"/>
                    <a:pt x="356" y="2"/>
                    <a:pt x="356" y="2"/>
                  </a:cubicBezTo>
                  <a:cubicBezTo>
                    <a:pt x="363" y="2"/>
                    <a:pt x="363" y="2"/>
                    <a:pt x="363" y="2"/>
                  </a:cubicBezTo>
                  <a:cubicBezTo>
                    <a:pt x="363" y="9"/>
                    <a:pt x="363" y="9"/>
                    <a:pt x="363" y="9"/>
                  </a:cubicBezTo>
                  <a:cubicBezTo>
                    <a:pt x="356" y="9"/>
                    <a:pt x="356" y="9"/>
                    <a:pt x="356" y="9"/>
                  </a:cubicBezTo>
                  <a:close/>
                  <a:moveTo>
                    <a:pt x="356" y="54"/>
                  </a:moveTo>
                  <a:cubicBezTo>
                    <a:pt x="356" y="16"/>
                    <a:pt x="356" y="16"/>
                    <a:pt x="356" y="16"/>
                  </a:cubicBezTo>
                  <a:cubicBezTo>
                    <a:pt x="363" y="16"/>
                    <a:pt x="363" y="16"/>
                    <a:pt x="363" y="16"/>
                  </a:cubicBezTo>
                  <a:cubicBezTo>
                    <a:pt x="363" y="54"/>
                    <a:pt x="363" y="54"/>
                    <a:pt x="363" y="54"/>
                  </a:cubicBezTo>
                  <a:cubicBezTo>
                    <a:pt x="356" y="54"/>
                    <a:pt x="356" y="54"/>
                    <a:pt x="356" y="54"/>
                  </a:cubicBezTo>
                  <a:close/>
                  <a:moveTo>
                    <a:pt x="387" y="54"/>
                  </a:moveTo>
                  <a:cubicBezTo>
                    <a:pt x="373" y="16"/>
                    <a:pt x="373" y="16"/>
                    <a:pt x="373" y="16"/>
                  </a:cubicBezTo>
                  <a:cubicBezTo>
                    <a:pt x="379" y="16"/>
                    <a:pt x="379" y="16"/>
                    <a:pt x="379" y="16"/>
                  </a:cubicBezTo>
                  <a:cubicBezTo>
                    <a:pt x="388" y="39"/>
                    <a:pt x="388" y="39"/>
                    <a:pt x="388" y="39"/>
                  </a:cubicBezTo>
                  <a:cubicBezTo>
                    <a:pt x="389" y="41"/>
                    <a:pt x="389" y="44"/>
                    <a:pt x="390" y="47"/>
                  </a:cubicBezTo>
                  <a:cubicBezTo>
                    <a:pt x="391" y="45"/>
                    <a:pt x="391" y="42"/>
                    <a:pt x="392" y="39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16"/>
                    <a:pt x="408" y="16"/>
                    <a:pt x="408" y="16"/>
                  </a:cubicBezTo>
                  <a:cubicBezTo>
                    <a:pt x="393" y="54"/>
                    <a:pt x="393" y="54"/>
                    <a:pt x="393" y="54"/>
                  </a:cubicBezTo>
                  <a:cubicBezTo>
                    <a:pt x="387" y="54"/>
                    <a:pt x="387" y="54"/>
                    <a:pt x="387" y="54"/>
                  </a:cubicBezTo>
                  <a:close/>
                  <a:moveTo>
                    <a:pt x="489" y="43"/>
                  </a:moveTo>
                  <a:cubicBezTo>
                    <a:pt x="496" y="42"/>
                    <a:pt x="496" y="42"/>
                    <a:pt x="496" y="42"/>
                  </a:cubicBezTo>
                  <a:cubicBezTo>
                    <a:pt x="496" y="44"/>
                    <a:pt x="497" y="46"/>
                    <a:pt x="499" y="48"/>
                  </a:cubicBezTo>
                  <a:cubicBezTo>
                    <a:pt x="500" y="49"/>
                    <a:pt x="503" y="50"/>
                    <a:pt x="506" y="50"/>
                  </a:cubicBezTo>
                  <a:cubicBezTo>
                    <a:pt x="509" y="50"/>
                    <a:pt x="511" y="49"/>
                    <a:pt x="512" y="48"/>
                  </a:cubicBezTo>
                  <a:cubicBezTo>
                    <a:pt x="514" y="47"/>
                    <a:pt x="514" y="45"/>
                    <a:pt x="514" y="44"/>
                  </a:cubicBezTo>
                  <a:cubicBezTo>
                    <a:pt x="514" y="42"/>
                    <a:pt x="514" y="41"/>
                    <a:pt x="512" y="40"/>
                  </a:cubicBezTo>
                  <a:cubicBezTo>
                    <a:pt x="512" y="40"/>
                    <a:pt x="509" y="39"/>
                    <a:pt x="506" y="38"/>
                  </a:cubicBezTo>
                  <a:cubicBezTo>
                    <a:pt x="501" y="37"/>
                    <a:pt x="498" y="36"/>
                    <a:pt x="496" y="35"/>
                  </a:cubicBezTo>
                  <a:cubicBezTo>
                    <a:pt x="494" y="34"/>
                    <a:pt x="493" y="33"/>
                    <a:pt x="492" y="31"/>
                  </a:cubicBezTo>
                  <a:cubicBezTo>
                    <a:pt x="491" y="30"/>
                    <a:pt x="490" y="28"/>
                    <a:pt x="490" y="26"/>
                  </a:cubicBezTo>
                  <a:cubicBezTo>
                    <a:pt x="490" y="24"/>
                    <a:pt x="491" y="23"/>
                    <a:pt x="492" y="21"/>
                  </a:cubicBezTo>
                  <a:cubicBezTo>
                    <a:pt x="492" y="20"/>
                    <a:pt x="493" y="19"/>
                    <a:pt x="495" y="18"/>
                  </a:cubicBezTo>
                  <a:cubicBezTo>
                    <a:pt x="496" y="17"/>
                    <a:pt x="497" y="16"/>
                    <a:pt x="499" y="16"/>
                  </a:cubicBezTo>
                  <a:cubicBezTo>
                    <a:pt x="501" y="15"/>
                    <a:pt x="502" y="15"/>
                    <a:pt x="504" y="15"/>
                  </a:cubicBezTo>
                  <a:cubicBezTo>
                    <a:pt x="507" y="15"/>
                    <a:pt x="510" y="16"/>
                    <a:pt x="512" y="16"/>
                  </a:cubicBezTo>
                  <a:cubicBezTo>
                    <a:pt x="515" y="17"/>
                    <a:pt x="516" y="19"/>
                    <a:pt x="517" y="20"/>
                  </a:cubicBezTo>
                  <a:cubicBezTo>
                    <a:pt x="518" y="21"/>
                    <a:pt x="519" y="23"/>
                    <a:pt x="520" y="26"/>
                  </a:cubicBezTo>
                  <a:cubicBezTo>
                    <a:pt x="513" y="27"/>
                    <a:pt x="513" y="27"/>
                    <a:pt x="513" y="27"/>
                  </a:cubicBezTo>
                  <a:cubicBezTo>
                    <a:pt x="513" y="25"/>
                    <a:pt x="512" y="23"/>
                    <a:pt x="511" y="22"/>
                  </a:cubicBezTo>
                  <a:cubicBezTo>
                    <a:pt x="509" y="21"/>
                    <a:pt x="507" y="21"/>
                    <a:pt x="505" y="21"/>
                  </a:cubicBezTo>
                  <a:cubicBezTo>
                    <a:pt x="502" y="21"/>
                    <a:pt x="500" y="21"/>
                    <a:pt x="499" y="22"/>
                  </a:cubicBezTo>
                  <a:cubicBezTo>
                    <a:pt x="497" y="23"/>
                    <a:pt x="497" y="24"/>
                    <a:pt x="497" y="25"/>
                  </a:cubicBezTo>
                  <a:cubicBezTo>
                    <a:pt x="497" y="26"/>
                    <a:pt x="497" y="27"/>
                    <a:pt x="497" y="28"/>
                  </a:cubicBezTo>
                  <a:cubicBezTo>
                    <a:pt x="498" y="28"/>
                    <a:pt x="499" y="29"/>
                    <a:pt x="500" y="29"/>
                  </a:cubicBezTo>
                  <a:cubicBezTo>
                    <a:pt x="501" y="30"/>
                    <a:pt x="502" y="30"/>
                    <a:pt x="506" y="31"/>
                  </a:cubicBezTo>
                  <a:cubicBezTo>
                    <a:pt x="510" y="32"/>
                    <a:pt x="513" y="33"/>
                    <a:pt x="515" y="34"/>
                  </a:cubicBezTo>
                  <a:cubicBezTo>
                    <a:pt x="517" y="35"/>
                    <a:pt x="518" y="36"/>
                    <a:pt x="519" y="37"/>
                  </a:cubicBezTo>
                  <a:cubicBezTo>
                    <a:pt x="520" y="39"/>
                    <a:pt x="521" y="41"/>
                    <a:pt x="521" y="43"/>
                  </a:cubicBezTo>
                  <a:cubicBezTo>
                    <a:pt x="521" y="45"/>
                    <a:pt x="520" y="47"/>
                    <a:pt x="519" y="49"/>
                  </a:cubicBezTo>
                  <a:cubicBezTo>
                    <a:pt x="518" y="51"/>
                    <a:pt x="516" y="52"/>
                    <a:pt x="514" y="54"/>
                  </a:cubicBezTo>
                  <a:cubicBezTo>
                    <a:pt x="511" y="55"/>
                    <a:pt x="509" y="55"/>
                    <a:pt x="506" y="55"/>
                  </a:cubicBezTo>
                  <a:cubicBezTo>
                    <a:pt x="501" y="55"/>
                    <a:pt x="497" y="54"/>
                    <a:pt x="494" y="52"/>
                  </a:cubicBezTo>
                  <a:cubicBezTo>
                    <a:pt x="492" y="50"/>
                    <a:pt x="490" y="47"/>
                    <a:pt x="489" y="43"/>
                  </a:cubicBezTo>
                  <a:close/>
                  <a:moveTo>
                    <a:pt x="533" y="9"/>
                  </a:moveTo>
                  <a:cubicBezTo>
                    <a:pt x="533" y="2"/>
                    <a:pt x="533" y="2"/>
                    <a:pt x="533" y="2"/>
                  </a:cubicBezTo>
                  <a:cubicBezTo>
                    <a:pt x="539" y="2"/>
                    <a:pt x="539" y="2"/>
                    <a:pt x="539" y="2"/>
                  </a:cubicBezTo>
                  <a:cubicBezTo>
                    <a:pt x="539" y="9"/>
                    <a:pt x="539" y="9"/>
                    <a:pt x="539" y="9"/>
                  </a:cubicBezTo>
                  <a:cubicBezTo>
                    <a:pt x="533" y="9"/>
                    <a:pt x="533" y="9"/>
                    <a:pt x="533" y="9"/>
                  </a:cubicBezTo>
                  <a:close/>
                  <a:moveTo>
                    <a:pt x="533" y="54"/>
                  </a:moveTo>
                  <a:cubicBezTo>
                    <a:pt x="533" y="16"/>
                    <a:pt x="533" y="16"/>
                    <a:pt x="533" y="16"/>
                  </a:cubicBezTo>
                  <a:cubicBezTo>
                    <a:pt x="539" y="16"/>
                    <a:pt x="539" y="16"/>
                    <a:pt x="539" y="16"/>
                  </a:cubicBezTo>
                  <a:cubicBezTo>
                    <a:pt x="539" y="54"/>
                    <a:pt x="539" y="54"/>
                    <a:pt x="539" y="54"/>
                  </a:cubicBezTo>
                  <a:cubicBezTo>
                    <a:pt x="533" y="54"/>
                    <a:pt x="533" y="54"/>
                    <a:pt x="533" y="54"/>
                  </a:cubicBezTo>
                  <a:close/>
                  <a:moveTo>
                    <a:pt x="571" y="48"/>
                  </a:moveTo>
                  <a:cubicBezTo>
                    <a:pt x="571" y="54"/>
                    <a:pt x="571" y="54"/>
                    <a:pt x="571" y="54"/>
                  </a:cubicBezTo>
                  <a:cubicBezTo>
                    <a:pt x="570" y="55"/>
                    <a:pt x="568" y="55"/>
                    <a:pt x="566" y="55"/>
                  </a:cubicBezTo>
                  <a:cubicBezTo>
                    <a:pt x="564" y="55"/>
                    <a:pt x="562" y="54"/>
                    <a:pt x="561" y="54"/>
                  </a:cubicBezTo>
                  <a:cubicBezTo>
                    <a:pt x="560" y="53"/>
                    <a:pt x="559" y="52"/>
                    <a:pt x="558" y="51"/>
                  </a:cubicBezTo>
                  <a:cubicBezTo>
                    <a:pt x="558" y="49"/>
                    <a:pt x="557" y="47"/>
                    <a:pt x="557" y="43"/>
                  </a:cubicBezTo>
                  <a:cubicBezTo>
                    <a:pt x="557" y="21"/>
                    <a:pt x="557" y="21"/>
                    <a:pt x="557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3" y="16"/>
                    <a:pt x="553" y="16"/>
                    <a:pt x="553" y="16"/>
                  </a:cubicBezTo>
                  <a:cubicBezTo>
                    <a:pt x="557" y="16"/>
                    <a:pt x="557" y="16"/>
                    <a:pt x="557" y="16"/>
                  </a:cubicBezTo>
                  <a:cubicBezTo>
                    <a:pt x="557" y="7"/>
                    <a:pt x="557" y="7"/>
                    <a:pt x="557" y="7"/>
                  </a:cubicBezTo>
                  <a:cubicBezTo>
                    <a:pt x="564" y="3"/>
                    <a:pt x="564" y="3"/>
                    <a:pt x="564" y="3"/>
                  </a:cubicBezTo>
                  <a:cubicBezTo>
                    <a:pt x="564" y="16"/>
                    <a:pt x="564" y="16"/>
                    <a:pt x="564" y="16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70" y="21"/>
                    <a:pt x="570" y="21"/>
                    <a:pt x="570" y="21"/>
                  </a:cubicBezTo>
                  <a:cubicBezTo>
                    <a:pt x="564" y="21"/>
                    <a:pt x="564" y="21"/>
                    <a:pt x="564" y="21"/>
                  </a:cubicBezTo>
                  <a:cubicBezTo>
                    <a:pt x="564" y="43"/>
                    <a:pt x="564" y="43"/>
                    <a:pt x="564" y="43"/>
                  </a:cubicBezTo>
                  <a:cubicBezTo>
                    <a:pt x="564" y="45"/>
                    <a:pt x="564" y="46"/>
                    <a:pt x="564" y="47"/>
                  </a:cubicBezTo>
                  <a:cubicBezTo>
                    <a:pt x="564" y="47"/>
                    <a:pt x="565" y="48"/>
                    <a:pt x="565" y="48"/>
                  </a:cubicBezTo>
                  <a:cubicBezTo>
                    <a:pt x="566" y="49"/>
                    <a:pt x="567" y="49"/>
                    <a:pt x="568" y="49"/>
                  </a:cubicBezTo>
                  <a:cubicBezTo>
                    <a:pt x="568" y="49"/>
                    <a:pt x="570" y="49"/>
                    <a:pt x="571" y="48"/>
                  </a:cubicBezTo>
                  <a:close/>
                  <a:moveTo>
                    <a:pt x="686" y="54"/>
                  </a:moveTo>
                  <a:cubicBezTo>
                    <a:pt x="686" y="21"/>
                    <a:pt x="686" y="21"/>
                    <a:pt x="686" y="21"/>
                  </a:cubicBezTo>
                  <a:cubicBezTo>
                    <a:pt x="680" y="21"/>
                    <a:pt x="680" y="21"/>
                    <a:pt x="680" y="21"/>
                  </a:cubicBezTo>
                  <a:cubicBezTo>
                    <a:pt x="680" y="16"/>
                    <a:pt x="680" y="16"/>
                    <a:pt x="680" y="16"/>
                  </a:cubicBezTo>
                  <a:cubicBezTo>
                    <a:pt x="686" y="16"/>
                    <a:pt x="686" y="16"/>
                    <a:pt x="686" y="16"/>
                  </a:cubicBezTo>
                  <a:cubicBezTo>
                    <a:pt x="686" y="12"/>
                    <a:pt x="686" y="12"/>
                    <a:pt x="686" y="12"/>
                  </a:cubicBezTo>
                  <a:cubicBezTo>
                    <a:pt x="686" y="9"/>
                    <a:pt x="686" y="8"/>
                    <a:pt x="687" y="6"/>
                  </a:cubicBezTo>
                  <a:cubicBezTo>
                    <a:pt x="687" y="5"/>
                    <a:pt x="688" y="3"/>
                    <a:pt x="690" y="2"/>
                  </a:cubicBezTo>
                  <a:cubicBezTo>
                    <a:pt x="692" y="1"/>
                    <a:pt x="694" y="1"/>
                    <a:pt x="696" y="1"/>
                  </a:cubicBezTo>
                  <a:cubicBezTo>
                    <a:pt x="698" y="0"/>
                    <a:pt x="700" y="0"/>
                    <a:pt x="702" y="0"/>
                  </a:cubicBezTo>
                  <a:cubicBezTo>
                    <a:pt x="702" y="6"/>
                    <a:pt x="702" y="6"/>
                    <a:pt x="702" y="6"/>
                  </a:cubicBezTo>
                  <a:cubicBezTo>
                    <a:pt x="700" y="6"/>
                    <a:pt x="699" y="6"/>
                    <a:pt x="698" y="7"/>
                  </a:cubicBezTo>
                  <a:cubicBezTo>
                    <a:pt x="696" y="7"/>
                    <a:pt x="694" y="7"/>
                    <a:pt x="694" y="8"/>
                  </a:cubicBezTo>
                  <a:cubicBezTo>
                    <a:pt x="693" y="9"/>
                    <a:pt x="692" y="10"/>
                    <a:pt x="692" y="13"/>
                  </a:cubicBezTo>
                  <a:cubicBezTo>
                    <a:pt x="692" y="16"/>
                    <a:pt x="692" y="16"/>
                    <a:pt x="692" y="16"/>
                  </a:cubicBezTo>
                  <a:cubicBezTo>
                    <a:pt x="700" y="16"/>
                    <a:pt x="700" y="16"/>
                    <a:pt x="700" y="16"/>
                  </a:cubicBezTo>
                  <a:cubicBezTo>
                    <a:pt x="700" y="21"/>
                    <a:pt x="700" y="21"/>
                    <a:pt x="700" y="21"/>
                  </a:cubicBezTo>
                  <a:cubicBezTo>
                    <a:pt x="692" y="21"/>
                    <a:pt x="692" y="21"/>
                    <a:pt x="692" y="21"/>
                  </a:cubicBezTo>
                  <a:cubicBezTo>
                    <a:pt x="692" y="54"/>
                    <a:pt x="692" y="54"/>
                    <a:pt x="692" y="54"/>
                  </a:cubicBezTo>
                  <a:cubicBezTo>
                    <a:pt x="686" y="54"/>
                    <a:pt x="686" y="54"/>
                    <a:pt x="686" y="54"/>
                  </a:cubicBezTo>
                  <a:close/>
                  <a:moveTo>
                    <a:pt x="725" y="37"/>
                  </a:moveTo>
                  <a:cubicBezTo>
                    <a:pt x="732" y="37"/>
                    <a:pt x="732" y="37"/>
                    <a:pt x="732" y="37"/>
                  </a:cubicBezTo>
                  <a:cubicBezTo>
                    <a:pt x="732" y="39"/>
                    <a:pt x="733" y="42"/>
                    <a:pt x="734" y="43"/>
                  </a:cubicBezTo>
                  <a:cubicBezTo>
                    <a:pt x="735" y="45"/>
                    <a:pt x="737" y="46"/>
                    <a:pt x="739" y="47"/>
                  </a:cubicBezTo>
                  <a:cubicBezTo>
                    <a:pt x="742" y="48"/>
                    <a:pt x="744" y="49"/>
                    <a:pt x="747" y="49"/>
                  </a:cubicBezTo>
                  <a:cubicBezTo>
                    <a:pt x="750" y="49"/>
                    <a:pt x="752" y="48"/>
                    <a:pt x="754" y="48"/>
                  </a:cubicBezTo>
                  <a:cubicBezTo>
                    <a:pt x="756" y="47"/>
                    <a:pt x="758" y="46"/>
                    <a:pt x="759" y="44"/>
                  </a:cubicBezTo>
                  <a:cubicBezTo>
                    <a:pt x="760" y="43"/>
                    <a:pt x="760" y="42"/>
                    <a:pt x="760" y="40"/>
                  </a:cubicBezTo>
                  <a:cubicBezTo>
                    <a:pt x="760" y="38"/>
                    <a:pt x="760" y="37"/>
                    <a:pt x="759" y="36"/>
                  </a:cubicBezTo>
                  <a:cubicBezTo>
                    <a:pt x="758" y="34"/>
                    <a:pt x="756" y="33"/>
                    <a:pt x="754" y="32"/>
                  </a:cubicBezTo>
                  <a:cubicBezTo>
                    <a:pt x="753" y="32"/>
                    <a:pt x="750" y="31"/>
                    <a:pt x="745" y="30"/>
                  </a:cubicBezTo>
                  <a:cubicBezTo>
                    <a:pt x="740" y="29"/>
                    <a:pt x="737" y="28"/>
                    <a:pt x="735" y="27"/>
                  </a:cubicBezTo>
                  <a:cubicBezTo>
                    <a:pt x="732" y="25"/>
                    <a:pt x="730" y="24"/>
                    <a:pt x="729" y="22"/>
                  </a:cubicBezTo>
                  <a:cubicBezTo>
                    <a:pt x="728" y="20"/>
                    <a:pt x="727" y="18"/>
                    <a:pt x="727" y="15"/>
                  </a:cubicBezTo>
                  <a:cubicBezTo>
                    <a:pt x="727" y="13"/>
                    <a:pt x="728" y="10"/>
                    <a:pt x="730" y="8"/>
                  </a:cubicBezTo>
                  <a:cubicBezTo>
                    <a:pt x="731" y="5"/>
                    <a:pt x="733" y="4"/>
                    <a:pt x="736" y="2"/>
                  </a:cubicBezTo>
                  <a:cubicBezTo>
                    <a:pt x="739" y="1"/>
                    <a:pt x="742" y="1"/>
                    <a:pt x="746" y="1"/>
                  </a:cubicBezTo>
                  <a:cubicBezTo>
                    <a:pt x="750" y="1"/>
                    <a:pt x="753" y="1"/>
                    <a:pt x="756" y="3"/>
                  </a:cubicBezTo>
                  <a:cubicBezTo>
                    <a:pt x="759" y="4"/>
                    <a:pt x="761" y="6"/>
                    <a:pt x="763" y="8"/>
                  </a:cubicBezTo>
                  <a:cubicBezTo>
                    <a:pt x="765" y="11"/>
                    <a:pt x="765" y="13"/>
                    <a:pt x="766" y="16"/>
                  </a:cubicBezTo>
                  <a:cubicBezTo>
                    <a:pt x="759" y="17"/>
                    <a:pt x="759" y="17"/>
                    <a:pt x="759" y="17"/>
                  </a:cubicBezTo>
                  <a:cubicBezTo>
                    <a:pt x="759" y="14"/>
                    <a:pt x="757" y="11"/>
                    <a:pt x="755" y="9"/>
                  </a:cubicBezTo>
                  <a:cubicBezTo>
                    <a:pt x="753" y="8"/>
                    <a:pt x="750" y="7"/>
                    <a:pt x="746" y="7"/>
                  </a:cubicBezTo>
                  <a:cubicBezTo>
                    <a:pt x="742" y="7"/>
                    <a:pt x="739" y="8"/>
                    <a:pt x="737" y="9"/>
                  </a:cubicBezTo>
                  <a:cubicBezTo>
                    <a:pt x="735" y="11"/>
                    <a:pt x="734" y="13"/>
                    <a:pt x="734" y="15"/>
                  </a:cubicBezTo>
                  <a:cubicBezTo>
                    <a:pt x="734" y="17"/>
                    <a:pt x="735" y="18"/>
                    <a:pt x="736" y="19"/>
                  </a:cubicBezTo>
                  <a:cubicBezTo>
                    <a:pt x="737" y="21"/>
                    <a:pt x="741" y="22"/>
                    <a:pt x="747" y="23"/>
                  </a:cubicBezTo>
                  <a:cubicBezTo>
                    <a:pt x="752" y="24"/>
                    <a:pt x="756" y="26"/>
                    <a:pt x="758" y="26"/>
                  </a:cubicBezTo>
                  <a:cubicBezTo>
                    <a:pt x="761" y="28"/>
                    <a:pt x="764" y="30"/>
                    <a:pt x="765" y="32"/>
                  </a:cubicBezTo>
                  <a:cubicBezTo>
                    <a:pt x="766" y="34"/>
                    <a:pt x="767" y="37"/>
                    <a:pt x="767" y="39"/>
                  </a:cubicBezTo>
                  <a:cubicBezTo>
                    <a:pt x="767" y="42"/>
                    <a:pt x="766" y="45"/>
                    <a:pt x="765" y="47"/>
                  </a:cubicBezTo>
                  <a:cubicBezTo>
                    <a:pt x="763" y="50"/>
                    <a:pt x="761" y="52"/>
                    <a:pt x="758" y="53"/>
                  </a:cubicBezTo>
                  <a:cubicBezTo>
                    <a:pt x="755" y="54"/>
                    <a:pt x="751" y="55"/>
                    <a:pt x="748" y="55"/>
                  </a:cubicBezTo>
                  <a:cubicBezTo>
                    <a:pt x="743" y="55"/>
                    <a:pt x="739" y="54"/>
                    <a:pt x="736" y="53"/>
                  </a:cubicBezTo>
                  <a:cubicBezTo>
                    <a:pt x="733" y="52"/>
                    <a:pt x="730" y="50"/>
                    <a:pt x="728" y="47"/>
                  </a:cubicBezTo>
                  <a:cubicBezTo>
                    <a:pt x="726" y="44"/>
                    <a:pt x="725" y="41"/>
                    <a:pt x="725" y="37"/>
                  </a:cubicBezTo>
                  <a:close/>
                  <a:moveTo>
                    <a:pt x="805" y="40"/>
                  </a:moveTo>
                  <a:cubicBezTo>
                    <a:pt x="812" y="41"/>
                    <a:pt x="812" y="41"/>
                    <a:pt x="812" y="41"/>
                  </a:cubicBezTo>
                  <a:cubicBezTo>
                    <a:pt x="811" y="45"/>
                    <a:pt x="809" y="49"/>
                    <a:pt x="806" y="51"/>
                  </a:cubicBezTo>
                  <a:cubicBezTo>
                    <a:pt x="803" y="54"/>
                    <a:pt x="799" y="55"/>
                    <a:pt x="794" y="55"/>
                  </a:cubicBezTo>
                  <a:cubicBezTo>
                    <a:pt x="789" y="55"/>
                    <a:pt x="784" y="53"/>
                    <a:pt x="780" y="50"/>
                  </a:cubicBezTo>
                  <a:cubicBezTo>
                    <a:pt x="777" y="47"/>
                    <a:pt x="775" y="42"/>
                    <a:pt x="775" y="35"/>
                  </a:cubicBezTo>
                  <a:cubicBezTo>
                    <a:pt x="775" y="31"/>
                    <a:pt x="776" y="28"/>
                    <a:pt x="777" y="24"/>
                  </a:cubicBezTo>
                  <a:cubicBezTo>
                    <a:pt x="779" y="21"/>
                    <a:pt x="781" y="19"/>
                    <a:pt x="784" y="18"/>
                  </a:cubicBezTo>
                  <a:cubicBezTo>
                    <a:pt x="787" y="16"/>
                    <a:pt x="791" y="15"/>
                    <a:pt x="794" y="15"/>
                  </a:cubicBezTo>
                  <a:cubicBezTo>
                    <a:pt x="799" y="15"/>
                    <a:pt x="803" y="16"/>
                    <a:pt x="806" y="18"/>
                  </a:cubicBezTo>
                  <a:cubicBezTo>
                    <a:pt x="809" y="20"/>
                    <a:pt x="811" y="23"/>
                    <a:pt x="811" y="27"/>
                  </a:cubicBezTo>
                  <a:cubicBezTo>
                    <a:pt x="804" y="28"/>
                    <a:pt x="804" y="28"/>
                    <a:pt x="804" y="28"/>
                  </a:cubicBezTo>
                  <a:cubicBezTo>
                    <a:pt x="804" y="26"/>
                    <a:pt x="803" y="24"/>
                    <a:pt x="801" y="22"/>
                  </a:cubicBezTo>
                  <a:cubicBezTo>
                    <a:pt x="799" y="21"/>
                    <a:pt x="797" y="21"/>
                    <a:pt x="795" y="21"/>
                  </a:cubicBezTo>
                  <a:cubicBezTo>
                    <a:pt x="791" y="21"/>
                    <a:pt x="788" y="22"/>
                    <a:pt x="786" y="24"/>
                  </a:cubicBezTo>
                  <a:cubicBezTo>
                    <a:pt x="784" y="26"/>
                    <a:pt x="783" y="30"/>
                    <a:pt x="783" y="35"/>
                  </a:cubicBezTo>
                  <a:cubicBezTo>
                    <a:pt x="783" y="40"/>
                    <a:pt x="784" y="44"/>
                    <a:pt x="786" y="46"/>
                  </a:cubicBezTo>
                  <a:cubicBezTo>
                    <a:pt x="788" y="49"/>
                    <a:pt x="791" y="50"/>
                    <a:pt x="794" y="50"/>
                  </a:cubicBezTo>
                  <a:cubicBezTo>
                    <a:pt x="797" y="50"/>
                    <a:pt x="800" y="49"/>
                    <a:pt x="801" y="47"/>
                  </a:cubicBezTo>
                  <a:cubicBezTo>
                    <a:pt x="803" y="46"/>
                    <a:pt x="805" y="43"/>
                    <a:pt x="805" y="40"/>
                  </a:cubicBezTo>
                  <a:close/>
                  <a:moveTo>
                    <a:pt x="822" y="9"/>
                  </a:moveTo>
                  <a:cubicBezTo>
                    <a:pt x="822" y="2"/>
                    <a:pt x="822" y="2"/>
                    <a:pt x="822" y="2"/>
                  </a:cubicBezTo>
                  <a:cubicBezTo>
                    <a:pt x="828" y="2"/>
                    <a:pt x="828" y="2"/>
                    <a:pt x="828" y="2"/>
                  </a:cubicBezTo>
                  <a:cubicBezTo>
                    <a:pt x="828" y="9"/>
                    <a:pt x="828" y="9"/>
                    <a:pt x="828" y="9"/>
                  </a:cubicBezTo>
                  <a:cubicBezTo>
                    <a:pt x="822" y="9"/>
                    <a:pt x="822" y="9"/>
                    <a:pt x="822" y="9"/>
                  </a:cubicBezTo>
                  <a:close/>
                  <a:moveTo>
                    <a:pt x="822" y="54"/>
                  </a:moveTo>
                  <a:cubicBezTo>
                    <a:pt x="822" y="16"/>
                    <a:pt x="822" y="16"/>
                    <a:pt x="822" y="16"/>
                  </a:cubicBezTo>
                  <a:cubicBezTo>
                    <a:pt x="828" y="16"/>
                    <a:pt x="828" y="16"/>
                    <a:pt x="828" y="16"/>
                  </a:cubicBezTo>
                  <a:cubicBezTo>
                    <a:pt x="828" y="54"/>
                    <a:pt x="828" y="54"/>
                    <a:pt x="828" y="54"/>
                  </a:cubicBezTo>
                  <a:cubicBezTo>
                    <a:pt x="822" y="54"/>
                    <a:pt x="822" y="54"/>
                    <a:pt x="822" y="54"/>
                  </a:cubicBezTo>
                  <a:close/>
                  <a:moveTo>
                    <a:pt x="870" y="42"/>
                  </a:moveTo>
                  <a:cubicBezTo>
                    <a:pt x="878" y="43"/>
                    <a:pt x="878" y="43"/>
                    <a:pt x="878" y="43"/>
                  </a:cubicBezTo>
                  <a:cubicBezTo>
                    <a:pt x="877" y="47"/>
                    <a:pt x="874" y="50"/>
                    <a:pt x="871" y="52"/>
                  </a:cubicBezTo>
                  <a:cubicBezTo>
                    <a:pt x="868" y="54"/>
                    <a:pt x="864" y="55"/>
                    <a:pt x="859" y="55"/>
                  </a:cubicBezTo>
                  <a:cubicBezTo>
                    <a:pt x="853" y="55"/>
                    <a:pt x="848" y="53"/>
                    <a:pt x="844" y="50"/>
                  </a:cubicBezTo>
                  <a:cubicBezTo>
                    <a:pt x="841" y="46"/>
                    <a:pt x="839" y="42"/>
                    <a:pt x="839" y="35"/>
                  </a:cubicBezTo>
                  <a:cubicBezTo>
                    <a:pt x="839" y="29"/>
                    <a:pt x="841" y="24"/>
                    <a:pt x="844" y="21"/>
                  </a:cubicBezTo>
                  <a:cubicBezTo>
                    <a:pt x="848" y="17"/>
                    <a:pt x="853" y="15"/>
                    <a:pt x="859" y="15"/>
                  </a:cubicBezTo>
                  <a:cubicBezTo>
                    <a:pt x="864" y="15"/>
                    <a:pt x="869" y="17"/>
                    <a:pt x="873" y="20"/>
                  </a:cubicBezTo>
                  <a:cubicBezTo>
                    <a:pt x="876" y="24"/>
                    <a:pt x="878" y="29"/>
                    <a:pt x="878" y="35"/>
                  </a:cubicBezTo>
                  <a:cubicBezTo>
                    <a:pt x="878" y="35"/>
                    <a:pt x="878" y="36"/>
                    <a:pt x="878" y="37"/>
                  </a:cubicBezTo>
                  <a:cubicBezTo>
                    <a:pt x="846" y="37"/>
                    <a:pt x="846" y="37"/>
                    <a:pt x="846" y="37"/>
                  </a:cubicBezTo>
                  <a:cubicBezTo>
                    <a:pt x="847" y="41"/>
                    <a:pt x="848" y="44"/>
                    <a:pt x="850" y="46"/>
                  </a:cubicBezTo>
                  <a:cubicBezTo>
                    <a:pt x="853" y="49"/>
                    <a:pt x="856" y="50"/>
                    <a:pt x="859" y="50"/>
                  </a:cubicBezTo>
                  <a:cubicBezTo>
                    <a:pt x="862" y="50"/>
                    <a:pt x="864" y="49"/>
                    <a:pt x="866" y="48"/>
                  </a:cubicBezTo>
                  <a:cubicBezTo>
                    <a:pt x="868" y="47"/>
                    <a:pt x="869" y="45"/>
                    <a:pt x="870" y="42"/>
                  </a:cubicBezTo>
                  <a:close/>
                  <a:moveTo>
                    <a:pt x="847" y="31"/>
                  </a:moveTo>
                  <a:cubicBezTo>
                    <a:pt x="870" y="31"/>
                    <a:pt x="870" y="31"/>
                    <a:pt x="870" y="31"/>
                  </a:cubicBezTo>
                  <a:cubicBezTo>
                    <a:pt x="870" y="28"/>
                    <a:pt x="869" y="26"/>
                    <a:pt x="868" y="24"/>
                  </a:cubicBezTo>
                  <a:cubicBezTo>
                    <a:pt x="865" y="22"/>
                    <a:pt x="862" y="21"/>
                    <a:pt x="859" y="21"/>
                  </a:cubicBezTo>
                  <a:cubicBezTo>
                    <a:pt x="856" y="21"/>
                    <a:pt x="853" y="22"/>
                    <a:pt x="851" y="23"/>
                  </a:cubicBezTo>
                  <a:cubicBezTo>
                    <a:pt x="848" y="25"/>
                    <a:pt x="847" y="28"/>
                    <a:pt x="847" y="31"/>
                  </a:cubicBezTo>
                  <a:close/>
                  <a:moveTo>
                    <a:pt x="1204" y="54"/>
                  </a:moveTo>
                  <a:cubicBezTo>
                    <a:pt x="1204" y="8"/>
                    <a:pt x="1204" y="8"/>
                    <a:pt x="1204" y="8"/>
                  </a:cubicBezTo>
                  <a:cubicBezTo>
                    <a:pt x="1186" y="8"/>
                    <a:pt x="1186" y="8"/>
                    <a:pt x="1186" y="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28" y="2"/>
                    <a:pt x="1228" y="2"/>
                    <a:pt x="1228" y="2"/>
                  </a:cubicBezTo>
                  <a:cubicBezTo>
                    <a:pt x="1228" y="8"/>
                    <a:pt x="1228" y="8"/>
                    <a:pt x="1228" y="8"/>
                  </a:cubicBezTo>
                  <a:cubicBezTo>
                    <a:pt x="1211" y="8"/>
                    <a:pt x="1211" y="8"/>
                    <a:pt x="1211" y="8"/>
                  </a:cubicBezTo>
                  <a:cubicBezTo>
                    <a:pt x="1211" y="54"/>
                    <a:pt x="1211" y="54"/>
                    <a:pt x="1211" y="54"/>
                  </a:cubicBezTo>
                  <a:cubicBezTo>
                    <a:pt x="1204" y="54"/>
                    <a:pt x="1204" y="54"/>
                    <a:pt x="1204" y="54"/>
                  </a:cubicBezTo>
                  <a:close/>
                  <a:moveTo>
                    <a:pt x="1322" y="54"/>
                  </a:moveTo>
                  <a:cubicBezTo>
                    <a:pt x="1322" y="2"/>
                    <a:pt x="1322" y="2"/>
                    <a:pt x="1322" y="2"/>
                  </a:cubicBezTo>
                  <a:cubicBezTo>
                    <a:pt x="1328" y="2"/>
                    <a:pt x="1328" y="2"/>
                    <a:pt x="1328" y="2"/>
                  </a:cubicBezTo>
                  <a:cubicBezTo>
                    <a:pt x="1328" y="20"/>
                    <a:pt x="1328" y="20"/>
                    <a:pt x="1328" y="20"/>
                  </a:cubicBezTo>
                  <a:cubicBezTo>
                    <a:pt x="1331" y="17"/>
                    <a:pt x="1335" y="15"/>
                    <a:pt x="1340" y="15"/>
                  </a:cubicBezTo>
                  <a:cubicBezTo>
                    <a:pt x="1343" y="15"/>
                    <a:pt x="1346" y="16"/>
                    <a:pt x="1348" y="17"/>
                  </a:cubicBezTo>
                  <a:cubicBezTo>
                    <a:pt x="1350" y="18"/>
                    <a:pt x="1352" y="20"/>
                    <a:pt x="1353" y="21"/>
                  </a:cubicBezTo>
                  <a:cubicBezTo>
                    <a:pt x="1354" y="23"/>
                    <a:pt x="1354" y="26"/>
                    <a:pt x="1354" y="30"/>
                  </a:cubicBezTo>
                  <a:cubicBezTo>
                    <a:pt x="1354" y="54"/>
                    <a:pt x="1354" y="54"/>
                    <a:pt x="1354" y="54"/>
                  </a:cubicBezTo>
                  <a:cubicBezTo>
                    <a:pt x="1347" y="54"/>
                    <a:pt x="1347" y="54"/>
                    <a:pt x="1347" y="54"/>
                  </a:cubicBezTo>
                  <a:cubicBezTo>
                    <a:pt x="1347" y="30"/>
                    <a:pt x="1347" y="30"/>
                    <a:pt x="1347" y="30"/>
                  </a:cubicBezTo>
                  <a:cubicBezTo>
                    <a:pt x="1347" y="27"/>
                    <a:pt x="1347" y="24"/>
                    <a:pt x="1345" y="23"/>
                  </a:cubicBezTo>
                  <a:cubicBezTo>
                    <a:pt x="1344" y="22"/>
                    <a:pt x="1342" y="21"/>
                    <a:pt x="1339" y="21"/>
                  </a:cubicBezTo>
                  <a:cubicBezTo>
                    <a:pt x="1337" y="21"/>
                    <a:pt x="1335" y="21"/>
                    <a:pt x="1333" y="22"/>
                  </a:cubicBezTo>
                  <a:cubicBezTo>
                    <a:pt x="1331" y="23"/>
                    <a:pt x="1330" y="25"/>
                    <a:pt x="1329" y="26"/>
                  </a:cubicBezTo>
                  <a:cubicBezTo>
                    <a:pt x="1329" y="28"/>
                    <a:pt x="1328" y="30"/>
                    <a:pt x="1328" y="33"/>
                  </a:cubicBezTo>
                  <a:cubicBezTo>
                    <a:pt x="1328" y="54"/>
                    <a:pt x="1328" y="54"/>
                    <a:pt x="1328" y="54"/>
                  </a:cubicBezTo>
                  <a:cubicBezTo>
                    <a:pt x="1322" y="54"/>
                    <a:pt x="1322" y="54"/>
                    <a:pt x="1322" y="54"/>
                  </a:cubicBezTo>
                  <a:close/>
                  <a:moveTo>
                    <a:pt x="1456" y="54"/>
                  </a:moveTo>
                  <a:cubicBezTo>
                    <a:pt x="1456" y="2"/>
                    <a:pt x="1456" y="2"/>
                    <a:pt x="1456" y="2"/>
                  </a:cubicBezTo>
                  <a:cubicBezTo>
                    <a:pt x="1463" y="2"/>
                    <a:pt x="1463" y="2"/>
                    <a:pt x="1463" y="2"/>
                  </a:cubicBezTo>
                  <a:cubicBezTo>
                    <a:pt x="1463" y="54"/>
                    <a:pt x="1463" y="54"/>
                    <a:pt x="1463" y="54"/>
                  </a:cubicBezTo>
                  <a:cubicBezTo>
                    <a:pt x="1456" y="54"/>
                    <a:pt x="1456" y="54"/>
                    <a:pt x="1456" y="54"/>
                  </a:cubicBezTo>
                  <a:close/>
                  <a:moveTo>
                    <a:pt x="1521" y="57"/>
                  </a:moveTo>
                  <a:cubicBezTo>
                    <a:pt x="1528" y="57"/>
                    <a:pt x="1528" y="57"/>
                    <a:pt x="1528" y="57"/>
                  </a:cubicBezTo>
                  <a:cubicBezTo>
                    <a:pt x="1528" y="59"/>
                    <a:pt x="1529" y="62"/>
                    <a:pt x="1531" y="63"/>
                  </a:cubicBezTo>
                  <a:cubicBezTo>
                    <a:pt x="1532" y="64"/>
                    <a:pt x="1535" y="64"/>
                    <a:pt x="1538" y="64"/>
                  </a:cubicBezTo>
                  <a:cubicBezTo>
                    <a:pt x="1542" y="64"/>
                    <a:pt x="1544" y="64"/>
                    <a:pt x="1546" y="63"/>
                  </a:cubicBezTo>
                  <a:cubicBezTo>
                    <a:pt x="1548" y="61"/>
                    <a:pt x="1549" y="60"/>
                    <a:pt x="1550" y="58"/>
                  </a:cubicBezTo>
                  <a:cubicBezTo>
                    <a:pt x="1550" y="56"/>
                    <a:pt x="1550" y="53"/>
                    <a:pt x="1550" y="49"/>
                  </a:cubicBezTo>
                  <a:cubicBezTo>
                    <a:pt x="1547" y="53"/>
                    <a:pt x="1543" y="54"/>
                    <a:pt x="1538" y="54"/>
                  </a:cubicBezTo>
                  <a:cubicBezTo>
                    <a:pt x="1532" y="54"/>
                    <a:pt x="1528" y="52"/>
                    <a:pt x="1524" y="49"/>
                  </a:cubicBezTo>
                  <a:cubicBezTo>
                    <a:pt x="1521" y="45"/>
                    <a:pt x="1519" y="40"/>
                    <a:pt x="1519" y="35"/>
                  </a:cubicBezTo>
                  <a:cubicBezTo>
                    <a:pt x="1519" y="31"/>
                    <a:pt x="1520" y="28"/>
                    <a:pt x="1522" y="25"/>
                  </a:cubicBezTo>
                  <a:cubicBezTo>
                    <a:pt x="1523" y="22"/>
                    <a:pt x="1525" y="19"/>
                    <a:pt x="1528" y="18"/>
                  </a:cubicBezTo>
                  <a:cubicBezTo>
                    <a:pt x="1531" y="16"/>
                    <a:pt x="1534" y="15"/>
                    <a:pt x="1538" y="15"/>
                  </a:cubicBezTo>
                  <a:cubicBezTo>
                    <a:pt x="1544" y="15"/>
                    <a:pt x="1548" y="17"/>
                    <a:pt x="1551" y="21"/>
                  </a:cubicBezTo>
                  <a:cubicBezTo>
                    <a:pt x="1551" y="16"/>
                    <a:pt x="1551" y="16"/>
                    <a:pt x="1551" y="16"/>
                  </a:cubicBezTo>
                  <a:cubicBezTo>
                    <a:pt x="1558" y="16"/>
                    <a:pt x="1558" y="16"/>
                    <a:pt x="1558" y="16"/>
                  </a:cubicBezTo>
                  <a:cubicBezTo>
                    <a:pt x="1558" y="49"/>
                    <a:pt x="1558" y="49"/>
                    <a:pt x="1558" y="49"/>
                  </a:cubicBezTo>
                  <a:cubicBezTo>
                    <a:pt x="1558" y="55"/>
                    <a:pt x="1557" y="59"/>
                    <a:pt x="1556" y="62"/>
                  </a:cubicBezTo>
                  <a:cubicBezTo>
                    <a:pt x="1554" y="64"/>
                    <a:pt x="1552" y="66"/>
                    <a:pt x="1549" y="68"/>
                  </a:cubicBezTo>
                  <a:cubicBezTo>
                    <a:pt x="1546" y="69"/>
                    <a:pt x="1543" y="70"/>
                    <a:pt x="1538" y="70"/>
                  </a:cubicBezTo>
                  <a:cubicBezTo>
                    <a:pt x="1533" y="70"/>
                    <a:pt x="1529" y="69"/>
                    <a:pt x="1526" y="67"/>
                  </a:cubicBezTo>
                  <a:cubicBezTo>
                    <a:pt x="1522" y="64"/>
                    <a:pt x="1521" y="61"/>
                    <a:pt x="1521" y="57"/>
                  </a:cubicBezTo>
                  <a:close/>
                  <a:moveTo>
                    <a:pt x="1527" y="34"/>
                  </a:moveTo>
                  <a:cubicBezTo>
                    <a:pt x="1527" y="39"/>
                    <a:pt x="1528" y="43"/>
                    <a:pt x="1530" y="45"/>
                  </a:cubicBezTo>
                  <a:cubicBezTo>
                    <a:pt x="1533" y="48"/>
                    <a:pt x="1536" y="49"/>
                    <a:pt x="1539" y="49"/>
                  </a:cubicBezTo>
                  <a:cubicBezTo>
                    <a:pt x="1542" y="49"/>
                    <a:pt x="1545" y="48"/>
                    <a:pt x="1548" y="45"/>
                  </a:cubicBezTo>
                  <a:cubicBezTo>
                    <a:pt x="1550" y="43"/>
                    <a:pt x="1551" y="40"/>
                    <a:pt x="1551" y="35"/>
                  </a:cubicBezTo>
                  <a:cubicBezTo>
                    <a:pt x="1551" y="30"/>
                    <a:pt x="1550" y="26"/>
                    <a:pt x="1547" y="24"/>
                  </a:cubicBezTo>
                  <a:cubicBezTo>
                    <a:pt x="1545" y="22"/>
                    <a:pt x="1542" y="21"/>
                    <a:pt x="1539" y="21"/>
                  </a:cubicBezTo>
                  <a:cubicBezTo>
                    <a:pt x="1536" y="21"/>
                    <a:pt x="1533" y="22"/>
                    <a:pt x="1530" y="24"/>
                  </a:cubicBezTo>
                  <a:cubicBezTo>
                    <a:pt x="1528" y="26"/>
                    <a:pt x="1527" y="30"/>
                    <a:pt x="1527" y="34"/>
                  </a:cubicBezTo>
                  <a:close/>
                  <a:moveTo>
                    <a:pt x="310" y="54"/>
                  </a:moveTo>
                  <a:cubicBezTo>
                    <a:pt x="310" y="16"/>
                    <a:pt x="310" y="16"/>
                    <a:pt x="310" y="16"/>
                  </a:cubicBezTo>
                  <a:cubicBezTo>
                    <a:pt x="316" y="16"/>
                    <a:pt x="316" y="16"/>
                    <a:pt x="316" y="16"/>
                  </a:cubicBezTo>
                  <a:cubicBezTo>
                    <a:pt x="316" y="21"/>
                    <a:pt x="316" y="21"/>
                    <a:pt x="316" y="21"/>
                  </a:cubicBezTo>
                  <a:cubicBezTo>
                    <a:pt x="319" y="17"/>
                    <a:pt x="324" y="15"/>
                    <a:pt x="330" y="15"/>
                  </a:cubicBezTo>
                  <a:cubicBezTo>
                    <a:pt x="332" y="15"/>
                    <a:pt x="335" y="16"/>
                    <a:pt x="337" y="16"/>
                  </a:cubicBezTo>
                  <a:cubicBezTo>
                    <a:pt x="339" y="17"/>
                    <a:pt x="340" y="18"/>
                    <a:pt x="341" y="20"/>
                  </a:cubicBezTo>
                  <a:cubicBezTo>
                    <a:pt x="342" y="21"/>
                    <a:pt x="343" y="23"/>
                    <a:pt x="344" y="24"/>
                  </a:cubicBezTo>
                  <a:cubicBezTo>
                    <a:pt x="344" y="26"/>
                    <a:pt x="344" y="28"/>
                    <a:pt x="344" y="31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37" y="54"/>
                    <a:pt x="337" y="54"/>
                    <a:pt x="337" y="54"/>
                  </a:cubicBezTo>
                  <a:cubicBezTo>
                    <a:pt x="337" y="31"/>
                    <a:pt x="337" y="31"/>
                    <a:pt x="337" y="31"/>
                  </a:cubicBezTo>
                  <a:cubicBezTo>
                    <a:pt x="337" y="28"/>
                    <a:pt x="337" y="26"/>
                    <a:pt x="336" y="25"/>
                  </a:cubicBezTo>
                  <a:cubicBezTo>
                    <a:pt x="336" y="24"/>
                    <a:pt x="335" y="23"/>
                    <a:pt x="333" y="22"/>
                  </a:cubicBezTo>
                  <a:cubicBezTo>
                    <a:pt x="332" y="21"/>
                    <a:pt x="330" y="21"/>
                    <a:pt x="328" y="21"/>
                  </a:cubicBezTo>
                  <a:cubicBezTo>
                    <a:pt x="325" y="21"/>
                    <a:pt x="322" y="22"/>
                    <a:pt x="320" y="23"/>
                  </a:cubicBezTo>
                  <a:cubicBezTo>
                    <a:pt x="318" y="25"/>
                    <a:pt x="317" y="28"/>
                    <a:pt x="317" y="33"/>
                  </a:cubicBezTo>
                  <a:cubicBezTo>
                    <a:pt x="317" y="54"/>
                    <a:pt x="317" y="54"/>
                    <a:pt x="317" y="54"/>
                  </a:cubicBezTo>
                  <a:cubicBezTo>
                    <a:pt x="310" y="54"/>
                    <a:pt x="310" y="54"/>
                    <a:pt x="310" y="54"/>
                  </a:cubicBezTo>
                  <a:close/>
                  <a:moveTo>
                    <a:pt x="887" y="54"/>
                  </a:moveTo>
                  <a:cubicBezTo>
                    <a:pt x="887" y="16"/>
                    <a:pt x="887" y="16"/>
                    <a:pt x="887" y="16"/>
                  </a:cubicBezTo>
                  <a:cubicBezTo>
                    <a:pt x="894" y="16"/>
                    <a:pt x="894" y="16"/>
                    <a:pt x="894" y="16"/>
                  </a:cubicBezTo>
                  <a:cubicBezTo>
                    <a:pt x="894" y="21"/>
                    <a:pt x="894" y="21"/>
                    <a:pt x="894" y="21"/>
                  </a:cubicBezTo>
                  <a:cubicBezTo>
                    <a:pt x="897" y="17"/>
                    <a:pt x="901" y="15"/>
                    <a:pt x="907" y="15"/>
                  </a:cubicBezTo>
                  <a:cubicBezTo>
                    <a:pt x="910" y="15"/>
                    <a:pt x="912" y="16"/>
                    <a:pt x="914" y="16"/>
                  </a:cubicBezTo>
                  <a:cubicBezTo>
                    <a:pt x="916" y="17"/>
                    <a:pt x="918" y="18"/>
                    <a:pt x="919" y="20"/>
                  </a:cubicBezTo>
                  <a:cubicBezTo>
                    <a:pt x="920" y="21"/>
                    <a:pt x="921" y="23"/>
                    <a:pt x="921" y="24"/>
                  </a:cubicBezTo>
                  <a:cubicBezTo>
                    <a:pt x="921" y="26"/>
                    <a:pt x="922" y="28"/>
                    <a:pt x="922" y="31"/>
                  </a:cubicBezTo>
                  <a:cubicBezTo>
                    <a:pt x="922" y="54"/>
                    <a:pt x="922" y="54"/>
                    <a:pt x="922" y="54"/>
                  </a:cubicBezTo>
                  <a:cubicBezTo>
                    <a:pt x="914" y="54"/>
                    <a:pt x="914" y="54"/>
                    <a:pt x="914" y="54"/>
                  </a:cubicBezTo>
                  <a:cubicBezTo>
                    <a:pt x="914" y="31"/>
                    <a:pt x="914" y="31"/>
                    <a:pt x="914" y="31"/>
                  </a:cubicBezTo>
                  <a:cubicBezTo>
                    <a:pt x="914" y="28"/>
                    <a:pt x="914" y="26"/>
                    <a:pt x="914" y="25"/>
                  </a:cubicBezTo>
                  <a:cubicBezTo>
                    <a:pt x="913" y="24"/>
                    <a:pt x="912" y="23"/>
                    <a:pt x="911" y="22"/>
                  </a:cubicBezTo>
                  <a:cubicBezTo>
                    <a:pt x="909" y="21"/>
                    <a:pt x="908" y="21"/>
                    <a:pt x="906" y="21"/>
                  </a:cubicBezTo>
                  <a:cubicBezTo>
                    <a:pt x="903" y="21"/>
                    <a:pt x="900" y="22"/>
                    <a:pt x="898" y="23"/>
                  </a:cubicBezTo>
                  <a:cubicBezTo>
                    <a:pt x="895" y="25"/>
                    <a:pt x="894" y="28"/>
                    <a:pt x="894" y="33"/>
                  </a:cubicBezTo>
                  <a:cubicBezTo>
                    <a:pt x="894" y="54"/>
                    <a:pt x="894" y="54"/>
                    <a:pt x="894" y="54"/>
                  </a:cubicBezTo>
                  <a:cubicBezTo>
                    <a:pt x="887" y="54"/>
                    <a:pt x="887" y="54"/>
                    <a:pt x="887" y="54"/>
                  </a:cubicBezTo>
                  <a:close/>
                  <a:moveTo>
                    <a:pt x="1083" y="54"/>
                  </a:moveTo>
                  <a:cubicBezTo>
                    <a:pt x="1083" y="16"/>
                    <a:pt x="1083" y="16"/>
                    <a:pt x="1083" y="16"/>
                  </a:cubicBezTo>
                  <a:cubicBezTo>
                    <a:pt x="1090" y="16"/>
                    <a:pt x="1090" y="16"/>
                    <a:pt x="1090" y="16"/>
                  </a:cubicBezTo>
                  <a:cubicBezTo>
                    <a:pt x="1090" y="21"/>
                    <a:pt x="1090" y="21"/>
                    <a:pt x="1090" y="21"/>
                  </a:cubicBezTo>
                  <a:cubicBezTo>
                    <a:pt x="1093" y="17"/>
                    <a:pt x="1098" y="15"/>
                    <a:pt x="1103" y="15"/>
                  </a:cubicBezTo>
                  <a:cubicBezTo>
                    <a:pt x="1106" y="15"/>
                    <a:pt x="1108" y="16"/>
                    <a:pt x="1110" y="16"/>
                  </a:cubicBezTo>
                  <a:cubicBezTo>
                    <a:pt x="1113" y="17"/>
                    <a:pt x="1114" y="18"/>
                    <a:pt x="1115" y="20"/>
                  </a:cubicBezTo>
                  <a:cubicBezTo>
                    <a:pt x="1116" y="21"/>
                    <a:pt x="1117" y="23"/>
                    <a:pt x="1117" y="24"/>
                  </a:cubicBezTo>
                  <a:cubicBezTo>
                    <a:pt x="1118" y="26"/>
                    <a:pt x="1118" y="28"/>
                    <a:pt x="1118" y="31"/>
                  </a:cubicBezTo>
                  <a:cubicBezTo>
                    <a:pt x="1118" y="54"/>
                    <a:pt x="1118" y="54"/>
                    <a:pt x="1118" y="54"/>
                  </a:cubicBezTo>
                  <a:cubicBezTo>
                    <a:pt x="1111" y="54"/>
                    <a:pt x="1111" y="54"/>
                    <a:pt x="1111" y="54"/>
                  </a:cubicBezTo>
                  <a:cubicBezTo>
                    <a:pt x="1111" y="31"/>
                    <a:pt x="1111" y="31"/>
                    <a:pt x="1111" y="31"/>
                  </a:cubicBezTo>
                  <a:cubicBezTo>
                    <a:pt x="1111" y="28"/>
                    <a:pt x="1110" y="26"/>
                    <a:pt x="1110" y="25"/>
                  </a:cubicBezTo>
                  <a:cubicBezTo>
                    <a:pt x="1109" y="24"/>
                    <a:pt x="1108" y="23"/>
                    <a:pt x="1107" y="22"/>
                  </a:cubicBezTo>
                  <a:cubicBezTo>
                    <a:pt x="1105" y="21"/>
                    <a:pt x="1104" y="21"/>
                    <a:pt x="1102" y="21"/>
                  </a:cubicBezTo>
                  <a:cubicBezTo>
                    <a:pt x="1099" y="21"/>
                    <a:pt x="1096" y="22"/>
                    <a:pt x="1094" y="23"/>
                  </a:cubicBezTo>
                  <a:cubicBezTo>
                    <a:pt x="1092" y="25"/>
                    <a:pt x="1091" y="28"/>
                    <a:pt x="1091" y="33"/>
                  </a:cubicBezTo>
                  <a:cubicBezTo>
                    <a:pt x="1091" y="54"/>
                    <a:pt x="1091" y="54"/>
                    <a:pt x="1091" y="54"/>
                  </a:cubicBezTo>
                  <a:cubicBezTo>
                    <a:pt x="1083" y="54"/>
                    <a:pt x="1083" y="54"/>
                    <a:pt x="1083" y="54"/>
                  </a:cubicBezTo>
                  <a:close/>
                  <a:moveTo>
                    <a:pt x="1366" y="54"/>
                  </a:moveTo>
                  <a:cubicBezTo>
                    <a:pt x="1366" y="16"/>
                    <a:pt x="1366" y="16"/>
                    <a:pt x="1366" y="16"/>
                  </a:cubicBezTo>
                  <a:cubicBezTo>
                    <a:pt x="1372" y="16"/>
                    <a:pt x="1372" y="16"/>
                    <a:pt x="1372" y="16"/>
                  </a:cubicBezTo>
                  <a:cubicBezTo>
                    <a:pt x="1372" y="21"/>
                    <a:pt x="1372" y="21"/>
                    <a:pt x="1372" y="21"/>
                  </a:cubicBezTo>
                  <a:cubicBezTo>
                    <a:pt x="1375" y="17"/>
                    <a:pt x="1380" y="15"/>
                    <a:pt x="1385" y="15"/>
                  </a:cubicBezTo>
                  <a:cubicBezTo>
                    <a:pt x="1388" y="15"/>
                    <a:pt x="1390" y="16"/>
                    <a:pt x="1392" y="16"/>
                  </a:cubicBezTo>
                  <a:cubicBezTo>
                    <a:pt x="1395" y="17"/>
                    <a:pt x="1396" y="18"/>
                    <a:pt x="1397" y="20"/>
                  </a:cubicBezTo>
                  <a:cubicBezTo>
                    <a:pt x="1398" y="21"/>
                    <a:pt x="1399" y="23"/>
                    <a:pt x="1400" y="24"/>
                  </a:cubicBezTo>
                  <a:cubicBezTo>
                    <a:pt x="1400" y="26"/>
                    <a:pt x="1400" y="28"/>
                    <a:pt x="1400" y="31"/>
                  </a:cubicBezTo>
                  <a:cubicBezTo>
                    <a:pt x="1400" y="54"/>
                    <a:pt x="1400" y="54"/>
                    <a:pt x="1400" y="54"/>
                  </a:cubicBezTo>
                  <a:cubicBezTo>
                    <a:pt x="1393" y="54"/>
                    <a:pt x="1393" y="54"/>
                    <a:pt x="1393" y="54"/>
                  </a:cubicBezTo>
                  <a:cubicBezTo>
                    <a:pt x="1393" y="31"/>
                    <a:pt x="1393" y="31"/>
                    <a:pt x="1393" y="31"/>
                  </a:cubicBezTo>
                  <a:cubicBezTo>
                    <a:pt x="1393" y="28"/>
                    <a:pt x="1392" y="26"/>
                    <a:pt x="1392" y="25"/>
                  </a:cubicBezTo>
                  <a:cubicBezTo>
                    <a:pt x="1391" y="24"/>
                    <a:pt x="1390" y="23"/>
                    <a:pt x="1389" y="22"/>
                  </a:cubicBezTo>
                  <a:cubicBezTo>
                    <a:pt x="1388" y="21"/>
                    <a:pt x="1386" y="21"/>
                    <a:pt x="1384" y="21"/>
                  </a:cubicBezTo>
                  <a:cubicBezTo>
                    <a:pt x="1381" y="21"/>
                    <a:pt x="1378" y="22"/>
                    <a:pt x="1376" y="23"/>
                  </a:cubicBezTo>
                  <a:cubicBezTo>
                    <a:pt x="1374" y="25"/>
                    <a:pt x="1373" y="28"/>
                    <a:pt x="1373" y="33"/>
                  </a:cubicBezTo>
                  <a:cubicBezTo>
                    <a:pt x="1373" y="54"/>
                    <a:pt x="1373" y="54"/>
                    <a:pt x="1373" y="54"/>
                  </a:cubicBezTo>
                  <a:cubicBezTo>
                    <a:pt x="1366" y="54"/>
                    <a:pt x="1366" y="54"/>
                    <a:pt x="1366" y="54"/>
                  </a:cubicBezTo>
                  <a:close/>
                  <a:moveTo>
                    <a:pt x="1066" y="48"/>
                  </a:moveTo>
                  <a:cubicBezTo>
                    <a:pt x="1064" y="50"/>
                    <a:pt x="1063" y="52"/>
                    <a:pt x="1060" y="53"/>
                  </a:cubicBezTo>
                  <a:cubicBezTo>
                    <a:pt x="1058" y="54"/>
                    <a:pt x="1055" y="55"/>
                    <a:pt x="1052" y="55"/>
                  </a:cubicBezTo>
                  <a:cubicBezTo>
                    <a:pt x="1047" y="55"/>
                    <a:pt x="1042" y="53"/>
                    <a:pt x="1039" y="49"/>
                  </a:cubicBezTo>
                  <a:cubicBezTo>
                    <a:pt x="1035" y="45"/>
                    <a:pt x="1033" y="40"/>
                    <a:pt x="1033" y="35"/>
                  </a:cubicBezTo>
                  <a:cubicBezTo>
                    <a:pt x="1033" y="29"/>
                    <a:pt x="1035" y="24"/>
                    <a:pt x="1039" y="20"/>
                  </a:cubicBezTo>
                  <a:cubicBezTo>
                    <a:pt x="1042" y="16"/>
                    <a:pt x="1047" y="14"/>
                    <a:pt x="1053" y="14"/>
                  </a:cubicBezTo>
                  <a:cubicBezTo>
                    <a:pt x="1055" y="14"/>
                    <a:pt x="1058" y="15"/>
                    <a:pt x="1060" y="16"/>
                  </a:cubicBezTo>
                  <a:cubicBezTo>
                    <a:pt x="1063" y="17"/>
                    <a:pt x="1064" y="18"/>
                    <a:pt x="1066" y="21"/>
                  </a:cubicBezTo>
                  <a:cubicBezTo>
                    <a:pt x="1066" y="16"/>
                    <a:pt x="1066" y="16"/>
                    <a:pt x="1066" y="16"/>
                  </a:cubicBezTo>
                  <a:cubicBezTo>
                    <a:pt x="1072" y="16"/>
                    <a:pt x="1072" y="16"/>
                    <a:pt x="1072" y="16"/>
                  </a:cubicBezTo>
                  <a:cubicBezTo>
                    <a:pt x="1072" y="54"/>
                    <a:pt x="1072" y="54"/>
                    <a:pt x="1072" y="54"/>
                  </a:cubicBezTo>
                  <a:cubicBezTo>
                    <a:pt x="1066" y="54"/>
                    <a:pt x="1066" y="54"/>
                    <a:pt x="1066" y="54"/>
                  </a:cubicBezTo>
                  <a:cubicBezTo>
                    <a:pt x="1066" y="48"/>
                    <a:pt x="1066" y="48"/>
                    <a:pt x="1066" y="48"/>
                  </a:cubicBezTo>
                  <a:close/>
                  <a:moveTo>
                    <a:pt x="1065" y="34"/>
                  </a:moveTo>
                  <a:cubicBezTo>
                    <a:pt x="1065" y="31"/>
                    <a:pt x="1064" y="27"/>
                    <a:pt x="1061" y="25"/>
                  </a:cubicBezTo>
                  <a:cubicBezTo>
                    <a:pt x="1059" y="22"/>
                    <a:pt x="1056" y="21"/>
                    <a:pt x="1053" y="21"/>
                  </a:cubicBezTo>
                  <a:cubicBezTo>
                    <a:pt x="1049" y="21"/>
                    <a:pt x="1046" y="22"/>
                    <a:pt x="1044" y="25"/>
                  </a:cubicBezTo>
                  <a:cubicBezTo>
                    <a:pt x="1041" y="27"/>
                    <a:pt x="1040" y="31"/>
                    <a:pt x="1040" y="35"/>
                  </a:cubicBezTo>
                  <a:cubicBezTo>
                    <a:pt x="1040" y="39"/>
                    <a:pt x="1041" y="42"/>
                    <a:pt x="1044" y="45"/>
                  </a:cubicBezTo>
                  <a:cubicBezTo>
                    <a:pt x="1046" y="47"/>
                    <a:pt x="1049" y="48"/>
                    <a:pt x="1053" y="48"/>
                  </a:cubicBezTo>
                  <a:cubicBezTo>
                    <a:pt x="1056" y="48"/>
                    <a:pt x="1059" y="47"/>
                    <a:pt x="1061" y="44"/>
                  </a:cubicBezTo>
                  <a:cubicBezTo>
                    <a:pt x="1064" y="42"/>
                    <a:pt x="1065" y="38"/>
                    <a:pt x="1065" y="34"/>
                  </a:cubicBezTo>
                  <a:close/>
                  <a:moveTo>
                    <a:pt x="579" y="16"/>
                  </a:moveTo>
                  <a:cubicBezTo>
                    <a:pt x="586" y="16"/>
                    <a:pt x="586" y="16"/>
                    <a:pt x="586" y="16"/>
                  </a:cubicBezTo>
                  <a:cubicBezTo>
                    <a:pt x="598" y="45"/>
                    <a:pt x="598" y="45"/>
                    <a:pt x="598" y="45"/>
                  </a:cubicBezTo>
                  <a:cubicBezTo>
                    <a:pt x="610" y="16"/>
                    <a:pt x="610" y="16"/>
                    <a:pt x="610" y="16"/>
                  </a:cubicBezTo>
                  <a:cubicBezTo>
                    <a:pt x="617" y="16"/>
                    <a:pt x="617" y="16"/>
                    <a:pt x="617" y="16"/>
                  </a:cubicBezTo>
                  <a:cubicBezTo>
                    <a:pt x="595" y="70"/>
                    <a:pt x="595" y="70"/>
                    <a:pt x="595" y="70"/>
                  </a:cubicBezTo>
                  <a:cubicBezTo>
                    <a:pt x="588" y="70"/>
                    <a:pt x="588" y="70"/>
                    <a:pt x="588" y="70"/>
                  </a:cubicBezTo>
                  <a:cubicBezTo>
                    <a:pt x="595" y="54"/>
                    <a:pt x="595" y="54"/>
                    <a:pt x="595" y="54"/>
                  </a:cubicBezTo>
                  <a:lnTo>
                    <a:pt x="579" y="16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1961E5BD-19A8-4950-A38D-CDC342A7A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113" y="3957638"/>
              <a:ext cx="447675" cy="620713"/>
            </a:xfrm>
            <a:custGeom>
              <a:avLst/>
              <a:gdLst>
                <a:gd name="T0" fmla="*/ 120 w 173"/>
                <a:gd name="T1" fmla="*/ 13 h 239"/>
                <a:gd name="T2" fmla="*/ 127 w 173"/>
                <a:gd name="T3" fmla="*/ 41 h 239"/>
                <a:gd name="T4" fmla="*/ 125 w 173"/>
                <a:gd name="T5" fmla="*/ 67 h 239"/>
                <a:gd name="T6" fmla="*/ 123 w 173"/>
                <a:gd name="T7" fmla="*/ 92 h 239"/>
                <a:gd name="T8" fmla="*/ 135 w 173"/>
                <a:gd name="T9" fmla="*/ 86 h 239"/>
                <a:gd name="T10" fmla="*/ 154 w 173"/>
                <a:gd name="T11" fmla="*/ 66 h 239"/>
                <a:gd name="T12" fmla="*/ 159 w 173"/>
                <a:gd name="T13" fmla="*/ 41 h 239"/>
                <a:gd name="T14" fmla="*/ 163 w 173"/>
                <a:gd name="T15" fmla="*/ 32 h 239"/>
                <a:gd name="T16" fmla="*/ 163 w 173"/>
                <a:gd name="T17" fmla="*/ 70 h 239"/>
                <a:gd name="T18" fmla="*/ 150 w 173"/>
                <a:gd name="T19" fmla="*/ 91 h 239"/>
                <a:gd name="T20" fmla="*/ 134 w 173"/>
                <a:gd name="T21" fmla="*/ 124 h 239"/>
                <a:gd name="T22" fmla="*/ 110 w 173"/>
                <a:gd name="T23" fmla="*/ 154 h 239"/>
                <a:gd name="T24" fmla="*/ 103 w 173"/>
                <a:gd name="T25" fmla="*/ 164 h 239"/>
                <a:gd name="T26" fmla="*/ 87 w 173"/>
                <a:gd name="T27" fmla="*/ 200 h 239"/>
                <a:gd name="T28" fmla="*/ 108 w 173"/>
                <a:gd name="T29" fmla="*/ 198 h 239"/>
                <a:gd name="T30" fmla="*/ 161 w 173"/>
                <a:gd name="T31" fmla="*/ 199 h 239"/>
                <a:gd name="T32" fmla="*/ 164 w 173"/>
                <a:gd name="T33" fmla="*/ 218 h 239"/>
                <a:gd name="T34" fmla="*/ 138 w 173"/>
                <a:gd name="T35" fmla="*/ 234 h 239"/>
                <a:gd name="T36" fmla="*/ 129 w 173"/>
                <a:gd name="T37" fmla="*/ 235 h 239"/>
                <a:gd name="T38" fmla="*/ 145 w 173"/>
                <a:gd name="T39" fmla="*/ 215 h 239"/>
                <a:gd name="T40" fmla="*/ 112 w 173"/>
                <a:gd name="T41" fmla="*/ 206 h 239"/>
                <a:gd name="T42" fmla="*/ 83 w 173"/>
                <a:gd name="T43" fmla="*/ 207 h 239"/>
                <a:gd name="T44" fmla="*/ 64 w 173"/>
                <a:gd name="T45" fmla="*/ 227 h 239"/>
                <a:gd name="T46" fmla="*/ 43 w 173"/>
                <a:gd name="T47" fmla="*/ 238 h 239"/>
                <a:gd name="T48" fmla="*/ 60 w 173"/>
                <a:gd name="T49" fmla="*/ 182 h 239"/>
                <a:gd name="T50" fmla="*/ 50 w 173"/>
                <a:gd name="T51" fmla="*/ 166 h 239"/>
                <a:gd name="T52" fmla="*/ 15 w 173"/>
                <a:gd name="T53" fmla="*/ 169 h 239"/>
                <a:gd name="T54" fmla="*/ 1 w 173"/>
                <a:gd name="T55" fmla="*/ 160 h 239"/>
                <a:gd name="T56" fmla="*/ 17 w 173"/>
                <a:gd name="T57" fmla="*/ 147 h 239"/>
                <a:gd name="T58" fmla="*/ 71 w 173"/>
                <a:gd name="T59" fmla="*/ 125 h 239"/>
                <a:gd name="T60" fmla="*/ 86 w 173"/>
                <a:gd name="T61" fmla="*/ 101 h 239"/>
                <a:gd name="T62" fmla="*/ 95 w 173"/>
                <a:gd name="T63" fmla="*/ 62 h 239"/>
                <a:gd name="T64" fmla="*/ 104 w 173"/>
                <a:gd name="T65" fmla="*/ 25 h 239"/>
                <a:gd name="T66" fmla="*/ 113 w 173"/>
                <a:gd name="T67" fmla="*/ 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3" h="239">
                  <a:moveTo>
                    <a:pt x="113" y="1"/>
                  </a:moveTo>
                  <a:cubicBezTo>
                    <a:pt x="118" y="0"/>
                    <a:pt x="119" y="8"/>
                    <a:pt x="120" y="13"/>
                  </a:cubicBezTo>
                  <a:cubicBezTo>
                    <a:pt x="121" y="16"/>
                    <a:pt x="123" y="19"/>
                    <a:pt x="124" y="22"/>
                  </a:cubicBezTo>
                  <a:cubicBezTo>
                    <a:pt x="126" y="27"/>
                    <a:pt x="126" y="34"/>
                    <a:pt x="127" y="41"/>
                  </a:cubicBezTo>
                  <a:cubicBezTo>
                    <a:pt x="127" y="44"/>
                    <a:pt x="125" y="51"/>
                    <a:pt x="125" y="53"/>
                  </a:cubicBezTo>
                  <a:cubicBezTo>
                    <a:pt x="125" y="58"/>
                    <a:pt x="125" y="62"/>
                    <a:pt x="125" y="67"/>
                  </a:cubicBezTo>
                  <a:cubicBezTo>
                    <a:pt x="125" y="70"/>
                    <a:pt x="125" y="74"/>
                    <a:pt x="124" y="76"/>
                  </a:cubicBezTo>
                  <a:cubicBezTo>
                    <a:pt x="123" y="78"/>
                    <a:pt x="121" y="91"/>
                    <a:pt x="123" y="92"/>
                  </a:cubicBezTo>
                  <a:cubicBezTo>
                    <a:pt x="123" y="92"/>
                    <a:pt x="124" y="93"/>
                    <a:pt x="124" y="93"/>
                  </a:cubicBezTo>
                  <a:cubicBezTo>
                    <a:pt x="128" y="93"/>
                    <a:pt x="132" y="88"/>
                    <a:pt x="135" y="86"/>
                  </a:cubicBezTo>
                  <a:cubicBezTo>
                    <a:pt x="141" y="83"/>
                    <a:pt x="142" y="80"/>
                    <a:pt x="147" y="77"/>
                  </a:cubicBezTo>
                  <a:cubicBezTo>
                    <a:pt x="149" y="75"/>
                    <a:pt x="153" y="67"/>
                    <a:pt x="154" y="66"/>
                  </a:cubicBezTo>
                  <a:cubicBezTo>
                    <a:pt x="158" y="59"/>
                    <a:pt x="159" y="59"/>
                    <a:pt x="160" y="52"/>
                  </a:cubicBezTo>
                  <a:cubicBezTo>
                    <a:pt x="160" y="47"/>
                    <a:pt x="160" y="46"/>
                    <a:pt x="159" y="41"/>
                  </a:cubicBezTo>
                  <a:cubicBezTo>
                    <a:pt x="159" y="37"/>
                    <a:pt x="157" y="33"/>
                    <a:pt x="157" y="31"/>
                  </a:cubicBezTo>
                  <a:cubicBezTo>
                    <a:pt x="155" y="26"/>
                    <a:pt x="162" y="31"/>
                    <a:pt x="163" y="32"/>
                  </a:cubicBezTo>
                  <a:cubicBezTo>
                    <a:pt x="166" y="38"/>
                    <a:pt x="170" y="50"/>
                    <a:pt x="167" y="59"/>
                  </a:cubicBezTo>
                  <a:cubicBezTo>
                    <a:pt x="166" y="62"/>
                    <a:pt x="164" y="67"/>
                    <a:pt x="163" y="70"/>
                  </a:cubicBezTo>
                  <a:cubicBezTo>
                    <a:pt x="162" y="72"/>
                    <a:pt x="160" y="77"/>
                    <a:pt x="159" y="79"/>
                  </a:cubicBezTo>
                  <a:cubicBezTo>
                    <a:pt x="154" y="84"/>
                    <a:pt x="153" y="87"/>
                    <a:pt x="150" y="91"/>
                  </a:cubicBezTo>
                  <a:cubicBezTo>
                    <a:pt x="146" y="95"/>
                    <a:pt x="146" y="95"/>
                    <a:pt x="143" y="101"/>
                  </a:cubicBezTo>
                  <a:cubicBezTo>
                    <a:pt x="139" y="108"/>
                    <a:pt x="138" y="116"/>
                    <a:pt x="134" y="124"/>
                  </a:cubicBezTo>
                  <a:cubicBezTo>
                    <a:pt x="128" y="134"/>
                    <a:pt x="126" y="137"/>
                    <a:pt x="119" y="145"/>
                  </a:cubicBezTo>
                  <a:cubicBezTo>
                    <a:pt x="116" y="148"/>
                    <a:pt x="113" y="151"/>
                    <a:pt x="110" y="154"/>
                  </a:cubicBezTo>
                  <a:cubicBezTo>
                    <a:pt x="108" y="156"/>
                    <a:pt x="106" y="157"/>
                    <a:pt x="105" y="159"/>
                  </a:cubicBezTo>
                  <a:cubicBezTo>
                    <a:pt x="105" y="161"/>
                    <a:pt x="104" y="162"/>
                    <a:pt x="103" y="164"/>
                  </a:cubicBezTo>
                  <a:cubicBezTo>
                    <a:pt x="100" y="173"/>
                    <a:pt x="95" y="182"/>
                    <a:pt x="90" y="190"/>
                  </a:cubicBezTo>
                  <a:cubicBezTo>
                    <a:pt x="89" y="193"/>
                    <a:pt x="83" y="199"/>
                    <a:pt x="87" y="200"/>
                  </a:cubicBezTo>
                  <a:cubicBezTo>
                    <a:pt x="90" y="201"/>
                    <a:pt x="92" y="201"/>
                    <a:pt x="96" y="200"/>
                  </a:cubicBezTo>
                  <a:cubicBezTo>
                    <a:pt x="100" y="199"/>
                    <a:pt x="104" y="198"/>
                    <a:pt x="108" y="198"/>
                  </a:cubicBezTo>
                  <a:cubicBezTo>
                    <a:pt x="111" y="197"/>
                    <a:pt x="129" y="195"/>
                    <a:pt x="134" y="195"/>
                  </a:cubicBezTo>
                  <a:cubicBezTo>
                    <a:pt x="147" y="196"/>
                    <a:pt x="152" y="196"/>
                    <a:pt x="161" y="199"/>
                  </a:cubicBezTo>
                  <a:cubicBezTo>
                    <a:pt x="165" y="202"/>
                    <a:pt x="173" y="208"/>
                    <a:pt x="171" y="215"/>
                  </a:cubicBezTo>
                  <a:cubicBezTo>
                    <a:pt x="171" y="217"/>
                    <a:pt x="166" y="217"/>
                    <a:pt x="164" y="218"/>
                  </a:cubicBezTo>
                  <a:cubicBezTo>
                    <a:pt x="160" y="219"/>
                    <a:pt x="162" y="221"/>
                    <a:pt x="153" y="225"/>
                  </a:cubicBezTo>
                  <a:cubicBezTo>
                    <a:pt x="146" y="229"/>
                    <a:pt x="144" y="231"/>
                    <a:pt x="138" y="234"/>
                  </a:cubicBezTo>
                  <a:cubicBezTo>
                    <a:pt x="137" y="235"/>
                    <a:pt x="129" y="239"/>
                    <a:pt x="128" y="237"/>
                  </a:cubicBezTo>
                  <a:cubicBezTo>
                    <a:pt x="128" y="236"/>
                    <a:pt x="128" y="236"/>
                    <a:pt x="129" y="235"/>
                  </a:cubicBezTo>
                  <a:cubicBezTo>
                    <a:pt x="130" y="233"/>
                    <a:pt x="135" y="229"/>
                    <a:pt x="137" y="227"/>
                  </a:cubicBezTo>
                  <a:cubicBezTo>
                    <a:pt x="139" y="224"/>
                    <a:pt x="145" y="216"/>
                    <a:pt x="145" y="215"/>
                  </a:cubicBezTo>
                  <a:cubicBezTo>
                    <a:pt x="146" y="208"/>
                    <a:pt x="135" y="208"/>
                    <a:pt x="125" y="208"/>
                  </a:cubicBezTo>
                  <a:cubicBezTo>
                    <a:pt x="120" y="207"/>
                    <a:pt x="118" y="206"/>
                    <a:pt x="112" y="206"/>
                  </a:cubicBezTo>
                  <a:cubicBezTo>
                    <a:pt x="108" y="206"/>
                    <a:pt x="99" y="206"/>
                    <a:pt x="95" y="206"/>
                  </a:cubicBezTo>
                  <a:cubicBezTo>
                    <a:pt x="90" y="205"/>
                    <a:pt x="85" y="204"/>
                    <a:pt x="83" y="207"/>
                  </a:cubicBezTo>
                  <a:cubicBezTo>
                    <a:pt x="78" y="212"/>
                    <a:pt x="76" y="219"/>
                    <a:pt x="71" y="224"/>
                  </a:cubicBezTo>
                  <a:cubicBezTo>
                    <a:pt x="69" y="225"/>
                    <a:pt x="66" y="226"/>
                    <a:pt x="64" y="227"/>
                  </a:cubicBezTo>
                  <a:cubicBezTo>
                    <a:pt x="59" y="231"/>
                    <a:pt x="57" y="235"/>
                    <a:pt x="52" y="237"/>
                  </a:cubicBezTo>
                  <a:cubicBezTo>
                    <a:pt x="49" y="238"/>
                    <a:pt x="44" y="239"/>
                    <a:pt x="43" y="238"/>
                  </a:cubicBezTo>
                  <a:cubicBezTo>
                    <a:pt x="35" y="234"/>
                    <a:pt x="39" y="225"/>
                    <a:pt x="43" y="219"/>
                  </a:cubicBezTo>
                  <a:cubicBezTo>
                    <a:pt x="50" y="209"/>
                    <a:pt x="56" y="195"/>
                    <a:pt x="60" y="182"/>
                  </a:cubicBezTo>
                  <a:cubicBezTo>
                    <a:pt x="61" y="180"/>
                    <a:pt x="66" y="170"/>
                    <a:pt x="66" y="168"/>
                  </a:cubicBezTo>
                  <a:cubicBezTo>
                    <a:pt x="64" y="159"/>
                    <a:pt x="56" y="166"/>
                    <a:pt x="50" y="166"/>
                  </a:cubicBezTo>
                  <a:cubicBezTo>
                    <a:pt x="47" y="166"/>
                    <a:pt x="39" y="168"/>
                    <a:pt x="35" y="169"/>
                  </a:cubicBezTo>
                  <a:cubicBezTo>
                    <a:pt x="31" y="169"/>
                    <a:pt x="18" y="170"/>
                    <a:pt x="15" y="169"/>
                  </a:cubicBezTo>
                  <a:cubicBezTo>
                    <a:pt x="12" y="168"/>
                    <a:pt x="9" y="167"/>
                    <a:pt x="6" y="166"/>
                  </a:cubicBezTo>
                  <a:cubicBezTo>
                    <a:pt x="5" y="165"/>
                    <a:pt x="2" y="162"/>
                    <a:pt x="1" y="160"/>
                  </a:cubicBezTo>
                  <a:cubicBezTo>
                    <a:pt x="0" y="157"/>
                    <a:pt x="0" y="154"/>
                    <a:pt x="2" y="152"/>
                  </a:cubicBezTo>
                  <a:cubicBezTo>
                    <a:pt x="5" y="149"/>
                    <a:pt x="13" y="149"/>
                    <a:pt x="17" y="147"/>
                  </a:cubicBezTo>
                  <a:cubicBezTo>
                    <a:pt x="31" y="142"/>
                    <a:pt x="44" y="140"/>
                    <a:pt x="57" y="132"/>
                  </a:cubicBezTo>
                  <a:cubicBezTo>
                    <a:pt x="63" y="129"/>
                    <a:pt x="65" y="128"/>
                    <a:pt x="71" y="125"/>
                  </a:cubicBezTo>
                  <a:cubicBezTo>
                    <a:pt x="76" y="122"/>
                    <a:pt x="79" y="122"/>
                    <a:pt x="81" y="116"/>
                  </a:cubicBezTo>
                  <a:cubicBezTo>
                    <a:pt x="82" y="114"/>
                    <a:pt x="85" y="104"/>
                    <a:pt x="86" y="101"/>
                  </a:cubicBezTo>
                  <a:cubicBezTo>
                    <a:pt x="88" y="94"/>
                    <a:pt x="88" y="89"/>
                    <a:pt x="90" y="81"/>
                  </a:cubicBezTo>
                  <a:cubicBezTo>
                    <a:pt x="91" y="77"/>
                    <a:pt x="94" y="66"/>
                    <a:pt x="95" y="62"/>
                  </a:cubicBezTo>
                  <a:cubicBezTo>
                    <a:pt x="96" y="55"/>
                    <a:pt x="99" y="47"/>
                    <a:pt x="101" y="40"/>
                  </a:cubicBezTo>
                  <a:cubicBezTo>
                    <a:pt x="102" y="35"/>
                    <a:pt x="103" y="30"/>
                    <a:pt x="104" y="25"/>
                  </a:cubicBezTo>
                  <a:cubicBezTo>
                    <a:pt x="105" y="19"/>
                    <a:pt x="106" y="13"/>
                    <a:pt x="107" y="8"/>
                  </a:cubicBezTo>
                  <a:cubicBezTo>
                    <a:pt x="108" y="4"/>
                    <a:pt x="109" y="1"/>
                    <a:pt x="11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E61570DA-A41F-43AF-A080-CAF96385E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7375" y="4090988"/>
              <a:ext cx="204788" cy="560388"/>
            </a:xfrm>
            <a:custGeom>
              <a:avLst/>
              <a:gdLst>
                <a:gd name="T0" fmla="*/ 74 w 79"/>
                <a:gd name="T1" fmla="*/ 34 h 216"/>
                <a:gd name="T2" fmla="*/ 72 w 79"/>
                <a:gd name="T3" fmla="*/ 25 h 216"/>
                <a:gd name="T4" fmla="*/ 72 w 79"/>
                <a:gd name="T5" fmla="*/ 11 h 216"/>
                <a:gd name="T6" fmla="*/ 69 w 79"/>
                <a:gd name="T7" fmla="*/ 5 h 216"/>
                <a:gd name="T8" fmla="*/ 67 w 79"/>
                <a:gd name="T9" fmla="*/ 0 h 216"/>
                <a:gd name="T10" fmla="*/ 63 w 79"/>
                <a:gd name="T11" fmla="*/ 10 h 216"/>
                <a:gd name="T12" fmla="*/ 60 w 79"/>
                <a:gd name="T13" fmla="*/ 31 h 216"/>
                <a:gd name="T14" fmla="*/ 54 w 79"/>
                <a:gd name="T15" fmla="*/ 33 h 216"/>
                <a:gd name="T16" fmla="*/ 41 w 79"/>
                <a:gd name="T17" fmla="*/ 41 h 216"/>
                <a:gd name="T18" fmla="*/ 30 w 79"/>
                <a:gd name="T19" fmla="*/ 48 h 216"/>
                <a:gd name="T20" fmla="*/ 17 w 79"/>
                <a:gd name="T21" fmla="*/ 58 h 216"/>
                <a:gd name="T22" fmla="*/ 8 w 79"/>
                <a:gd name="T23" fmla="*/ 67 h 216"/>
                <a:gd name="T24" fmla="*/ 3 w 79"/>
                <a:gd name="T25" fmla="*/ 73 h 216"/>
                <a:gd name="T26" fmla="*/ 1 w 79"/>
                <a:gd name="T27" fmla="*/ 75 h 216"/>
                <a:gd name="T28" fmla="*/ 10 w 79"/>
                <a:gd name="T29" fmla="*/ 76 h 216"/>
                <a:gd name="T30" fmla="*/ 22 w 79"/>
                <a:gd name="T31" fmla="*/ 69 h 216"/>
                <a:gd name="T32" fmla="*/ 30 w 79"/>
                <a:gd name="T33" fmla="*/ 66 h 216"/>
                <a:gd name="T34" fmla="*/ 42 w 79"/>
                <a:gd name="T35" fmla="*/ 60 h 216"/>
                <a:gd name="T36" fmla="*/ 49 w 79"/>
                <a:gd name="T37" fmla="*/ 55 h 216"/>
                <a:gd name="T38" fmla="*/ 51 w 79"/>
                <a:gd name="T39" fmla="*/ 56 h 216"/>
                <a:gd name="T40" fmla="*/ 49 w 79"/>
                <a:gd name="T41" fmla="*/ 62 h 216"/>
                <a:gd name="T42" fmla="*/ 46 w 79"/>
                <a:gd name="T43" fmla="*/ 68 h 216"/>
                <a:gd name="T44" fmla="*/ 42 w 79"/>
                <a:gd name="T45" fmla="*/ 77 h 216"/>
                <a:gd name="T46" fmla="*/ 32 w 79"/>
                <a:gd name="T47" fmla="*/ 100 h 216"/>
                <a:gd name="T48" fmla="*/ 23 w 79"/>
                <a:gd name="T49" fmla="*/ 130 h 216"/>
                <a:gd name="T50" fmla="*/ 20 w 79"/>
                <a:gd name="T51" fmla="*/ 146 h 216"/>
                <a:gd name="T52" fmla="*/ 26 w 79"/>
                <a:gd name="T53" fmla="*/ 161 h 216"/>
                <a:gd name="T54" fmla="*/ 39 w 79"/>
                <a:gd name="T55" fmla="*/ 165 h 216"/>
                <a:gd name="T56" fmla="*/ 50 w 79"/>
                <a:gd name="T57" fmla="*/ 160 h 216"/>
                <a:gd name="T58" fmla="*/ 52 w 79"/>
                <a:gd name="T59" fmla="*/ 163 h 216"/>
                <a:gd name="T60" fmla="*/ 52 w 79"/>
                <a:gd name="T61" fmla="*/ 189 h 216"/>
                <a:gd name="T62" fmla="*/ 52 w 79"/>
                <a:gd name="T63" fmla="*/ 196 h 216"/>
                <a:gd name="T64" fmla="*/ 47 w 79"/>
                <a:gd name="T65" fmla="*/ 201 h 216"/>
                <a:gd name="T66" fmla="*/ 51 w 79"/>
                <a:gd name="T67" fmla="*/ 214 h 216"/>
                <a:gd name="T68" fmla="*/ 54 w 79"/>
                <a:gd name="T69" fmla="*/ 215 h 216"/>
                <a:gd name="T70" fmla="*/ 61 w 79"/>
                <a:gd name="T71" fmla="*/ 210 h 216"/>
                <a:gd name="T72" fmla="*/ 63 w 79"/>
                <a:gd name="T73" fmla="*/ 205 h 216"/>
                <a:gd name="T74" fmla="*/ 64 w 79"/>
                <a:gd name="T75" fmla="*/ 176 h 216"/>
                <a:gd name="T76" fmla="*/ 62 w 79"/>
                <a:gd name="T77" fmla="*/ 151 h 216"/>
                <a:gd name="T78" fmla="*/ 61 w 79"/>
                <a:gd name="T79" fmla="*/ 129 h 216"/>
                <a:gd name="T80" fmla="*/ 62 w 79"/>
                <a:gd name="T81" fmla="*/ 112 h 216"/>
                <a:gd name="T82" fmla="*/ 61 w 79"/>
                <a:gd name="T83" fmla="*/ 100 h 216"/>
                <a:gd name="T84" fmla="*/ 63 w 79"/>
                <a:gd name="T85" fmla="*/ 80 h 216"/>
                <a:gd name="T86" fmla="*/ 66 w 79"/>
                <a:gd name="T87" fmla="*/ 66 h 216"/>
                <a:gd name="T88" fmla="*/ 72 w 79"/>
                <a:gd name="T89" fmla="*/ 54 h 216"/>
                <a:gd name="T90" fmla="*/ 74 w 79"/>
                <a:gd name="T91" fmla="*/ 47 h 216"/>
                <a:gd name="T92" fmla="*/ 77 w 79"/>
                <a:gd name="T93" fmla="*/ 44 h 216"/>
                <a:gd name="T94" fmla="*/ 74 w 79"/>
                <a:gd name="T95" fmla="*/ 34 h 216"/>
                <a:gd name="T96" fmla="*/ 51 w 79"/>
                <a:gd name="T97" fmla="*/ 97 h 216"/>
                <a:gd name="T98" fmla="*/ 46 w 79"/>
                <a:gd name="T99" fmla="*/ 132 h 216"/>
                <a:gd name="T100" fmla="*/ 41 w 79"/>
                <a:gd name="T101" fmla="*/ 134 h 216"/>
                <a:gd name="T102" fmla="*/ 41 w 79"/>
                <a:gd name="T103" fmla="*/ 129 h 216"/>
                <a:gd name="T104" fmla="*/ 42 w 79"/>
                <a:gd name="T105" fmla="*/ 115 h 216"/>
                <a:gd name="T106" fmla="*/ 43 w 79"/>
                <a:gd name="T107" fmla="*/ 105 h 216"/>
                <a:gd name="T108" fmla="*/ 47 w 79"/>
                <a:gd name="T109" fmla="*/ 92 h 216"/>
                <a:gd name="T110" fmla="*/ 52 w 79"/>
                <a:gd name="T111" fmla="*/ 83 h 216"/>
                <a:gd name="T112" fmla="*/ 51 w 79"/>
                <a:gd name="T1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216">
                  <a:moveTo>
                    <a:pt x="74" y="34"/>
                  </a:moveTo>
                  <a:cubicBezTo>
                    <a:pt x="73" y="31"/>
                    <a:pt x="72" y="28"/>
                    <a:pt x="72" y="25"/>
                  </a:cubicBezTo>
                  <a:cubicBezTo>
                    <a:pt x="72" y="23"/>
                    <a:pt x="72" y="16"/>
                    <a:pt x="72" y="11"/>
                  </a:cubicBezTo>
                  <a:cubicBezTo>
                    <a:pt x="71" y="8"/>
                    <a:pt x="70" y="7"/>
                    <a:pt x="69" y="5"/>
                  </a:cubicBezTo>
                  <a:cubicBezTo>
                    <a:pt x="68" y="3"/>
                    <a:pt x="67" y="0"/>
                    <a:pt x="67" y="0"/>
                  </a:cubicBezTo>
                  <a:cubicBezTo>
                    <a:pt x="64" y="0"/>
                    <a:pt x="64" y="6"/>
                    <a:pt x="63" y="10"/>
                  </a:cubicBezTo>
                  <a:cubicBezTo>
                    <a:pt x="63" y="13"/>
                    <a:pt x="61" y="30"/>
                    <a:pt x="60" y="31"/>
                  </a:cubicBezTo>
                  <a:cubicBezTo>
                    <a:pt x="58" y="32"/>
                    <a:pt x="55" y="32"/>
                    <a:pt x="54" y="33"/>
                  </a:cubicBezTo>
                  <a:cubicBezTo>
                    <a:pt x="50" y="37"/>
                    <a:pt x="46" y="39"/>
                    <a:pt x="41" y="41"/>
                  </a:cubicBezTo>
                  <a:cubicBezTo>
                    <a:pt x="39" y="42"/>
                    <a:pt x="34" y="46"/>
                    <a:pt x="30" y="48"/>
                  </a:cubicBezTo>
                  <a:cubicBezTo>
                    <a:pt x="26" y="51"/>
                    <a:pt x="23" y="53"/>
                    <a:pt x="17" y="58"/>
                  </a:cubicBezTo>
                  <a:cubicBezTo>
                    <a:pt x="15" y="60"/>
                    <a:pt x="9" y="66"/>
                    <a:pt x="8" y="67"/>
                  </a:cubicBezTo>
                  <a:cubicBezTo>
                    <a:pt x="7" y="69"/>
                    <a:pt x="5" y="71"/>
                    <a:pt x="3" y="73"/>
                  </a:cubicBezTo>
                  <a:cubicBezTo>
                    <a:pt x="3" y="74"/>
                    <a:pt x="1" y="74"/>
                    <a:pt x="1" y="75"/>
                  </a:cubicBezTo>
                  <a:cubicBezTo>
                    <a:pt x="0" y="78"/>
                    <a:pt x="9" y="77"/>
                    <a:pt x="10" y="76"/>
                  </a:cubicBezTo>
                  <a:cubicBezTo>
                    <a:pt x="14" y="73"/>
                    <a:pt x="18" y="71"/>
                    <a:pt x="22" y="69"/>
                  </a:cubicBezTo>
                  <a:cubicBezTo>
                    <a:pt x="25" y="67"/>
                    <a:pt x="27" y="68"/>
                    <a:pt x="30" y="66"/>
                  </a:cubicBezTo>
                  <a:cubicBezTo>
                    <a:pt x="34" y="64"/>
                    <a:pt x="38" y="62"/>
                    <a:pt x="42" y="60"/>
                  </a:cubicBezTo>
                  <a:cubicBezTo>
                    <a:pt x="43" y="59"/>
                    <a:pt x="47" y="56"/>
                    <a:pt x="49" y="55"/>
                  </a:cubicBezTo>
                  <a:cubicBezTo>
                    <a:pt x="50" y="55"/>
                    <a:pt x="51" y="55"/>
                    <a:pt x="51" y="56"/>
                  </a:cubicBezTo>
                  <a:cubicBezTo>
                    <a:pt x="52" y="58"/>
                    <a:pt x="49" y="60"/>
                    <a:pt x="49" y="62"/>
                  </a:cubicBezTo>
                  <a:cubicBezTo>
                    <a:pt x="47" y="64"/>
                    <a:pt x="47" y="65"/>
                    <a:pt x="46" y="68"/>
                  </a:cubicBezTo>
                  <a:cubicBezTo>
                    <a:pt x="45" y="71"/>
                    <a:pt x="44" y="74"/>
                    <a:pt x="42" y="77"/>
                  </a:cubicBezTo>
                  <a:cubicBezTo>
                    <a:pt x="38" y="84"/>
                    <a:pt x="35" y="92"/>
                    <a:pt x="32" y="100"/>
                  </a:cubicBezTo>
                  <a:cubicBezTo>
                    <a:pt x="28" y="111"/>
                    <a:pt x="27" y="117"/>
                    <a:pt x="23" y="130"/>
                  </a:cubicBezTo>
                  <a:cubicBezTo>
                    <a:pt x="22" y="135"/>
                    <a:pt x="19" y="142"/>
                    <a:pt x="20" y="146"/>
                  </a:cubicBezTo>
                  <a:cubicBezTo>
                    <a:pt x="22" y="153"/>
                    <a:pt x="22" y="159"/>
                    <a:pt x="26" y="161"/>
                  </a:cubicBezTo>
                  <a:cubicBezTo>
                    <a:pt x="31" y="164"/>
                    <a:pt x="36" y="166"/>
                    <a:pt x="39" y="165"/>
                  </a:cubicBezTo>
                  <a:cubicBezTo>
                    <a:pt x="44" y="165"/>
                    <a:pt x="47" y="162"/>
                    <a:pt x="50" y="160"/>
                  </a:cubicBezTo>
                  <a:cubicBezTo>
                    <a:pt x="50" y="160"/>
                    <a:pt x="52" y="162"/>
                    <a:pt x="52" y="163"/>
                  </a:cubicBezTo>
                  <a:cubicBezTo>
                    <a:pt x="52" y="169"/>
                    <a:pt x="52" y="181"/>
                    <a:pt x="52" y="189"/>
                  </a:cubicBezTo>
                  <a:cubicBezTo>
                    <a:pt x="52" y="192"/>
                    <a:pt x="52" y="194"/>
                    <a:pt x="52" y="196"/>
                  </a:cubicBezTo>
                  <a:cubicBezTo>
                    <a:pt x="52" y="199"/>
                    <a:pt x="48" y="198"/>
                    <a:pt x="47" y="201"/>
                  </a:cubicBezTo>
                  <a:cubicBezTo>
                    <a:pt x="44" y="203"/>
                    <a:pt x="49" y="213"/>
                    <a:pt x="51" y="214"/>
                  </a:cubicBezTo>
                  <a:cubicBezTo>
                    <a:pt x="51" y="214"/>
                    <a:pt x="53" y="214"/>
                    <a:pt x="54" y="215"/>
                  </a:cubicBezTo>
                  <a:cubicBezTo>
                    <a:pt x="59" y="216"/>
                    <a:pt x="59" y="213"/>
                    <a:pt x="61" y="210"/>
                  </a:cubicBezTo>
                  <a:cubicBezTo>
                    <a:pt x="62" y="209"/>
                    <a:pt x="63" y="206"/>
                    <a:pt x="63" y="205"/>
                  </a:cubicBezTo>
                  <a:cubicBezTo>
                    <a:pt x="64" y="196"/>
                    <a:pt x="64" y="184"/>
                    <a:pt x="64" y="176"/>
                  </a:cubicBezTo>
                  <a:cubicBezTo>
                    <a:pt x="63" y="168"/>
                    <a:pt x="63" y="160"/>
                    <a:pt x="62" y="151"/>
                  </a:cubicBezTo>
                  <a:cubicBezTo>
                    <a:pt x="62" y="145"/>
                    <a:pt x="61" y="138"/>
                    <a:pt x="61" y="129"/>
                  </a:cubicBezTo>
                  <a:cubicBezTo>
                    <a:pt x="61" y="124"/>
                    <a:pt x="62" y="117"/>
                    <a:pt x="62" y="112"/>
                  </a:cubicBezTo>
                  <a:cubicBezTo>
                    <a:pt x="62" y="107"/>
                    <a:pt x="61" y="103"/>
                    <a:pt x="61" y="100"/>
                  </a:cubicBezTo>
                  <a:cubicBezTo>
                    <a:pt x="62" y="93"/>
                    <a:pt x="62" y="87"/>
                    <a:pt x="63" y="80"/>
                  </a:cubicBezTo>
                  <a:cubicBezTo>
                    <a:pt x="63" y="74"/>
                    <a:pt x="65" y="70"/>
                    <a:pt x="66" y="66"/>
                  </a:cubicBezTo>
                  <a:cubicBezTo>
                    <a:pt x="69" y="60"/>
                    <a:pt x="69" y="59"/>
                    <a:pt x="72" y="54"/>
                  </a:cubicBezTo>
                  <a:cubicBezTo>
                    <a:pt x="73" y="52"/>
                    <a:pt x="73" y="49"/>
                    <a:pt x="74" y="47"/>
                  </a:cubicBezTo>
                  <a:cubicBezTo>
                    <a:pt x="74" y="46"/>
                    <a:pt x="76" y="45"/>
                    <a:pt x="77" y="44"/>
                  </a:cubicBezTo>
                  <a:cubicBezTo>
                    <a:pt x="79" y="39"/>
                    <a:pt x="75" y="36"/>
                    <a:pt x="74" y="34"/>
                  </a:cubicBezTo>
                  <a:close/>
                  <a:moveTo>
                    <a:pt x="51" y="97"/>
                  </a:moveTo>
                  <a:cubicBezTo>
                    <a:pt x="50" y="107"/>
                    <a:pt x="50" y="128"/>
                    <a:pt x="46" y="132"/>
                  </a:cubicBezTo>
                  <a:cubicBezTo>
                    <a:pt x="45" y="133"/>
                    <a:pt x="43" y="135"/>
                    <a:pt x="41" y="134"/>
                  </a:cubicBezTo>
                  <a:cubicBezTo>
                    <a:pt x="41" y="133"/>
                    <a:pt x="41" y="130"/>
                    <a:pt x="41" y="129"/>
                  </a:cubicBezTo>
                  <a:cubicBezTo>
                    <a:pt x="41" y="124"/>
                    <a:pt x="41" y="121"/>
                    <a:pt x="42" y="115"/>
                  </a:cubicBezTo>
                  <a:cubicBezTo>
                    <a:pt x="42" y="113"/>
                    <a:pt x="43" y="107"/>
                    <a:pt x="43" y="105"/>
                  </a:cubicBezTo>
                  <a:cubicBezTo>
                    <a:pt x="45" y="100"/>
                    <a:pt x="46" y="97"/>
                    <a:pt x="47" y="92"/>
                  </a:cubicBezTo>
                  <a:cubicBezTo>
                    <a:pt x="47" y="91"/>
                    <a:pt x="51" y="81"/>
                    <a:pt x="52" y="83"/>
                  </a:cubicBezTo>
                  <a:cubicBezTo>
                    <a:pt x="54" y="86"/>
                    <a:pt x="51" y="94"/>
                    <a:pt x="51" y="97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1AC8202B-412D-4AA8-BE9F-8FD20120A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950" y="4064001"/>
              <a:ext cx="76200" cy="69850"/>
            </a:xfrm>
            <a:custGeom>
              <a:avLst/>
              <a:gdLst>
                <a:gd name="T0" fmla="*/ 10 w 29"/>
                <a:gd name="T1" fmla="*/ 0 h 27"/>
                <a:gd name="T2" fmla="*/ 20 w 29"/>
                <a:gd name="T3" fmla="*/ 2 h 27"/>
                <a:gd name="T4" fmla="*/ 27 w 29"/>
                <a:gd name="T5" fmla="*/ 15 h 27"/>
                <a:gd name="T6" fmla="*/ 13 w 29"/>
                <a:gd name="T7" fmla="*/ 26 h 27"/>
                <a:gd name="T8" fmla="*/ 6 w 29"/>
                <a:gd name="T9" fmla="*/ 26 h 27"/>
                <a:gd name="T10" fmla="*/ 11 w 29"/>
                <a:gd name="T11" fmla="*/ 16 h 27"/>
                <a:gd name="T12" fmla="*/ 5 w 29"/>
                <a:gd name="T13" fmla="*/ 12 h 27"/>
                <a:gd name="T14" fmla="*/ 4 w 29"/>
                <a:gd name="T15" fmla="*/ 2 h 27"/>
                <a:gd name="T16" fmla="*/ 10 w 2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7">
                  <a:moveTo>
                    <a:pt x="10" y="0"/>
                  </a:moveTo>
                  <a:cubicBezTo>
                    <a:pt x="12" y="0"/>
                    <a:pt x="18" y="1"/>
                    <a:pt x="20" y="2"/>
                  </a:cubicBezTo>
                  <a:cubicBezTo>
                    <a:pt x="23" y="3"/>
                    <a:pt x="29" y="10"/>
                    <a:pt x="27" y="15"/>
                  </a:cubicBezTo>
                  <a:cubicBezTo>
                    <a:pt x="25" y="19"/>
                    <a:pt x="18" y="24"/>
                    <a:pt x="13" y="26"/>
                  </a:cubicBezTo>
                  <a:cubicBezTo>
                    <a:pt x="12" y="26"/>
                    <a:pt x="6" y="27"/>
                    <a:pt x="6" y="26"/>
                  </a:cubicBezTo>
                  <a:cubicBezTo>
                    <a:pt x="5" y="24"/>
                    <a:pt x="12" y="21"/>
                    <a:pt x="11" y="16"/>
                  </a:cubicBezTo>
                  <a:cubicBezTo>
                    <a:pt x="11" y="15"/>
                    <a:pt x="7" y="13"/>
                    <a:pt x="5" y="12"/>
                  </a:cubicBezTo>
                  <a:cubicBezTo>
                    <a:pt x="1" y="9"/>
                    <a:pt x="0" y="6"/>
                    <a:pt x="4" y="2"/>
                  </a:cubicBezTo>
                  <a:cubicBezTo>
                    <a:pt x="6" y="1"/>
                    <a:pt x="8" y="1"/>
                    <a:pt x="10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622B24C4-5ADA-41DB-A095-E60DA9E0AF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1850" y="3906838"/>
              <a:ext cx="282575" cy="881063"/>
            </a:xfrm>
            <a:custGeom>
              <a:avLst/>
              <a:gdLst>
                <a:gd name="T0" fmla="*/ 107 w 109"/>
                <a:gd name="T1" fmla="*/ 45 h 340"/>
                <a:gd name="T2" fmla="*/ 99 w 109"/>
                <a:gd name="T3" fmla="*/ 20 h 340"/>
                <a:gd name="T4" fmla="*/ 76 w 109"/>
                <a:gd name="T5" fmla="*/ 11 h 340"/>
                <a:gd name="T6" fmla="*/ 73 w 109"/>
                <a:gd name="T7" fmla="*/ 35 h 340"/>
                <a:gd name="T8" fmla="*/ 69 w 109"/>
                <a:gd name="T9" fmla="*/ 69 h 340"/>
                <a:gd name="T10" fmla="*/ 63 w 109"/>
                <a:gd name="T11" fmla="*/ 113 h 340"/>
                <a:gd name="T12" fmla="*/ 56 w 109"/>
                <a:gd name="T13" fmla="*/ 132 h 340"/>
                <a:gd name="T14" fmla="*/ 31 w 109"/>
                <a:gd name="T15" fmla="*/ 164 h 340"/>
                <a:gd name="T16" fmla="*/ 20 w 109"/>
                <a:gd name="T17" fmla="*/ 173 h 340"/>
                <a:gd name="T18" fmla="*/ 27 w 109"/>
                <a:gd name="T19" fmla="*/ 149 h 340"/>
                <a:gd name="T20" fmla="*/ 35 w 109"/>
                <a:gd name="T21" fmla="*/ 137 h 340"/>
                <a:gd name="T22" fmla="*/ 46 w 109"/>
                <a:gd name="T23" fmla="*/ 115 h 340"/>
                <a:gd name="T24" fmla="*/ 17 w 109"/>
                <a:gd name="T25" fmla="*/ 104 h 340"/>
                <a:gd name="T26" fmla="*/ 22 w 109"/>
                <a:gd name="T27" fmla="*/ 125 h 340"/>
                <a:gd name="T28" fmla="*/ 14 w 109"/>
                <a:gd name="T29" fmla="*/ 156 h 340"/>
                <a:gd name="T30" fmla="*/ 4 w 109"/>
                <a:gd name="T31" fmla="*/ 174 h 340"/>
                <a:gd name="T32" fmla="*/ 10 w 109"/>
                <a:gd name="T33" fmla="*/ 199 h 340"/>
                <a:gd name="T34" fmla="*/ 28 w 109"/>
                <a:gd name="T35" fmla="*/ 192 h 340"/>
                <a:gd name="T36" fmla="*/ 59 w 109"/>
                <a:gd name="T37" fmla="*/ 157 h 340"/>
                <a:gd name="T38" fmla="*/ 60 w 109"/>
                <a:gd name="T39" fmla="*/ 167 h 340"/>
                <a:gd name="T40" fmla="*/ 59 w 109"/>
                <a:gd name="T41" fmla="*/ 262 h 340"/>
                <a:gd name="T42" fmla="*/ 60 w 109"/>
                <a:gd name="T43" fmla="*/ 301 h 340"/>
                <a:gd name="T44" fmla="*/ 62 w 109"/>
                <a:gd name="T45" fmla="*/ 337 h 340"/>
                <a:gd name="T46" fmla="*/ 69 w 109"/>
                <a:gd name="T47" fmla="*/ 306 h 340"/>
                <a:gd name="T48" fmla="*/ 72 w 109"/>
                <a:gd name="T49" fmla="*/ 266 h 340"/>
                <a:gd name="T50" fmla="*/ 76 w 109"/>
                <a:gd name="T51" fmla="*/ 182 h 340"/>
                <a:gd name="T52" fmla="*/ 78 w 109"/>
                <a:gd name="T53" fmla="*/ 134 h 340"/>
                <a:gd name="T54" fmla="*/ 92 w 109"/>
                <a:gd name="T55" fmla="*/ 110 h 340"/>
                <a:gd name="T56" fmla="*/ 105 w 109"/>
                <a:gd name="T57" fmla="*/ 76 h 340"/>
                <a:gd name="T58" fmla="*/ 108 w 109"/>
                <a:gd name="T59" fmla="*/ 56 h 340"/>
                <a:gd name="T60" fmla="*/ 78 w 109"/>
                <a:gd name="T61" fmla="*/ 102 h 340"/>
                <a:gd name="T62" fmla="*/ 74 w 109"/>
                <a:gd name="T63" fmla="*/ 97 h 340"/>
                <a:gd name="T64" fmla="*/ 81 w 109"/>
                <a:gd name="T65" fmla="*/ 42 h 340"/>
                <a:gd name="T66" fmla="*/ 89 w 109"/>
                <a:gd name="T67" fmla="*/ 8 h 340"/>
                <a:gd name="T68" fmla="*/ 96 w 109"/>
                <a:gd name="T69" fmla="*/ 35 h 340"/>
                <a:gd name="T70" fmla="*/ 86 w 109"/>
                <a:gd name="T71" fmla="*/ 8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340">
                  <a:moveTo>
                    <a:pt x="108" y="56"/>
                  </a:moveTo>
                  <a:cubicBezTo>
                    <a:pt x="108" y="53"/>
                    <a:pt x="108" y="49"/>
                    <a:pt x="107" y="45"/>
                  </a:cubicBezTo>
                  <a:cubicBezTo>
                    <a:pt x="106" y="37"/>
                    <a:pt x="105" y="35"/>
                    <a:pt x="102" y="28"/>
                  </a:cubicBezTo>
                  <a:cubicBezTo>
                    <a:pt x="101" y="25"/>
                    <a:pt x="100" y="22"/>
                    <a:pt x="99" y="20"/>
                  </a:cubicBezTo>
                  <a:cubicBezTo>
                    <a:pt x="95" y="12"/>
                    <a:pt x="91" y="0"/>
                    <a:pt x="84" y="2"/>
                  </a:cubicBezTo>
                  <a:cubicBezTo>
                    <a:pt x="80" y="4"/>
                    <a:pt x="77" y="8"/>
                    <a:pt x="76" y="11"/>
                  </a:cubicBezTo>
                  <a:cubicBezTo>
                    <a:pt x="75" y="13"/>
                    <a:pt x="73" y="19"/>
                    <a:pt x="74" y="21"/>
                  </a:cubicBezTo>
                  <a:cubicBezTo>
                    <a:pt x="74" y="27"/>
                    <a:pt x="73" y="32"/>
                    <a:pt x="73" y="35"/>
                  </a:cubicBezTo>
                  <a:cubicBezTo>
                    <a:pt x="72" y="43"/>
                    <a:pt x="72" y="46"/>
                    <a:pt x="71" y="54"/>
                  </a:cubicBezTo>
                  <a:cubicBezTo>
                    <a:pt x="70" y="58"/>
                    <a:pt x="70" y="66"/>
                    <a:pt x="69" y="69"/>
                  </a:cubicBezTo>
                  <a:cubicBezTo>
                    <a:pt x="67" y="82"/>
                    <a:pt x="65" y="88"/>
                    <a:pt x="64" y="100"/>
                  </a:cubicBezTo>
                  <a:cubicBezTo>
                    <a:pt x="64" y="101"/>
                    <a:pt x="63" y="112"/>
                    <a:pt x="63" y="113"/>
                  </a:cubicBezTo>
                  <a:cubicBezTo>
                    <a:pt x="62" y="117"/>
                    <a:pt x="62" y="119"/>
                    <a:pt x="61" y="123"/>
                  </a:cubicBezTo>
                  <a:cubicBezTo>
                    <a:pt x="60" y="127"/>
                    <a:pt x="57" y="129"/>
                    <a:pt x="56" y="132"/>
                  </a:cubicBezTo>
                  <a:cubicBezTo>
                    <a:pt x="55" y="133"/>
                    <a:pt x="53" y="135"/>
                    <a:pt x="53" y="137"/>
                  </a:cubicBezTo>
                  <a:cubicBezTo>
                    <a:pt x="46" y="146"/>
                    <a:pt x="38" y="155"/>
                    <a:pt x="31" y="164"/>
                  </a:cubicBezTo>
                  <a:cubicBezTo>
                    <a:pt x="29" y="167"/>
                    <a:pt x="26" y="171"/>
                    <a:pt x="22" y="174"/>
                  </a:cubicBezTo>
                  <a:cubicBezTo>
                    <a:pt x="22" y="174"/>
                    <a:pt x="21" y="174"/>
                    <a:pt x="20" y="173"/>
                  </a:cubicBezTo>
                  <a:cubicBezTo>
                    <a:pt x="17" y="171"/>
                    <a:pt x="22" y="161"/>
                    <a:pt x="23" y="159"/>
                  </a:cubicBezTo>
                  <a:cubicBezTo>
                    <a:pt x="24" y="155"/>
                    <a:pt x="25" y="152"/>
                    <a:pt x="27" y="149"/>
                  </a:cubicBezTo>
                  <a:cubicBezTo>
                    <a:pt x="29" y="146"/>
                    <a:pt x="30" y="145"/>
                    <a:pt x="31" y="142"/>
                  </a:cubicBezTo>
                  <a:cubicBezTo>
                    <a:pt x="32" y="140"/>
                    <a:pt x="34" y="138"/>
                    <a:pt x="35" y="137"/>
                  </a:cubicBezTo>
                  <a:cubicBezTo>
                    <a:pt x="39" y="131"/>
                    <a:pt x="46" y="129"/>
                    <a:pt x="48" y="119"/>
                  </a:cubicBezTo>
                  <a:cubicBezTo>
                    <a:pt x="48" y="118"/>
                    <a:pt x="47" y="116"/>
                    <a:pt x="46" y="115"/>
                  </a:cubicBezTo>
                  <a:cubicBezTo>
                    <a:pt x="45" y="111"/>
                    <a:pt x="44" y="109"/>
                    <a:pt x="41" y="107"/>
                  </a:cubicBezTo>
                  <a:cubicBezTo>
                    <a:pt x="38" y="106"/>
                    <a:pt x="20" y="102"/>
                    <a:pt x="17" y="104"/>
                  </a:cubicBezTo>
                  <a:cubicBezTo>
                    <a:pt x="14" y="104"/>
                    <a:pt x="11" y="108"/>
                    <a:pt x="11" y="111"/>
                  </a:cubicBezTo>
                  <a:cubicBezTo>
                    <a:pt x="13" y="119"/>
                    <a:pt x="16" y="120"/>
                    <a:pt x="22" y="125"/>
                  </a:cubicBezTo>
                  <a:cubicBezTo>
                    <a:pt x="23" y="126"/>
                    <a:pt x="26" y="128"/>
                    <a:pt x="26" y="131"/>
                  </a:cubicBezTo>
                  <a:cubicBezTo>
                    <a:pt x="24" y="138"/>
                    <a:pt x="17" y="150"/>
                    <a:pt x="14" y="156"/>
                  </a:cubicBezTo>
                  <a:cubicBezTo>
                    <a:pt x="12" y="160"/>
                    <a:pt x="10" y="163"/>
                    <a:pt x="7" y="168"/>
                  </a:cubicBezTo>
                  <a:cubicBezTo>
                    <a:pt x="6" y="170"/>
                    <a:pt x="4" y="172"/>
                    <a:pt x="4" y="174"/>
                  </a:cubicBezTo>
                  <a:cubicBezTo>
                    <a:pt x="2" y="179"/>
                    <a:pt x="2" y="182"/>
                    <a:pt x="1" y="187"/>
                  </a:cubicBezTo>
                  <a:cubicBezTo>
                    <a:pt x="0" y="191"/>
                    <a:pt x="7" y="197"/>
                    <a:pt x="10" y="199"/>
                  </a:cubicBezTo>
                  <a:cubicBezTo>
                    <a:pt x="15" y="201"/>
                    <a:pt x="23" y="201"/>
                    <a:pt x="25" y="197"/>
                  </a:cubicBezTo>
                  <a:cubicBezTo>
                    <a:pt x="26" y="195"/>
                    <a:pt x="26" y="193"/>
                    <a:pt x="28" y="192"/>
                  </a:cubicBezTo>
                  <a:cubicBezTo>
                    <a:pt x="32" y="186"/>
                    <a:pt x="37" y="181"/>
                    <a:pt x="44" y="174"/>
                  </a:cubicBezTo>
                  <a:cubicBezTo>
                    <a:pt x="46" y="171"/>
                    <a:pt x="57" y="157"/>
                    <a:pt x="59" y="157"/>
                  </a:cubicBezTo>
                  <a:cubicBezTo>
                    <a:pt x="60" y="156"/>
                    <a:pt x="61" y="157"/>
                    <a:pt x="61" y="158"/>
                  </a:cubicBezTo>
                  <a:cubicBezTo>
                    <a:pt x="61" y="160"/>
                    <a:pt x="60" y="164"/>
                    <a:pt x="60" y="167"/>
                  </a:cubicBezTo>
                  <a:cubicBezTo>
                    <a:pt x="60" y="189"/>
                    <a:pt x="61" y="207"/>
                    <a:pt x="60" y="226"/>
                  </a:cubicBezTo>
                  <a:cubicBezTo>
                    <a:pt x="60" y="239"/>
                    <a:pt x="60" y="250"/>
                    <a:pt x="59" y="262"/>
                  </a:cubicBezTo>
                  <a:cubicBezTo>
                    <a:pt x="58" y="273"/>
                    <a:pt x="59" y="278"/>
                    <a:pt x="59" y="285"/>
                  </a:cubicBezTo>
                  <a:cubicBezTo>
                    <a:pt x="59" y="287"/>
                    <a:pt x="60" y="299"/>
                    <a:pt x="60" y="301"/>
                  </a:cubicBezTo>
                  <a:cubicBezTo>
                    <a:pt x="61" y="308"/>
                    <a:pt x="61" y="315"/>
                    <a:pt x="61" y="321"/>
                  </a:cubicBezTo>
                  <a:cubicBezTo>
                    <a:pt x="61" y="326"/>
                    <a:pt x="62" y="333"/>
                    <a:pt x="62" y="337"/>
                  </a:cubicBezTo>
                  <a:cubicBezTo>
                    <a:pt x="62" y="339"/>
                    <a:pt x="65" y="340"/>
                    <a:pt x="66" y="335"/>
                  </a:cubicBezTo>
                  <a:cubicBezTo>
                    <a:pt x="67" y="326"/>
                    <a:pt x="69" y="315"/>
                    <a:pt x="69" y="306"/>
                  </a:cubicBezTo>
                  <a:cubicBezTo>
                    <a:pt x="70" y="298"/>
                    <a:pt x="69" y="287"/>
                    <a:pt x="70" y="279"/>
                  </a:cubicBezTo>
                  <a:cubicBezTo>
                    <a:pt x="71" y="270"/>
                    <a:pt x="71" y="270"/>
                    <a:pt x="72" y="266"/>
                  </a:cubicBezTo>
                  <a:cubicBezTo>
                    <a:pt x="73" y="262"/>
                    <a:pt x="73" y="258"/>
                    <a:pt x="74" y="255"/>
                  </a:cubicBezTo>
                  <a:cubicBezTo>
                    <a:pt x="77" y="240"/>
                    <a:pt x="77" y="200"/>
                    <a:pt x="76" y="182"/>
                  </a:cubicBezTo>
                  <a:cubicBezTo>
                    <a:pt x="76" y="172"/>
                    <a:pt x="75" y="162"/>
                    <a:pt x="75" y="148"/>
                  </a:cubicBezTo>
                  <a:cubicBezTo>
                    <a:pt x="75" y="144"/>
                    <a:pt x="76" y="138"/>
                    <a:pt x="78" y="134"/>
                  </a:cubicBezTo>
                  <a:cubicBezTo>
                    <a:pt x="80" y="128"/>
                    <a:pt x="84" y="126"/>
                    <a:pt x="88" y="117"/>
                  </a:cubicBezTo>
                  <a:cubicBezTo>
                    <a:pt x="89" y="115"/>
                    <a:pt x="91" y="111"/>
                    <a:pt x="92" y="110"/>
                  </a:cubicBezTo>
                  <a:cubicBezTo>
                    <a:pt x="95" y="103"/>
                    <a:pt x="99" y="97"/>
                    <a:pt x="102" y="88"/>
                  </a:cubicBezTo>
                  <a:cubicBezTo>
                    <a:pt x="103" y="86"/>
                    <a:pt x="104" y="80"/>
                    <a:pt x="105" y="76"/>
                  </a:cubicBezTo>
                  <a:cubicBezTo>
                    <a:pt x="106" y="73"/>
                    <a:pt x="108" y="70"/>
                    <a:pt x="108" y="67"/>
                  </a:cubicBezTo>
                  <a:cubicBezTo>
                    <a:pt x="108" y="63"/>
                    <a:pt x="109" y="60"/>
                    <a:pt x="108" y="56"/>
                  </a:cubicBezTo>
                  <a:close/>
                  <a:moveTo>
                    <a:pt x="86" y="88"/>
                  </a:moveTo>
                  <a:cubicBezTo>
                    <a:pt x="85" y="88"/>
                    <a:pt x="81" y="97"/>
                    <a:pt x="78" y="102"/>
                  </a:cubicBezTo>
                  <a:cubicBezTo>
                    <a:pt x="77" y="104"/>
                    <a:pt x="77" y="106"/>
                    <a:pt x="77" y="106"/>
                  </a:cubicBezTo>
                  <a:cubicBezTo>
                    <a:pt x="72" y="108"/>
                    <a:pt x="74" y="102"/>
                    <a:pt x="74" y="97"/>
                  </a:cubicBezTo>
                  <a:cubicBezTo>
                    <a:pt x="75" y="90"/>
                    <a:pt x="76" y="83"/>
                    <a:pt x="77" y="75"/>
                  </a:cubicBezTo>
                  <a:cubicBezTo>
                    <a:pt x="79" y="64"/>
                    <a:pt x="80" y="53"/>
                    <a:pt x="81" y="42"/>
                  </a:cubicBezTo>
                  <a:cubicBezTo>
                    <a:pt x="81" y="38"/>
                    <a:pt x="85" y="17"/>
                    <a:pt x="85" y="10"/>
                  </a:cubicBezTo>
                  <a:cubicBezTo>
                    <a:pt x="85" y="9"/>
                    <a:pt x="87" y="6"/>
                    <a:pt x="89" y="8"/>
                  </a:cubicBezTo>
                  <a:cubicBezTo>
                    <a:pt x="91" y="11"/>
                    <a:pt x="92" y="16"/>
                    <a:pt x="93" y="20"/>
                  </a:cubicBezTo>
                  <a:cubicBezTo>
                    <a:pt x="95" y="26"/>
                    <a:pt x="95" y="29"/>
                    <a:pt x="96" y="35"/>
                  </a:cubicBezTo>
                  <a:cubicBezTo>
                    <a:pt x="97" y="37"/>
                    <a:pt x="97" y="42"/>
                    <a:pt x="97" y="44"/>
                  </a:cubicBezTo>
                  <a:cubicBezTo>
                    <a:pt x="97" y="65"/>
                    <a:pt x="93" y="72"/>
                    <a:pt x="86" y="88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C605AA2B-1644-47BD-A80A-91EED3634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0250" y="3911601"/>
              <a:ext cx="127000" cy="134938"/>
            </a:xfrm>
            <a:custGeom>
              <a:avLst/>
              <a:gdLst>
                <a:gd name="T0" fmla="*/ 38 w 49"/>
                <a:gd name="T1" fmla="*/ 1 h 52"/>
                <a:gd name="T2" fmla="*/ 49 w 49"/>
                <a:gd name="T3" fmla="*/ 12 h 52"/>
                <a:gd name="T4" fmla="*/ 48 w 49"/>
                <a:gd name="T5" fmla="*/ 19 h 52"/>
                <a:gd name="T6" fmla="*/ 35 w 49"/>
                <a:gd name="T7" fmla="*/ 32 h 52"/>
                <a:gd name="T8" fmla="*/ 25 w 49"/>
                <a:gd name="T9" fmla="*/ 40 h 52"/>
                <a:gd name="T10" fmla="*/ 13 w 49"/>
                <a:gd name="T11" fmla="*/ 49 h 52"/>
                <a:gd name="T12" fmla="*/ 1 w 49"/>
                <a:gd name="T13" fmla="*/ 49 h 52"/>
                <a:gd name="T14" fmla="*/ 10 w 49"/>
                <a:gd name="T15" fmla="*/ 38 h 52"/>
                <a:gd name="T16" fmla="*/ 29 w 49"/>
                <a:gd name="T17" fmla="*/ 14 h 52"/>
                <a:gd name="T18" fmla="*/ 38 w 49"/>
                <a:gd name="T1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52">
                  <a:moveTo>
                    <a:pt x="38" y="1"/>
                  </a:moveTo>
                  <a:cubicBezTo>
                    <a:pt x="45" y="0"/>
                    <a:pt x="48" y="5"/>
                    <a:pt x="49" y="12"/>
                  </a:cubicBezTo>
                  <a:cubicBezTo>
                    <a:pt x="49" y="15"/>
                    <a:pt x="49" y="17"/>
                    <a:pt x="48" y="19"/>
                  </a:cubicBezTo>
                  <a:cubicBezTo>
                    <a:pt x="45" y="24"/>
                    <a:pt x="40" y="29"/>
                    <a:pt x="35" y="32"/>
                  </a:cubicBezTo>
                  <a:cubicBezTo>
                    <a:pt x="33" y="34"/>
                    <a:pt x="27" y="38"/>
                    <a:pt x="25" y="40"/>
                  </a:cubicBezTo>
                  <a:cubicBezTo>
                    <a:pt x="20" y="44"/>
                    <a:pt x="16" y="47"/>
                    <a:pt x="13" y="49"/>
                  </a:cubicBezTo>
                  <a:cubicBezTo>
                    <a:pt x="10" y="51"/>
                    <a:pt x="1" y="52"/>
                    <a:pt x="1" y="49"/>
                  </a:cubicBezTo>
                  <a:cubicBezTo>
                    <a:pt x="0" y="47"/>
                    <a:pt x="3" y="46"/>
                    <a:pt x="10" y="38"/>
                  </a:cubicBezTo>
                  <a:cubicBezTo>
                    <a:pt x="14" y="34"/>
                    <a:pt x="25" y="21"/>
                    <a:pt x="29" y="14"/>
                  </a:cubicBezTo>
                  <a:cubicBezTo>
                    <a:pt x="32" y="10"/>
                    <a:pt x="36" y="1"/>
                    <a:pt x="38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35F47BF9-05D5-405E-9F24-6BEEDA71D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4450" y="3973513"/>
              <a:ext cx="701675" cy="604838"/>
            </a:xfrm>
            <a:custGeom>
              <a:avLst/>
              <a:gdLst>
                <a:gd name="T0" fmla="*/ 180 w 271"/>
                <a:gd name="T1" fmla="*/ 117 h 233"/>
                <a:gd name="T2" fmla="*/ 175 w 271"/>
                <a:gd name="T3" fmla="*/ 137 h 233"/>
                <a:gd name="T4" fmla="*/ 202 w 271"/>
                <a:gd name="T5" fmla="*/ 128 h 233"/>
                <a:gd name="T6" fmla="*/ 89 w 271"/>
                <a:gd name="T7" fmla="*/ 28 h 233"/>
                <a:gd name="T8" fmla="*/ 85 w 271"/>
                <a:gd name="T9" fmla="*/ 58 h 233"/>
                <a:gd name="T10" fmla="*/ 98 w 271"/>
                <a:gd name="T11" fmla="*/ 36 h 233"/>
                <a:gd name="T12" fmla="*/ 97 w 271"/>
                <a:gd name="T13" fmla="*/ 8 h 233"/>
                <a:gd name="T14" fmla="*/ 122 w 271"/>
                <a:gd name="T15" fmla="*/ 43 h 233"/>
                <a:gd name="T16" fmla="*/ 94 w 271"/>
                <a:gd name="T17" fmla="*/ 74 h 233"/>
                <a:gd name="T18" fmla="*/ 77 w 271"/>
                <a:gd name="T19" fmla="*/ 93 h 233"/>
                <a:gd name="T20" fmla="*/ 86 w 271"/>
                <a:gd name="T21" fmla="*/ 116 h 233"/>
                <a:gd name="T22" fmla="*/ 123 w 271"/>
                <a:gd name="T23" fmla="*/ 88 h 233"/>
                <a:gd name="T24" fmla="*/ 153 w 271"/>
                <a:gd name="T25" fmla="*/ 65 h 233"/>
                <a:gd name="T26" fmla="*/ 158 w 271"/>
                <a:gd name="T27" fmla="*/ 5 h 233"/>
                <a:gd name="T28" fmla="*/ 174 w 271"/>
                <a:gd name="T29" fmla="*/ 10 h 233"/>
                <a:gd name="T30" fmla="*/ 176 w 271"/>
                <a:gd name="T31" fmla="*/ 36 h 233"/>
                <a:gd name="T32" fmla="*/ 196 w 271"/>
                <a:gd name="T33" fmla="*/ 34 h 233"/>
                <a:gd name="T34" fmla="*/ 192 w 271"/>
                <a:gd name="T35" fmla="*/ 58 h 233"/>
                <a:gd name="T36" fmla="*/ 166 w 271"/>
                <a:gd name="T37" fmla="*/ 82 h 233"/>
                <a:gd name="T38" fmla="*/ 145 w 271"/>
                <a:gd name="T39" fmla="*/ 124 h 233"/>
                <a:gd name="T40" fmla="*/ 175 w 271"/>
                <a:gd name="T41" fmla="*/ 109 h 233"/>
                <a:gd name="T42" fmla="*/ 211 w 271"/>
                <a:gd name="T43" fmla="*/ 101 h 233"/>
                <a:gd name="T44" fmla="*/ 202 w 271"/>
                <a:gd name="T45" fmla="*/ 152 h 233"/>
                <a:gd name="T46" fmla="*/ 251 w 271"/>
                <a:gd name="T47" fmla="*/ 189 h 233"/>
                <a:gd name="T48" fmla="*/ 269 w 271"/>
                <a:gd name="T49" fmla="*/ 222 h 233"/>
                <a:gd name="T50" fmla="*/ 237 w 271"/>
                <a:gd name="T51" fmla="*/ 208 h 233"/>
                <a:gd name="T52" fmla="*/ 193 w 271"/>
                <a:gd name="T53" fmla="*/ 165 h 233"/>
                <a:gd name="T54" fmla="*/ 162 w 271"/>
                <a:gd name="T55" fmla="*/ 194 h 233"/>
                <a:gd name="T56" fmla="*/ 114 w 271"/>
                <a:gd name="T57" fmla="*/ 176 h 233"/>
                <a:gd name="T58" fmla="*/ 126 w 271"/>
                <a:gd name="T59" fmla="*/ 175 h 233"/>
                <a:gd name="T60" fmla="*/ 181 w 271"/>
                <a:gd name="T61" fmla="*/ 156 h 233"/>
                <a:gd name="T62" fmla="*/ 135 w 271"/>
                <a:gd name="T63" fmla="*/ 124 h 233"/>
                <a:gd name="T64" fmla="*/ 143 w 271"/>
                <a:gd name="T65" fmla="*/ 95 h 233"/>
                <a:gd name="T66" fmla="*/ 105 w 271"/>
                <a:gd name="T67" fmla="*/ 118 h 233"/>
                <a:gd name="T68" fmla="*/ 69 w 271"/>
                <a:gd name="T69" fmla="*/ 145 h 233"/>
                <a:gd name="T70" fmla="*/ 63 w 271"/>
                <a:gd name="T71" fmla="*/ 214 h 233"/>
                <a:gd name="T72" fmla="*/ 46 w 271"/>
                <a:gd name="T73" fmla="*/ 232 h 233"/>
                <a:gd name="T74" fmla="*/ 30 w 271"/>
                <a:gd name="T75" fmla="*/ 194 h 233"/>
                <a:gd name="T76" fmla="*/ 48 w 271"/>
                <a:gd name="T77" fmla="*/ 188 h 233"/>
                <a:gd name="T78" fmla="*/ 48 w 271"/>
                <a:gd name="T79" fmla="*/ 160 h 233"/>
                <a:gd name="T80" fmla="*/ 19 w 271"/>
                <a:gd name="T81" fmla="*/ 185 h 233"/>
                <a:gd name="T82" fmla="*/ 2 w 271"/>
                <a:gd name="T83" fmla="*/ 182 h 233"/>
                <a:gd name="T84" fmla="*/ 37 w 271"/>
                <a:gd name="T85" fmla="*/ 147 h 233"/>
                <a:gd name="T86" fmla="*/ 63 w 271"/>
                <a:gd name="T87" fmla="*/ 105 h 233"/>
                <a:gd name="T88" fmla="*/ 42 w 271"/>
                <a:gd name="T89" fmla="*/ 107 h 233"/>
                <a:gd name="T90" fmla="*/ 44 w 271"/>
                <a:gd name="T91" fmla="*/ 85 h 233"/>
                <a:gd name="T92" fmla="*/ 69 w 271"/>
                <a:gd name="T93" fmla="*/ 66 h 233"/>
                <a:gd name="T94" fmla="*/ 78 w 271"/>
                <a:gd name="T95" fmla="*/ 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33">
                  <a:moveTo>
                    <a:pt x="200" y="112"/>
                  </a:moveTo>
                  <a:cubicBezTo>
                    <a:pt x="196" y="112"/>
                    <a:pt x="190" y="114"/>
                    <a:pt x="187" y="115"/>
                  </a:cubicBezTo>
                  <a:cubicBezTo>
                    <a:pt x="184" y="116"/>
                    <a:pt x="182" y="117"/>
                    <a:pt x="180" y="117"/>
                  </a:cubicBezTo>
                  <a:cubicBezTo>
                    <a:pt x="177" y="119"/>
                    <a:pt x="175" y="121"/>
                    <a:pt x="172" y="122"/>
                  </a:cubicBezTo>
                  <a:cubicBezTo>
                    <a:pt x="170" y="123"/>
                    <a:pt x="164" y="127"/>
                    <a:pt x="164" y="129"/>
                  </a:cubicBezTo>
                  <a:cubicBezTo>
                    <a:pt x="164" y="134"/>
                    <a:pt x="171" y="135"/>
                    <a:pt x="175" y="137"/>
                  </a:cubicBezTo>
                  <a:cubicBezTo>
                    <a:pt x="182" y="140"/>
                    <a:pt x="186" y="145"/>
                    <a:pt x="191" y="144"/>
                  </a:cubicBezTo>
                  <a:cubicBezTo>
                    <a:pt x="194" y="144"/>
                    <a:pt x="195" y="142"/>
                    <a:pt x="198" y="137"/>
                  </a:cubicBezTo>
                  <a:cubicBezTo>
                    <a:pt x="199" y="135"/>
                    <a:pt x="201" y="131"/>
                    <a:pt x="202" y="128"/>
                  </a:cubicBezTo>
                  <a:cubicBezTo>
                    <a:pt x="202" y="124"/>
                    <a:pt x="206" y="113"/>
                    <a:pt x="200" y="112"/>
                  </a:cubicBezTo>
                  <a:close/>
                  <a:moveTo>
                    <a:pt x="91" y="24"/>
                  </a:moveTo>
                  <a:cubicBezTo>
                    <a:pt x="91" y="24"/>
                    <a:pt x="89" y="27"/>
                    <a:pt x="89" y="28"/>
                  </a:cubicBezTo>
                  <a:cubicBezTo>
                    <a:pt x="87" y="34"/>
                    <a:pt x="87" y="39"/>
                    <a:pt x="85" y="45"/>
                  </a:cubicBezTo>
                  <a:cubicBezTo>
                    <a:pt x="84" y="49"/>
                    <a:pt x="82" y="51"/>
                    <a:pt x="83" y="54"/>
                  </a:cubicBezTo>
                  <a:cubicBezTo>
                    <a:pt x="83" y="55"/>
                    <a:pt x="83" y="59"/>
                    <a:pt x="85" y="58"/>
                  </a:cubicBezTo>
                  <a:cubicBezTo>
                    <a:pt x="90" y="56"/>
                    <a:pt x="92" y="54"/>
                    <a:pt x="95" y="50"/>
                  </a:cubicBezTo>
                  <a:cubicBezTo>
                    <a:pt x="96" y="49"/>
                    <a:pt x="101" y="46"/>
                    <a:pt x="101" y="43"/>
                  </a:cubicBezTo>
                  <a:cubicBezTo>
                    <a:pt x="100" y="40"/>
                    <a:pt x="99" y="38"/>
                    <a:pt x="98" y="36"/>
                  </a:cubicBezTo>
                  <a:cubicBezTo>
                    <a:pt x="95" y="32"/>
                    <a:pt x="96" y="25"/>
                    <a:pt x="91" y="24"/>
                  </a:cubicBezTo>
                  <a:close/>
                  <a:moveTo>
                    <a:pt x="89" y="1"/>
                  </a:moveTo>
                  <a:cubicBezTo>
                    <a:pt x="94" y="0"/>
                    <a:pt x="96" y="4"/>
                    <a:pt x="97" y="8"/>
                  </a:cubicBezTo>
                  <a:cubicBezTo>
                    <a:pt x="97" y="10"/>
                    <a:pt x="100" y="16"/>
                    <a:pt x="100" y="17"/>
                  </a:cubicBezTo>
                  <a:cubicBezTo>
                    <a:pt x="101" y="21"/>
                    <a:pt x="104" y="25"/>
                    <a:pt x="106" y="28"/>
                  </a:cubicBezTo>
                  <a:cubicBezTo>
                    <a:pt x="111" y="35"/>
                    <a:pt x="120" y="33"/>
                    <a:pt x="122" y="43"/>
                  </a:cubicBezTo>
                  <a:cubicBezTo>
                    <a:pt x="123" y="49"/>
                    <a:pt x="118" y="48"/>
                    <a:pt x="115" y="51"/>
                  </a:cubicBezTo>
                  <a:cubicBezTo>
                    <a:pt x="113" y="53"/>
                    <a:pt x="107" y="60"/>
                    <a:pt x="105" y="62"/>
                  </a:cubicBezTo>
                  <a:cubicBezTo>
                    <a:pt x="101" y="67"/>
                    <a:pt x="98" y="70"/>
                    <a:pt x="94" y="74"/>
                  </a:cubicBezTo>
                  <a:cubicBezTo>
                    <a:pt x="92" y="76"/>
                    <a:pt x="89" y="79"/>
                    <a:pt x="87" y="81"/>
                  </a:cubicBezTo>
                  <a:cubicBezTo>
                    <a:pt x="84" y="84"/>
                    <a:pt x="84" y="82"/>
                    <a:pt x="81" y="86"/>
                  </a:cubicBezTo>
                  <a:cubicBezTo>
                    <a:pt x="79" y="88"/>
                    <a:pt x="77" y="90"/>
                    <a:pt x="77" y="93"/>
                  </a:cubicBezTo>
                  <a:cubicBezTo>
                    <a:pt x="75" y="101"/>
                    <a:pt x="75" y="106"/>
                    <a:pt x="72" y="111"/>
                  </a:cubicBezTo>
                  <a:cubicBezTo>
                    <a:pt x="72" y="113"/>
                    <a:pt x="69" y="124"/>
                    <a:pt x="70" y="124"/>
                  </a:cubicBezTo>
                  <a:cubicBezTo>
                    <a:pt x="76" y="124"/>
                    <a:pt x="82" y="118"/>
                    <a:pt x="86" y="116"/>
                  </a:cubicBezTo>
                  <a:cubicBezTo>
                    <a:pt x="92" y="111"/>
                    <a:pt x="98" y="108"/>
                    <a:pt x="104" y="103"/>
                  </a:cubicBezTo>
                  <a:cubicBezTo>
                    <a:pt x="109" y="100"/>
                    <a:pt x="112" y="97"/>
                    <a:pt x="117" y="93"/>
                  </a:cubicBezTo>
                  <a:cubicBezTo>
                    <a:pt x="118" y="93"/>
                    <a:pt x="122" y="89"/>
                    <a:pt x="123" y="88"/>
                  </a:cubicBezTo>
                  <a:cubicBezTo>
                    <a:pt x="125" y="87"/>
                    <a:pt x="130" y="84"/>
                    <a:pt x="132" y="82"/>
                  </a:cubicBezTo>
                  <a:cubicBezTo>
                    <a:pt x="136" y="79"/>
                    <a:pt x="141" y="78"/>
                    <a:pt x="144" y="74"/>
                  </a:cubicBezTo>
                  <a:cubicBezTo>
                    <a:pt x="146" y="71"/>
                    <a:pt x="152" y="67"/>
                    <a:pt x="153" y="65"/>
                  </a:cubicBezTo>
                  <a:cubicBezTo>
                    <a:pt x="156" y="53"/>
                    <a:pt x="157" y="37"/>
                    <a:pt x="158" y="25"/>
                  </a:cubicBezTo>
                  <a:cubicBezTo>
                    <a:pt x="158" y="22"/>
                    <a:pt x="158" y="18"/>
                    <a:pt x="158" y="16"/>
                  </a:cubicBezTo>
                  <a:cubicBezTo>
                    <a:pt x="157" y="12"/>
                    <a:pt x="157" y="8"/>
                    <a:pt x="158" y="5"/>
                  </a:cubicBezTo>
                  <a:cubicBezTo>
                    <a:pt x="158" y="4"/>
                    <a:pt x="159" y="4"/>
                    <a:pt x="160" y="3"/>
                  </a:cubicBezTo>
                  <a:cubicBezTo>
                    <a:pt x="161" y="2"/>
                    <a:pt x="161" y="1"/>
                    <a:pt x="162" y="1"/>
                  </a:cubicBezTo>
                  <a:cubicBezTo>
                    <a:pt x="167" y="1"/>
                    <a:pt x="172" y="7"/>
                    <a:pt x="174" y="10"/>
                  </a:cubicBezTo>
                  <a:cubicBezTo>
                    <a:pt x="175" y="13"/>
                    <a:pt x="181" y="18"/>
                    <a:pt x="179" y="23"/>
                  </a:cubicBezTo>
                  <a:cubicBezTo>
                    <a:pt x="178" y="25"/>
                    <a:pt x="177" y="27"/>
                    <a:pt x="177" y="29"/>
                  </a:cubicBezTo>
                  <a:cubicBezTo>
                    <a:pt x="176" y="31"/>
                    <a:pt x="176" y="34"/>
                    <a:pt x="176" y="36"/>
                  </a:cubicBezTo>
                  <a:cubicBezTo>
                    <a:pt x="174" y="41"/>
                    <a:pt x="173" y="51"/>
                    <a:pt x="179" y="50"/>
                  </a:cubicBezTo>
                  <a:cubicBezTo>
                    <a:pt x="182" y="50"/>
                    <a:pt x="186" y="45"/>
                    <a:pt x="188" y="42"/>
                  </a:cubicBezTo>
                  <a:cubicBezTo>
                    <a:pt x="190" y="39"/>
                    <a:pt x="194" y="37"/>
                    <a:pt x="196" y="34"/>
                  </a:cubicBezTo>
                  <a:cubicBezTo>
                    <a:pt x="198" y="32"/>
                    <a:pt x="198" y="26"/>
                    <a:pt x="201" y="27"/>
                  </a:cubicBezTo>
                  <a:cubicBezTo>
                    <a:pt x="208" y="29"/>
                    <a:pt x="200" y="41"/>
                    <a:pt x="199" y="44"/>
                  </a:cubicBezTo>
                  <a:cubicBezTo>
                    <a:pt x="197" y="50"/>
                    <a:pt x="195" y="53"/>
                    <a:pt x="192" y="58"/>
                  </a:cubicBezTo>
                  <a:cubicBezTo>
                    <a:pt x="190" y="61"/>
                    <a:pt x="184" y="66"/>
                    <a:pt x="181" y="68"/>
                  </a:cubicBezTo>
                  <a:cubicBezTo>
                    <a:pt x="178" y="72"/>
                    <a:pt x="177" y="70"/>
                    <a:pt x="173" y="75"/>
                  </a:cubicBezTo>
                  <a:cubicBezTo>
                    <a:pt x="171" y="77"/>
                    <a:pt x="168" y="80"/>
                    <a:pt x="166" y="82"/>
                  </a:cubicBezTo>
                  <a:cubicBezTo>
                    <a:pt x="165" y="86"/>
                    <a:pt x="164" y="89"/>
                    <a:pt x="162" y="93"/>
                  </a:cubicBezTo>
                  <a:cubicBezTo>
                    <a:pt x="160" y="96"/>
                    <a:pt x="159" y="99"/>
                    <a:pt x="156" y="102"/>
                  </a:cubicBezTo>
                  <a:cubicBezTo>
                    <a:pt x="154" y="106"/>
                    <a:pt x="142" y="121"/>
                    <a:pt x="145" y="124"/>
                  </a:cubicBezTo>
                  <a:cubicBezTo>
                    <a:pt x="146" y="125"/>
                    <a:pt x="149" y="126"/>
                    <a:pt x="151" y="125"/>
                  </a:cubicBezTo>
                  <a:cubicBezTo>
                    <a:pt x="156" y="124"/>
                    <a:pt x="161" y="118"/>
                    <a:pt x="165" y="115"/>
                  </a:cubicBezTo>
                  <a:cubicBezTo>
                    <a:pt x="168" y="112"/>
                    <a:pt x="172" y="111"/>
                    <a:pt x="175" y="109"/>
                  </a:cubicBezTo>
                  <a:cubicBezTo>
                    <a:pt x="180" y="107"/>
                    <a:pt x="186" y="104"/>
                    <a:pt x="191" y="102"/>
                  </a:cubicBezTo>
                  <a:cubicBezTo>
                    <a:pt x="196" y="100"/>
                    <a:pt x="201" y="99"/>
                    <a:pt x="204" y="99"/>
                  </a:cubicBezTo>
                  <a:cubicBezTo>
                    <a:pt x="206" y="98"/>
                    <a:pt x="209" y="100"/>
                    <a:pt x="211" y="101"/>
                  </a:cubicBezTo>
                  <a:cubicBezTo>
                    <a:pt x="213" y="103"/>
                    <a:pt x="215" y="105"/>
                    <a:pt x="217" y="107"/>
                  </a:cubicBezTo>
                  <a:cubicBezTo>
                    <a:pt x="223" y="117"/>
                    <a:pt x="212" y="134"/>
                    <a:pt x="208" y="142"/>
                  </a:cubicBezTo>
                  <a:cubicBezTo>
                    <a:pt x="207" y="143"/>
                    <a:pt x="201" y="150"/>
                    <a:pt x="202" y="152"/>
                  </a:cubicBezTo>
                  <a:cubicBezTo>
                    <a:pt x="207" y="158"/>
                    <a:pt x="221" y="167"/>
                    <a:pt x="227" y="172"/>
                  </a:cubicBezTo>
                  <a:cubicBezTo>
                    <a:pt x="233" y="176"/>
                    <a:pt x="239" y="182"/>
                    <a:pt x="244" y="184"/>
                  </a:cubicBezTo>
                  <a:cubicBezTo>
                    <a:pt x="247" y="186"/>
                    <a:pt x="248" y="187"/>
                    <a:pt x="251" y="189"/>
                  </a:cubicBezTo>
                  <a:cubicBezTo>
                    <a:pt x="256" y="192"/>
                    <a:pt x="257" y="193"/>
                    <a:pt x="260" y="197"/>
                  </a:cubicBezTo>
                  <a:cubicBezTo>
                    <a:pt x="264" y="202"/>
                    <a:pt x="266" y="207"/>
                    <a:pt x="268" y="214"/>
                  </a:cubicBezTo>
                  <a:cubicBezTo>
                    <a:pt x="269" y="216"/>
                    <a:pt x="271" y="219"/>
                    <a:pt x="269" y="222"/>
                  </a:cubicBezTo>
                  <a:cubicBezTo>
                    <a:pt x="268" y="224"/>
                    <a:pt x="260" y="229"/>
                    <a:pt x="255" y="226"/>
                  </a:cubicBezTo>
                  <a:cubicBezTo>
                    <a:pt x="252" y="224"/>
                    <a:pt x="251" y="223"/>
                    <a:pt x="248" y="220"/>
                  </a:cubicBezTo>
                  <a:cubicBezTo>
                    <a:pt x="244" y="215"/>
                    <a:pt x="240" y="212"/>
                    <a:pt x="237" y="208"/>
                  </a:cubicBezTo>
                  <a:cubicBezTo>
                    <a:pt x="235" y="206"/>
                    <a:pt x="229" y="198"/>
                    <a:pt x="227" y="195"/>
                  </a:cubicBezTo>
                  <a:cubicBezTo>
                    <a:pt x="221" y="188"/>
                    <a:pt x="214" y="181"/>
                    <a:pt x="207" y="176"/>
                  </a:cubicBezTo>
                  <a:cubicBezTo>
                    <a:pt x="203" y="172"/>
                    <a:pt x="197" y="164"/>
                    <a:pt x="193" y="165"/>
                  </a:cubicBezTo>
                  <a:cubicBezTo>
                    <a:pt x="191" y="165"/>
                    <a:pt x="187" y="170"/>
                    <a:pt x="184" y="173"/>
                  </a:cubicBezTo>
                  <a:cubicBezTo>
                    <a:pt x="179" y="177"/>
                    <a:pt x="175" y="182"/>
                    <a:pt x="170" y="186"/>
                  </a:cubicBezTo>
                  <a:cubicBezTo>
                    <a:pt x="167" y="189"/>
                    <a:pt x="165" y="192"/>
                    <a:pt x="162" y="194"/>
                  </a:cubicBezTo>
                  <a:cubicBezTo>
                    <a:pt x="156" y="200"/>
                    <a:pt x="146" y="207"/>
                    <a:pt x="136" y="209"/>
                  </a:cubicBezTo>
                  <a:cubicBezTo>
                    <a:pt x="131" y="210"/>
                    <a:pt x="128" y="203"/>
                    <a:pt x="126" y="201"/>
                  </a:cubicBezTo>
                  <a:cubicBezTo>
                    <a:pt x="121" y="193"/>
                    <a:pt x="118" y="185"/>
                    <a:pt x="114" y="176"/>
                  </a:cubicBezTo>
                  <a:cubicBezTo>
                    <a:pt x="112" y="171"/>
                    <a:pt x="111" y="160"/>
                    <a:pt x="113" y="159"/>
                  </a:cubicBezTo>
                  <a:cubicBezTo>
                    <a:pt x="115" y="157"/>
                    <a:pt x="116" y="162"/>
                    <a:pt x="118" y="163"/>
                  </a:cubicBezTo>
                  <a:cubicBezTo>
                    <a:pt x="122" y="167"/>
                    <a:pt x="123" y="170"/>
                    <a:pt x="126" y="175"/>
                  </a:cubicBezTo>
                  <a:cubicBezTo>
                    <a:pt x="128" y="178"/>
                    <a:pt x="131" y="182"/>
                    <a:pt x="135" y="184"/>
                  </a:cubicBezTo>
                  <a:cubicBezTo>
                    <a:pt x="150" y="193"/>
                    <a:pt x="165" y="176"/>
                    <a:pt x="171" y="169"/>
                  </a:cubicBezTo>
                  <a:cubicBezTo>
                    <a:pt x="173" y="166"/>
                    <a:pt x="182" y="159"/>
                    <a:pt x="181" y="156"/>
                  </a:cubicBezTo>
                  <a:cubicBezTo>
                    <a:pt x="181" y="152"/>
                    <a:pt x="159" y="142"/>
                    <a:pt x="150" y="140"/>
                  </a:cubicBezTo>
                  <a:cubicBezTo>
                    <a:pt x="143" y="139"/>
                    <a:pt x="127" y="142"/>
                    <a:pt x="128" y="134"/>
                  </a:cubicBezTo>
                  <a:cubicBezTo>
                    <a:pt x="128" y="130"/>
                    <a:pt x="133" y="127"/>
                    <a:pt x="135" y="124"/>
                  </a:cubicBezTo>
                  <a:cubicBezTo>
                    <a:pt x="138" y="120"/>
                    <a:pt x="140" y="112"/>
                    <a:pt x="142" y="108"/>
                  </a:cubicBezTo>
                  <a:cubicBezTo>
                    <a:pt x="144" y="105"/>
                    <a:pt x="146" y="101"/>
                    <a:pt x="144" y="97"/>
                  </a:cubicBezTo>
                  <a:cubicBezTo>
                    <a:pt x="144" y="97"/>
                    <a:pt x="143" y="95"/>
                    <a:pt x="143" y="95"/>
                  </a:cubicBezTo>
                  <a:cubicBezTo>
                    <a:pt x="140" y="95"/>
                    <a:pt x="140" y="95"/>
                    <a:pt x="138" y="97"/>
                  </a:cubicBezTo>
                  <a:cubicBezTo>
                    <a:pt x="132" y="101"/>
                    <a:pt x="127" y="103"/>
                    <a:pt x="121" y="108"/>
                  </a:cubicBezTo>
                  <a:cubicBezTo>
                    <a:pt x="117" y="111"/>
                    <a:pt x="110" y="116"/>
                    <a:pt x="105" y="118"/>
                  </a:cubicBezTo>
                  <a:cubicBezTo>
                    <a:pt x="99" y="122"/>
                    <a:pt x="93" y="125"/>
                    <a:pt x="87" y="129"/>
                  </a:cubicBezTo>
                  <a:cubicBezTo>
                    <a:pt x="85" y="131"/>
                    <a:pt x="83" y="133"/>
                    <a:pt x="80" y="135"/>
                  </a:cubicBezTo>
                  <a:cubicBezTo>
                    <a:pt x="76" y="138"/>
                    <a:pt x="76" y="140"/>
                    <a:pt x="69" y="145"/>
                  </a:cubicBezTo>
                  <a:cubicBezTo>
                    <a:pt x="67" y="146"/>
                    <a:pt x="65" y="158"/>
                    <a:pt x="65" y="160"/>
                  </a:cubicBezTo>
                  <a:cubicBezTo>
                    <a:pt x="64" y="173"/>
                    <a:pt x="63" y="186"/>
                    <a:pt x="63" y="198"/>
                  </a:cubicBezTo>
                  <a:cubicBezTo>
                    <a:pt x="63" y="201"/>
                    <a:pt x="63" y="211"/>
                    <a:pt x="63" y="214"/>
                  </a:cubicBezTo>
                  <a:cubicBezTo>
                    <a:pt x="63" y="216"/>
                    <a:pt x="63" y="225"/>
                    <a:pt x="61" y="228"/>
                  </a:cubicBezTo>
                  <a:cubicBezTo>
                    <a:pt x="60" y="229"/>
                    <a:pt x="56" y="231"/>
                    <a:pt x="54" y="232"/>
                  </a:cubicBezTo>
                  <a:cubicBezTo>
                    <a:pt x="52" y="233"/>
                    <a:pt x="49" y="233"/>
                    <a:pt x="46" y="232"/>
                  </a:cubicBezTo>
                  <a:cubicBezTo>
                    <a:pt x="43" y="230"/>
                    <a:pt x="42" y="228"/>
                    <a:pt x="40" y="225"/>
                  </a:cubicBezTo>
                  <a:cubicBezTo>
                    <a:pt x="38" y="220"/>
                    <a:pt x="36" y="214"/>
                    <a:pt x="35" y="208"/>
                  </a:cubicBezTo>
                  <a:cubicBezTo>
                    <a:pt x="35" y="207"/>
                    <a:pt x="33" y="197"/>
                    <a:pt x="30" y="194"/>
                  </a:cubicBezTo>
                  <a:cubicBezTo>
                    <a:pt x="29" y="193"/>
                    <a:pt x="29" y="188"/>
                    <a:pt x="31" y="187"/>
                  </a:cubicBezTo>
                  <a:cubicBezTo>
                    <a:pt x="32" y="187"/>
                    <a:pt x="44" y="199"/>
                    <a:pt x="46" y="197"/>
                  </a:cubicBezTo>
                  <a:cubicBezTo>
                    <a:pt x="48" y="195"/>
                    <a:pt x="47" y="191"/>
                    <a:pt x="48" y="188"/>
                  </a:cubicBezTo>
                  <a:cubicBezTo>
                    <a:pt x="50" y="181"/>
                    <a:pt x="50" y="175"/>
                    <a:pt x="51" y="168"/>
                  </a:cubicBezTo>
                  <a:cubicBezTo>
                    <a:pt x="51" y="166"/>
                    <a:pt x="52" y="160"/>
                    <a:pt x="50" y="159"/>
                  </a:cubicBezTo>
                  <a:cubicBezTo>
                    <a:pt x="49" y="159"/>
                    <a:pt x="48" y="160"/>
                    <a:pt x="48" y="160"/>
                  </a:cubicBezTo>
                  <a:cubicBezTo>
                    <a:pt x="45" y="162"/>
                    <a:pt x="43" y="165"/>
                    <a:pt x="40" y="168"/>
                  </a:cubicBezTo>
                  <a:cubicBezTo>
                    <a:pt x="38" y="170"/>
                    <a:pt x="36" y="172"/>
                    <a:pt x="34" y="174"/>
                  </a:cubicBezTo>
                  <a:cubicBezTo>
                    <a:pt x="28" y="180"/>
                    <a:pt x="25" y="181"/>
                    <a:pt x="19" y="185"/>
                  </a:cubicBezTo>
                  <a:cubicBezTo>
                    <a:pt x="18" y="186"/>
                    <a:pt x="10" y="189"/>
                    <a:pt x="8" y="188"/>
                  </a:cubicBezTo>
                  <a:cubicBezTo>
                    <a:pt x="7" y="187"/>
                    <a:pt x="5" y="187"/>
                    <a:pt x="4" y="186"/>
                  </a:cubicBezTo>
                  <a:cubicBezTo>
                    <a:pt x="3" y="185"/>
                    <a:pt x="2" y="184"/>
                    <a:pt x="2" y="182"/>
                  </a:cubicBezTo>
                  <a:cubicBezTo>
                    <a:pt x="0" y="178"/>
                    <a:pt x="3" y="174"/>
                    <a:pt x="5" y="172"/>
                  </a:cubicBezTo>
                  <a:cubicBezTo>
                    <a:pt x="9" y="169"/>
                    <a:pt x="11" y="164"/>
                    <a:pt x="14" y="163"/>
                  </a:cubicBezTo>
                  <a:cubicBezTo>
                    <a:pt x="23" y="158"/>
                    <a:pt x="28" y="154"/>
                    <a:pt x="37" y="147"/>
                  </a:cubicBezTo>
                  <a:cubicBezTo>
                    <a:pt x="40" y="145"/>
                    <a:pt x="42" y="143"/>
                    <a:pt x="45" y="142"/>
                  </a:cubicBezTo>
                  <a:cubicBezTo>
                    <a:pt x="49" y="139"/>
                    <a:pt x="55" y="133"/>
                    <a:pt x="57" y="129"/>
                  </a:cubicBezTo>
                  <a:cubicBezTo>
                    <a:pt x="59" y="127"/>
                    <a:pt x="63" y="109"/>
                    <a:pt x="63" y="105"/>
                  </a:cubicBezTo>
                  <a:cubicBezTo>
                    <a:pt x="64" y="103"/>
                    <a:pt x="65" y="98"/>
                    <a:pt x="63" y="97"/>
                  </a:cubicBezTo>
                  <a:cubicBezTo>
                    <a:pt x="62" y="96"/>
                    <a:pt x="61" y="97"/>
                    <a:pt x="59" y="99"/>
                  </a:cubicBezTo>
                  <a:cubicBezTo>
                    <a:pt x="56" y="100"/>
                    <a:pt x="45" y="106"/>
                    <a:pt x="42" y="107"/>
                  </a:cubicBezTo>
                  <a:cubicBezTo>
                    <a:pt x="35" y="108"/>
                    <a:pt x="29" y="113"/>
                    <a:pt x="22" y="106"/>
                  </a:cubicBezTo>
                  <a:cubicBezTo>
                    <a:pt x="17" y="100"/>
                    <a:pt x="24" y="94"/>
                    <a:pt x="28" y="92"/>
                  </a:cubicBezTo>
                  <a:cubicBezTo>
                    <a:pt x="33" y="89"/>
                    <a:pt x="38" y="87"/>
                    <a:pt x="44" y="85"/>
                  </a:cubicBezTo>
                  <a:cubicBezTo>
                    <a:pt x="47" y="84"/>
                    <a:pt x="50" y="81"/>
                    <a:pt x="52" y="80"/>
                  </a:cubicBezTo>
                  <a:cubicBezTo>
                    <a:pt x="58" y="77"/>
                    <a:pt x="62" y="75"/>
                    <a:pt x="65" y="70"/>
                  </a:cubicBezTo>
                  <a:cubicBezTo>
                    <a:pt x="66" y="69"/>
                    <a:pt x="68" y="68"/>
                    <a:pt x="69" y="66"/>
                  </a:cubicBezTo>
                  <a:cubicBezTo>
                    <a:pt x="70" y="64"/>
                    <a:pt x="70" y="62"/>
                    <a:pt x="71" y="61"/>
                  </a:cubicBezTo>
                  <a:cubicBezTo>
                    <a:pt x="72" y="56"/>
                    <a:pt x="72" y="54"/>
                    <a:pt x="74" y="48"/>
                  </a:cubicBezTo>
                  <a:cubicBezTo>
                    <a:pt x="75" y="40"/>
                    <a:pt x="77" y="36"/>
                    <a:pt x="78" y="30"/>
                  </a:cubicBezTo>
                  <a:cubicBezTo>
                    <a:pt x="79" y="22"/>
                    <a:pt x="81" y="22"/>
                    <a:pt x="84" y="15"/>
                  </a:cubicBezTo>
                  <a:cubicBezTo>
                    <a:pt x="85" y="9"/>
                    <a:pt x="83" y="2"/>
                    <a:pt x="8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A75B9960-941D-4729-AA44-DF2EC9F46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4141788"/>
              <a:ext cx="298450" cy="509588"/>
            </a:xfrm>
            <a:custGeom>
              <a:avLst/>
              <a:gdLst>
                <a:gd name="T0" fmla="*/ 112 w 115"/>
                <a:gd name="T1" fmla="*/ 22 h 196"/>
                <a:gd name="T2" fmla="*/ 109 w 115"/>
                <a:gd name="T3" fmla="*/ 46 h 196"/>
                <a:gd name="T4" fmla="*/ 100 w 115"/>
                <a:gd name="T5" fmla="*/ 63 h 196"/>
                <a:gd name="T6" fmla="*/ 100 w 115"/>
                <a:gd name="T7" fmla="*/ 83 h 196"/>
                <a:gd name="T8" fmla="*/ 92 w 115"/>
                <a:gd name="T9" fmla="*/ 58 h 196"/>
                <a:gd name="T10" fmla="*/ 95 w 115"/>
                <a:gd name="T11" fmla="*/ 29 h 196"/>
                <a:gd name="T12" fmla="*/ 88 w 115"/>
                <a:gd name="T13" fmla="*/ 61 h 196"/>
                <a:gd name="T14" fmla="*/ 83 w 115"/>
                <a:gd name="T15" fmla="*/ 109 h 196"/>
                <a:gd name="T16" fmla="*/ 82 w 115"/>
                <a:gd name="T17" fmla="*/ 134 h 196"/>
                <a:gd name="T18" fmla="*/ 76 w 115"/>
                <a:gd name="T19" fmla="*/ 164 h 196"/>
                <a:gd name="T20" fmla="*/ 59 w 115"/>
                <a:gd name="T21" fmla="*/ 194 h 196"/>
                <a:gd name="T22" fmla="*/ 40 w 115"/>
                <a:gd name="T23" fmla="*/ 169 h 196"/>
                <a:gd name="T24" fmla="*/ 42 w 115"/>
                <a:gd name="T25" fmla="*/ 168 h 196"/>
                <a:gd name="T26" fmla="*/ 62 w 115"/>
                <a:gd name="T27" fmla="*/ 148 h 196"/>
                <a:gd name="T28" fmla="*/ 71 w 115"/>
                <a:gd name="T29" fmla="*/ 86 h 196"/>
                <a:gd name="T30" fmla="*/ 74 w 115"/>
                <a:gd name="T31" fmla="*/ 61 h 196"/>
                <a:gd name="T32" fmla="*/ 72 w 115"/>
                <a:gd name="T33" fmla="*/ 60 h 196"/>
                <a:gd name="T34" fmla="*/ 59 w 115"/>
                <a:gd name="T35" fmla="*/ 87 h 196"/>
                <a:gd name="T36" fmla="*/ 42 w 115"/>
                <a:gd name="T37" fmla="*/ 121 h 196"/>
                <a:gd name="T38" fmla="*/ 33 w 115"/>
                <a:gd name="T39" fmla="*/ 95 h 196"/>
                <a:gd name="T40" fmla="*/ 42 w 115"/>
                <a:gd name="T41" fmla="*/ 57 h 196"/>
                <a:gd name="T42" fmla="*/ 33 w 115"/>
                <a:gd name="T43" fmla="*/ 70 h 196"/>
                <a:gd name="T44" fmla="*/ 25 w 115"/>
                <a:gd name="T45" fmla="*/ 85 h 196"/>
                <a:gd name="T46" fmla="*/ 10 w 115"/>
                <a:gd name="T47" fmla="*/ 107 h 196"/>
                <a:gd name="T48" fmla="*/ 15 w 115"/>
                <a:gd name="T49" fmla="*/ 82 h 196"/>
                <a:gd name="T50" fmla="*/ 37 w 115"/>
                <a:gd name="T51" fmla="*/ 52 h 196"/>
                <a:gd name="T52" fmla="*/ 55 w 115"/>
                <a:gd name="T53" fmla="*/ 60 h 196"/>
                <a:gd name="T54" fmla="*/ 62 w 115"/>
                <a:gd name="T55" fmla="*/ 63 h 196"/>
                <a:gd name="T56" fmla="*/ 75 w 115"/>
                <a:gd name="T57" fmla="*/ 39 h 196"/>
                <a:gd name="T58" fmla="*/ 87 w 115"/>
                <a:gd name="T59" fmla="*/ 20 h 196"/>
                <a:gd name="T60" fmla="*/ 91 w 115"/>
                <a:gd name="T61" fmla="*/ 14 h 196"/>
                <a:gd name="T62" fmla="*/ 79 w 115"/>
                <a:gd name="T63" fmla="*/ 2 h 196"/>
                <a:gd name="T64" fmla="*/ 81 w 115"/>
                <a:gd name="T6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196">
                  <a:moveTo>
                    <a:pt x="81" y="0"/>
                  </a:moveTo>
                  <a:cubicBezTo>
                    <a:pt x="94" y="0"/>
                    <a:pt x="108" y="12"/>
                    <a:pt x="112" y="22"/>
                  </a:cubicBezTo>
                  <a:cubicBezTo>
                    <a:pt x="113" y="25"/>
                    <a:pt x="115" y="33"/>
                    <a:pt x="114" y="36"/>
                  </a:cubicBezTo>
                  <a:cubicBezTo>
                    <a:pt x="113" y="40"/>
                    <a:pt x="111" y="43"/>
                    <a:pt x="109" y="46"/>
                  </a:cubicBezTo>
                  <a:cubicBezTo>
                    <a:pt x="108" y="48"/>
                    <a:pt x="106" y="50"/>
                    <a:pt x="105" y="51"/>
                  </a:cubicBezTo>
                  <a:cubicBezTo>
                    <a:pt x="103" y="55"/>
                    <a:pt x="101" y="59"/>
                    <a:pt x="100" y="63"/>
                  </a:cubicBezTo>
                  <a:cubicBezTo>
                    <a:pt x="99" y="69"/>
                    <a:pt x="115" y="81"/>
                    <a:pt x="108" y="86"/>
                  </a:cubicBezTo>
                  <a:cubicBezTo>
                    <a:pt x="105" y="88"/>
                    <a:pt x="103" y="84"/>
                    <a:pt x="100" y="83"/>
                  </a:cubicBezTo>
                  <a:cubicBezTo>
                    <a:pt x="94" y="79"/>
                    <a:pt x="91" y="72"/>
                    <a:pt x="91" y="63"/>
                  </a:cubicBezTo>
                  <a:cubicBezTo>
                    <a:pt x="91" y="61"/>
                    <a:pt x="92" y="60"/>
                    <a:pt x="92" y="58"/>
                  </a:cubicBezTo>
                  <a:cubicBezTo>
                    <a:pt x="93" y="50"/>
                    <a:pt x="98" y="41"/>
                    <a:pt x="96" y="30"/>
                  </a:cubicBezTo>
                  <a:cubicBezTo>
                    <a:pt x="96" y="30"/>
                    <a:pt x="95" y="29"/>
                    <a:pt x="95" y="29"/>
                  </a:cubicBezTo>
                  <a:cubicBezTo>
                    <a:pt x="91" y="29"/>
                    <a:pt x="91" y="38"/>
                    <a:pt x="91" y="41"/>
                  </a:cubicBezTo>
                  <a:cubicBezTo>
                    <a:pt x="90" y="47"/>
                    <a:pt x="89" y="54"/>
                    <a:pt x="88" y="61"/>
                  </a:cubicBezTo>
                  <a:cubicBezTo>
                    <a:pt x="87" y="65"/>
                    <a:pt x="88" y="69"/>
                    <a:pt x="87" y="74"/>
                  </a:cubicBezTo>
                  <a:cubicBezTo>
                    <a:pt x="85" y="85"/>
                    <a:pt x="84" y="99"/>
                    <a:pt x="83" y="109"/>
                  </a:cubicBezTo>
                  <a:cubicBezTo>
                    <a:pt x="83" y="112"/>
                    <a:pt x="82" y="116"/>
                    <a:pt x="83" y="119"/>
                  </a:cubicBezTo>
                  <a:cubicBezTo>
                    <a:pt x="83" y="124"/>
                    <a:pt x="82" y="130"/>
                    <a:pt x="82" y="134"/>
                  </a:cubicBezTo>
                  <a:cubicBezTo>
                    <a:pt x="81" y="137"/>
                    <a:pt x="81" y="141"/>
                    <a:pt x="81" y="143"/>
                  </a:cubicBezTo>
                  <a:cubicBezTo>
                    <a:pt x="79" y="150"/>
                    <a:pt x="78" y="157"/>
                    <a:pt x="76" y="164"/>
                  </a:cubicBezTo>
                  <a:cubicBezTo>
                    <a:pt x="75" y="167"/>
                    <a:pt x="74" y="170"/>
                    <a:pt x="73" y="172"/>
                  </a:cubicBezTo>
                  <a:cubicBezTo>
                    <a:pt x="69" y="181"/>
                    <a:pt x="67" y="191"/>
                    <a:pt x="59" y="194"/>
                  </a:cubicBezTo>
                  <a:cubicBezTo>
                    <a:pt x="51" y="196"/>
                    <a:pt x="47" y="181"/>
                    <a:pt x="44" y="176"/>
                  </a:cubicBezTo>
                  <a:cubicBezTo>
                    <a:pt x="43" y="174"/>
                    <a:pt x="40" y="171"/>
                    <a:pt x="40" y="169"/>
                  </a:cubicBezTo>
                  <a:cubicBezTo>
                    <a:pt x="40" y="168"/>
                    <a:pt x="40" y="168"/>
                    <a:pt x="41" y="168"/>
                  </a:cubicBezTo>
                  <a:cubicBezTo>
                    <a:pt x="41" y="167"/>
                    <a:pt x="42" y="168"/>
                    <a:pt x="42" y="168"/>
                  </a:cubicBezTo>
                  <a:cubicBezTo>
                    <a:pt x="46" y="169"/>
                    <a:pt x="50" y="175"/>
                    <a:pt x="56" y="171"/>
                  </a:cubicBezTo>
                  <a:cubicBezTo>
                    <a:pt x="60" y="168"/>
                    <a:pt x="60" y="154"/>
                    <a:pt x="62" y="148"/>
                  </a:cubicBezTo>
                  <a:cubicBezTo>
                    <a:pt x="66" y="135"/>
                    <a:pt x="67" y="119"/>
                    <a:pt x="69" y="105"/>
                  </a:cubicBezTo>
                  <a:cubicBezTo>
                    <a:pt x="70" y="99"/>
                    <a:pt x="70" y="92"/>
                    <a:pt x="71" y="86"/>
                  </a:cubicBezTo>
                  <a:cubicBezTo>
                    <a:pt x="71" y="82"/>
                    <a:pt x="72" y="77"/>
                    <a:pt x="73" y="72"/>
                  </a:cubicBezTo>
                  <a:cubicBezTo>
                    <a:pt x="74" y="68"/>
                    <a:pt x="75" y="64"/>
                    <a:pt x="74" y="61"/>
                  </a:cubicBezTo>
                  <a:cubicBezTo>
                    <a:pt x="74" y="60"/>
                    <a:pt x="74" y="60"/>
                    <a:pt x="73" y="60"/>
                  </a:cubicBezTo>
                  <a:cubicBezTo>
                    <a:pt x="73" y="60"/>
                    <a:pt x="72" y="60"/>
                    <a:pt x="72" y="60"/>
                  </a:cubicBezTo>
                  <a:cubicBezTo>
                    <a:pt x="70" y="62"/>
                    <a:pt x="66" y="74"/>
                    <a:pt x="65" y="78"/>
                  </a:cubicBezTo>
                  <a:cubicBezTo>
                    <a:pt x="63" y="81"/>
                    <a:pt x="61" y="84"/>
                    <a:pt x="59" y="87"/>
                  </a:cubicBezTo>
                  <a:cubicBezTo>
                    <a:pt x="55" y="92"/>
                    <a:pt x="52" y="98"/>
                    <a:pt x="50" y="104"/>
                  </a:cubicBezTo>
                  <a:cubicBezTo>
                    <a:pt x="48" y="108"/>
                    <a:pt x="48" y="121"/>
                    <a:pt x="42" y="121"/>
                  </a:cubicBezTo>
                  <a:cubicBezTo>
                    <a:pt x="37" y="120"/>
                    <a:pt x="26" y="112"/>
                    <a:pt x="29" y="103"/>
                  </a:cubicBezTo>
                  <a:cubicBezTo>
                    <a:pt x="30" y="100"/>
                    <a:pt x="31" y="98"/>
                    <a:pt x="33" y="95"/>
                  </a:cubicBezTo>
                  <a:cubicBezTo>
                    <a:pt x="36" y="89"/>
                    <a:pt x="38" y="83"/>
                    <a:pt x="40" y="76"/>
                  </a:cubicBezTo>
                  <a:cubicBezTo>
                    <a:pt x="41" y="71"/>
                    <a:pt x="45" y="61"/>
                    <a:pt x="42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6" y="59"/>
                    <a:pt x="35" y="65"/>
                    <a:pt x="33" y="70"/>
                  </a:cubicBezTo>
                  <a:cubicBezTo>
                    <a:pt x="31" y="73"/>
                    <a:pt x="30" y="76"/>
                    <a:pt x="28" y="79"/>
                  </a:cubicBezTo>
                  <a:cubicBezTo>
                    <a:pt x="27" y="81"/>
                    <a:pt x="26" y="84"/>
                    <a:pt x="25" y="85"/>
                  </a:cubicBezTo>
                  <a:cubicBezTo>
                    <a:pt x="24" y="89"/>
                    <a:pt x="23" y="93"/>
                    <a:pt x="21" y="96"/>
                  </a:cubicBezTo>
                  <a:cubicBezTo>
                    <a:pt x="19" y="100"/>
                    <a:pt x="17" y="111"/>
                    <a:pt x="10" y="107"/>
                  </a:cubicBezTo>
                  <a:cubicBezTo>
                    <a:pt x="6" y="104"/>
                    <a:pt x="0" y="92"/>
                    <a:pt x="2" y="86"/>
                  </a:cubicBezTo>
                  <a:cubicBezTo>
                    <a:pt x="4" y="86"/>
                    <a:pt x="11" y="87"/>
                    <a:pt x="15" y="82"/>
                  </a:cubicBezTo>
                  <a:cubicBezTo>
                    <a:pt x="17" y="79"/>
                    <a:pt x="17" y="76"/>
                    <a:pt x="19" y="73"/>
                  </a:cubicBezTo>
                  <a:cubicBezTo>
                    <a:pt x="25" y="66"/>
                    <a:pt x="31" y="59"/>
                    <a:pt x="37" y="52"/>
                  </a:cubicBezTo>
                  <a:cubicBezTo>
                    <a:pt x="40" y="49"/>
                    <a:pt x="43" y="44"/>
                    <a:pt x="49" y="45"/>
                  </a:cubicBezTo>
                  <a:cubicBezTo>
                    <a:pt x="57" y="45"/>
                    <a:pt x="57" y="53"/>
                    <a:pt x="55" y="60"/>
                  </a:cubicBezTo>
                  <a:cubicBezTo>
                    <a:pt x="55" y="63"/>
                    <a:pt x="54" y="68"/>
                    <a:pt x="56" y="69"/>
                  </a:cubicBezTo>
                  <a:cubicBezTo>
                    <a:pt x="59" y="70"/>
                    <a:pt x="60" y="65"/>
                    <a:pt x="62" y="63"/>
                  </a:cubicBezTo>
                  <a:cubicBezTo>
                    <a:pt x="66" y="57"/>
                    <a:pt x="69" y="51"/>
                    <a:pt x="73" y="43"/>
                  </a:cubicBezTo>
                  <a:cubicBezTo>
                    <a:pt x="74" y="42"/>
                    <a:pt x="74" y="40"/>
                    <a:pt x="75" y="39"/>
                  </a:cubicBezTo>
                  <a:cubicBezTo>
                    <a:pt x="76" y="36"/>
                    <a:pt x="76" y="26"/>
                    <a:pt x="76" y="24"/>
                  </a:cubicBezTo>
                  <a:cubicBezTo>
                    <a:pt x="77" y="19"/>
                    <a:pt x="81" y="18"/>
                    <a:pt x="87" y="20"/>
                  </a:cubicBezTo>
                  <a:cubicBezTo>
                    <a:pt x="89" y="21"/>
                    <a:pt x="92" y="21"/>
                    <a:pt x="93" y="20"/>
                  </a:cubicBezTo>
                  <a:cubicBezTo>
                    <a:pt x="95" y="18"/>
                    <a:pt x="92" y="15"/>
                    <a:pt x="91" y="14"/>
                  </a:cubicBezTo>
                  <a:cubicBezTo>
                    <a:pt x="89" y="11"/>
                    <a:pt x="87" y="8"/>
                    <a:pt x="84" y="6"/>
                  </a:cubicBezTo>
                  <a:cubicBezTo>
                    <a:pt x="82" y="4"/>
                    <a:pt x="80" y="4"/>
                    <a:pt x="79" y="2"/>
                  </a:cubicBezTo>
                  <a:cubicBezTo>
                    <a:pt x="78" y="1"/>
                    <a:pt x="79" y="1"/>
                    <a:pt x="80" y="0"/>
                  </a:cubicBezTo>
                  <a:cubicBezTo>
                    <a:pt x="80" y="0"/>
                    <a:pt x="80" y="0"/>
                    <a:pt x="8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A968A840-963D-4A12-8C83-91856DF3C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825" y="3986213"/>
              <a:ext cx="214313" cy="592138"/>
            </a:xfrm>
            <a:custGeom>
              <a:avLst/>
              <a:gdLst>
                <a:gd name="T0" fmla="*/ 68 w 83"/>
                <a:gd name="T1" fmla="*/ 1 h 228"/>
                <a:gd name="T2" fmla="*/ 61 w 83"/>
                <a:gd name="T3" fmla="*/ 2 h 228"/>
                <a:gd name="T4" fmla="*/ 55 w 83"/>
                <a:gd name="T5" fmla="*/ 8 h 228"/>
                <a:gd name="T6" fmla="*/ 28 w 83"/>
                <a:gd name="T7" fmla="*/ 27 h 228"/>
                <a:gd name="T8" fmla="*/ 17 w 83"/>
                <a:gd name="T9" fmla="*/ 39 h 228"/>
                <a:gd name="T10" fmla="*/ 0 w 83"/>
                <a:gd name="T11" fmla="*/ 50 h 228"/>
                <a:gd name="T12" fmla="*/ 0 w 83"/>
                <a:gd name="T13" fmla="*/ 51 h 228"/>
                <a:gd name="T14" fmla="*/ 18 w 83"/>
                <a:gd name="T15" fmla="*/ 49 h 228"/>
                <a:gd name="T16" fmla="*/ 43 w 83"/>
                <a:gd name="T17" fmla="*/ 36 h 228"/>
                <a:gd name="T18" fmla="*/ 57 w 83"/>
                <a:gd name="T19" fmla="*/ 25 h 228"/>
                <a:gd name="T20" fmla="*/ 59 w 83"/>
                <a:gd name="T21" fmla="*/ 25 h 228"/>
                <a:gd name="T22" fmla="*/ 56 w 83"/>
                <a:gd name="T23" fmla="*/ 39 h 228"/>
                <a:gd name="T24" fmla="*/ 52 w 83"/>
                <a:gd name="T25" fmla="*/ 65 h 228"/>
                <a:gd name="T26" fmla="*/ 49 w 83"/>
                <a:gd name="T27" fmla="*/ 110 h 228"/>
                <a:gd name="T28" fmla="*/ 50 w 83"/>
                <a:gd name="T29" fmla="*/ 130 h 228"/>
                <a:gd name="T30" fmla="*/ 50 w 83"/>
                <a:gd name="T31" fmla="*/ 153 h 228"/>
                <a:gd name="T32" fmla="*/ 49 w 83"/>
                <a:gd name="T33" fmla="*/ 167 h 228"/>
                <a:gd name="T34" fmla="*/ 49 w 83"/>
                <a:gd name="T35" fmla="*/ 187 h 228"/>
                <a:gd name="T36" fmla="*/ 47 w 83"/>
                <a:gd name="T37" fmla="*/ 195 h 228"/>
                <a:gd name="T38" fmla="*/ 18 w 83"/>
                <a:gd name="T39" fmla="*/ 182 h 228"/>
                <a:gd name="T40" fmla="*/ 13 w 83"/>
                <a:gd name="T41" fmla="*/ 178 h 228"/>
                <a:gd name="T42" fmla="*/ 12 w 83"/>
                <a:gd name="T43" fmla="*/ 180 h 228"/>
                <a:gd name="T44" fmla="*/ 28 w 83"/>
                <a:gd name="T45" fmla="*/ 197 h 228"/>
                <a:gd name="T46" fmla="*/ 32 w 83"/>
                <a:gd name="T47" fmla="*/ 201 h 228"/>
                <a:gd name="T48" fmla="*/ 44 w 83"/>
                <a:gd name="T49" fmla="*/ 212 h 228"/>
                <a:gd name="T50" fmla="*/ 56 w 83"/>
                <a:gd name="T51" fmla="*/ 224 h 228"/>
                <a:gd name="T52" fmla="*/ 65 w 83"/>
                <a:gd name="T53" fmla="*/ 227 h 228"/>
                <a:gd name="T54" fmla="*/ 70 w 83"/>
                <a:gd name="T55" fmla="*/ 221 h 228"/>
                <a:gd name="T56" fmla="*/ 68 w 83"/>
                <a:gd name="T57" fmla="*/ 204 h 228"/>
                <a:gd name="T58" fmla="*/ 68 w 83"/>
                <a:gd name="T59" fmla="*/ 186 h 228"/>
                <a:gd name="T60" fmla="*/ 69 w 83"/>
                <a:gd name="T61" fmla="*/ 166 h 228"/>
                <a:gd name="T62" fmla="*/ 66 w 83"/>
                <a:gd name="T63" fmla="*/ 139 h 228"/>
                <a:gd name="T64" fmla="*/ 67 w 83"/>
                <a:gd name="T65" fmla="*/ 95 h 228"/>
                <a:gd name="T66" fmla="*/ 68 w 83"/>
                <a:gd name="T67" fmla="*/ 88 h 228"/>
                <a:gd name="T68" fmla="*/ 71 w 83"/>
                <a:gd name="T69" fmla="*/ 63 h 228"/>
                <a:gd name="T70" fmla="*/ 82 w 83"/>
                <a:gd name="T71" fmla="*/ 18 h 228"/>
                <a:gd name="T72" fmla="*/ 83 w 83"/>
                <a:gd name="T73" fmla="*/ 13 h 228"/>
                <a:gd name="T74" fmla="*/ 82 w 83"/>
                <a:gd name="T75" fmla="*/ 7 h 228"/>
                <a:gd name="T76" fmla="*/ 68 w 83"/>
                <a:gd name="T77" fmla="*/ 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228">
                  <a:moveTo>
                    <a:pt x="68" y="1"/>
                  </a:moveTo>
                  <a:cubicBezTo>
                    <a:pt x="65" y="1"/>
                    <a:pt x="63" y="1"/>
                    <a:pt x="61" y="2"/>
                  </a:cubicBezTo>
                  <a:cubicBezTo>
                    <a:pt x="58" y="3"/>
                    <a:pt x="57" y="6"/>
                    <a:pt x="55" y="8"/>
                  </a:cubicBezTo>
                  <a:cubicBezTo>
                    <a:pt x="46" y="14"/>
                    <a:pt x="37" y="20"/>
                    <a:pt x="28" y="27"/>
                  </a:cubicBezTo>
                  <a:cubicBezTo>
                    <a:pt x="24" y="31"/>
                    <a:pt x="21" y="35"/>
                    <a:pt x="17" y="39"/>
                  </a:cubicBezTo>
                  <a:cubicBezTo>
                    <a:pt x="14" y="41"/>
                    <a:pt x="0" y="48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3" y="53"/>
                    <a:pt x="14" y="50"/>
                    <a:pt x="18" y="49"/>
                  </a:cubicBezTo>
                  <a:cubicBezTo>
                    <a:pt x="28" y="46"/>
                    <a:pt x="36" y="42"/>
                    <a:pt x="43" y="36"/>
                  </a:cubicBezTo>
                  <a:cubicBezTo>
                    <a:pt x="46" y="33"/>
                    <a:pt x="54" y="25"/>
                    <a:pt x="57" y="25"/>
                  </a:cubicBezTo>
                  <a:cubicBezTo>
                    <a:pt x="57" y="25"/>
                    <a:pt x="59" y="24"/>
                    <a:pt x="59" y="25"/>
                  </a:cubicBezTo>
                  <a:cubicBezTo>
                    <a:pt x="60" y="28"/>
                    <a:pt x="57" y="35"/>
                    <a:pt x="56" y="39"/>
                  </a:cubicBezTo>
                  <a:cubicBezTo>
                    <a:pt x="54" y="48"/>
                    <a:pt x="53" y="57"/>
                    <a:pt x="52" y="65"/>
                  </a:cubicBezTo>
                  <a:cubicBezTo>
                    <a:pt x="49" y="80"/>
                    <a:pt x="49" y="94"/>
                    <a:pt x="49" y="110"/>
                  </a:cubicBezTo>
                  <a:cubicBezTo>
                    <a:pt x="49" y="116"/>
                    <a:pt x="49" y="123"/>
                    <a:pt x="50" y="130"/>
                  </a:cubicBezTo>
                  <a:cubicBezTo>
                    <a:pt x="50" y="137"/>
                    <a:pt x="50" y="145"/>
                    <a:pt x="50" y="153"/>
                  </a:cubicBezTo>
                  <a:cubicBezTo>
                    <a:pt x="49" y="158"/>
                    <a:pt x="49" y="162"/>
                    <a:pt x="49" y="167"/>
                  </a:cubicBezTo>
                  <a:cubicBezTo>
                    <a:pt x="49" y="174"/>
                    <a:pt x="49" y="181"/>
                    <a:pt x="49" y="187"/>
                  </a:cubicBezTo>
                  <a:cubicBezTo>
                    <a:pt x="49" y="191"/>
                    <a:pt x="51" y="194"/>
                    <a:pt x="47" y="195"/>
                  </a:cubicBezTo>
                  <a:cubicBezTo>
                    <a:pt x="40" y="199"/>
                    <a:pt x="24" y="185"/>
                    <a:pt x="18" y="182"/>
                  </a:cubicBezTo>
                  <a:cubicBezTo>
                    <a:pt x="16" y="181"/>
                    <a:pt x="15" y="178"/>
                    <a:pt x="13" y="178"/>
                  </a:cubicBezTo>
                  <a:cubicBezTo>
                    <a:pt x="12" y="178"/>
                    <a:pt x="11" y="179"/>
                    <a:pt x="12" y="180"/>
                  </a:cubicBezTo>
                  <a:cubicBezTo>
                    <a:pt x="15" y="187"/>
                    <a:pt x="21" y="193"/>
                    <a:pt x="28" y="197"/>
                  </a:cubicBezTo>
                  <a:cubicBezTo>
                    <a:pt x="29" y="199"/>
                    <a:pt x="30" y="200"/>
                    <a:pt x="32" y="201"/>
                  </a:cubicBezTo>
                  <a:cubicBezTo>
                    <a:pt x="35" y="203"/>
                    <a:pt x="41" y="209"/>
                    <a:pt x="44" y="212"/>
                  </a:cubicBezTo>
                  <a:cubicBezTo>
                    <a:pt x="47" y="217"/>
                    <a:pt x="50" y="222"/>
                    <a:pt x="56" y="224"/>
                  </a:cubicBezTo>
                  <a:cubicBezTo>
                    <a:pt x="58" y="225"/>
                    <a:pt x="64" y="228"/>
                    <a:pt x="65" y="227"/>
                  </a:cubicBezTo>
                  <a:cubicBezTo>
                    <a:pt x="67" y="226"/>
                    <a:pt x="69" y="223"/>
                    <a:pt x="70" y="221"/>
                  </a:cubicBezTo>
                  <a:cubicBezTo>
                    <a:pt x="72" y="216"/>
                    <a:pt x="69" y="210"/>
                    <a:pt x="68" y="204"/>
                  </a:cubicBezTo>
                  <a:cubicBezTo>
                    <a:pt x="68" y="198"/>
                    <a:pt x="68" y="192"/>
                    <a:pt x="68" y="186"/>
                  </a:cubicBezTo>
                  <a:cubicBezTo>
                    <a:pt x="69" y="182"/>
                    <a:pt x="69" y="171"/>
                    <a:pt x="69" y="166"/>
                  </a:cubicBezTo>
                  <a:cubicBezTo>
                    <a:pt x="68" y="157"/>
                    <a:pt x="67" y="148"/>
                    <a:pt x="66" y="139"/>
                  </a:cubicBezTo>
                  <a:cubicBezTo>
                    <a:pt x="66" y="125"/>
                    <a:pt x="66" y="109"/>
                    <a:pt x="67" y="95"/>
                  </a:cubicBezTo>
                  <a:cubicBezTo>
                    <a:pt x="68" y="93"/>
                    <a:pt x="67" y="90"/>
                    <a:pt x="68" y="88"/>
                  </a:cubicBezTo>
                  <a:cubicBezTo>
                    <a:pt x="69" y="80"/>
                    <a:pt x="70" y="71"/>
                    <a:pt x="71" y="63"/>
                  </a:cubicBezTo>
                  <a:cubicBezTo>
                    <a:pt x="75" y="48"/>
                    <a:pt x="79" y="33"/>
                    <a:pt x="82" y="18"/>
                  </a:cubicBezTo>
                  <a:cubicBezTo>
                    <a:pt x="83" y="17"/>
                    <a:pt x="83" y="15"/>
                    <a:pt x="83" y="13"/>
                  </a:cubicBezTo>
                  <a:cubicBezTo>
                    <a:pt x="83" y="11"/>
                    <a:pt x="83" y="9"/>
                    <a:pt x="82" y="7"/>
                  </a:cubicBezTo>
                  <a:cubicBezTo>
                    <a:pt x="80" y="3"/>
                    <a:pt x="74" y="0"/>
                    <a:pt x="68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78C8A439-52E7-41BC-BF66-B820F40352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0" y="3903663"/>
              <a:ext cx="422275" cy="712788"/>
            </a:xfrm>
            <a:custGeom>
              <a:avLst/>
              <a:gdLst>
                <a:gd name="T0" fmla="*/ 149 w 163"/>
                <a:gd name="T1" fmla="*/ 40 h 275"/>
                <a:gd name="T2" fmla="*/ 139 w 163"/>
                <a:gd name="T3" fmla="*/ 30 h 275"/>
                <a:gd name="T4" fmla="*/ 126 w 163"/>
                <a:gd name="T5" fmla="*/ 14 h 275"/>
                <a:gd name="T6" fmla="*/ 115 w 163"/>
                <a:gd name="T7" fmla="*/ 0 h 275"/>
                <a:gd name="T8" fmla="*/ 100 w 163"/>
                <a:gd name="T9" fmla="*/ 51 h 275"/>
                <a:gd name="T10" fmla="*/ 97 w 163"/>
                <a:gd name="T11" fmla="*/ 75 h 275"/>
                <a:gd name="T12" fmla="*/ 68 w 163"/>
                <a:gd name="T13" fmla="*/ 98 h 275"/>
                <a:gd name="T14" fmla="*/ 48 w 163"/>
                <a:gd name="T15" fmla="*/ 140 h 275"/>
                <a:gd name="T16" fmla="*/ 38 w 163"/>
                <a:gd name="T17" fmla="*/ 176 h 275"/>
                <a:gd name="T18" fmla="*/ 26 w 163"/>
                <a:gd name="T19" fmla="*/ 196 h 275"/>
                <a:gd name="T20" fmla="*/ 18 w 163"/>
                <a:gd name="T21" fmla="*/ 155 h 275"/>
                <a:gd name="T22" fmla="*/ 11 w 163"/>
                <a:gd name="T23" fmla="*/ 151 h 275"/>
                <a:gd name="T24" fmla="*/ 6 w 163"/>
                <a:gd name="T25" fmla="*/ 175 h 275"/>
                <a:gd name="T26" fmla="*/ 4 w 163"/>
                <a:gd name="T27" fmla="*/ 207 h 275"/>
                <a:gd name="T28" fmla="*/ 4 w 163"/>
                <a:gd name="T29" fmla="*/ 233 h 275"/>
                <a:gd name="T30" fmla="*/ 1 w 163"/>
                <a:gd name="T31" fmla="*/ 256 h 275"/>
                <a:gd name="T32" fmla="*/ 5 w 163"/>
                <a:gd name="T33" fmla="*/ 266 h 275"/>
                <a:gd name="T34" fmla="*/ 18 w 163"/>
                <a:gd name="T35" fmla="*/ 275 h 275"/>
                <a:gd name="T36" fmla="*/ 31 w 163"/>
                <a:gd name="T37" fmla="*/ 246 h 275"/>
                <a:gd name="T38" fmla="*/ 38 w 163"/>
                <a:gd name="T39" fmla="*/ 229 h 275"/>
                <a:gd name="T40" fmla="*/ 41 w 163"/>
                <a:gd name="T41" fmla="*/ 213 h 275"/>
                <a:gd name="T42" fmla="*/ 50 w 163"/>
                <a:gd name="T43" fmla="*/ 177 h 275"/>
                <a:gd name="T44" fmla="*/ 60 w 163"/>
                <a:gd name="T45" fmla="*/ 139 h 275"/>
                <a:gd name="T46" fmla="*/ 71 w 163"/>
                <a:gd name="T47" fmla="*/ 126 h 275"/>
                <a:gd name="T48" fmla="*/ 91 w 163"/>
                <a:gd name="T49" fmla="*/ 119 h 275"/>
                <a:gd name="T50" fmla="*/ 86 w 163"/>
                <a:gd name="T51" fmla="*/ 136 h 275"/>
                <a:gd name="T52" fmla="*/ 96 w 163"/>
                <a:gd name="T53" fmla="*/ 130 h 275"/>
                <a:gd name="T54" fmla="*/ 111 w 163"/>
                <a:gd name="T55" fmla="*/ 98 h 275"/>
                <a:gd name="T56" fmla="*/ 120 w 163"/>
                <a:gd name="T57" fmla="*/ 90 h 275"/>
                <a:gd name="T58" fmla="*/ 143 w 163"/>
                <a:gd name="T59" fmla="*/ 74 h 275"/>
                <a:gd name="T60" fmla="*/ 159 w 163"/>
                <a:gd name="T61" fmla="*/ 46 h 275"/>
                <a:gd name="T62" fmla="*/ 130 w 163"/>
                <a:gd name="T63" fmla="*/ 57 h 275"/>
                <a:gd name="T64" fmla="*/ 122 w 163"/>
                <a:gd name="T65" fmla="*/ 60 h 275"/>
                <a:gd name="T66" fmla="*/ 126 w 163"/>
                <a:gd name="T67" fmla="*/ 41 h 275"/>
                <a:gd name="T68" fmla="*/ 131 w 163"/>
                <a:gd name="T69" fmla="*/ 30 h 275"/>
                <a:gd name="T70" fmla="*/ 137 w 163"/>
                <a:gd name="T71" fmla="*/ 5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275">
                  <a:moveTo>
                    <a:pt x="159" y="46"/>
                  </a:moveTo>
                  <a:cubicBezTo>
                    <a:pt x="157" y="42"/>
                    <a:pt x="152" y="42"/>
                    <a:pt x="149" y="40"/>
                  </a:cubicBezTo>
                  <a:cubicBezTo>
                    <a:pt x="147" y="37"/>
                    <a:pt x="145" y="35"/>
                    <a:pt x="142" y="32"/>
                  </a:cubicBezTo>
                  <a:cubicBezTo>
                    <a:pt x="141" y="31"/>
                    <a:pt x="140" y="31"/>
                    <a:pt x="139" y="30"/>
                  </a:cubicBezTo>
                  <a:cubicBezTo>
                    <a:pt x="137" y="27"/>
                    <a:pt x="135" y="25"/>
                    <a:pt x="133" y="23"/>
                  </a:cubicBezTo>
                  <a:cubicBezTo>
                    <a:pt x="132" y="20"/>
                    <a:pt x="127" y="16"/>
                    <a:pt x="126" y="14"/>
                  </a:cubicBezTo>
                  <a:cubicBezTo>
                    <a:pt x="123" y="8"/>
                    <a:pt x="125" y="0"/>
                    <a:pt x="116" y="0"/>
                  </a:cubicBezTo>
                  <a:cubicBezTo>
                    <a:pt x="116" y="0"/>
                    <a:pt x="116" y="0"/>
                    <a:pt x="115" y="0"/>
                  </a:cubicBezTo>
                  <a:cubicBezTo>
                    <a:pt x="109" y="4"/>
                    <a:pt x="110" y="12"/>
                    <a:pt x="108" y="20"/>
                  </a:cubicBezTo>
                  <a:cubicBezTo>
                    <a:pt x="105" y="30"/>
                    <a:pt x="102" y="40"/>
                    <a:pt x="100" y="51"/>
                  </a:cubicBezTo>
                  <a:cubicBezTo>
                    <a:pt x="98" y="58"/>
                    <a:pt x="98" y="64"/>
                    <a:pt x="96" y="71"/>
                  </a:cubicBezTo>
                  <a:cubicBezTo>
                    <a:pt x="96" y="72"/>
                    <a:pt x="97" y="74"/>
                    <a:pt x="97" y="75"/>
                  </a:cubicBezTo>
                  <a:cubicBezTo>
                    <a:pt x="96" y="80"/>
                    <a:pt x="84" y="85"/>
                    <a:pt x="81" y="88"/>
                  </a:cubicBezTo>
                  <a:cubicBezTo>
                    <a:pt x="76" y="91"/>
                    <a:pt x="72" y="95"/>
                    <a:pt x="68" y="98"/>
                  </a:cubicBezTo>
                  <a:cubicBezTo>
                    <a:pt x="59" y="105"/>
                    <a:pt x="50" y="111"/>
                    <a:pt x="44" y="121"/>
                  </a:cubicBezTo>
                  <a:cubicBezTo>
                    <a:pt x="39" y="129"/>
                    <a:pt x="48" y="133"/>
                    <a:pt x="48" y="140"/>
                  </a:cubicBezTo>
                  <a:cubicBezTo>
                    <a:pt x="48" y="147"/>
                    <a:pt x="43" y="155"/>
                    <a:pt x="42" y="162"/>
                  </a:cubicBezTo>
                  <a:cubicBezTo>
                    <a:pt x="41" y="166"/>
                    <a:pt x="39" y="172"/>
                    <a:pt x="38" y="176"/>
                  </a:cubicBezTo>
                  <a:cubicBezTo>
                    <a:pt x="36" y="184"/>
                    <a:pt x="34" y="193"/>
                    <a:pt x="28" y="197"/>
                  </a:cubicBezTo>
                  <a:cubicBezTo>
                    <a:pt x="27" y="198"/>
                    <a:pt x="26" y="197"/>
                    <a:pt x="26" y="196"/>
                  </a:cubicBezTo>
                  <a:cubicBezTo>
                    <a:pt x="25" y="194"/>
                    <a:pt x="24" y="192"/>
                    <a:pt x="24" y="190"/>
                  </a:cubicBezTo>
                  <a:cubicBezTo>
                    <a:pt x="21" y="178"/>
                    <a:pt x="21" y="166"/>
                    <a:pt x="18" y="155"/>
                  </a:cubicBezTo>
                  <a:cubicBezTo>
                    <a:pt x="16" y="150"/>
                    <a:pt x="15" y="142"/>
                    <a:pt x="13" y="139"/>
                  </a:cubicBezTo>
                  <a:cubicBezTo>
                    <a:pt x="11" y="140"/>
                    <a:pt x="12" y="148"/>
                    <a:pt x="11" y="151"/>
                  </a:cubicBezTo>
                  <a:cubicBezTo>
                    <a:pt x="10" y="157"/>
                    <a:pt x="8" y="162"/>
                    <a:pt x="7" y="168"/>
                  </a:cubicBezTo>
                  <a:cubicBezTo>
                    <a:pt x="7" y="170"/>
                    <a:pt x="6" y="173"/>
                    <a:pt x="6" y="175"/>
                  </a:cubicBezTo>
                  <a:cubicBezTo>
                    <a:pt x="5" y="182"/>
                    <a:pt x="4" y="194"/>
                    <a:pt x="4" y="203"/>
                  </a:cubicBezTo>
                  <a:cubicBezTo>
                    <a:pt x="5" y="204"/>
                    <a:pt x="4" y="206"/>
                    <a:pt x="4" y="207"/>
                  </a:cubicBezTo>
                  <a:cubicBezTo>
                    <a:pt x="5" y="212"/>
                    <a:pt x="4" y="219"/>
                    <a:pt x="4" y="224"/>
                  </a:cubicBezTo>
                  <a:cubicBezTo>
                    <a:pt x="4" y="227"/>
                    <a:pt x="4" y="230"/>
                    <a:pt x="4" y="233"/>
                  </a:cubicBezTo>
                  <a:cubicBezTo>
                    <a:pt x="4" y="236"/>
                    <a:pt x="4" y="240"/>
                    <a:pt x="3" y="243"/>
                  </a:cubicBezTo>
                  <a:cubicBezTo>
                    <a:pt x="3" y="247"/>
                    <a:pt x="0" y="251"/>
                    <a:pt x="1" y="256"/>
                  </a:cubicBezTo>
                  <a:cubicBezTo>
                    <a:pt x="2" y="257"/>
                    <a:pt x="2" y="259"/>
                    <a:pt x="2" y="260"/>
                  </a:cubicBezTo>
                  <a:cubicBezTo>
                    <a:pt x="3" y="263"/>
                    <a:pt x="3" y="264"/>
                    <a:pt x="5" y="266"/>
                  </a:cubicBezTo>
                  <a:cubicBezTo>
                    <a:pt x="7" y="269"/>
                    <a:pt x="10" y="270"/>
                    <a:pt x="13" y="272"/>
                  </a:cubicBezTo>
                  <a:cubicBezTo>
                    <a:pt x="14" y="273"/>
                    <a:pt x="16" y="275"/>
                    <a:pt x="18" y="275"/>
                  </a:cubicBezTo>
                  <a:cubicBezTo>
                    <a:pt x="22" y="275"/>
                    <a:pt x="21" y="272"/>
                    <a:pt x="22" y="268"/>
                  </a:cubicBezTo>
                  <a:cubicBezTo>
                    <a:pt x="25" y="261"/>
                    <a:pt x="27" y="253"/>
                    <a:pt x="31" y="246"/>
                  </a:cubicBezTo>
                  <a:cubicBezTo>
                    <a:pt x="32" y="244"/>
                    <a:pt x="32" y="242"/>
                    <a:pt x="33" y="241"/>
                  </a:cubicBezTo>
                  <a:cubicBezTo>
                    <a:pt x="35" y="237"/>
                    <a:pt x="36" y="233"/>
                    <a:pt x="38" y="229"/>
                  </a:cubicBezTo>
                  <a:cubicBezTo>
                    <a:pt x="39" y="227"/>
                    <a:pt x="38" y="223"/>
                    <a:pt x="39" y="220"/>
                  </a:cubicBezTo>
                  <a:cubicBezTo>
                    <a:pt x="40" y="218"/>
                    <a:pt x="40" y="216"/>
                    <a:pt x="41" y="213"/>
                  </a:cubicBezTo>
                  <a:cubicBezTo>
                    <a:pt x="43" y="207"/>
                    <a:pt x="43" y="200"/>
                    <a:pt x="45" y="193"/>
                  </a:cubicBezTo>
                  <a:cubicBezTo>
                    <a:pt x="48" y="187"/>
                    <a:pt x="48" y="182"/>
                    <a:pt x="50" y="177"/>
                  </a:cubicBezTo>
                  <a:cubicBezTo>
                    <a:pt x="53" y="171"/>
                    <a:pt x="53" y="168"/>
                    <a:pt x="54" y="162"/>
                  </a:cubicBezTo>
                  <a:cubicBezTo>
                    <a:pt x="57" y="153"/>
                    <a:pt x="59" y="148"/>
                    <a:pt x="60" y="139"/>
                  </a:cubicBezTo>
                  <a:cubicBezTo>
                    <a:pt x="61" y="135"/>
                    <a:pt x="59" y="131"/>
                    <a:pt x="61" y="128"/>
                  </a:cubicBezTo>
                  <a:cubicBezTo>
                    <a:pt x="63" y="126"/>
                    <a:pt x="67" y="127"/>
                    <a:pt x="71" y="126"/>
                  </a:cubicBezTo>
                  <a:cubicBezTo>
                    <a:pt x="76" y="126"/>
                    <a:pt x="79" y="126"/>
                    <a:pt x="84" y="124"/>
                  </a:cubicBezTo>
                  <a:cubicBezTo>
                    <a:pt x="85" y="123"/>
                    <a:pt x="88" y="120"/>
                    <a:pt x="91" y="119"/>
                  </a:cubicBezTo>
                  <a:cubicBezTo>
                    <a:pt x="92" y="119"/>
                    <a:pt x="93" y="120"/>
                    <a:pt x="93" y="121"/>
                  </a:cubicBezTo>
                  <a:cubicBezTo>
                    <a:pt x="92" y="125"/>
                    <a:pt x="87" y="131"/>
                    <a:pt x="86" y="136"/>
                  </a:cubicBezTo>
                  <a:cubicBezTo>
                    <a:pt x="88" y="137"/>
                    <a:pt x="89" y="137"/>
                    <a:pt x="89" y="136"/>
                  </a:cubicBezTo>
                  <a:cubicBezTo>
                    <a:pt x="92" y="135"/>
                    <a:pt x="94" y="132"/>
                    <a:pt x="96" y="130"/>
                  </a:cubicBezTo>
                  <a:cubicBezTo>
                    <a:pt x="101" y="124"/>
                    <a:pt x="105" y="117"/>
                    <a:pt x="108" y="108"/>
                  </a:cubicBezTo>
                  <a:cubicBezTo>
                    <a:pt x="109" y="105"/>
                    <a:pt x="109" y="100"/>
                    <a:pt x="111" y="98"/>
                  </a:cubicBezTo>
                  <a:cubicBezTo>
                    <a:pt x="112" y="96"/>
                    <a:pt x="114" y="96"/>
                    <a:pt x="115" y="94"/>
                  </a:cubicBezTo>
                  <a:cubicBezTo>
                    <a:pt x="116" y="93"/>
                    <a:pt x="119" y="91"/>
                    <a:pt x="120" y="90"/>
                  </a:cubicBezTo>
                  <a:cubicBezTo>
                    <a:pt x="124" y="86"/>
                    <a:pt x="128" y="85"/>
                    <a:pt x="132" y="82"/>
                  </a:cubicBezTo>
                  <a:cubicBezTo>
                    <a:pt x="136" y="79"/>
                    <a:pt x="139" y="76"/>
                    <a:pt x="143" y="74"/>
                  </a:cubicBezTo>
                  <a:cubicBezTo>
                    <a:pt x="147" y="71"/>
                    <a:pt x="154" y="69"/>
                    <a:pt x="156" y="65"/>
                  </a:cubicBezTo>
                  <a:cubicBezTo>
                    <a:pt x="160" y="60"/>
                    <a:pt x="163" y="52"/>
                    <a:pt x="159" y="46"/>
                  </a:cubicBezTo>
                  <a:close/>
                  <a:moveTo>
                    <a:pt x="137" y="52"/>
                  </a:moveTo>
                  <a:cubicBezTo>
                    <a:pt x="136" y="54"/>
                    <a:pt x="132" y="56"/>
                    <a:pt x="130" y="57"/>
                  </a:cubicBezTo>
                  <a:cubicBezTo>
                    <a:pt x="128" y="59"/>
                    <a:pt x="126" y="63"/>
                    <a:pt x="122" y="63"/>
                  </a:cubicBezTo>
                  <a:cubicBezTo>
                    <a:pt x="122" y="63"/>
                    <a:pt x="122" y="61"/>
                    <a:pt x="122" y="60"/>
                  </a:cubicBezTo>
                  <a:cubicBezTo>
                    <a:pt x="123" y="56"/>
                    <a:pt x="123" y="55"/>
                    <a:pt x="124" y="52"/>
                  </a:cubicBezTo>
                  <a:cubicBezTo>
                    <a:pt x="125" y="49"/>
                    <a:pt x="126" y="47"/>
                    <a:pt x="126" y="41"/>
                  </a:cubicBezTo>
                  <a:cubicBezTo>
                    <a:pt x="126" y="37"/>
                    <a:pt x="125" y="31"/>
                    <a:pt x="126" y="27"/>
                  </a:cubicBezTo>
                  <a:cubicBezTo>
                    <a:pt x="126" y="23"/>
                    <a:pt x="130" y="27"/>
                    <a:pt x="131" y="30"/>
                  </a:cubicBezTo>
                  <a:cubicBezTo>
                    <a:pt x="132" y="32"/>
                    <a:pt x="132" y="31"/>
                    <a:pt x="133" y="34"/>
                  </a:cubicBezTo>
                  <a:cubicBezTo>
                    <a:pt x="135" y="38"/>
                    <a:pt x="139" y="47"/>
                    <a:pt x="137" y="5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116CCC5E-0B17-4DE5-A760-F14C54227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3844926"/>
              <a:ext cx="79375" cy="217488"/>
            </a:xfrm>
            <a:custGeom>
              <a:avLst/>
              <a:gdLst>
                <a:gd name="T0" fmla="*/ 1 w 31"/>
                <a:gd name="T1" fmla="*/ 0 h 84"/>
                <a:gd name="T2" fmla="*/ 16 w 31"/>
                <a:gd name="T3" fmla="*/ 13 h 84"/>
                <a:gd name="T4" fmla="*/ 18 w 31"/>
                <a:gd name="T5" fmla="*/ 16 h 84"/>
                <a:gd name="T6" fmla="*/ 23 w 31"/>
                <a:gd name="T7" fmla="*/ 24 h 84"/>
                <a:gd name="T8" fmla="*/ 5 w 31"/>
                <a:gd name="T9" fmla="*/ 82 h 84"/>
                <a:gd name="T10" fmla="*/ 1 w 31"/>
                <a:gd name="T11" fmla="*/ 84 h 84"/>
                <a:gd name="T12" fmla="*/ 2 w 31"/>
                <a:gd name="T13" fmla="*/ 81 h 84"/>
                <a:gd name="T14" fmla="*/ 6 w 31"/>
                <a:gd name="T15" fmla="*/ 74 h 84"/>
                <a:gd name="T16" fmla="*/ 10 w 31"/>
                <a:gd name="T17" fmla="*/ 60 h 84"/>
                <a:gd name="T18" fmla="*/ 8 w 31"/>
                <a:gd name="T19" fmla="*/ 42 h 84"/>
                <a:gd name="T20" fmla="*/ 5 w 31"/>
                <a:gd name="T21" fmla="*/ 27 h 84"/>
                <a:gd name="T22" fmla="*/ 0 w 31"/>
                <a:gd name="T23" fmla="*/ 1 h 84"/>
                <a:gd name="T24" fmla="*/ 1 w 31"/>
                <a:gd name="T2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84">
                  <a:moveTo>
                    <a:pt x="1" y="0"/>
                  </a:moveTo>
                  <a:cubicBezTo>
                    <a:pt x="6" y="0"/>
                    <a:pt x="15" y="9"/>
                    <a:pt x="16" y="13"/>
                  </a:cubicBezTo>
                  <a:cubicBezTo>
                    <a:pt x="17" y="14"/>
                    <a:pt x="17" y="15"/>
                    <a:pt x="18" y="16"/>
                  </a:cubicBezTo>
                  <a:cubicBezTo>
                    <a:pt x="19" y="19"/>
                    <a:pt x="22" y="21"/>
                    <a:pt x="23" y="24"/>
                  </a:cubicBezTo>
                  <a:cubicBezTo>
                    <a:pt x="31" y="50"/>
                    <a:pt x="19" y="70"/>
                    <a:pt x="5" y="82"/>
                  </a:cubicBezTo>
                  <a:cubicBezTo>
                    <a:pt x="4" y="83"/>
                    <a:pt x="3" y="83"/>
                    <a:pt x="1" y="84"/>
                  </a:cubicBezTo>
                  <a:cubicBezTo>
                    <a:pt x="2" y="82"/>
                    <a:pt x="2" y="81"/>
                    <a:pt x="2" y="81"/>
                  </a:cubicBezTo>
                  <a:cubicBezTo>
                    <a:pt x="3" y="79"/>
                    <a:pt x="5" y="76"/>
                    <a:pt x="6" y="74"/>
                  </a:cubicBezTo>
                  <a:cubicBezTo>
                    <a:pt x="8" y="70"/>
                    <a:pt x="9" y="65"/>
                    <a:pt x="10" y="60"/>
                  </a:cubicBezTo>
                  <a:cubicBezTo>
                    <a:pt x="11" y="55"/>
                    <a:pt x="9" y="47"/>
                    <a:pt x="8" y="42"/>
                  </a:cubicBezTo>
                  <a:cubicBezTo>
                    <a:pt x="7" y="37"/>
                    <a:pt x="7" y="32"/>
                    <a:pt x="5" y="27"/>
                  </a:cubicBezTo>
                  <a:cubicBezTo>
                    <a:pt x="3" y="19"/>
                    <a:pt x="0" y="1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F2B83D3B-1D08-4384-B098-74316966DF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1263" y="3957638"/>
              <a:ext cx="407988" cy="622300"/>
            </a:xfrm>
            <a:custGeom>
              <a:avLst/>
              <a:gdLst>
                <a:gd name="T0" fmla="*/ 80 w 157"/>
                <a:gd name="T1" fmla="*/ 178 h 240"/>
                <a:gd name="T2" fmla="*/ 82 w 157"/>
                <a:gd name="T3" fmla="*/ 179 h 240"/>
                <a:gd name="T4" fmla="*/ 84 w 157"/>
                <a:gd name="T5" fmla="*/ 172 h 240"/>
                <a:gd name="T6" fmla="*/ 108 w 157"/>
                <a:gd name="T7" fmla="*/ 8 h 240"/>
                <a:gd name="T8" fmla="*/ 109 w 157"/>
                <a:gd name="T9" fmla="*/ 20 h 240"/>
                <a:gd name="T10" fmla="*/ 105 w 157"/>
                <a:gd name="T11" fmla="*/ 51 h 240"/>
                <a:gd name="T12" fmla="*/ 114 w 157"/>
                <a:gd name="T13" fmla="*/ 50 h 240"/>
                <a:gd name="T14" fmla="*/ 124 w 157"/>
                <a:gd name="T15" fmla="*/ 35 h 240"/>
                <a:gd name="T16" fmla="*/ 129 w 157"/>
                <a:gd name="T17" fmla="*/ 34 h 240"/>
                <a:gd name="T18" fmla="*/ 128 w 157"/>
                <a:gd name="T19" fmla="*/ 55 h 240"/>
                <a:gd name="T20" fmla="*/ 107 w 157"/>
                <a:gd name="T21" fmla="*/ 70 h 240"/>
                <a:gd name="T22" fmla="*/ 82 w 157"/>
                <a:gd name="T23" fmla="*/ 92 h 240"/>
                <a:gd name="T24" fmla="*/ 83 w 157"/>
                <a:gd name="T25" fmla="*/ 93 h 240"/>
                <a:gd name="T26" fmla="*/ 134 w 157"/>
                <a:gd name="T27" fmla="*/ 70 h 240"/>
                <a:gd name="T28" fmla="*/ 155 w 157"/>
                <a:gd name="T29" fmla="*/ 70 h 240"/>
                <a:gd name="T30" fmla="*/ 149 w 157"/>
                <a:gd name="T31" fmla="*/ 126 h 240"/>
                <a:gd name="T32" fmla="*/ 148 w 157"/>
                <a:gd name="T33" fmla="*/ 142 h 240"/>
                <a:gd name="T34" fmla="*/ 150 w 157"/>
                <a:gd name="T35" fmla="*/ 181 h 240"/>
                <a:gd name="T36" fmla="*/ 149 w 157"/>
                <a:gd name="T37" fmla="*/ 226 h 240"/>
                <a:gd name="T38" fmla="*/ 133 w 157"/>
                <a:gd name="T39" fmla="*/ 238 h 240"/>
                <a:gd name="T40" fmla="*/ 111 w 157"/>
                <a:gd name="T41" fmla="*/ 219 h 240"/>
                <a:gd name="T42" fmla="*/ 120 w 157"/>
                <a:gd name="T43" fmla="*/ 222 h 240"/>
                <a:gd name="T44" fmla="*/ 140 w 157"/>
                <a:gd name="T45" fmla="*/ 152 h 240"/>
                <a:gd name="T46" fmla="*/ 142 w 157"/>
                <a:gd name="T47" fmla="*/ 85 h 240"/>
                <a:gd name="T48" fmla="*/ 94 w 157"/>
                <a:gd name="T49" fmla="*/ 104 h 240"/>
                <a:gd name="T50" fmla="*/ 57 w 157"/>
                <a:gd name="T51" fmla="*/ 139 h 240"/>
                <a:gd name="T52" fmla="*/ 80 w 157"/>
                <a:gd name="T53" fmla="*/ 128 h 240"/>
                <a:gd name="T54" fmla="*/ 105 w 157"/>
                <a:gd name="T55" fmla="*/ 124 h 240"/>
                <a:gd name="T56" fmla="*/ 84 w 157"/>
                <a:gd name="T57" fmla="*/ 153 h 240"/>
                <a:gd name="T58" fmla="*/ 91 w 157"/>
                <a:gd name="T59" fmla="*/ 192 h 240"/>
                <a:gd name="T60" fmla="*/ 86 w 157"/>
                <a:gd name="T61" fmla="*/ 223 h 240"/>
                <a:gd name="T62" fmla="*/ 81 w 157"/>
                <a:gd name="T63" fmla="*/ 205 h 240"/>
                <a:gd name="T64" fmla="*/ 71 w 157"/>
                <a:gd name="T65" fmla="*/ 202 h 240"/>
                <a:gd name="T66" fmla="*/ 62 w 157"/>
                <a:gd name="T67" fmla="*/ 191 h 240"/>
                <a:gd name="T68" fmla="*/ 72 w 157"/>
                <a:gd name="T69" fmla="*/ 175 h 240"/>
                <a:gd name="T70" fmla="*/ 70 w 157"/>
                <a:gd name="T71" fmla="*/ 162 h 240"/>
                <a:gd name="T72" fmla="*/ 60 w 157"/>
                <a:gd name="T73" fmla="*/ 156 h 240"/>
                <a:gd name="T74" fmla="*/ 34 w 157"/>
                <a:gd name="T75" fmla="*/ 154 h 240"/>
                <a:gd name="T76" fmla="*/ 20 w 157"/>
                <a:gd name="T77" fmla="*/ 167 h 240"/>
                <a:gd name="T78" fmla="*/ 16 w 157"/>
                <a:gd name="T79" fmla="*/ 179 h 240"/>
                <a:gd name="T80" fmla="*/ 13 w 157"/>
                <a:gd name="T81" fmla="*/ 208 h 240"/>
                <a:gd name="T82" fmla="*/ 8 w 157"/>
                <a:gd name="T83" fmla="*/ 218 h 240"/>
                <a:gd name="T84" fmla="*/ 2 w 157"/>
                <a:gd name="T85" fmla="*/ 208 h 240"/>
                <a:gd name="T86" fmla="*/ 8 w 157"/>
                <a:gd name="T87" fmla="*/ 179 h 240"/>
                <a:gd name="T88" fmla="*/ 19 w 157"/>
                <a:gd name="T89" fmla="*/ 158 h 240"/>
                <a:gd name="T90" fmla="*/ 51 w 157"/>
                <a:gd name="T91" fmla="*/ 119 h 240"/>
                <a:gd name="T92" fmla="*/ 73 w 157"/>
                <a:gd name="T93" fmla="*/ 96 h 240"/>
                <a:gd name="T94" fmla="*/ 71 w 157"/>
                <a:gd name="T95" fmla="*/ 95 h 240"/>
                <a:gd name="T96" fmla="*/ 49 w 157"/>
                <a:gd name="T97" fmla="*/ 105 h 240"/>
                <a:gd name="T98" fmla="*/ 29 w 157"/>
                <a:gd name="T99" fmla="*/ 111 h 240"/>
                <a:gd name="T100" fmla="*/ 27 w 157"/>
                <a:gd name="T101" fmla="*/ 97 h 240"/>
                <a:gd name="T102" fmla="*/ 80 w 157"/>
                <a:gd name="T103" fmla="*/ 67 h 240"/>
                <a:gd name="T104" fmla="*/ 98 w 157"/>
                <a:gd name="T105" fmla="*/ 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7" h="240">
                  <a:moveTo>
                    <a:pt x="84" y="172"/>
                  </a:moveTo>
                  <a:cubicBezTo>
                    <a:pt x="83" y="172"/>
                    <a:pt x="79" y="175"/>
                    <a:pt x="80" y="178"/>
                  </a:cubicBezTo>
                  <a:cubicBezTo>
                    <a:pt x="81" y="178"/>
                    <a:pt x="81" y="179"/>
                    <a:pt x="81" y="179"/>
                  </a:cubicBezTo>
                  <a:cubicBezTo>
                    <a:pt x="81" y="179"/>
                    <a:pt x="82" y="179"/>
                    <a:pt x="82" y="179"/>
                  </a:cubicBezTo>
                  <a:cubicBezTo>
                    <a:pt x="84" y="178"/>
                    <a:pt x="88" y="173"/>
                    <a:pt x="86" y="171"/>
                  </a:cubicBezTo>
                  <a:cubicBezTo>
                    <a:pt x="86" y="171"/>
                    <a:pt x="85" y="171"/>
                    <a:pt x="84" y="172"/>
                  </a:cubicBezTo>
                  <a:close/>
                  <a:moveTo>
                    <a:pt x="103" y="1"/>
                  </a:moveTo>
                  <a:cubicBezTo>
                    <a:pt x="105" y="0"/>
                    <a:pt x="106" y="6"/>
                    <a:pt x="108" y="8"/>
                  </a:cubicBezTo>
                  <a:cubicBezTo>
                    <a:pt x="108" y="10"/>
                    <a:pt x="110" y="11"/>
                    <a:pt x="110" y="13"/>
                  </a:cubicBezTo>
                  <a:cubicBezTo>
                    <a:pt x="110" y="15"/>
                    <a:pt x="109" y="17"/>
                    <a:pt x="109" y="20"/>
                  </a:cubicBezTo>
                  <a:cubicBezTo>
                    <a:pt x="108" y="26"/>
                    <a:pt x="109" y="34"/>
                    <a:pt x="108" y="41"/>
                  </a:cubicBezTo>
                  <a:cubicBezTo>
                    <a:pt x="107" y="45"/>
                    <a:pt x="105" y="48"/>
                    <a:pt x="105" y="51"/>
                  </a:cubicBezTo>
                  <a:cubicBezTo>
                    <a:pt x="105" y="52"/>
                    <a:pt x="105" y="52"/>
                    <a:pt x="105" y="53"/>
                  </a:cubicBezTo>
                  <a:cubicBezTo>
                    <a:pt x="109" y="54"/>
                    <a:pt x="112" y="51"/>
                    <a:pt x="114" y="50"/>
                  </a:cubicBezTo>
                  <a:cubicBezTo>
                    <a:pt x="121" y="46"/>
                    <a:pt x="123" y="45"/>
                    <a:pt x="124" y="40"/>
                  </a:cubicBezTo>
                  <a:cubicBezTo>
                    <a:pt x="124" y="39"/>
                    <a:pt x="124" y="37"/>
                    <a:pt x="124" y="35"/>
                  </a:cubicBezTo>
                  <a:cubicBezTo>
                    <a:pt x="123" y="34"/>
                    <a:pt x="121" y="32"/>
                    <a:pt x="122" y="31"/>
                  </a:cubicBezTo>
                  <a:cubicBezTo>
                    <a:pt x="123" y="29"/>
                    <a:pt x="128" y="33"/>
                    <a:pt x="129" y="34"/>
                  </a:cubicBezTo>
                  <a:cubicBezTo>
                    <a:pt x="134" y="38"/>
                    <a:pt x="141" y="41"/>
                    <a:pt x="135" y="49"/>
                  </a:cubicBezTo>
                  <a:cubicBezTo>
                    <a:pt x="133" y="51"/>
                    <a:pt x="130" y="53"/>
                    <a:pt x="128" y="55"/>
                  </a:cubicBezTo>
                  <a:cubicBezTo>
                    <a:pt x="123" y="58"/>
                    <a:pt x="119" y="63"/>
                    <a:pt x="114" y="66"/>
                  </a:cubicBezTo>
                  <a:cubicBezTo>
                    <a:pt x="112" y="67"/>
                    <a:pt x="109" y="68"/>
                    <a:pt x="107" y="70"/>
                  </a:cubicBezTo>
                  <a:cubicBezTo>
                    <a:pt x="103" y="72"/>
                    <a:pt x="100" y="76"/>
                    <a:pt x="96" y="79"/>
                  </a:cubicBezTo>
                  <a:cubicBezTo>
                    <a:pt x="92" y="82"/>
                    <a:pt x="82" y="87"/>
                    <a:pt x="82" y="92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6" y="94"/>
                    <a:pt x="94" y="88"/>
                    <a:pt x="96" y="86"/>
                  </a:cubicBezTo>
                  <a:cubicBezTo>
                    <a:pt x="108" y="80"/>
                    <a:pt x="120" y="74"/>
                    <a:pt x="134" y="70"/>
                  </a:cubicBezTo>
                  <a:cubicBezTo>
                    <a:pt x="136" y="69"/>
                    <a:pt x="138" y="68"/>
                    <a:pt x="139" y="67"/>
                  </a:cubicBezTo>
                  <a:cubicBezTo>
                    <a:pt x="144" y="65"/>
                    <a:pt x="153" y="66"/>
                    <a:pt x="155" y="70"/>
                  </a:cubicBezTo>
                  <a:cubicBezTo>
                    <a:pt x="157" y="74"/>
                    <a:pt x="157" y="82"/>
                    <a:pt x="155" y="87"/>
                  </a:cubicBezTo>
                  <a:cubicBezTo>
                    <a:pt x="151" y="98"/>
                    <a:pt x="149" y="114"/>
                    <a:pt x="149" y="126"/>
                  </a:cubicBezTo>
                  <a:cubicBezTo>
                    <a:pt x="149" y="128"/>
                    <a:pt x="148" y="130"/>
                    <a:pt x="148" y="133"/>
                  </a:cubicBezTo>
                  <a:cubicBezTo>
                    <a:pt x="148" y="137"/>
                    <a:pt x="148" y="140"/>
                    <a:pt x="148" y="142"/>
                  </a:cubicBezTo>
                  <a:cubicBezTo>
                    <a:pt x="149" y="151"/>
                    <a:pt x="148" y="160"/>
                    <a:pt x="149" y="169"/>
                  </a:cubicBezTo>
                  <a:cubicBezTo>
                    <a:pt x="149" y="172"/>
                    <a:pt x="150" y="177"/>
                    <a:pt x="150" y="181"/>
                  </a:cubicBezTo>
                  <a:cubicBezTo>
                    <a:pt x="150" y="188"/>
                    <a:pt x="151" y="199"/>
                    <a:pt x="151" y="206"/>
                  </a:cubicBezTo>
                  <a:cubicBezTo>
                    <a:pt x="151" y="212"/>
                    <a:pt x="150" y="220"/>
                    <a:pt x="149" y="226"/>
                  </a:cubicBezTo>
                  <a:cubicBezTo>
                    <a:pt x="148" y="229"/>
                    <a:pt x="146" y="233"/>
                    <a:pt x="144" y="236"/>
                  </a:cubicBezTo>
                  <a:cubicBezTo>
                    <a:pt x="142" y="239"/>
                    <a:pt x="137" y="240"/>
                    <a:pt x="133" y="238"/>
                  </a:cubicBezTo>
                  <a:cubicBezTo>
                    <a:pt x="127" y="235"/>
                    <a:pt x="123" y="230"/>
                    <a:pt x="117" y="226"/>
                  </a:cubicBezTo>
                  <a:cubicBezTo>
                    <a:pt x="116" y="225"/>
                    <a:pt x="111" y="220"/>
                    <a:pt x="111" y="219"/>
                  </a:cubicBezTo>
                  <a:cubicBezTo>
                    <a:pt x="111" y="219"/>
                    <a:pt x="111" y="218"/>
                    <a:pt x="111" y="218"/>
                  </a:cubicBezTo>
                  <a:cubicBezTo>
                    <a:pt x="115" y="218"/>
                    <a:pt x="117" y="221"/>
                    <a:pt x="120" y="222"/>
                  </a:cubicBezTo>
                  <a:cubicBezTo>
                    <a:pt x="124" y="223"/>
                    <a:pt x="133" y="225"/>
                    <a:pt x="136" y="221"/>
                  </a:cubicBezTo>
                  <a:cubicBezTo>
                    <a:pt x="143" y="211"/>
                    <a:pt x="139" y="163"/>
                    <a:pt x="140" y="152"/>
                  </a:cubicBezTo>
                  <a:cubicBezTo>
                    <a:pt x="140" y="136"/>
                    <a:pt x="140" y="121"/>
                    <a:pt x="142" y="105"/>
                  </a:cubicBezTo>
                  <a:cubicBezTo>
                    <a:pt x="142" y="99"/>
                    <a:pt x="144" y="89"/>
                    <a:pt x="142" y="85"/>
                  </a:cubicBezTo>
                  <a:cubicBezTo>
                    <a:pt x="138" y="80"/>
                    <a:pt x="122" y="90"/>
                    <a:pt x="118" y="92"/>
                  </a:cubicBezTo>
                  <a:cubicBezTo>
                    <a:pt x="111" y="97"/>
                    <a:pt x="102" y="100"/>
                    <a:pt x="94" y="104"/>
                  </a:cubicBezTo>
                  <a:cubicBezTo>
                    <a:pt x="85" y="110"/>
                    <a:pt x="77" y="118"/>
                    <a:pt x="70" y="126"/>
                  </a:cubicBezTo>
                  <a:cubicBezTo>
                    <a:pt x="68" y="128"/>
                    <a:pt x="58" y="135"/>
                    <a:pt x="57" y="139"/>
                  </a:cubicBezTo>
                  <a:cubicBezTo>
                    <a:pt x="57" y="139"/>
                    <a:pt x="58" y="139"/>
                    <a:pt x="58" y="139"/>
                  </a:cubicBezTo>
                  <a:cubicBezTo>
                    <a:pt x="65" y="140"/>
                    <a:pt x="76" y="131"/>
                    <a:pt x="80" y="128"/>
                  </a:cubicBezTo>
                  <a:cubicBezTo>
                    <a:pt x="82" y="126"/>
                    <a:pt x="82" y="121"/>
                    <a:pt x="85" y="119"/>
                  </a:cubicBezTo>
                  <a:cubicBezTo>
                    <a:pt x="90" y="116"/>
                    <a:pt x="106" y="116"/>
                    <a:pt x="105" y="124"/>
                  </a:cubicBezTo>
                  <a:cubicBezTo>
                    <a:pt x="104" y="131"/>
                    <a:pt x="94" y="139"/>
                    <a:pt x="90" y="144"/>
                  </a:cubicBezTo>
                  <a:cubicBezTo>
                    <a:pt x="89" y="146"/>
                    <a:pt x="83" y="150"/>
                    <a:pt x="84" y="153"/>
                  </a:cubicBezTo>
                  <a:cubicBezTo>
                    <a:pt x="87" y="158"/>
                    <a:pt x="95" y="158"/>
                    <a:pt x="97" y="164"/>
                  </a:cubicBezTo>
                  <a:cubicBezTo>
                    <a:pt x="103" y="178"/>
                    <a:pt x="94" y="181"/>
                    <a:pt x="91" y="192"/>
                  </a:cubicBezTo>
                  <a:cubicBezTo>
                    <a:pt x="90" y="196"/>
                    <a:pt x="91" y="202"/>
                    <a:pt x="90" y="206"/>
                  </a:cubicBezTo>
                  <a:cubicBezTo>
                    <a:pt x="88" y="211"/>
                    <a:pt x="90" y="220"/>
                    <a:pt x="86" y="223"/>
                  </a:cubicBezTo>
                  <a:cubicBezTo>
                    <a:pt x="86" y="223"/>
                    <a:pt x="86" y="223"/>
                    <a:pt x="85" y="223"/>
                  </a:cubicBezTo>
                  <a:cubicBezTo>
                    <a:pt x="82" y="219"/>
                    <a:pt x="82" y="211"/>
                    <a:pt x="81" y="205"/>
                  </a:cubicBezTo>
                  <a:cubicBezTo>
                    <a:pt x="80" y="202"/>
                    <a:pt x="81" y="198"/>
                    <a:pt x="79" y="197"/>
                  </a:cubicBezTo>
                  <a:cubicBezTo>
                    <a:pt x="77" y="197"/>
                    <a:pt x="73" y="201"/>
                    <a:pt x="71" y="202"/>
                  </a:cubicBezTo>
                  <a:cubicBezTo>
                    <a:pt x="70" y="203"/>
                    <a:pt x="68" y="206"/>
                    <a:pt x="65" y="205"/>
                  </a:cubicBezTo>
                  <a:cubicBezTo>
                    <a:pt x="61" y="204"/>
                    <a:pt x="60" y="195"/>
                    <a:pt x="62" y="191"/>
                  </a:cubicBezTo>
                  <a:cubicBezTo>
                    <a:pt x="63" y="190"/>
                    <a:pt x="64" y="189"/>
                    <a:pt x="65" y="188"/>
                  </a:cubicBezTo>
                  <a:cubicBezTo>
                    <a:pt x="67" y="184"/>
                    <a:pt x="69" y="179"/>
                    <a:pt x="72" y="175"/>
                  </a:cubicBezTo>
                  <a:cubicBezTo>
                    <a:pt x="73" y="173"/>
                    <a:pt x="76" y="170"/>
                    <a:pt x="75" y="167"/>
                  </a:cubicBezTo>
                  <a:cubicBezTo>
                    <a:pt x="74" y="165"/>
                    <a:pt x="71" y="164"/>
                    <a:pt x="70" y="162"/>
                  </a:cubicBezTo>
                  <a:cubicBezTo>
                    <a:pt x="69" y="159"/>
                    <a:pt x="72" y="154"/>
                    <a:pt x="69" y="152"/>
                  </a:cubicBezTo>
                  <a:cubicBezTo>
                    <a:pt x="65" y="151"/>
                    <a:pt x="64" y="157"/>
                    <a:pt x="60" y="156"/>
                  </a:cubicBezTo>
                  <a:cubicBezTo>
                    <a:pt x="56" y="156"/>
                    <a:pt x="54" y="150"/>
                    <a:pt x="50" y="148"/>
                  </a:cubicBezTo>
                  <a:cubicBezTo>
                    <a:pt x="45" y="146"/>
                    <a:pt x="39" y="153"/>
                    <a:pt x="34" y="154"/>
                  </a:cubicBezTo>
                  <a:cubicBezTo>
                    <a:pt x="32" y="155"/>
                    <a:pt x="30" y="157"/>
                    <a:pt x="28" y="158"/>
                  </a:cubicBezTo>
                  <a:cubicBezTo>
                    <a:pt x="24" y="161"/>
                    <a:pt x="21" y="162"/>
                    <a:pt x="20" y="167"/>
                  </a:cubicBezTo>
                  <a:cubicBezTo>
                    <a:pt x="19" y="169"/>
                    <a:pt x="18" y="171"/>
                    <a:pt x="18" y="173"/>
                  </a:cubicBezTo>
                  <a:cubicBezTo>
                    <a:pt x="17" y="175"/>
                    <a:pt x="16" y="177"/>
                    <a:pt x="16" y="179"/>
                  </a:cubicBezTo>
                  <a:cubicBezTo>
                    <a:pt x="15" y="182"/>
                    <a:pt x="14" y="187"/>
                    <a:pt x="14" y="191"/>
                  </a:cubicBezTo>
                  <a:cubicBezTo>
                    <a:pt x="13" y="196"/>
                    <a:pt x="13" y="203"/>
                    <a:pt x="13" y="208"/>
                  </a:cubicBezTo>
                  <a:cubicBezTo>
                    <a:pt x="12" y="212"/>
                    <a:pt x="13" y="217"/>
                    <a:pt x="10" y="218"/>
                  </a:cubicBezTo>
                  <a:cubicBezTo>
                    <a:pt x="10" y="218"/>
                    <a:pt x="9" y="219"/>
                    <a:pt x="8" y="218"/>
                  </a:cubicBezTo>
                  <a:cubicBezTo>
                    <a:pt x="7" y="218"/>
                    <a:pt x="7" y="216"/>
                    <a:pt x="6" y="214"/>
                  </a:cubicBezTo>
                  <a:cubicBezTo>
                    <a:pt x="5" y="212"/>
                    <a:pt x="3" y="211"/>
                    <a:pt x="2" y="208"/>
                  </a:cubicBezTo>
                  <a:cubicBezTo>
                    <a:pt x="0" y="204"/>
                    <a:pt x="2" y="191"/>
                    <a:pt x="4" y="187"/>
                  </a:cubicBezTo>
                  <a:cubicBezTo>
                    <a:pt x="5" y="184"/>
                    <a:pt x="6" y="181"/>
                    <a:pt x="8" y="179"/>
                  </a:cubicBezTo>
                  <a:cubicBezTo>
                    <a:pt x="11" y="174"/>
                    <a:pt x="12" y="174"/>
                    <a:pt x="14" y="169"/>
                  </a:cubicBezTo>
                  <a:cubicBezTo>
                    <a:pt x="16" y="165"/>
                    <a:pt x="17" y="161"/>
                    <a:pt x="19" y="158"/>
                  </a:cubicBezTo>
                  <a:cubicBezTo>
                    <a:pt x="26" y="145"/>
                    <a:pt x="33" y="137"/>
                    <a:pt x="43" y="127"/>
                  </a:cubicBezTo>
                  <a:cubicBezTo>
                    <a:pt x="45" y="125"/>
                    <a:pt x="49" y="121"/>
                    <a:pt x="51" y="119"/>
                  </a:cubicBezTo>
                  <a:cubicBezTo>
                    <a:pt x="57" y="114"/>
                    <a:pt x="65" y="109"/>
                    <a:pt x="70" y="103"/>
                  </a:cubicBezTo>
                  <a:cubicBezTo>
                    <a:pt x="71" y="101"/>
                    <a:pt x="74" y="99"/>
                    <a:pt x="73" y="96"/>
                  </a:cubicBezTo>
                  <a:cubicBezTo>
                    <a:pt x="73" y="96"/>
                    <a:pt x="73" y="95"/>
                    <a:pt x="73" y="95"/>
                  </a:cubicBezTo>
                  <a:cubicBezTo>
                    <a:pt x="72" y="95"/>
                    <a:pt x="72" y="94"/>
                    <a:pt x="71" y="95"/>
                  </a:cubicBezTo>
                  <a:cubicBezTo>
                    <a:pt x="67" y="97"/>
                    <a:pt x="62" y="99"/>
                    <a:pt x="58" y="102"/>
                  </a:cubicBezTo>
                  <a:cubicBezTo>
                    <a:pt x="54" y="104"/>
                    <a:pt x="52" y="104"/>
                    <a:pt x="49" y="105"/>
                  </a:cubicBezTo>
                  <a:cubicBezTo>
                    <a:pt x="46" y="106"/>
                    <a:pt x="43" y="109"/>
                    <a:pt x="40" y="109"/>
                  </a:cubicBezTo>
                  <a:cubicBezTo>
                    <a:pt x="35" y="110"/>
                    <a:pt x="34" y="109"/>
                    <a:pt x="29" y="111"/>
                  </a:cubicBezTo>
                  <a:cubicBezTo>
                    <a:pt x="24" y="112"/>
                    <a:pt x="6" y="109"/>
                    <a:pt x="7" y="105"/>
                  </a:cubicBezTo>
                  <a:cubicBezTo>
                    <a:pt x="8" y="104"/>
                    <a:pt x="24" y="98"/>
                    <a:pt x="27" y="97"/>
                  </a:cubicBezTo>
                  <a:cubicBezTo>
                    <a:pt x="40" y="91"/>
                    <a:pt x="51" y="82"/>
                    <a:pt x="64" y="75"/>
                  </a:cubicBezTo>
                  <a:cubicBezTo>
                    <a:pt x="69" y="72"/>
                    <a:pt x="77" y="71"/>
                    <a:pt x="80" y="67"/>
                  </a:cubicBezTo>
                  <a:cubicBezTo>
                    <a:pt x="82" y="63"/>
                    <a:pt x="83" y="51"/>
                    <a:pt x="84" y="46"/>
                  </a:cubicBezTo>
                  <a:cubicBezTo>
                    <a:pt x="86" y="35"/>
                    <a:pt x="92" y="20"/>
                    <a:pt x="98" y="12"/>
                  </a:cubicBezTo>
                  <a:cubicBezTo>
                    <a:pt x="100" y="8"/>
                    <a:pt x="99" y="2"/>
                    <a:pt x="10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D98D399E-C8D5-4877-87C1-9236C56C8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813" y="3722688"/>
              <a:ext cx="550863" cy="930275"/>
            </a:xfrm>
            <a:custGeom>
              <a:avLst/>
              <a:gdLst>
                <a:gd name="T0" fmla="*/ 150 w 212"/>
                <a:gd name="T1" fmla="*/ 28 h 359"/>
                <a:gd name="T2" fmla="*/ 117 w 212"/>
                <a:gd name="T3" fmla="*/ 83 h 359"/>
                <a:gd name="T4" fmla="*/ 156 w 212"/>
                <a:gd name="T5" fmla="*/ 81 h 359"/>
                <a:gd name="T6" fmla="*/ 212 w 212"/>
                <a:gd name="T7" fmla="*/ 84 h 359"/>
                <a:gd name="T8" fmla="*/ 163 w 212"/>
                <a:gd name="T9" fmla="*/ 151 h 359"/>
                <a:gd name="T10" fmla="*/ 161 w 212"/>
                <a:gd name="T11" fmla="*/ 161 h 359"/>
                <a:gd name="T12" fmla="*/ 160 w 212"/>
                <a:gd name="T13" fmla="*/ 193 h 359"/>
                <a:gd name="T14" fmla="*/ 110 w 212"/>
                <a:gd name="T15" fmla="*/ 232 h 359"/>
                <a:gd name="T16" fmla="*/ 112 w 212"/>
                <a:gd name="T17" fmla="*/ 241 h 359"/>
                <a:gd name="T18" fmla="*/ 156 w 212"/>
                <a:gd name="T19" fmla="*/ 257 h 359"/>
                <a:gd name="T20" fmla="*/ 126 w 212"/>
                <a:gd name="T21" fmla="*/ 275 h 359"/>
                <a:gd name="T22" fmla="*/ 131 w 212"/>
                <a:gd name="T23" fmla="*/ 258 h 359"/>
                <a:gd name="T24" fmla="*/ 106 w 212"/>
                <a:gd name="T25" fmla="*/ 261 h 359"/>
                <a:gd name="T26" fmla="*/ 110 w 212"/>
                <a:gd name="T27" fmla="*/ 319 h 359"/>
                <a:gd name="T28" fmla="*/ 93 w 212"/>
                <a:gd name="T29" fmla="*/ 359 h 359"/>
                <a:gd name="T30" fmla="*/ 39 w 212"/>
                <a:gd name="T31" fmla="*/ 337 h 359"/>
                <a:gd name="T32" fmla="*/ 50 w 212"/>
                <a:gd name="T33" fmla="*/ 337 h 359"/>
                <a:gd name="T34" fmla="*/ 98 w 212"/>
                <a:gd name="T35" fmla="*/ 328 h 359"/>
                <a:gd name="T36" fmla="*/ 95 w 212"/>
                <a:gd name="T37" fmla="*/ 268 h 359"/>
                <a:gd name="T38" fmla="*/ 72 w 212"/>
                <a:gd name="T39" fmla="*/ 275 h 359"/>
                <a:gd name="T40" fmla="*/ 42 w 212"/>
                <a:gd name="T41" fmla="*/ 288 h 359"/>
                <a:gd name="T42" fmla="*/ 6 w 212"/>
                <a:gd name="T43" fmla="*/ 301 h 359"/>
                <a:gd name="T44" fmla="*/ 10 w 212"/>
                <a:gd name="T45" fmla="*/ 284 h 359"/>
                <a:gd name="T46" fmla="*/ 68 w 212"/>
                <a:gd name="T47" fmla="*/ 255 h 359"/>
                <a:gd name="T48" fmla="*/ 90 w 212"/>
                <a:gd name="T49" fmla="*/ 247 h 359"/>
                <a:gd name="T50" fmla="*/ 129 w 212"/>
                <a:gd name="T51" fmla="*/ 195 h 359"/>
                <a:gd name="T52" fmla="*/ 49 w 212"/>
                <a:gd name="T53" fmla="*/ 216 h 359"/>
                <a:gd name="T54" fmla="*/ 46 w 212"/>
                <a:gd name="T55" fmla="*/ 208 h 359"/>
                <a:gd name="T56" fmla="*/ 100 w 212"/>
                <a:gd name="T57" fmla="*/ 183 h 359"/>
                <a:gd name="T58" fmla="*/ 122 w 212"/>
                <a:gd name="T59" fmla="*/ 166 h 359"/>
                <a:gd name="T60" fmla="*/ 107 w 212"/>
                <a:gd name="T61" fmla="*/ 167 h 359"/>
                <a:gd name="T62" fmla="*/ 127 w 212"/>
                <a:gd name="T63" fmla="*/ 136 h 359"/>
                <a:gd name="T64" fmla="*/ 136 w 212"/>
                <a:gd name="T65" fmla="*/ 111 h 359"/>
                <a:gd name="T66" fmla="*/ 145 w 212"/>
                <a:gd name="T67" fmla="*/ 140 h 359"/>
                <a:gd name="T68" fmla="*/ 144 w 212"/>
                <a:gd name="T69" fmla="*/ 152 h 359"/>
                <a:gd name="T70" fmla="*/ 178 w 212"/>
                <a:gd name="T71" fmla="*/ 101 h 359"/>
                <a:gd name="T72" fmla="*/ 169 w 212"/>
                <a:gd name="T73" fmla="*/ 92 h 359"/>
                <a:gd name="T74" fmla="*/ 123 w 212"/>
                <a:gd name="T75" fmla="*/ 121 h 359"/>
                <a:gd name="T76" fmla="*/ 118 w 212"/>
                <a:gd name="T77" fmla="*/ 150 h 359"/>
                <a:gd name="T78" fmla="*/ 103 w 212"/>
                <a:gd name="T79" fmla="*/ 146 h 359"/>
                <a:gd name="T80" fmla="*/ 69 w 212"/>
                <a:gd name="T81" fmla="*/ 167 h 359"/>
                <a:gd name="T82" fmla="*/ 91 w 212"/>
                <a:gd name="T83" fmla="*/ 142 h 359"/>
                <a:gd name="T84" fmla="*/ 78 w 212"/>
                <a:gd name="T85" fmla="*/ 147 h 359"/>
                <a:gd name="T86" fmla="*/ 45 w 212"/>
                <a:gd name="T87" fmla="*/ 183 h 359"/>
                <a:gd name="T88" fmla="*/ 30 w 212"/>
                <a:gd name="T89" fmla="*/ 144 h 359"/>
                <a:gd name="T90" fmla="*/ 43 w 212"/>
                <a:gd name="T91" fmla="*/ 139 h 359"/>
                <a:gd name="T92" fmla="*/ 56 w 212"/>
                <a:gd name="T93" fmla="*/ 150 h 359"/>
                <a:gd name="T94" fmla="*/ 53 w 212"/>
                <a:gd name="T95" fmla="*/ 128 h 359"/>
                <a:gd name="T96" fmla="*/ 33 w 212"/>
                <a:gd name="T97" fmla="*/ 80 h 359"/>
                <a:gd name="T98" fmla="*/ 32 w 212"/>
                <a:gd name="T99" fmla="*/ 73 h 359"/>
                <a:gd name="T100" fmla="*/ 73 w 212"/>
                <a:gd name="T101" fmla="*/ 137 h 359"/>
                <a:gd name="T102" fmla="*/ 89 w 212"/>
                <a:gd name="T103" fmla="*/ 121 h 359"/>
                <a:gd name="T104" fmla="*/ 113 w 212"/>
                <a:gd name="T105" fmla="*/ 105 h 359"/>
                <a:gd name="T106" fmla="*/ 85 w 212"/>
                <a:gd name="T107" fmla="*/ 107 h 359"/>
                <a:gd name="T108" fmla="*/ 72 w 212"/>
                <a:gd name="T109" fmla="*/ 104 h 359"/>
                <a:gd name="T110" fmla="*/ 66 w 212"/>
                <a:gd name="T111" fmla="*/ 93 h 359"/>
                <a:gd name="T112" fmla="*/ 89 w 212"/>
                <a:gd name="T113" fmla="*/ 86 h 359"/>
                <a:gd name="T114" fmla="*/ 134 w 212"/>
                <a:gd name="T115" fmla="*/ 2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359">
                  <a:moveTo>
                    <a:pt x="136" y="1"/>
                  </a:moveTo>
                  <a:cubicBezTo>
                    <a:pt x="136" y="2"/>
                    <a:pt x="138" y="3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0" y="4"/>
                    <a:pt x="140" y="4"/>
                    <a:pt x="141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4" y="7"/>
                    <a:pt x="146" y="10"/>
                    <a:pt x="148" y="14"/>
                  </a:cubicBezTo>
                  <a:cubicBezTo>
                    <a:pt x="149" y="18"/>
                    <a:pt x="150" y="22"/>
                    <a:pt x="150" y="28"/>
                  </a:cubicBezTo>
                  <a:cubicBezTo>
                    <a:pt x="150" y="30"/>
                    <a:pt x="150" y="31"/>
                    <a:pt x="150" y="33"/>
                  </a:cubicBezTo>
                  <a:cubicBezTo>
                    <a:pt x="149" y="35"/>
                    <a:pt x="148" y="38"/>
                    <a:pt x="148" y="39"/>
                  </a:cubicBezTo>
                  <a:cubicBezTo>
                    <a:pt x="144" y="46"/>
                    <a:pt x="137" y="53"/>
                    <a:pt x="130" y="59"/>
                  </a:cubicBezTo>
                  <a:cubicBezTo>
                    <a:pt x="126" y="63"/>
                    <a:pt x="122" y="67"/>
                    <a:pt x="119" y="70"/>
                  </a:cubicBezTo>
                  <a:cubicBezTo>
                    <a:pt x="118" y="71"/>
                    <a:pt x="117" y="72"/>
                    <a:pt x="116" y="73"/>
                  </a:cubicBezTo>
                  <a:cubicBezTo>
                    <a:pt x="113" y="76"/>
                    <a:pt x="109" y="80"/>
                    <a:pt x="110" y="83"/>
                  </a:cubicBezTo>
                  <a:cubicBezTo>
                    <a:pt x="110" y="84"/>
                    <a:pt x="113" y="84"/>
                    <a:pt x="117" y="83"/>
                  </a:cubicBezTo>
                  <a:cubicBezTo>
                    <a:pt x="119" y="83"/>
                    <a:pt x="121" y="83"/>
                    <a:pt x="122" y="84"/>
                  </a:cubicBezTo>
                  <a:cubicBezTo>
                    <a:pt x="124" y="84"/>
                    <a:pt x="125" y="85"/>
                    <a:pt x="127" y="86"/>
                  </a:cubicBezTo>
                  <a:cubicBezTo>
                    <a:pt x="129" y="87"/>
                    <a:pt x="130" y="89"/>
                    <a:pt x="132" y="90"/>
                  </a:cubicBezTo>
                  <a:cubicBezTo>
                    <a:pt x="132" y="91"/>
                    <a:pt x="133" y="92"/>
                    <a:pt x="134" y="92"/>
                  </a:cubicBezTo>
                  <a:cubicBezTo>
                    <a:pt x="134" y="92"/>
                    <a:pt x="135" y="92"/>
                    <a:pt x="137" y="91"/>
                  </a:cubicBezTo>
                  <a:cubicBezTo>
                    <a:pt x="141" y="90"/>
                    <a:pt x="144" y="88"/>
                    <a:pt x="147" y="86"/>
                  </a:cubicBezTo>
                  <a:cubicBezTo>
                    <a:pt x="150" y="84"/>
                    <a:pt x="153" y="83"/>
                    <a:pt x="156" y="81"/>
                  </a:cubicBezTo>
                  <a:cubicBezTo>
                    <a:pt x="161" y="79"/>
                    <a:pt x="165" y="78"/>
                    <a:pt x="170" y="76"/>
                  </a:cubicBezTo>
                  <a:cubicBezTo>
                    <a:pt x="174" y="75"/>
                    <a:pt x="179" y="73"/>
                    <a:pt x="184" y="72"/>
                  </a:cubicBezTo>
                  <a:cubicBezTo>
                    <a:pt x="188" y="71"/>
                    <a:pt x="193" y="70"/>
                    <a:pt x="198" y="70"/>
                  </a:cubicBezTo>
                  <a:cubicBezTo>
                    <a:pt x="201" y="70"/>
                    <a:pt x="205" y="70"/>
                    <a:pt x="207" y="72"/>
                  </a:cubicBezTo>
                  <a:cubicBezTo>
                    <a:pt x="209" y="73"/>
                    <a:pt x="210" y="75"/>
                    <a:pt x="211" y="77"/>
                  </a:cubicBezTo>
                  <a:cubicBezTo>
                    <a:pt x="212" y="79"/>
                    <a:pt x="212" y="82"/>
                    <a:pt x="212" y="84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8"/>
                    <a:pt x="208" y="91"/>
                    <a:pt x="205" y="95"/>
                  </a:cubicBezTo>
                  <a:cubicBezTo>
                    <a:pt x="204" y="96"/>
                    <a:pt x="204" y="97"/>
                    <a:pt x="203" y="98"/>
                  </a:cubicBezTo>
                  <a:cubicBezTo>
                    <a:pt x="200" y="101"/>
                    <a:pt x="198" y="104"/>
                    <a:pt x="196" y="108"/>
                  </a:cubicBezTo>
                  <a:cubicBezTo>
                    <a:pt x="194" y="111"/>
                    <a:pt x="191" y="115"/>
                    <a:pt x="189" y="118"/>
                  </a:cubicBezTo>
                  <a:cubicBezTo>
                    <a:pt x="189" y="119"/>
                    <a:pt x="187" y="120"/>
                    <a:pt x="186" y="122"/>
                  </a:cubicBezTo>
                  <a:cubicBezTo>
                    <a:pt x="178" y="133"/>
                    <a:pt x="172" y="141"/>
                    <a:pt x="163" y="151"/>
                  </a:cubicBezTo>
                  <a:cubicBezTo>
                    <a:pt x="163" y="151"/>
                    <a:pt x="163" y="151"/>
                    <a:pt x="163" y="151"/>
                  </a:cubicBezTo>
                  <a:cubicBezTo>
                    <a:pt x="162" y="151"/>
                    <a:pt x="162" y="152"/>
                    <a:pt x="161" y="152"/>
                  </a:cubicBezTo>
                  <a:cubicBezTo>
                    <a:pt x="160" y="154"/>
                    <a:pt x="158" y="156"/>
                    <a:pt x="157" y="157"/>
                  </a:cubicBezTo>
                  <a:cubicBezTo>
                    <a:pt x="156" y="157"/>
                    <a:pt x="156" y="158"/>
                    <a:pt x="156" y="158"/>
                  </a:cubicBezTo>
                  <a:cubicBezTo>
                    <a:pt x="156" y="158"/>
                    <a:pt x="156" y="158"/>
                    <a:pt x="156" y="158"/>
                  </a:cubicBezTo>
                  <a:cubicBezTo>
                    <a:pt x="156" y="158"/>
                    <a:pt x="156" y="158"/>
                    <a:pt x="156" y="159"/>
                  </a:cubicBezTo>
                  <a:cubicBezTo>
                    <a:pt x="156" y="159"/>
                    <a:pt x="156" y="159"/>
                    <a:pt x="157" y="160"/>
                  </a:cubicBezTo>
                  <a:cubicBezTo>
                    <a:pt x="158" y="161"/>
                    <a:pt x="159" y="161"/>
                    <a:pt x="161" y="161"/>
                  </a:cubicBezTo>
                  <a:cubicBezTo>
                    <a:pt x="161" y="161"/>
                    <a:pt x="161" y="161"/>
                    <a:pt x="161" y="161"/>
                  </a:cubicBezTo>
                  <a:cubicBezTo>
                    <a:pt x="163" y="161"/>
                    <a:pt x="165" y="162"/>
                    <a:pt x="167" y="163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69" y="164"/>
                    <a:pt x="171" y="166"/>
                    <a:pt x="171" y="168"/>
                  </a:cubicBezTo>
                  <a:cubicBezTo>
                    <a:pt x="172" y="172"/>
                    <a:pt x="172" y="175"/>
                    <a:pt x="171" y="178"/>
                  </a:cubicBezTo>
                  <a:cubicBezTo>
                    <a:pt x="170" y="181"/>
                    <a:pt x="168" y="185"/>
                    <a:pt x="164" y="189"/>
                  </a:cubicBezTo>
                  <a:cubicBezTo>
                    <a:pt x="163" y="190"/>
                    <a:pt x="162" y="192"/>
                    <a:pt x="160" y="193"/>
                  </a:cubicBezTo>
                  <a:cubicBezTo>
                    <a:pt x="158" y="197"/>
                    <a:pt x="155" y="200"/>
                    <a:pt x="152" y="203"/>
                  </a:cubicBezTo>
                  <a:cubicBezTo>
                    <a:pt x="150" y="205"/>
                    <a:pt x="148" y="206"/>
                    <a:pt x="147" y="207"/>
                  </a:cubicBezTo>
                  <a:cubicBezTo>
                    <a:pt x="146" y="208"/>
                    <a:pt x="144" y="209"/>
                    <a:pt x="142" y="21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1" y="212"/>
                    <a:pt x="139" y="213"/>
                    <a:pt x="137" y="215"/>
                  </a:cubicBezTo>
                  <a:cubicBezTo>
                    <a:pt x="130" y="219"/>
                    <a:pt x="123" y="224"/>
                    <a:pt x="117" y="228"/>
                  </a:cubicBezTo>
                  <a:cubicBezTo>
                    <a:pt x="114" y="229"/>
                    <a:pt x="112" y="231"/>
                    <a:pt x="110" y="232"/>
                  </a:cubicBezTo>
                  <a:cubicBezTo>
                    <a:pt x="108" y="233"/>
                    <a:pt x="107" y="234"/>
                    <a:pt x="105" y="235"/>
                  </a:cubicBezTo>
                  <a:cubicBezTo>
                    <a:pt x="103" y="236"/>
                    <a:pt x="101" y="238"/>
                    <a:pt x="100" y="239"/>
                  </a:cubicBezTo>
                  <a:cubicBezTo>
                    <a:pt x="98" y="241"/>
                    <a:pt x="98" y="243"/>
                    <a:pt x="98" y="245"/>
                  </a:cubicBezTo>
                  <a:cubicBezTo>
                    <a:pt x="98" y="245"/>
                    <a:pt x="99" y="245"/>
                    <a:pt x="101" y="244"/>
                  </a:cubicBezTo>
                  <a:cubicBezTo>
                    <a:pt x="103" y="244"/>
                    <a:pt x="105" y="243"/>
                    <a:pt x="107" y="242"/>
                  </a:cubicBezTo>
                  <a:cubicBezTo>
                    <a:pt x="109" y="242"/>
                    <a:pt x="110" y="241"/>
                    <a:pt x="111" y="241"/>
                  </a:cubicBezTo>
                  <a:cubicBezTo>
                    <a:pt x="111" y="241"/>
                    <a:pt x="111" y="241"/>
                    <a:pt x="112" y="241"/>
                  </a:cubicBezTo>
                  <a:cubicBezTo>
                    <a:pt x="117" y="240"/>
                    <a:pt x="122" y="239"/>
                    <a:pt x="128" y="238"/>
                  </a:cubicBezTo>
                  <a:cubicBezTo>
                    <a:pt x="133" y="238"/>
                    <a:pt x="139" y="238"/>
                    <a:pt x="145" y="239"/>
                  </a:cubicBezTo>
                  <a:cubicBezTo>
                    <a:pt x="146" y="239"/>
                    <a:pt x="149" y="239"/>
                    <a:pt x="151" y="240"/>
                  </a:cubicBezTo>
                  <a:cubicBezTo>
                    <a:pt x="153" y="240"/>
                    <a:pt x="155" y="241"/>
                    <a:pt x="155" y="241"/>
                  </a:cubicBezTo>
                  <a:cubicBezTo>
                    <a:pt x="157" y="242"/>
                    <a:pt x="159" y="244"/>
                    <a:pt x="160" y="246"/>
                  </a:cubicBezTo>
                  <a:cubicBezTo>
                    <a:pt x="162" y="248"/>
                    <a:pt x="163" y="251"/>
                    <a:pt x="162" y="253"/>
                  </a:cubicBezTo>
                  <a:cubicBezTo>
                    <a:pt x="161" y="255"/>
                    <a:pt x="158" y="256"/>
                    <a:pt x="156" y="257"/>
                  </a:cubicBezTo>
                  <a:cubicBezTo>
                    <a:pt x="155" y="258"/>
                    <a:pt x="154" y="258"/>
                    <a:pt x="154" y="259"/>
                  </a:cubicBezTo>
                  <a:cubicBezTo>
                    <a:pt x="152" y="260"/>
                    <a:pt x="151" y="261"/>
                    <a:pt x="150" y="262"/>
                  </a:cubicBezTo>
                  <a:cubicBezTo>
                    <a:pt x="149" y="263"/>
                    <a:pt x="148" y="264"/>
                    <a:pt x="146" y="265"/>
                  </a:cubicBezTo>
                  <a:cubicBezTo>
                    <a:pt x="145" y="265"/>
                    <a:pt x="143" y="267"/>
                    <a:pt x="142" y="267"/>
                  </a:cubicBezTo>
                  <a:cubicBezTo>
                    <a:pt x="141" y="268"/>
                    <a:pt x="141" y="268"/>
                    <a:pt x="140" y="268"/>
                  </a:cubicBezTo>
                  <a:cubicBezTo>
                    <a:pt x="138" y="270"/>
                    <a:pt x="135" y="271"/>
                    <a:pt x="132" y="272"/>
                  </a:cubicBezTo>
                  <a:cubicBezTo>
                    <a:pt x="130" y="273"/>
                    <a:pt x="128" y="274"/>
                    <a:pt x="126" y="275"/>
                  </a:cubicBezTo>
                  <a:cubicBezTo>
                    <a:pt x="124" y="276"/>
                    <a:pt x="117" y="277"/>
                    <a:pt x="113" y="275"/>
                  </a:cubicBezTo>
                  <a:cubicBezTo>
                    <a:pt x="113" y="275"/>
                    <a:pt x="113" y="275"/>
                    <a:pt x="113" y="275"/>
                  </a:cubicBezTo>
                  <a:cubicBezTo>
                    <a:pt x="112" y="273"/>
                    <a:pt x="114" y="272"/>
                    <a:pt x="116" y="271"/>
                  </a:cubicBezTo>
                  <a:cubicBezTo>
                    <a:pt x="116" y="271"/>
                    <a:pt x="117" y="271"/>
                    <a:pt x="117" y="270"/>
                  </a:cubicBezTo>
                  <a:cubicBezTo>
                    <a:pt x="120" y="268"/>
                    <a:pt x="122" y="267"/>
                    <a:pt x="125" y="264"/>
                  </a:cubicBezTo>
                  <a:cubicBezTo>
                    <a:pt x="125" y="264"/>
                    <a:pt x="125" y="264"/>
                    <a:pt x="125" y="264"/>
                  </a:cubicBezTo>
                  <a:cubicBezTo>
                    <a:pt x="127" y="262"/>
                    <a:pt x="129" y="260"/>
                    <a:pt x="131" y="258"/>
                  </a:cubicBezTo>
                  <a:cubicBezTo>
                    <a:pt x="132" y="257"/>
                    <a:pt x="133" y="257"/>
                    <a:pt x="133" y="256"/>
                  </a:cubicBezTo>
                  <a:cubicBezTo>
                    <a:pt x="134" y="256"/>
                    <a:pt x="134" y="255"/>
                    <a:pt x="135" y="255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5" y="254"/>
                    <a:pt x="136" y="254"/>
                    <a:pt x="136" y="253"/>
                  </a:cubicBezTo>
                  <a:cubicBezTo>
                    <a:pt x="132" y="249"/>
                    <a:pt x="115" y="257"/>
                    <a:pt x="110" y="259"/>
                  </a:cubicBezTo>
                  <a:cubicBezTo>
                    <a:pt x="109" y="260"/>
                    <a:pt x="109" y="260"/>
                    <a:pt x="109" y="260"/>
                  </a:cubicBezTo>
                  <a:cubicBezTo>
                    <a:pt x="108" y="260"/>
                    <a:pt x="107" y="260"/>
                    <a:pt x="106" y="261"/>
                  </a:cubicBezTo>
                  <a:cubicBezTo>
                    <a:pt x="105" y="261"/>
                    <a:pt x="103" y="262"/>
                    <a:pt x="102" y="263"/>
                  </a:cubicBezTo>
                  <a:cubicBezTo>
                    <a:pt x="102" y="265"/>
                    <a:pt x="103" y="268"/>
                    <a:pt x="104" y="272"/>
                  </a:cubicBezTo>
                  <a:cubicBezTo>
                    <a:pt x="105" y="276"/>
                    <a:pt x="106" y="279"/>
                    <a:pt x="106" y="284"/>
                  </a:cubicBezTo>
                  <a:cubicBezTo>
                    <a:pt x="107" y="287"/>
                    <a:pt x="107" y="290"/>
                    <a:pt x="107" y="292"/>
                  </a:cubicBezTo>
                  <a:cubicBezTo>
                    <a:pt x="108" y="293"/>
                    <a:pt x="108" y="294"/>
                    <a:pt x="108" y="295"/>
                  </a:cubicBezTo>
                  <a:cubicBezTo>
                    <a:pt x="108" y="297"/>
                    <a:pt x="108" y="298"/>
                    <a:pt x="108" y="299"/>
                  </a:cubicBezTo>
                  <a:cubicBezTo>
                    <a:pt x="109" y="305"/>
                    <a:pt x="110" y="313"/>
                    <a:pt x="110" y="319"/>
                  </a:cubicBezTo>
                  <a:cubicBezTo>
                    <a:pt x="110" y="320"/>
                    <a:pt x="110" y="321"/>
                    <a:pt x="110" y="321"/>
                  </a:cubicBezTo>
                  <a:cubicBezTo>
                    <a:pt x="110" y="322"/>
                    <a:pt x="110" y="325"/>
                    <a:pt x="110" y="328"/>
                  </a:cubicBezTo>
                  <a:cubicBezTo>
                    <a:pt x="110" y="332"/>
                    <a:pt x="110" y="337"/>
                    <a:pt x="110" y="338"/>
                  </a:cubicBezTo>
                  <a:cubicBezTo>
                    <a:pt x="110" y="340"/>
                    <a:pt x="110" y="341"/>
                    <a:pt x="110" y="343"/>
                  </a:cubicBezTo>
                  <a:cubicBezTo>
                    <a:pt x="110" y="346"/>
                    <a:pt x="111" y="348"/>
                    <a:pt x="110" y="351"/>
                  </a:cubicBezTo>
                  <a:cubicBezTo>
                    <a:pt x="108" y="355"/>
                    <a:pt x="106" y="357"/>
                    <a:pt x="103" y="358"/>
                  </a:cubicBezTo>
                  <a:cubicBezTo>
                    <a:pt x="101" y="359"/>
                    <a:pt x="97" y="359"/>
                    <a:pt x="93" y="359"/>
                  </a:cubicBezTo>
                  <a:cubicBezTo>
                    <a:pt x="91" y="359"/>
                    <a:pt x="88" y="358"/>
                    <a:pt x="85" y="358"/>
                  </a:cubicBezTo>
                  <a:cubicBezTo>
                    <a:pt x="85" y="357"/>
                    <a:pt x="85" y="357"/>
                    <a:pt x="84" y="357"/>
                  </a:cubicBezTo>
                  <a:cubicBezTo>
                    <a:pt x="80" y="357"/>
                    <a:pt x="75" y="355"/>
                    <a:pt x="70" y="354"/>
                  </a:cubicBezTo>
                  <a:cubicBezTo>
                    <a:pt x="66" y="352"/>
                    <a:pt x="62" y="351"/>
                    <a:pt x="58" y="349"/>
                  </a:cubicBezTo>
                  <a:cubicBezTo>
                    <a:pt x="55" y="347"/>
                    <a:pt x="49" y="344"/>
                    <a:pt x="45" y="341"/>
                  </a:cubicBezTo>
                  <a:cubicBezTo>
                    <a:pt x="42" y="340"/>
                    <a:pt x="39" y="338"/>
                    <a:pt x="39" y="337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38" y="337"/>
                    <a:pt x="38" y="337"/>
                    <a:pt x="38" y="337"/>
                  </a:cubicBezTo>
                  <a:cubicBezTo>
                    <a:pt x="38" y="336"/>
                    <a:pt x="38" y="336"/>
                    <a:pt x="38" y="335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334"/>
                    <a:pt x="39" y="334"/>
                    <a:pt x="40" y="334"/>
                  </a:cubicBezTo>
                  <a:cubicBezTo>
                    <a:pt x="40" y="334"/>
                    <a:pt x="40" y="334"/>
                    <a:pt x="40" y="334"/>
                  </a:cubicBezTo>
                  <a:cubicBezTo>
                    <a:pt x="42" y="334"/>
                    <a:pt x="45" y="336"/>
                    <a:pt x="47" y="336"/>
                  </a:cubicBezTo>
                  <a:cubicBezTo>
                    <a:pt x="48" y="337"/>
                    <a:pt x="49" y="337"/>
                    <a:pt x="50" y="337"/>
                  </a:cubicBezTo>
                  <a:cubicBezTo>
                    <a:pt x="50" y="337"/>
                    <a:pt x="50" y="337"/>
                    <a:pt x="50" y="337"/>
                  </a:cubicBezTo>
                  <a:cubicBezTo>
                    <a:pt x="56" y="339"/>
                    <a:pt x="66" y="342"/>
                    <a:pt x="76" y="343"/>
                  </a:cubicBezTo>
                  <a:cubicBezTo>
                    <a:pt x="82" y="343"/>
                    <a:pt x="88" y="343"/>
                    <a:pt x="92" y="341"/>
                  </a:cubicBezTo>
                  <a:cubicBezTo>
                    <a:pt x="92" y="341"/>
                    <a:pt x="92" y="341"/>
                    <a:pt x="92" y="341"/>
                  </a:cubicBezTo>
                  <a:cubicBezTo>
                    <a:pt x="94" y="339"/>
                    <a:pt x="96" y="338"/>
                    <a:pt x="96" y="336"/>
                  </a:cubicBezTo>
                  <a:cubicBezTo>
                    <a:pt x="97" y="334"/>
                    <a:pt x="97" y="332"/>
                    <a:pt x="98" y="328"/>
                  </a:cubicBezTo>
                  <a:cubicBezTo>
                    <a:pt x="98" y="328"/>
                    <a:pt x="98" y="328"/>
                    <a:pt x="98" y="328"/>
                  </a:cubicBezTo>
                  <a:cubicBezTo>
                    <a:pt x="98" y="326"/>
                    <a:pt x="98" y="324"/>
                    <a:pt x="98" y="321"/>
                  </a:cubicBezTo>
                  <a:cubicBezTo>
                    <a:pt x="98" y="318"/>
                    <a:pt x="98" y="314"/>
                    <a:pt x="98" y="311"/>
                  </a:cubicBezTo>
                  <a:cubicBezTo>
                    <a:pt x="98" y="311"/>
                    <a:pt x="98" y="311"/>
                    <a:pt x="98" y="311"/>
                  </a:cubicBezTo>
                  <a:cubicBezTo>
                    <a:pt x="97" y="309"/>
                    <a:pt x="97" y="306"/>
                    <a:pt x="97" y="304"/>
                  </a:cubicBezTo>
                  <a:cubicBezTo>
                    <a:pt x="97" y="297"/>
                    <a:pt x="97" y="291"/>
                    <a:pt x="96" y="285"/>
                  </a:cubicBezTo>
                  <a:cubicBezTo>
                    <a:pt x="96" y="284"/>
                    <a:pt x="96" y="283"/>
                    <a:pt x="96" y="281"/>
                  </a:cubicBezTo>
                  <a:cubicBezTo>
                    <a:pt x="96" y="277"/>
                    <a:pt x="96" y="272"/>
                    <a:pt x="95" y="268"/>
                  </a:cubicBezTo>
                  <a:cubicBezTo>
                    <a:pt x="95" y="268"/>
                    <a:pt x="94" y="268"/>
                    <a:pt x="94" y="268"/>
                  </a:cubicBezTo>
                  <a:cubicBezTo>
                    <a:pt x="94" y="268"/>
                    <a:pt x="94" y="268"/>
                    <a:pt x="94" y="268"/>
                  </a:cubicBezTo>
                  <a:cubicBezTo>
                    <a:pt x="94" y="268"/>
                    <a:pt x="94" y="268"/>
                    <a:pt x="93" y="268"/>
                  </a:cubicBezTo>
                  <a:cubicBezTo>
                    <a:pt x="93" y="268"/>
                    <a:pt x="93" y="268"/>
                    <a:pt x="93" y="268"/>
                  </a:cubicBezTo>
                  <a:cubicBezTo>
                    <a:pt x="92" y="267"/>
                    <a:pt x="78" y="273"/>
                    <a:pt x="72" y="275"/>
                  </a:cubicBezTo>
                  <a:cubicBezTo>
                    <a:pt x="72" y="275"/>
                    <a:pt x="72" y="275"/>
                    <a:pt x="72" y="275"/>
                  </a:cubicBezTo>
                  <a:cubicBezTo>
                    <a:pt x="72" y="275"/>
                    <a:pt x="72" y="275"/>
                    <a:pt x="72" y="275"/>
                  </a:cubicBezTo>
                  <a:cubicBezTo>
                    <a:pt x="72" y="275"/>
                    <a:pt x="72" y="275"/>
                    <a:pt x="71" y="276"/>
                  </a:cubicBezTo>
                  <a:cubicBezTo>
                    <a:pt x="69" y="277"/>
                    <a:pt x="66" y="278"/>
                    <a:pt x="63" y="279"/>
                  </a:cubicBezTo>
                  <a:cubicBezTo>
                    <a:pt x="61" y="280"/>
                    <a:pt x="59" y="281"/>
                    <a:pt x="58" y="281"/>
                  </a:cubicBezTo>
                  <a:cubicBezTo>
                    <a:pt x="56" y="282"/>
                    <a:pt x="54" y="283"/>
                    <a:pt x="53" y="283"/>
                  </a:cubicBezTo>
                  <a:cubicBezTo>
                    <a:pt x="51" y="284"/>
                    <a:pt x="50" y="285"/>
                    <a:pt x="48" y="285"/>
                  </a:cubicBezTo>
                  <a:cubicBezTo>
                    <a:pt x="48" y="285"/>
                    <a:pt x="48" y="285"/>
                    <a:pt x="48" y="285"/>
                  </a:cubicBezTo>
                  <a:cubicBezTo>
                    <a:pt x="47" y="286"/>
                    <a:pt x="44" y="287"/>
                    <a:pt x="42" y="288"/>
                  </a:cubicBezTo>
                  <a:cubicBezTo>
                    <a:pt x="40" y="289"/>
                    <a:pt x="39" y="290"/>
                    <a:pt x="38" y="290"/>
                  </a:cubicBezTo>
                  <a:cubicBezTo>
                    <a:pt x="37" y="291"/>
                    <a:pt x="35" y="292"/>
                    <a:pt x="34" y="293"/>
                  </a:cubicBezTo>
                  <a:cubicBezTo>
                    <a:pt x="30" y="295"/>
                    <a:pt x="27" y="297"/>
                    <a:pt x="22" y="299"/>
                  </a:cubicBezTo>
                  <a:cubicBezTo>
                    <a:pt x="21" y="300"/>
                    <a:pt x="19" y="300"/>
                    <a:pt x="18" y="301"/>
                  </a:cubicBezTo>
                  <a:cubicBezTo>
                    <a:pt x="16" y="301"/>
                    <a:pt x="15" y="301"/>
                    <a:pt x="14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13" y="301"/>
                    <a:pt x="9" y="301"/>
                    <a:pt x="6" y="301"/>
                  </a:cubicBezTo>
                  <a:cubicBezTo>
                    <a:pt x="4" y="300"/>
                    <a:pt x="2" y="300"/>
                    <a:pt x="2" y="299"/>
                  </a:cubicBezTo>
                  <a:cubicBezTo>
                    <a:pt x="1" y="298"/>
                    <a:pt x="1" y="297"/>
                    <a:pt x="0" y="296"/>
                  </a:cubicBezTo>
                  <a:cubicBezTo>
                    <a:pt x="0" y="295"/>
                    <a:pt x="0" y="294"/>
                    <a:pt x="0" y="293"/>
                  </a:cubicBezTo>
                  <a:cubicBezTo>
                    <a:pt x="0" y="293"/>
                    <a:pt x="0" y="293"/>
                    <a:pt x="0" y="292"/>
                  </a:cubicBezTo>
                  <a:cubicBezTo>
                    <a:pt x="0" y="291"/>
                    <a:pt x="0" y="290"/>
                    <a:pt x="1" y="288"/>
                  </a:cubicBezTo>
                  <a:cubicBezTo>
                    <a:pt x="2" y="287"/>
                    <a:pt x="4" y="286"/>
                    <a:pt x="7" y="285"/>
                  </a:cubicBezTo>
                  <a:cubicBezTo>
                    <a:pt x="8" y="285"/>
                    <a:pt x="9" y="285"/>
                    <a:pt x="10" y="284"/>
                  </a:cubicBezTo>
                  <a:cubicBezTo>
                    <a:pt x="12" y="283"/>
                    <a:pt x="14" y="282"/>
                    <a:pt x="16" y="280"/>
                  </a:cubicBezTo>
                  <a:cubicBezTo>
                    <a:pt x="18" y="278"/>
                    <a:pt x="20" y="277"/>
                    <a:pt x="23" y="275"/>
                  </a:cubicBezTo>
                  <a:cubicBezTo>
                    <a:pt x="24" y="275"/>
                    <a:pt x="25" y="274"/>
                    <a:pt x="27" y="273"/>
                  </a:cubicBezTo>
                  <a:cubicBezTo>
                    <a:pt x="27" y="273"/>
                    <a:pt x="27" y="273"/>
                    <a:pt x="27" y="273"/>
                  </a:cubicBezTo>
                  <a:cubicBezTo>
                    <a:pt x="37" y="267"/>
                    <a:pt x="40" y="266"/>
                    <a:pt x="53" y="261"/>
                  </a:cubicBezTo>
                  <a:cubicBezTo>
                    <a:pt x="55" y="260"/>
                    <a:pt x="57" y="259"/>
                    <a:pt x="60" y="258"/>
                  </a:cubicBezTo>
                  <a:cubicBezTo>
                    <a:pt x="63" y="257"/>
                    <a:pt x="66" y="255"/>
                    <a:pt x="68" y="255"/>
                  </a:cubicBezTo>
                  <a:cubicBezTo>
                    <a:pt x="68" y="254"/>
                    <a:pt x="69" y="254"/>
                    <a:pt x="70" y="254"/>
                  </a:cubicBezTo>
                  <a:cubicBezTo>
                    <a:pt x="70" y="254"/>
                    <a:pt x="70" y="254"/>
                    <a:pt x="70" y="254"/>
                  </a:cubicBezTo>
                  <a:cubicBezTo>
                    <a:pt x="74" y="252"/>
                    <a:pt x="80" y="251"/>
                    <a:pt x="84" y="249"/>
                  </a:cubicBezTo>
                  <a:cubicBezTo>
                    <a:pt x="85" y="248"/>
                    <a:pt x="86" y="248"/>
                    <a:pt x="86" y="248"/>
                  </a:cubicBezTo>
                  <a:cubicBezTo>
                    <a:pt x="87" y="248"/>
                    <a:pt x="88" y="248"/>
                    <a:pt x="89" y="247"/>
                  </a:cubicBezTo>
                  <a:cubicBezTo>
                    <a:pt x="89" y="247"/>
                    <a:pt x="89" y="247"/>
                    <a:pt x="90" y="247"/>
                  </a:cubicBezTo>
                  <a:cubicBezTo>
                    <a:pt x="90" y="247"/>
                    <a:pt x="90" y="247"/>
                    <a:pt x="90" y="247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91" y="245"/>
                    <a:pt x="91" y="243"/>
                    <a:pt x="91" y="242"/>
                  </a:cubicBezTo>
                  <a:cubicBezTo>
                    <a:pt x="92" y="239"/>
                    <a:pt x="92" y="236"/>
                    <a:pt x="94" y="233"/>
                  </a:cubicBezTo>
                  <a:cubicBezTo>
                    <a:pt x="96" y="231"/>
                    <a:pt x="99" y="228"/>
                    <a:pt x="101" y="225"/>
                  </a:cubicBezTo>
                  <a:cubicBezTo>
                    <a:pt x="104" y="221"/>
                    <a:pt x="107" y="217"/>
                    <a:pt x="111" y="213"/>
                  </a:cubicBezTo>
                  <a:cubicBezTo>
                    <a:pt x="115" y="210"/>
                    <a:pt x="118" y="206"/>
                    <a:pt x="122" y="203"/>
                  </a:cubicBezTo>
                  <a:cubicBezTo>
                    <a:pt x="124" y="200"/>
                    <a:pt x="127" y="197"/>
                    <a:pt x="129" y="195"/>
                  </a:cubicBezTo>
                  <a:cubicBezTo>
                    <a:pt x="132" y="193"/>
                    <a:pt x="136" y="188"/>
                    <a:pt x="135" y="187"/>
                  </a:cubicBezTo>
                  <a:cubicBezTo>
                    <a:pt x="135" y="187"/>
                    <a:pt x="134" y="187"/>
                    <a:pt x="134" y="187"/>
                  </a:cubicBezTo>
                  <a:cubicBezTo>
                    <a:pt x="134" y="187"/>
                    <a:pt x="129" y="189"/>
                    <a:pt x="125" y="192"/>
                  </a:cubicBezTo>
                  <a:cubicBezTo>
                    <a:pt x="123" y="193"/>
                    <a:pt x="121" y="194"/>
                    <a:pt x="120" y="195"/>
                  </a:cubicBezTo>
                  <a:cubicBezTo>
                    <a:pt x="117" y="196"/>
                    <a:pt x="114" y="197"/>
                    <a:pt x="112" y="198"/>
                  </a:cubicBezTo>
                  <a:cubicBezTo>
                    <a:pt x="97" y="203"/>
                    <a:pt x="82" y="209"/>
                    <a:pt x="67" y="213"/>
                  </a:cubicBezTo>
                  <a:cubicBezTo>
                    <a:pt x="64" y="214"/>
                    <a:pt x="55" y="216"/>
                    <a:pt x="49" y="216"/>
                  </a:cubicBezTo>
                  <a:cubicBezTo>
                    <a:pt x="45" y="216"/>
                    <a:pt x="41" y="216"/>
                    <a:pt x="40" y="213"/>
                  </a:cubicBezTo>
                  <a:cubicBezTo>
                    <a:pt x="40" y="213"/>
                    <a:pt x="40" y="213"/>
                    <a:pt x="40" y="213"/>
                  </a:cubicBezTo>
                  <a:cubicBezTo>
                    <a:pt x="40" y="213"/>
                    <a:pt x="40" y="213"/>
                    <a:pt x="40" y="213"/>
                  </a:cubicBezTo>
                  <a:cubicBezTo>
                    <a:pt x="40" y="213"/>
                    <a:pt x="40" y="213"/>
                    <a:pt x="40" y="213"/>
                  </a:cubicBezTo>
                  <a:cubicBezTo>
                    <a:pt x="40" y="213"/>
                    <a:pt x="40" y="212"/>
                    <a:pt x="40" y="211"/>
                  </a:cubicBezTo>
                  <a:cubicBezTo>
                    <a:pt x="40" y="211"/>
                    <a:pt x="40" y="211"/>
                    <a:pt x="40" y="211"/>
                  </a:cubicBezTo>
                  <a:cubicBezTo>
                    <a:pt x="42" y="209"/>
                    <a:pt x="44" y="209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7" y="208"/>
                    <a:pt x="48" y="208"/>
                    <a:pt x="49" y="207"/>
                  </a:cubicBezTo>
                  <a:cubicBezTo>
                    <a:pt x="51" y="206"/>
                    <a:pt x="53" y="205"/>
                    <a:pt x="56" y="204"/>
                  </a:cubicBezTo>
                  <a:cubicBezTo>
                    <a:pt x="58" y="202"/>
                    <a:pt x="60" y="201"/>
                    <a:pt x="63" y="200"/>
                  </a:cubicBezTo>
                  <a:cubicBezTo>
                    <a:pt x="70" y="197"/>
                    <a:pt x="79" y="193"/>
                    <a:pt x="86" y="190"/>
                  </a:cubicBezTo>
                  <a:cubicBezTo>
                    <a:pt x="86" y="189"/>
                    <a:pt x="87" y="189"/>
                    <a:pt x="88" y="189"/>
                  </a:cubicBezTo>
                  <a:cubicBezTo>
                    <a:pt x="92" y="187"/>
                    <a:pt x="96" y="185"/>
                    <a:pt x="100" y="183"/>
                  </a:cubicBezTo>
                  <a:cubicBezTo>
                    <a:pt x="104" y="181"/>
                    <a:pt x="108" y="179"/>
                    <a:pt x="111" y="177"/>
                  </a:cubicBezTo>
                  <a:cubicBezTo>
                    <a:pt x="112" y="177"/>
                    <a:pt x="114" y="176"/>
                    <a:pt x="115" y="176"/>
                  </a:cubicBezTo>
                  <a:cubicBezTo>
                    <a:pt x="121" y="173"/>
                    <a:pt x="128" y="170"/>
                    <a:pt x="128" y="167"/>
                  </a:cubicBezTo>
                  <a:cubicBezTo>
                    <a:pt x="128" y="167"/>
                    <a:pt x="128" y="167"/>
                    <a:pt x="128" y="167"/>
                  </a:cubicBezTo>
                  <a:cubicBezTo>
                    <a:pt x="128" y="165"/>
                    <a:pt x="127" y="164"/>
                    <a:pt x="127" y="164"/>
                  </a:cubicBezTo>
                  <a:cubicBezTo>
                    <a:pt x="125" y="163"/>
                    <a:pt x="124" y="164"/>
                    <a:pt x="123" y="165"/>
                  </a:cubicBezTo>
                  <a:cubicBezTo>
                    <a:pt x="123" y="165"/>
                    <a:pt x="123" y="165"/>
                    <a:pt x="122" y="166"/>
                  </a:cubicBezTo>
                  <a:cubicBezTo>
                    <a:pt x="120" y="167"/>
                    <a:pt x="118" y="167"/>
                    <a:pt x="116" y="168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14" y="168"/>
                    <a:pt x="112" y="169"/>
                    <a:pt x="110" y="169"/>
                  </a:cubicBezTo>
                  <a:cubicBezTo>
                    <a:pt x="109" y="169"/>
                    <a:pt x="108" y="169"/>
                    <a:pt x="108" y="169"/>
                  </a:cubicBezTo>
                  <a:cubicBezTo>
                    <a:pt x="107" y="169"/>
                    <a:pt x="107" y="169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7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07" y="166"/>
                    <a:pt x="107" y="166"/>
                    <a:pt x="107" y="165"/>
                  </a:cubicBezTo>
                  <a:cubicBezTo>
                    <a:pt x="108" y="164"/>
                    <a:pt x="109" y="163"/>
                    <a:pt x="111" y="162"/>
                  </a:cubicBezTo>
                  <a:cubicBezTo>
                    <a:pt x="113" y="160"/>
                    <a:pt x="116" y="157"/>
                    <a:pt x="118" y="155"/>
                  </a:cubicBezTo>
                  <a:cubicBezTo>
                    <a:pt x="120" y="152"/>
                    <a:pt x="121" y="150"/>
                    <a:pt x="122" y="147"/>
                  </a:cubicBezTo>
                  <a:cubicBezTo>
                    <a:pt x="123" y="146"/>
                    <a:pt x="123" y="144"/>
                    <a:pt x="124" y="143"/>
                  </a:cubicBezTo>
                  <a:cubicBezTo>
                    <a:pt x="125" y="141"/>
                    <a:pt x="126" y="138"/>
                    <a:pt x="127" y="136"/>
                  </a:cubicBezTo>
                  <a:cubicBezTo>
                    <a:pt x="128" y="134"/>
                    <a:pt x="128" y="131"/>
                    <a:pt x="129" y="129"/>
                  </a:cubicBezTo>
                  <a:cubicBezTo>
                    <a:pt x="130" y="128"/>
                    <a:pt x="130" y="127"/>
                    <a:pt x="130" y="125"/>
                  </a:cubicBezTo>
                  <a:cubicBezTo>
                    <a:pt x="131" y="123"/>
                    <a:pt x="131" y="122"/>
                    <a:pt x="130" y="120"/>
                  </a:cubicBezTo>
                  <a:cubicBezTo>
                    <a:pt x="130" y="119"/>
                    <a:pt x="131" y="117"/>
                    <a:pt x="131" y="116"/>
                  </a:cubicBezTo>
                  <a:cubicBezTo>
                    <a:pt x="131" y="115"/>
                    <a:pt x="132" y="114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5" y="111"/>
                    <a:pt x="136" y="111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40" y="112"/>
                    <a:pt x="142" y="114"/>
                    <a:pt x="144" y="116"/>
                  </a:cubicBezTo>
                  <a:cubicBezTo>
                    <a:pt x="146" y="118"/>
                    <a:pt x="147" y="120"/>
                    <a:pt x="148" y="123"/>
                  </a:cubicBezTo>
                  <a:cubicBezTo>
                    <a:pt x="149" y="124"/>
                    <a:pt x="149" y="126"/>
                    <a:pt x="149" y="127"/>
                  </a:cubicBezTo>
                  <a:cubicBezTo>
                    <a:pt x="149" y="129"/>
                    <a:pt x="149" y="130"/>
                    <a:pt x="149" y="131"/>
                  </a:cubicBezTo>
                  <a:cubicBezTo>
                    <a:pt x="148" y="132"/>
                    <a:pt x="148" y="133"/>
                    <a:pt x="148" y="134"/>
                  </a:cubicBezTo>
                  <a:cubicBezTo>
                    <a:pt x="147" y="136"/>
                    <a:pt x="145" y="139"/>
                    <a:pt x="145" y="140"/>
                  </a:cubicBezTo>
                  <a:cubicBezTo>
                    <a:pt x="143" y="143"/>
                    <a:pt x="141" y="145"/>
                    <a:pt x="140" y="147"/>
                  </a:cubicBezTo>
                  <a:cubicBezTo>
                    <a:pt x="139" y="148"/>
                    <a:pt x="138" y="149"/>
                    <a:pt x="137" y="150"/>
                  </a:cubicBezTo>
                  <a:cubicBezTo>
                    <a:pt x="136" y="151"/>
                    <a:pt x="135" y="153"/>
                    <a:pt x="134" y="154"/>
                  </a:cubicBezTo>
                  <a:cubicBezTo>
                    <a:pt x="132" y="156"/>
                    <a:pt x="130" y="158"/>
                    <a:pt x="130" y="159"/>
                  </a:cubicBezTo>
                  <a:cubicBezTo>
                    <a:pt x="130" y="159"/>
                    <a:pt x="131" y="159"/>
                    <a:pt x="132" y="159"/>
                  </a:cubicBezTo>
                  <a:cubicBezTo>
                    <a:pt x="134" y="159"/>
                    <a:pt x="135" y="158"/>
                    <a:pt x="136" y="158"/>
                  </a:cubicBezTo>
                  <a:cubicBezTo>
                    <a:pt x="139" y="158"/>
                    <a:pt x="142" y="155"/>
                    <a:pt x="144" y="152"/>
                  </a:cubicBezTo>
                  <a:cubicBezTo>
                    <a:pt x="144" y="151"/>
                    <a:pt x="145" y="150"/>
                    <a:pt x="145" y="150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9" y="146"/>
                    <a:pt x="151" y="142"/>
                    <a:pt x="154" y="138"/>
                  </a:cubicBezTo>
                  <a:cubicBezTo>
                    <a:pt x="157" y="134"/>
                    <a:pt x="160" y="130"/>
                    <a:pt x="163" y="125"/>
                  </a:cubicBezTo>
                  <a:cubicBezTo>
                    <a:pt x="164" y="124"/>
                    <a:pt x="164" y="123"/>
                    <a:pt x="165" y="122"/>
                  </a:cubicBezTo>
                  <a:cubicBezTo>
                    <a:pt x="169" y="115"/>
                    <a:pt x="174" y="108"/>
                    <a:pt x="178" y="101"/>
                  </a:cubicBezTo>
                  <a:cubicBezTo>
                    <a:pt x="178" y="101"/>
                    <a:pt x="178" y="101"/>
                    <a:pt x="178" y="101"/>
                  </a:cubicBezTo>
                  <a:cubicBezTo>
                    <a:pt x="178" y="101"/>
                    <a:pt x="178" y="100"/>
                    <a:pt x="179" y="99"/>
                  </a:cubicBezTo>
                  <a:cubicBezTo>
                    <a:pt x="180" y="97"/>
                    <a:pt x="183" y="93"/>
                    <a:pt x="184" y="90"/>
                  </a:cubicBezTo>
                  <a:cubicBezTo>
                    <a:pt x="185" y="88"/>
                    <a:pt x="185" y="86"/>
                    <a:pt x="184" y="86"/>
                  </a:cubicBezTo>
                  <a:cubicBezTo>
                    <a:pt x="184" y="86"/>
                    <a:pt x="184" y="86"/>
                    <a:pt x="184" y="86"/>
                  </a:cubicBezTo>
                  <a:cubicBezTo>
                    <a:pt x="184" y="86"/>
                    <a:pt x="184" y="86"/>
                    <a:pt x="183" y="86"/>
                  </a:cubicBezTo>
                  <a:cubicBezTo>
                    <a:pt x="183" y="86"/>
                    <a:pt x="182" y="86"/>
                    <a:pt x="182" y="86"/>
                  </a:cubicBezTo>
                  <a:cubicBezTo>
                    <a:pt x="178" y="87"/>
                    <a:pt x="173" y="89"/>
                    <a:pt x="169" y="92"/>
                  </a:cubicBezTo>
                  <a:cubicBezTo>
                    <a:pt x="167" y="93"/>
                    <a:pt x="165" y="93"/>
                    <a:pt x="164" y="94"/>
                  </a:cubicBezTo>
                  <a:cubicBezTo>
                    <a:pt x="160" y="96"/>
                    <a:pt x="156" y="98"/>
                    <a:pt x="153" y="100"/>
                  </a:cubicBezTo>
                  <a:cubicBezTo>
                    <a:pt x="149" y="102"/>
                    <a:pt x="146" y="104"/>
                    <a:pt x="142" y="106"/>
                  </a:cubicBezTo>
                  <a:cubicBezTo>
                    <a:pt x="140" y="106"/>
                    <a:pt x="139" y="107"/>
                    <a:pt x="137" y="108"/>
                  </a:cubicBezTo>
                  <a:cubicBezTo>
                    <a:pt x="134" y="109"/>
                    <a:pt x="131" y="110"/>
                    <a:pt x="128" y="111"/>
                  </a:cubicBezTo>
                  <a:cubicBezTo>
                    <a:pt x="127" y="112"/>
                    <a:pt x="125" y="115"/>
                    <a:pt x="124" y="117"/>
                  </a:cubicBezTo>
                  <a:cubicBezTo>
                    <a:pt x="124" y="118"/>
                    <a:pt x="123" y="120"/>
                    <a:pt x="123" y="121"/>
                  </a:cubicBezTo>
                  <a:cubicBezTo>
                    <a:pt x="122" y="122"/>
                    <a:pt x="120" y="124"/>
                    <a:pt x="119" y="126"/>
                  </a:cubicBezTo>
                  <a:cubicBezTo>
                    <a:pt x="118" y="127"/>
                    <a:pt x="117" y="129"/>
                    <a:pt x="115" y="131"/>
                  </a:cubicBezTo>
                  <a:cubicBezTo>
                    <a:pt x="115" y="131"/>
                    <a:pt x="114" y="131"/>
                    <a:pt x="114" y="132"/>
                  </a:cubicBezTo>
                  <a:cubicBezTo>
                    <a:pt x="114" y="133"/>
                    <a:pt x="113" y="133"/>
                    <a:pt x="113" y="134"/>
                  </a:cubicBezTo>
                  <a:cubicBezTo>
                    <a:pt x="112" y="135"/>
                    <a:pt x="114" y="138"/>
                    <a:pt x="115" y="140"/>
                  </a:cubicBezTo>
                  <a:cubicBezTo>
                    <a:pt x="117" y="144"/>
                    <a:pt x="119" y="147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7" y="151"/>
                    <a:pt x="117" y="151"/>
                    <a:pt x="116" y="151"/>
                  </a:cubicBezTo>
                  <a:cubicBezTo>
                    <a:pt x="116" y="151"/>
                    <a:pt x="116" y="151"/>
                    <a:pt x="116" y="151"/>
                  </a:cubicBezTo>
                  <a:cubicBezTo>
                    <a:pt x="114" y="152"/>
                    <a:pt x="111" y="150"/>
                    <a:pt x="109" y="149"/>
                  </a:cubicBezTo>
                  <a:cubicBezTo>
                    <a:pt x="107" y="147"/>
                    <a:pt x="105" y="145"/>
                    <a:pt x="103" y="146"/>
                  </a:cubicBezTo>
                  <a:cubicBezTo>
                    <a:pt x="103" y="146"/>
                    <a:pt x="103" y="146"/>
                    <a:pt x="103" y="146"/>
                  </a:cubicBezTo>
                  <a:cubicBezTo>
                    <a:pt x="101" y="148"/>
                    <a:pt x="99" y="150"/>
                    <a:pt x="97" y="153"/>
                  </a:cubicBezTo>
                  <a:cubicBezTo>
                    <a:pt x="97" y="154"/>
                    <a:pt x="96" y="155"/>
                    <a:pt x="95" y="156"/>
                  </a:cubicBezTo>
                  <a:cubicBezTo>
                    <a:pt x="93" y="158"/>
                    <a:pt x="88" y="163"/>
                    <a:pt x="82" y="166"/>
                  </a:cubicBezTo>
                  <a:cubicBezTo>
                    <a:pt x="79" y="169"/>
                    <a:pt x="75" y="170"/>
                    <a:pt x="72" y="169"/>
                  </a:cubicBezTo>
                  <a:cubicBezTo>
                    <a:pt x="72" y="169"/>
                    <a:pt x="72" y="169"/>
                    <a:pt x="72" y="169"/>
                  </a:cubicBezTo>
                  <a:cubicBezTo>
                    <a:pt x="71" y="169"/>
                    <a:pt x="69" y="168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6"/>
                  </a:cubicBezTo>
                  <a:cubicBezTo>
                    <a:pt x="69" y="166"/>
                    <a:pt x="69" y="166"/>
                    <a:pt x="69" y="166"/>
                  </a:cubicBezTo>
                  <a:cubicBezTo>
                    <a:pt x="70" y="165"/>
                    <a:pt x="72" y="164"/>
                    <a:pt x="73" y="162"/>
                  </a:cubicBezTo>
                  <a:cubicBezTo>
                    <a:pt x="75" y="161"/>
                    <a:pt x="76" y="160"/>
                    <a:pt x="76" y="159"/>
                  </a:cubicBezTo>
                  <a:cubicBezTo>
                    <a:pt x="77" y="158"/>
                    <a:pt x="77" y="158"/>
                    <a:pt x="78" y="157"/>
                  </a:cubicBezTo>
                  <a:cubicBezTo>
                    <a:pt x="82" y="153"/>
                    <a:pt x="86" y="149"/>
                    <a:pt x="90" y="144"/>
                  </a:cubicBezTo>
                  <a:cubicBezTo>
                    <a:pt x="90" y="143"/>
                    <a:pt x="90" y="143"/>
                    <a:pt x="91" y="142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0"/>
                    <a:pt x="93" y="138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3" y="136"/>
                    <a:pt x="93" y="136"/>
                  </a:cubicBezTo>
                  <a:cubicBezTo>
                    <a:pt x="91" y="138"/>
                    <a:pt x="88" y="139"/>
                    <a:pt x="86" y="141"/>
                  </a:cubicBezTo>
                  <a:cubicBezTo>
                    <a:pt x="84" y="142"/>
                    <a:pt x="82" y="144"/>
                    <a:pt x="79" y="146"/>
                  </a:cubicBezTo>
                  <a:cubicBezTo>
                    <a:pt x="79" y="146"/>
                    <a:pt x="79" y="147"/>
                    <a:pt x="78" y="147"/>
                  </a:cubicBezTo>
                  <a:cubicBezTo>
                    <a:pt x="78" y="148"/>
                    <a:pt x="77" y="148"/>
                    <a:pt x="77" y="149"/>
                  </a:cubicBezTo>
                  <a:cubicBezTo>
                    <a:pt x="75" y="151"/>
                    <a:pt x="73" y="152"/>
                    <a:pt x="71" y="153"/>
                  </a:cubicBezTo>
                  <a:cubicBezTo>
                    <a:pt x="65" y="157"/>
                    <a:pt x="60" y="160"/>
                    <a:pt x="56" y="167"/>
                  </a:cubicBezTo>
                  <a:cubicBezTo>
                    <a:pt x="54" y="169"/>
                    <a:pt x="53" y="172"/>
                    <a:pt x="53" y="175"/>
                  </a:cubicBezTo>
                  <a:cubicBezTo>
                    <a:pt x="52" y="178"/>
                    <a:pt x="51" y="181"/>
                    <a:pt x="49" y="183"/>
                  </a:cubicBezTo>
                  <a:cubicBezTo>
                    <a:pt x="49" y="184"/>
                    <a:pt x="48" y="184"/>
                    <a:pt x="47" y="184"/>
                  </a:cubicBezTo>
                  <a:cubicBezTo>
                    <a:pt x="46" y="184"/>
                    <a:pt x="45" y="184"/>
                    <a:pt x="45" y="183"/>
                  </a:cubicBezTo>
                  <a:cubicBezTo>
                    <a:pt x="43" y="182"/>
                    <a:pt x="42" y="180"/>
                    <a:pt x="42" y="179"/>
                  </a:cubicBezTo>
                  <a:cubicBezTo>
                    <a:pt x="41" y="178"/>
                    <a:pt x="41" y="177"/>
                    <a:pt x="40" y="176"/>
                  </a:cubicBezTo>
                  <a:cubicBezTo>
                    <a:pt x="40" y="175"/>
                    <a:pt x="39" y="174"/>
                    <a:pt x="39" y="174"/>
                  </a:cubicBezTo>
                  <a:cubicBezTo>
                    <a:pt x="39" y="174"/>
                    <a:pt x="39" y="174"/>
                    <a:pt x="39" y="174"/>
                  </a:cubicBezTo>
                  <a:cubicBezTo>
                    <a:pt x="38" y="173"/>
                    <a:pt x="37" y="172"/>
                    <a:pt x="36" y="171"/>
                  </a:cubicBezTo>
                  <a:cubicBezTo>
                    <a:pt x="33" y="166"/>
                    <a:pt x="32" y="157"/>
                    <a:pt x="31" y="150"/>
                  </a:cubicBezTo>
                  <a:cubicBezTo>
                    <a:pt x="30" y="148"/>
                    <a:pt x="30" y="146"/>
                    <a:pt x="30" y="144"/>
                  </a:cubicBezTo>
                  <a:cubicBezTo>
                    <a:pt x="30" y="143"/>
                    <a:pt x="29" y="142"/>
                    <a:pt x="29" y="140"/>
                  </a:cubicBezTo>
                  <a:cubicBezTo>
                    <a:pt x="28" y="135"/>
                    <a:pt x="27" y="128"/>
                    <a:pt x="27" y="127"/>
                  </a:cubicBezTo>
                  <a:cubicBezTo>
                    <a:pt x="27" y="127"/>
                    <a:pt x="28" y="127"/>
                    <a:pt x="28" y="127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30" y="125"/>
                    <a:pt x="37" y="132"/>
                    <a:pt x="38" y="133"/>
                  </a:cubicBezTo>
                  <a:cubicBezTo>
                    <a:pt x="40" y="135"/>
                    <a:pt x="41" y="137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41"/>
                    <a:pt x="45" y="143"/>
                    <a:pt x="45" y="144"/>
                  </a:cubicBezTo>
                  <a:cubicBezTo>
                    <a:pt x="46" y="145"/>
                    <a:pt x="46" y="146"/>
                    <a:pt x="46" y="147"/>
                  </a:cubicBezTo>
                  <a:cubicBezTo>
                    <a:pt x="47" y="150"/>
                    <a:pt x="48" y="153"/>
                    <a:pt x="50" y="154"/>
                  </a:cubicBezTo>
                  <a:cubicBezTo>
                    <a:pt x="50" y="154"/>
                    <a:pt x="51" y="154"/>
                    <a:pt x="51" y="154"/>
                  </a:cubicBezTo>
                  <a:cubicBezTo>
                    <a:pt x="51" y="154"/>
                    <a:pt x="52" y="154"/>
                    <a:pt x="52" y="154"/>
                  </a:cubicBezTo>
                  <a:cubicBezTo>
                    <a:pt x="53" y="154"/>
                    <a:pt x="54" y="153"/>
                    <a:pt x="54" y="153"/>
                  </a:cubicBezTo>
                  <a:cubicBezTo>
                    <a:pt x="55" y="152"/>
                    <a:pt x="56" y="151"/>
                    <a:pt x="56" y="150"/>
                  </a:cubicBezTo>
                  <a:cubicBezTo>
                    <a:pt x="56" y="148"/>
                    <a:pt x="56" y="147"/>
                    <a:pt x="56" y="145"/>
                  </a:cubicBezTo>
                  <a:cubicBezTo>
                    <a:pt x="56" y="144"/>
                    <a:pt x="56" y="143"/>
                    <a:pt x="56" y="142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6" y="139"/>
                    <a:pt x="56" y="137"/>
                    <a:pt x="54" y="132"/>
                  </a:cubicBezTo>
                  <a:cubicBezTo>
                    <a:pt x="54" y="131"/>
                    <a:pt x="54" y="130"/>
                    <a:pt x="53" y="128"/>
                  </a:cubicBezTo>
                  <a:cubicBezTo>
                    <a:pt x="52" y="124"/>
                    <a:pt x="51" y="121"/>
                    <a:pt x="50" y="117"/>
                  </a:cubicBezTo>
                  <a:cubicBezTo>
                    <a:pt x="48" y="112"/>
                    <a:pt x="46" y="107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1"/>
                    <a:pt x="43" y="99"/>
                    <a:pt x="42" y="97"/>
                  </a:cubicBezTo>
                  <a:cubicBezTo>
                    <a:pt x="42" y="95"/>
                    <a:pt x="40" y="92"/>
                    <a:pt x="38" y="89"/>
                  </a:cubicBezTo>
                  <a:cubicBezTo>
                    <a:pt x="37" y="87"/>
                    <a:pt x="36" y="85"/>
                    <a:pt x="35" y="83"/>
                  </a:cubicBezTo>
                  <a:cubicBezTo>
                    <a:pt x="34" y="82"/>
                    <a:pt x="34" y="81"/>
                    <a:pt x="33" y="80"/>
                  </a:cubicBezTo>
                  <a:cubicBezTo>
                    <a:pt x="33" y="79"/>
                    <a:pt x="32" y="77"/>
                    <a:pt x="31" y="76"/>
                  </a:cubicBezTo>
                  <a:cubicBezTo>
                    <a:pt x="31" y="76"/>
                    <a:pt x="31" y="76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1" y="74"/>
                    <a:pt x="31" y="74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8" y="75"/>
                    <a:pt x="42" y="79"/>
                  </a:cubicBezTo>
                  <a:cubicBezTo>
                    <a:pt x="46" y="83"/>
                    <a:pt x="51" y="88"/>
                    <a:pt x="53" y="92"/>
                  </a:cubicBezTo>
                  <a:cubicBezTo>
                    <a:pt x="55" y="96"/>
                    <a:pt x="58" y="100"/>
                    <a:pt x="60" y="104"/>
                  </a:cubicBezTo>
                  <a:cubicBezTo>
                    <a:pt x="62" y="109"/>
                    <a:pt x="65" y="114"/>
                    <a:pt x="66" y="118"/>
                  </a:cubicBezTo>
                  <a:cubicBezTo>
                    <a:pt x="67" y="120"/>
                    <a:pt x="67" y="122"/>
                    <a:pt x="68" y="125"/>
                  </a:cubicBezTo>
                  <a:cubicBezTo>
                    <a:pt x="69" y="130"/>
                    <a:pt x="70" y="136"/>
                    <a:pt x="73" y="137"/>
                  </a:cubicBezTo>
                  <a:cubicBezTo>
                    <a:pt x="73" y="137"/>
                    <a:pt x="75" y="136"/>
                    <a:pt x="77" y="135"/>
                  </a:cubicBezTo>
                  <a:cubicBezTo>
                    <a:pt x="80" y="133"/>
                    <a:pt x="83" y="129"/>
                    <a:pt x="83" y="128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7"/>
                    <a:pt x="83" y="126"/>
                    <a:pt x="82" y="125"/>
                  </a:cubicBezTo>
                  <a:cubicBezTo>
                    <a:pt x="82" y="123"/>
                    <a:pt x="81" y="122"/>
                    <a:pt x="83" y="120"/>
                  </a:cubicBezTo>
                  <a:cubicBezTo>
                    <a:pt x="84" y="119"/>
                    <a:pt x="86" y="120"/>
                    <a:pt x="87" y="120"/>
                  </a:cubicBezTo>
                  <a:cubicBezTo>
                    <a:pt x="88" y="121"/>
                    <a:pt x="89" y="121"/>
                    <a:pt x="89" y="121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96" y="120"/>
                    <a:pt x="98" y="118"/>
                    <a:pt x="101" y="115"/>
                  </a:cubicBezTo>
                  <a:cubicBezTo>
                    <a:pt x="102" y="113"/>
                    <a:pt x="104" y="111"/>
                    <a:pt x="107" y="110"/>
                  </a:cubicBezTo>
                  <a:cubicBezTo>
                    <a:pt x="107" y="110"/>
                    <a:pt x="108" y="109"/>
                    <a:pt x="109" y="109"/>
                  </a:cubicBezTo>
                  <a:cubicBezTo>
                    <a:pt x="110" y="109"/>
                    <a:pt x="111" y="108"/>
                    <a:pt x="112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2" y="108"/>
                    <a:pt x="113" y="106"/>
                    <a:pt x="113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4" y="104"/>
                    <a:pt x="114" y="102"/>
                    <a:pt x="113" y="102"/>
                  </a:cubicBezTo>
                  <a:cubicBezTo>
                    <a:pt x="113" y="100"/>
                    <a:pt x="110" y="101"/>
                    <a:pt x="108" y="102"/>
                  </a:cubicBezTo>
                  <a:cubicBezTo>
                    <a:pt x="107" y="102"/>
                    <a:pt x="106" y="102"/>
                    <a:pt x="105" y="102"/>
                  </a:cubicBezTo>
                  <a:cubicBezTo>
                    <a:pt x="103" y="103"/>
                    <a:pt x="101" y="103"/>
                    <a:pt x="100" y="103"/>
                  </a:cubicBezTo>
                  <a:cubicBezTo>
                    <a:pt x="95" y="103"/>
                    <a:pt x="92" y="103"/>
                    <a:pt x="88" y="105"/>
                  </a:cubicBezTo>
                  <a:cubicBezTo>
                    <a:pt x="87" y="105"/>
                    <a:pt x="86" y="106"/>
                    <a:pt x="85" y="107"/>
                  </a:cubicBezTo>
                  <a:cubicBezTo>
                    <a:pt x="83" y="108"/>
                    <a:pt x="82" y="109"/>
                    <a:pt x="81" y="109"/>
                  </a:cubicBezTo>
                  <a:cubicBezTo>
                    <a:pt x="79" y="110"/>
                    <a:pt x="77" y="110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4" y="109"/>
                    <a:pt x="72" y="107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4"/>
                  </a:cubicBezTo>
                  <a:cubicBezTo>
                    <a:pt x="72" y="104"/>
                    <a:pt x="72" y="104"/>
                    <a:pt x="73" y="104"/>
                  </a:cubicBezTo>
                  <a:cubicBezTo>
                    <a:pt x="74" y="103"/>
                    <a:pt x="75" y="103"/>
                    <a:pt x="76" y="102"/>
                  </a:cubicBezTo>
                  <a:cubicBezTo>
                    <a:pt x="77" y="102"/>
                    <a:pt x="78" y="101"/>
                    <a:pt x="79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6" y="98"/>
                    <a:pt x="73" y="98"/>
                  </a:cubicBezTo>
                  <a:cubicBezTo>
                    <a:pt x="69" y="96"/>
                    <a:pt x="66" y="95"/>
                    <a:pt x="66" y="93"/>
                  </a:cubicBezTo>
                  <a:cubicBezTo>
                    <a:pt x="66" y="92"/>
                    <a:pt x="66" y="91"/>
                    <a:pt x="67" y="9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89"/>
                    <a:pt x="68" y="89"/>
                    <a:pt x="69" y="89"/>
                  </a:cubicBezTo>
                  <a:cubicBezTo>
                    <a:pt x="70" y="89"/>
                    <a:pt x="72" y="89"/>
                    <a:pt x="74" y="89"/>
                  </a:cubicBezTo>
                  <a:cubicBezTo>
                    <a:pt x="76" y="89"/>
                    <a:pt x="78" y="89"/>
                    <a:pt x="79" y="89"/>
                  </a:cubicBezTo>
                  <a:cubicBezTo>
                    <a:pt x="80" y="88"/>
                    <a:pt x="82" y="88"/>
                    <a:pt x="83" y="88"/>
                  </a:cubicBezTo>
                  <a:cubicBezTo>
                    <a:pt x="85" y="87"/>
                    <a:pt x="87" y="86"/>
                    <a:pt x="89" y="86"/>
                  </a:cubicBezTo>
                  <a:cubicBezTo>
                    <a:pt x="90" y="86"/>
                    <a:pt x="91" y="86"/>
                    <a:pt x="92" y="85"/>
                  </a:cubicBezTo>
                  <a:cubicBezTo>
                    <a:pt x="96" y="83"/>
                    <a:pt x="99" y="78"/>
                    <a:pt x="102" y="73"/>
                  </a:cubicBezTo>
                  <a:cubicBezTo>
                    <a:pt x="104" y="71"/>
                    <a:pt x="105" y="69"/>
                    <a:pt x="106" y="67"/>
                  </a:cubicBezTo>
                  <a:cubicBezTo>
                    <a:pt x="110" y="63"/>
                    <a:pt x="114" y="58"/>
                    <a:pt x="118" y="53"/>
                  </a:cubicBezTo>
                  <a:cubicBezTo>
                    <a:pt x="121" y="49"/>
                    <a:pt x="124" y="44"/>
                    <a:pt x="126" y="41"/>
                  </a:cubicBezTo>
                  <a:cubicBezTo>
                    <a:pt x="127" y="38"/>
                    <a:pt x="129" y="35"/>
                    <a:pt x="130" y="33"/>
                  </a:cubicBezTo>
                  <a:cubicBezTo>
                    <a:pt x="132" y="30"/>
                    <a:pt x="133" y="27"/>
                    <a:pt x="134" y="23"/>
                  </a:cubicBezTo>
                  <a:cubicBezTo>
                    <a:pt x="135" y="17"/>
                    <a:pt x="133" y="13"/>
                    <a:pt x="132" y="8"/>
                  </a:cubicBezTo>
                  <a:cubicBezTo>
                    <a:pt x="131" y="7"/>
                    <a:pt x="130" y="3"/>
                    <a:pt x="131" y="1"/>
                  </a:cubicBezTo>
                  <a:cubicBezTo>
                    <a:pt x="131" y="1"/>
                    <a:pt x="131" y="1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3" y="0"/>
                    <a:pt x="133" y="0"/>
                  </a:cubicBezTo>
                  <a:cubicBezTo>
                    <a:pt x="134" y="0"/>
                    <a:pt x="135" y="1"/>
                    <a:pt x="136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F3DD2B61-8FA0-4D55-93A2-235C14E96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" y="3694113"/>
              <a:ext cx="1385888" cy="1387475"/>
            </a:xfrm>
            <a:custGeom>
              <a:avLst/>
              <a:gdLst>
                <a:gd name="T0" fmla="*/ 267 w 534"/>
                <a:gd name="T1" fmla="*/ 0 h 535"/>
                <a:gd name="T2" fmla="*/ 456 w 534"/>
                <a:gd name="T3" fmla="*/ 79 h 535"/>
                <a:gd name="T4" fmla="*/ 534 w 534"/>
                <a:gd name="T5" fmla="*/ 268 h 535"/>
                <a:gd name="T6" fmla="*/ 456 w 534"/>
                <a:gd name="T7" fmla="*/ 457 h 535"/>
                <a:gd name="T8" fmla="*/ 267 w 534"/>
                <a:gd name="T9" fmla="*/ 535 h 535"/>
                <a:gd name="T10" fmla="*/ 78 w 534"/>
                <a:gd name="T11" fmla="*/ 457 h 535"/>
                <a:gd name="T12" fmla="*/ 0 w 534"/>
                <a:gd name="T13" fmla="*/ 268 h 535"/>
                <a:gd name="T14" fmla="*/ 78 w 534"/>
                <a:gd name="T15" fmla="*/ 79 h 535"/>
                <a:gd name="T16" fmla="*/ 267 w 534"/>
                <a:gd name="T17" fmla="*/ 0 h 535"/>
                <a:gd name="T18" fmla="*/ 455 w 534"/>
                <a:gd name="T19" fmla="*/ 80 h 535"/>
                <a:gd name="T20" fmla="*/ 267 w 534"/>
                <a:gd name="T21" fmla="*/ 2 h 535"/>
                <a:gd name="T22" fmla="*/ 79 w 534"/>
                <a:gd name="T23" fmla="*/ 80 h 535"/>
                <a:gd name="T24" fmla="*/ 2 w 534"/>
                <a:gd name="T25" fmla="*/ 268 h 535"/>
                <a:gd name="T26" fmla="*/ 79 w 534"/>
                <a:gd name="T27" fmla="*/ 455 h 535"/>
                <a:gd name="T28" fmla="*/ 267 w 534"/>
                <a:gd name="T29" fmla="*/ 533 h 535"/>
                <a:gd name="T30" fmla="*/ 455 w 534"/>
                <a:gd name="T31" fmla="*/ 455 h 535"/>
                <a:gd name="T32" fmla="*/ 532 w 534"/>
                <a:gd name="T33" fmla="*/ 268 h 535"/>
                <a:gd name="T34" fmla="*/ 455 w 534"/>
                <a:gd name="T35" fmla="*/ 8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4" h="535">
                  <a:moveTo>
                    <a:pt x="267" y="0"/>
                  </a:moveTo>
                  <a:cubicBezTo>
                    <a:pt x="341" y="0"/>
                    <a:pt x="408" y="30"/>
                    <a:pt x="456" y="79"/>
                  </a:cubicBezTo>
                  <a:cubicBezTo>
                    <a:pt x="504" y="127"/>
                    <a:pt x="534" y="194"/>
                    <a:pt x="534" y="268"/>
                  </a:cubicBezTo>
                  <a:cubicBezTo>
                    <a:pt x="534" y="341"/>
                    <a:pt x="504" y="408"/>
                    <a:pt x="456" y="457"/>
                  </a:cubicBezTo>
                  <a:cubicBezTo>
                    <a:pt x="408" y="505"/>
                    <a:pt x="341" y="535"/>
                    <a:pt x="267" y="535"/>
                  </a:cubicBezTo>
                  <a:cubicBezTo>
                    <a:pt x="193" y="535"/>
                    <a:pt x="126" y="505"/>
                    <a:pt x="78" y="457"/>
                  </a:cubicBezTo>
                  <a:cubicBezTo>
                    <a:pt x="30" y="408"/>
                    <a:pt x="0" y="341"/>
                    <a:pt x="0" y="268"/>
                  </a:cubicBezTo>
                  <a:cubicBezTo>
                    <a:pt x="0" y="194"/>
                    <a:pt x="30" y="127"/>
                    <a:pt x="78" y="79"/>
                  </a:cubicBezTo>
                  <a:cubicBezTo>
                    <a:pt x="126" y="30"/>
                    <a:pt x="193" y="0"/>
                    <a:pt x="267" y="0"/>
                  </a:cubicBezTo>
                  <a:close/>
                  <a:moveTo>
                    <a:pt x="455" y="80"/>
                  </a:moveTo>
                  <a:cubicBezTo>
                    <a:pt x="407" y="32"/>
                    <a:pt x="340" y="2"/>
                    <a:pt x="267" y="2"/>
                  </a:cubicBezTo>
                  <a:cubicBezTo>
                    <a:pt x="194" y="2"/>
                    <a:pt x="127" y="32"/>
                    <a:pt x="79" y="80"/>
                  </a:cubicBezTo>
                  <a:cubicBezTo>
                    <a:pt x="31" y="128"/>
                    <a:pt x="2" y="194"/>
                    <a:pt x="2" y="268"/>
                  </a:cubicBezTo>
                  <a:cubicBezTo>
                    <a:pt x="2" y="341"/>
                    <a:pt x="31" y="407"/>
                    <a:pt x="79" y="455"/>
                  </a:cubicBezTo>
                  <a:cubicBezTo>
                    <a:pt x="127" y="503"/>
                    <a:pt x="194" y="533"/>
                    <a:pt x="267" y="533"/>
                  </a:cubicBezTo>
                  <a:cubicBezTo>
                    <a:pt x="340" y="533"/>
                    <a:pt x="407" y="503"/>
                    <a:pt x="455" y="455"/>
                  </a:cubicBezTo>
                  <a:cubicBezTo>
                    <a:pt x="503" y="407"/>
                    <a:pt x="532" y="341"/>
                    <a:pt x="532" y="268"/>
                  </a:cubicBezTo>
                  <a:cubicBezTo>
                    <a:pt x="532" y="194"/>
                    <a:pt x="503" y="128"/>
                    <a:pt x="455" y="8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A2363822-78CE-4EDE-A2AB-9FF6F0B84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00" y="3724276"/>
              <a:ext cx="1328738" cy="1325563"/>
            </a:xfrm>
            <a:custGeom>
              <a:avLst/>
              <a:gdLst>
                <a:gd name="T0" fmla="*/ 49 w 512"/>
                <a:gd name="T1" fmla="*/ 267 h 511"/>
                <a:gd name="T2" fmla="*/ 35 w 512"/>
                <a:gd name="T3" fmla="*/ 236 h 511"/>
                <a:gd name="T4" fmla="*/ 35 w 512"/>
                <a:gd name="T5" fmla="*/ 224 h 511"/>
                <a:gd name="T6" fmla="*/ 42 w 512"/>
                <a:gd name="T7" fmla="*/ 218 h 511"/>
                <a:gd name="T8" fmla="*/ 67 w 512"/>
                <a:gd name="T9" fmla="*/ 172 h 511"/>
                <a:gd name="T10" fmla="*/ 65 w 512"/>
                <a:gd name="T11" fmla="*/ 137 h 511"/>
                <a:gd name="T12" fmla="*/ 74 w 512"/>
                <a:gd name="T13" fmla="*/ 121 h 511"/>
                <a:gd name="T14" fmla="*/ 119 w 512"/>
                <a:gd name="T15" fmla="*/ 100 h 511"/>
                <a:gd name="T16" fmla="*/ 117 w 512"/>
                <a:gd name="T17" fmla="*/ 78 h 511"/>
                <a:gd name="T18" fmla="*/ 133 w 512"/>
                <a:gd name="T19" fmla="*/ 62 h 511"/>
                <a:gd name="T20" fmla="*/ 152 w 512"/>
                <a:gd name="T21" fmla="*/ 73 h 511"/>
                <a:gd name="T22" fmla="*/ 193 w 512"/>
                <a:gd name="T23" fmla="*/ 41 h 511"/>
                <a:gd name="T24" fmla="*/ 207 w 512"/>
                <a:gd name="T25" fmla="*/ 27 h 511"/>
                <a:gd name="T26" fmla="*/ 222 w 512"/>
                <a:gd name="T27" fmla="*/ 28 h 511"/>
                <a:gd name="T28" fmla="*/ 256 w 512"/>
                <a:gd name="T29" fmla="*/ 48 h 511"/>
                <a:gd name="T30" fmla="*/ 271 w 512"/>
                <a:gd name="T31" fmla="*/ 49 h 511"/>
                <a:gd name="T32" fmla="*/ 302 w 512"/>
                <a:gd name="T33" fmla="*/ 34 h 511"/>
                <a:gd name="T34" fmla="*/ 327 w 512"/>
                <a:gd name="T35" fmla="*/ 42 h 511"/>
                <a:gd name="T36" fmla="*/ 341 w 512"/>
                <a:gd name="T37" fmla="*/ 63 h 511"/>
                <a:gd name="T38" fmla="*/ 369 w 512"/>
                <a:gd name="T39" fmla="*/ 66 h 511"/>
                <a:gd name="T40" fmla="*/ 382 w 512"/>
                <a:gd name="T41" fmla="*/ 91 h 511"/>
                <a:gd name="T42" fmla="*/ 410 w 512"/>
                <a:gd name="T43" fmla="*/ 92 h 511"/>
                <a:gd name="T44" fmla="*/ 420 w 512"/>
                <a:gd name="T45" fmla="*/ 129 h 511"/>
                <a:gd name="T46" fmla="*/ 446 w 512"/>
                <a:gd name="T47" fmla="*/ 168 h 511"/>
                <a:gd name="T48" fmla="*/ 462 w 512"/>
                <a:gd name="T49" fmla="*/ 181 h 511"/>
                <a:gd name="T50" fmla="*/ 472 w 512"/>
                <a:gd name="T51" fmla="*/ 197 h 511"/>
                <a:gd name="T52" fmla="*/ 488 w 512"/>
                <a:gd name="T53" fmla="*/ 234 h 511"/>
                <a:gd name="T54" fmla="*/ 459 w 512"/>
                <a:gd name="T55" fmla="*/ 269 h 511"/>
                <a:gd name="T56" fmla="*/ 477 w 512"/>
                <a:gd name="T57" fmla="*/ 278 h 511"/>
                <a:gd name="T58" fmla="*/ 177 w 512"/>
                <a:gd name="T59" fmla="*/ 440 h 511"/>
                <a:gd name="T60" fmla="*/ 172 w 512"/>
                <a:gd name="T61" fmla="*/ 468 h 511"/>
                <a:gd name="T62" fmla="*/ 163 w 512"/>
                <a:gd name="T63" fmla="*/ 460 h 511"/>
                <a:gd name="T64" fmla="*/ 150 w 512"/>
                <a:gd name="T65" fmla="*/ 458 h 511"/>
                <a:gd name="T66" fmla="*/ 161 w 512"/>
                <a:gd name="T67" fmla="*/ 464 h 511"/>
                <a:gd name="T68" fmla="*/ 230 w 512"/>
                <a:gd name="T69" fmla="*/ 488 h 511"/>
                <a:gd name="T70" fmla="*/ 226 w 512"/>
                <a:gd name="T71" fmla="*/ 472 h 511"/>
                <a:gd name="T72" fmla="*/ 237 w 512"/>
                <a:gd name="T73" fmla="*/ 460 h 511"/>
                <a:gd name="T74" fmla="*/ 208 w 512"/>
                <a:gd name="T75" fmla="*/ 465 h 511"/>
                <a:gd name="T76" fmla="*/ 217 w 512"/>
                <a:gd name="T77" fmla="*/ 471 h 511"/>
                <a:gd name="T78" fmla="*/ 277 w 512"/>
                <a:gd name="T79" fmla="*/ 469 h 511"/>
                <a:gd name="T80" fmla="*/ 292 w 512"/>
                <a:gd name="T81" fmla="*/ 467 h 511"/>
                <a:gd name="T82" fmla="*/ 298 w 512"/>
                <a:gd name="T83" fmla="*/ 480 h 511"/>
                <a:gd name="T84" fmla="*/ 277 w 512"/>
                <a:gd name="T85" fmla="*/ 487 h 511"/>
                <a:gd name="T86" fmla="*/ 275 w 512"/>
                <a:gd name="T87" fmla="*/ 465 h 511"/>
                <a:gd name="T88" fmla="*/ 298 w 512"/>
                <a:gd name="T89" fmla="*/ 476 h 511"/>
                <a:gd name="T90" fmla="*/ 354 w 512"/>
                <a:gd name="T91" fmla="*/ 446 h 511"/>
                <a:gd name="T92" fmla="*/ 361 w 512"/>
                <a:gd name="T93" fmla="*/ 469 h 511"/>
                <a:gd name="T94" fmla="*/ 340 w 512"/>
                <a:gd name="T95" fmla="*/ 462 h 511"/>
                <a:gd name="T96" fmla="*/ 396 w 512"/>
                <a:gd name="T97" fmla="*/ 401 h 511"/>
                <a:gd name="T98" fmla="*/ 415 w 512"/>
                <a:gd name="T99" fmla="*/ 425 h 511"/>
                <a:gd name="T100" fmla="*/ 409 w 512"/>
                <a:gd name="T101" fmla="*/ 433 h 511"/>
                <a:gd name="T102" fmla="*/ 402 w 512"/>
                <a:gd name="T103" fmla="*/ 417 h 511"/>
                <a:gd name="T104" fmla="*/ 397 w 512"/>
                <a:gd name="T105" fmla="*/ 415 h 511"/>
                <a:gd name="T106" fmla="*/ 379 w 512"/>
                <a:gd name="T107" fmla="*/ 416 h 511"/>
                <a:gd name="T108" fmla="*/ 387 w 512"/>
                <a:gd name="T109" fmla="*/ 400 h 511"/>
                <a:gd name="T110" fmla="*/ 126 w 512"/>
                <a:gd name="T111" fmla="*/ 408 h 511"/>
                <a:gd name="T112" fmla="*/ 88 w 512"/>
                <a:gd name="T113" fmla="*/ 426 h 511"/>
                <a:gd name="T114" fmla="*/ 123 w 512"/>
                <a:gd name="T115" fmla="*/ 405 h 511"/>
                <a:gd name="T116" fmla="*/ 108 w 512"/>
                <a:gd name="T117" fmla="*/ 439 h 511"/>
                <a:gd name="T118" fmla="*/ 119 w 512"/>
                <a:gd name="T119" fmla="*/ 428 h 511"/>
                <a:gd name="T120" fmla="*/ 113 w 512"/>
                <a:gd name="T121" fmla="*/ 426 h 511"/>
                <a:gd name="T122" fmla="*/ 109 w 512"/>
                <a:gd name="T123" fmla="*/ 425 h 511"/>
                <a:gd name="T124" fmla="*/ 430 w 512"/>
                <a:gd name="T125" fmla="*/ 306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2" h="511">
                  <a:moveTo>
                    <a:pt x="430" y="306"/>
                  </a:moveTo>
                  <a:cubicBezTo>
                    <a:pt x="408" y="306"/>
                    <a:pt x="408" y="306"/>
                    <a:pt x="408" y="306"/>
                  </a:cubicBezTo>
                  <a:cubicBezTo>
                    <a:pt x="408" y="306"/>
                    <a:pt x="408" y="306"/>
                    <a:pt x="408" y="306"/>
                  </a:cubicBezTo>
                  <a:cubicBezTo>
                    <a:pt x="320" y="239"/>
                    <a:pt x="320" y="239"/>
                    <a:pt x="320" y="239"/>
                  </a:cubicBezTo>
                  <a:cubicBezTo>
                    <a:pt x="178" y="346"/>
                    <a:pt x="178" y="346"/>
                    <a:pt x="178" y="346"/>
                  </a:cubicBezTo>
                  <a:cubicBezTo>
                    <a:pt x="99" y="346"/>
                    <a:pt x="99" y="346"/>
                    <a:pt x="99" y="346"/>
                  </a:cubicBezTo>
                  <a:cubicBezTo>
                    <a:pt x="99" y="346"/>
                    <a:pt x="99" y="346"/>
                    <a:pt x="99" y="346"/>
                  </a:cubicBezTo>
                  <a:cubicBezTo>
                    <a:pt x="130" y="400"/>
                    <a:pt x="189" y="437"/>
                    <a:pt x="256" y="437"/>
                  </a:cubicBezTo>
                  <a:cubicBezTo>
                    <a:pt x="338" y="437"/>
                    <a:pt x="408" y="381"/>
                    <a:pt x="430" y="306"/>
                  </a:cubicBezTo>
                  <a:close/>
                  <a:moveTo>
                    <a:pt x="53" y="300"/>
                  </a:moveTo>
                  <a:cubicBezTo>
                    <a:pt x="28" y="304"/>
                    <a:pt x="28" y="304"/>
                    <a:pt x="28" y="304"/>
                  </a:cubicBezTo>
                  <a:cubicBezTo>
                    <a:pt x="27" y="301"/>
                    <a:pt x="27" y="301"/>
                    <a:pt x="27" y="301"/>
                  </a:cubicBezTo>
                  <a:cubicBezTo>
                    <a:pt x="37" y="299"/>
                    <a:pt x="37" y="299"/>
                    <a:pt x="37" y="299"/>
                  </a:cubicBezTo>
                  <a:cubicBezTo>
                    <a:pt x="35" y="286"/>
                    <a:pt x="35" y="286"/>
                    <a:pt x="35" y="286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4" y="284"/>
                    <a:pt x="24" y="284"/>
                    <a:pt x="24" y="284"/>
                  </a:cubicBezTo>
                  <a:cubicBezTo>
                    <a:pt x="50" y="280"/>
                    <a:pt x="50" y="280"/>
                    <a:pt x="50" y="280"/>
                  </a:cubicBezTo>
                  <a:cubicBezTo>
                    <a:pt x="50" y="283"/>
                    <a:pt x="50" y="283"/>
                    <a:pt x="50" y="283"/>
                  </a:cubicBezTo>
                  <a:cubicBezTo>
                    <a:pt x="38" y="285"/>
                    <a:pt x="38" y="285"/>
                    <a:pt x="38" y="285"/>
                  </a:cubicBezTo>
                  <a:cubicBezTo>
                    <a:pt x="40" y="298"/>
                    <a:pt x="40" y="298"/>
                    <a:pt x="40" y="298"/>
                  </a:cubicBezTo>
                  <a:cubicBezTo>
                    <a:pt x="53" y="296"/>
                    <a:pt x="53" y="296"/>
                    <a:pt x="53" y="296"/>
                  </a:cubicBezTo>
                  <a:cubicBezTo>
                    <a:pt x="53" y="300"/>
                    <a:pt x="53" y="300"/>
                    <a:pt x="53" y="300"/>
                  </a:cubicBezTo>
                  <a:close/>
                  <a:moveTo>
                    <a:pt x="49" y="261"/>
                  </a:moveTo>
                  <a:cubicBezTo>
                    <a:pt x="46" y="261"/>
                    <a:pt x="46" y="261"/>
                    <a:pt x="46" y="261"/>
                  </a:cubicBezTo>
                  <a:cubicBezTo>
                    <a:pt x="48" y="262"/>
                    <a:pt x="49" y="264"/>
                    <a:pt x="49" y="267"/>
                  </a:cubicBezTo>
                  <a:cubicBezTo>
                    <a:pt x="49" y="268"/>
                    <a:pt x="49" y="269"/>
                    <a:pt x="48" y="270"/>
                  </a:cubicBezTo>
                  <a:cubicBezTo>
                    <a:pt x="48" y="271"/>
                    <a:pt x="47" y="272"/>
                    <a:pt x="47" y="272"/>
                  </a:cubicBezTo>
                  <a:cubicBezTo>
                    <a:pt x="46" y="273"/>
                    <a:pt x="45" y="273"/>
                    <a:pt x="44" y="273"/>
                  </a:cubicBezTo>
                  <a:cubicBezTo>
                    <a:pt x="44" y="273"/>
                    <a:pt x="43" y="273"/>
                    <a:pt x="41" y="273"/>
                  </a:cubicBezTo>
                  <a:cubicBezTo>
                    <a:pt x="30" y="273"/>
                    <a:pt x="30" y="273"/>
                    <a:pt x="30" y="273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40" y="270"/>
                    <a:pt x="40" y="270"/>
                    <a:pt x="40" y="270"/>
                  </a:cubicBezTo>
                  <a:cubicBezTo>
                    <a:pt x="42" y="270"/>
                    <a:pt x="43" y="270"/>
                    <a:pt x="44" y="270"/>
                  </a:cubicBezTo>
                  <a:cubicBezTo>
                    <a:pt x="44" y="270"/>
                    <a:pt x="45" y="269"/>
                    <a:pt x="46" y="269"/>
                  </a:cubicBezTo>
                  <a:cubicBezTo>
                    <a:pt x="46" y="268"/>
                    <a:pt x="46" y="267"/>
                    <a:pt x="46" y="266"/>
                  </a:cubicBezTo>
                  <a:cubicBezTo>
                    <a:pt x="46" y="265"/>
                    <a:pt x="46" y="264"/>
                    <a:pt x="46" y="264"/>
                  </a:cubicBezTo>
                  <a:cubicBezTo>
                    <a:pt x="45" y="263"/>
                    <a:pt x="44" y="262"/>
                    <a:pt x="44" y="262"/>
                  </a:cubicBezTo>
                  <a:cubicBezTo>
                    <a:pt x="43" y="262"/>
                    <a:pt x="42" y="261"/>
                    <a:pt x="40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49" y="258"/>
                    <a:pt x="49" y="258"/>
                    <a:pt x="49" y="258"/>
                  </a:cubicBezTo>
                  <a:cubicBezTo>
                    <a:pt x="49" y="261"/>
                    <a:pt x="49" y="261"/>
                    <a:pt x="49" y="261"/>
                  </a:cubicBezTo>
                  <a:close/>
                  <a:moveTo>
                    <a:pt x="48" y="252"/>
                  </a:moveTo>
                  <a:cubicBezTo>
                    <a:pt x="29" y="250"/>
                    <a:pt x="29" y="250"/>
                    <a:pt x="29" y="250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2" y="248"/>
                    <a:pt x="32" y="248"/>
                    <a:pt x="32" y="248"/>
                  </a:cubicBezTo>
                  <a:cubicBezTo>
                    <a:pt x="30" y="246"/>
                    <a:pt x="29" y="244"/>
                    <a:pt x="30" y="242"/>
                  </a:cubicBezTo>
                  <a:cubicBezTo>
                    <a:pt x="30" y="240"/>
                    <a:pt x="30" y="239"/>
                    <a:pt x="31" y="239"/>
                  </a:cubicBezTo>
                  <a:cubicBezTo>
                    <a:pt x="31" y="238"/>
                    <a:pt x="32" y="237"/>
                    <a:pt x="32" y="237"/>
                  </a:cubicBezTo>
                  <a:cubicBezTo>
                    <a:pt x="33" y="236"/>
                    <a:pt x="34" y="236"/>
                    <a:pt x="35" y="236"/>
                  </a:cubicBezTo>
                  <a:cubicBezTo>
                    <a:pt x="35" y="236"/>
                    <a:pt x="36" y="236"/>
                    <a:pt x="38" y="236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40"/>
                    <a:pt x="49" y="240"/>
                    <a:pt x="49" y="240"/>
                  </a:cubicBezTo>
                  <a:cubicBezTo>
                    <a:pt x="38" y="239"/>
                    <a:pt x="38" y="239"/>
                    <a:pt x="38" y="239"/>
                  </a:cubicBezTo>
                  <a:cubicBezTo>
                    <a:pt x="36" y="239"/>
                    <a:pt x="35" y="239"/>
                    <a:pt x="35" y="239"/>
                  </a:cubicBezTo>
                  <a:cubicBezTo>
                    <a:pt x="34" y="239"/>
                    <a:pt x="34" y="240"/>
                    <a:pt x="33" y="240"/>
                  </a:cubicBezTo>
                  <a:cubicBezTo>
                    <a:pt x="33" y="241"/>
                    <a:pt x="32" y="242"/>
                    <a:pt x="32" y="242"/>
                  </a:cubicBezTo>
                  <a:cubicBezTo>
                    <a:pt x="32" y="244"/>
                    <a:pt x="33" y="245"/>
                    <a:pt x="33" y="246"/>
                  </a:cubicBezTo>
                  <a:cubicBezTo>
                    <a:pt x="34" y="247"/>
                    <a:pt x="36" y="248"/>
                    <a:pt x="38" y="248"/>
                  </a:cubicBezTo>
                  <a:cubicBezTo>
                    <a:pt x="48" y="249"/>
                    <a:pt x="48" y="249"/>
                    <a:pt x="48" y="249"/>
                  </a:cubicBezTo>
                  <a:cubicBezTo>
                    <a:pt x="48" y="252"/>
                    <a:pt x="48" y="252"/>
                    <a:pt x="48" y="252"/>
                  </a:cubicBezTo>
                  <a:close/>
                  <a:moveTo>
                    <a:pt x="49" y="219"/>
                  </a:moveTo>
                  <a:cubicBezTo>
                    <a:pt x="50" y="220"/>
                    <a:pt x="51" y="221"/>
                    <a:pt x="51" y="222"/>
                  </a:cubicBezTo>
                  <a:cubicBezTo>
                    <a:pt x="51" y="224"/>
                    <a:pt x="51" y="225"/>
                    <a:pt x="51" y="226"/>
                  </a:cubicBezTo>
                  <a:cubicBezTo>
                    <a:pt x="51" y="228"/>
                    <a:pt x="50" y="229"/>
                    <a:pt x="49" y="230"/>
                  </a:cubicBezTo>
                  <a:cubicBezTo>
                    <a:pt x="47" y="231"/>
                    <a:pt x="46" y="232"/>
                    <a:pt x="45" y="231"/>
                  </a:cubicBezTo>
                  <a:cubicBezTo>
                    <a:pt x="44" y="231"/>
                    <a:pt x="43" y="231"/>
                    <a:pt x="42" y="230"/>
                  </a:cubicBezTo>
                  <a:cubicBezTo>
                    <a:pt x="41" y="230"/>
                    <a:pt x="41" y="229"/>
                    <a:pt x="41" y="228"/>
                  </a:cubicBezTo>
                  <a:cubicBezTo>
                    <a:pt x="40" y="228"/>
                    <a:pt x="40" y="227"/>
                    <a:pt x="40" y="226"/>
                  </a:cubicBezTo>
                  <a:cubicBezTo>
                    <a:pt x="40" y="225"/>
                    <a:pt x="40" y="224"/>
                    <a:pt x="40" y="223"/>
                  </a:cubicBezTo>
                  <a:cubicBezTo>
                    <a:pt x="40" y="220"/>
                    <a:pt x="40" y="219"/>
                    <a:pt x="40" y="217"/>
                  </a:cubicBezTo>
                  <a:cubicBezTo>
                    <a:pt x="40" y="217"/>
                    <a:pt x="39" y="217"/>
                    <a:pt x="39" y="217"/>
                  </a:cubicBezTo>
                  <a:cubicBezTo>
                    <a:pt x="38" y="217"/>
                    <a:pt x="37" y="217"/>
                    <a:pt x="36" y="218"/>
                  </a:cubicBezTo>
                  <a:cubicBezTo>
                    <a:pt x="35" y="218"/>
                    <a:pt x="35" y="219"/>
                    <a:pt x="35" y="221"/>
                  </a:cubicBezTo>
                  <a:cubicBezTo>
                    <a:pt x="34" y="222"/>
                    <a:pt x="34" y="224"/>
                    <a:pt x="35" y="224"/>
                  </a:cubicBezTo>
                  <a:cubicBezTo>
                    <a:pt x="35" y="225"/>
                    <a:pt x="36" y="226"/>
                    <a:pt x="37" y="226"/>
                  </a:cubicBezTo>
                  <a:cubicBezTo>
                    <a:pt x="36" y="229"/>
                    <a:pt x="36" y="229"/>
                    <a:pt x="36" y="229"/>
                  </a:cubicBezTo>
                  <a:cubicBezTo>
                    <a:pt x="35" y="229"/>
                    <a:pt x="34" y="228"/>
                    <a:pt x="33" y="227"/>
                  </a:cubicBezTo>
                  <a:cubicBezTo>
                    <a:pt x="33" y="227"/>
                    <a:pt x="32" y="226"/>
                    <a:pt x="32" y="224"/>
                  </a:cubicBezTo>
                  <a:cubicBezTo>
                    <a:pt x="32" y="223"/>
                    <a:pt x="32" y="222"/>
                    <a:pt x="32" y="220"/>
                  </a:cubicBezTo>
                  <a:cubicBezTo>
                    <a:pt x="32" y="218"/>
                    <a:pt x="33" y="217"/>
                    <a:pt x="33" y="216"/>
                  </a:cubicBezTo>
                  <a:cubicBezTo>
                    <a:pt x="34" y="215"/>
                    <a:pt x="34" y="215"/>
                    <a:pt x="35" y="214"/>
                  </a:cubicBezTo>
                  <a:cubicBezTo>
                    <a:pt x="36" y="214"/>
                    <a:pt x="37" y="214"/>
                    <a:pt x="37" y="214"/>
                  </a:cubicBezTo>
                  <a:cubicBezTo>
                    <a:pt x="38" y="214"/>
                    <a:pt x="39" y="214"/>
                    <a:pt x="40" y="214"/>
                  </a:cubicBezTo>
                  <a:cubicBezTo>
                    <a:pt x="44" y="215"/>
                    <a:pt x="44" y="215"/>
                    <a:pt x="44" y="215"/>
                  </a:cubicBezTo>
                  <a:cubicBezTo>
                    <a:pt x="47" y="215"/>
                    <a:pt x="49" y="216"/>
                    <a:pt x="50" y="216"/>
                  </a:cubicBezTo>
                  <a:cubicBezTo>
                    <a:pt x="51" y="216"/>
                    <a:pt x="52" y="215"/>
                    <a:pt x="52" y="215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1" y="219"/>
                    <a:pt x="50" y="219"/>
                    <a:pt x="49" y="219"/>
                  </a:cubicBezTo>
                  <a:close/>
                  <a:moveTo>
                    <a:pt x="42" y="218"/>
                  </a:moveTo>
                  <a:cubicBezTo>
                    <a:pt x="43" y="219"/>
                    <a:pt x="43" y="221"/>
                    <a:pt x="43" y="223"/>
                  </a:cubicBezTo>
                  <a:cubicBezTo>
                    <a:pt x="43" y="224"/>
                    <a:pt x="43" y="225"/>
                    <a:pt x="43" y="226"/>
                  </a:cubicBezTo>
                  <a:cubicBezTo>
                    <a:pt x="43" y="226"/>
                    <a:pt x="43" y="227"/>
                    <a:pt x="44" y="227"/>
                  </a:cubicBezTo>
                  <a:cubicBezTo>
                    <a:pt x="44" y="228"/>
                    <a:pt x="44" y="228"/>
                    <a:pt x="45" y="228"/>
                  </a:cubicBezTo>
                  <a:cubicBezTo>
                    <a:pt x="46" y="228"/>
                    <a:pt x="47" y="228"/>
                    <a:pt x="47" y="227"/>
                  </a:cubicBezTo>
                  <a:cubicBezTo>
                    <a:pt x="48" y="227"/>
                    <a:pt x="48" y="226"/>
                    <a:pt x="49" y="225"/>
                  </a:cubicBezTo>
                  <a:cubicBezTo>
                    <a:pt x="49" y="224"/>
                    <a:pt x="49" y="222"/>
                    <a:pt x="48" y="221"/>
                  </a:cubicBezTo>
                  <a:cubicBezTo>
                    <a:pt x="48" y="220"/>
                    <a:pt x="47" y="220"/>
                    <a:pt x="47" y="219"/>
                  </a:cubicBezTo>
                  <a:cubicBezTo>
                    <a:pt x="46" y="219"/>
                    <a:pt x="45" y="218"/>
                    <a:pt x="44" y="218"/>
                  </a:cubicBezTo>
                  <a:cubicBezTo>
                    <a:pt x="42" y="218"/>
                    <a:pt x="42" y="218"/>
                    <a:pt x="42" y="218"/>
                  </a:cubicBezTo>
                  <a:close/>
                  <a:moveTo>
                    <a:pt x="53" y="210"/>
                  </a:moveTo>
                  <a:cubicBezTo>
                    <a:pt x="35" y="205"/>
                    <a:pt x="35" y="205"/>
                    <a:pt x="35" y="205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7" y="201"/>
                    <a:pt x="36" y="199"/>
                    <a:pt x="37" y="196"/>
                  </a:cubicBezTo>
                  <a:cubicBezTo>
                    <a:pt x="37" y="195"/>
                    <a:pt x="38" y="194"/>
                    <a:pt x="38" y="193"/>
                  </a:cubicBezTo>
                  <a:cubicBezTo>
                    <a:pt x="39" y="193"/>
                    <a:pt x="40" y="192"/>
                    <a:pt x="41" y="192"/>
                  </a:cubicBezTo>
                  <a:cubicBezTo>
                    <a:pt x="41" y="191"/>
                    <a:pt x="42" y="191"/>
                    <a:pt x="43" y="191"/>
                  </a:cubicBezTo>
                  <a:cubicBezTo>
                    <a:pt x="44" y="191"/>
                    <a:pt x="45" y="192"/>
                    <a:pt x="46" y="192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45" y="195"/>
                    <a:pt x="45" y="195"/>
                    <a:pt x="45" y="195"/>
                  </a:cubicBezTo>
                  <a:cubicBezTo>
                    <a:pt x="44" y="195"/>
                    <a:pt x="43" y="195"/>
                    <a:pt x="42" y="195"/>
                  </a:cubicBezTo>
                  <a:cubicBezTo>
                    <a:pt x="42" y="195"/>
                    <a:pt x="41" y="195"/>
                    <a:pt x="41" y="196"/>
                  </a:cubicBezTo>
                  <a:cubicBezTo>
                    <a:pt x="40" y="196"/>
                    <a:pt x="40" y="197"/>
                    <a:pt x="39" y="198"/>
                  </a:cubicBezTo>
                  <a:cubicBezTo>
                    <a:pt x="39" y="199"/>
                    <a:pt x="39" y="200"/>
                    <a:pt x="40" y="201"/>
                  </a:cubicBezTo>
                  <a:cubicBezTo>
                    <a:pt x="40" y="202"/>
                    <a:pt x="42" y="203"/>
                    <a:pt x="44" y="204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3" y="210"/>
                    <a:pt x="53" y="210"/>
                    <a:pt x="53" y="210"/>
                  </a:cubicBezTo>
                  <a:close/>
                  <a:moveTo>
                    <a:pt x="46" y="155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3" y="160"/>
                    <a:pt x="65" y="161"/>
                    <a:pt x="66" y="162"/>
                  </a:cubicBezTo>
                  <a:cubicBezTo>
                    <a:pt x="67" y="163"/>
                    <a:pt x="68" y="165"/>
                    <a:pt x="68" y="166"/>
                  </a:cubicBezTo>
                  <a:cubicBezTo>
                    <a:pt x="68" y="168"/>
                    <a:pt x="68" y="170"/>
                    <a:pt x="67" y="172"/>
                  </a:cubicBezTo>
                  <a:cubicBezTo>
                    <a:pt x="66" y="175"/>
                    <a:pt x="64" y="176"/>
                    <a:pt x="63" y="177"/>
                  </a:cubicBezTo>
                  <a:cubicBezTo>
                    <a:pt x="61" y="178"/>
                    <a:pt x="60" y="179"/>
                    <a:pt x="58" y="179"/>
                  </a:cubicBezTo>
                  <a:cubicBezTo>
                    <a:pt x="57" y="179"/>
                    <a:pt x="54" y="178"/>
                    <a:pt x="52" y="177"/>
                  </a:cubicBezTo>
                  <a:cubicBezTo>
                    <a:pt x="38" y="171"/>
                    <a:pt x="38" y="171"/>
                    <a:pt x="38" y="171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55" y="175"/>
                    <a:pt x="57" y="175"/>
                    <a:pt x="58" y="175"/>
                  </a:cubicBezTo>
                  <a:cubicBezTo>
                    <a:pt x="59" y="175"/>
                    <a:pt x="60" y="175"/>
                    <a:pt x="61" y="174"/>
                  </a:cubicBezTo>
                  <a:cubicBezTo>
                    <a:pt x="62" y="174"/>
                    <a:pt x="63" y="173"/>
                    <a:pt x="64" y="171"/>
                  </a:cubicBezTo>
                  <a:cubicBezTo>
                    <a:pt x="65" y="169"/>
                    <a:pt x="65" y="167"/>
                    <a:pt x="64" y="166"/>
                  </a:cubicBezTo>
                  <a:cubicBezTo>
                    <a:pt x="64" y="164"/>
                    <a:pt x="62" y="163"/>
                    <a:pt x="59" y="162"/>
                  </a:cubicBezTo>
                  <a:cubicBezTo>
                    <a:pt x="46" y="155"/>
                    <a:pt x="46" y="155"/>
                    <a:pt x="46" y="155"/>
                  </a:cubicBezTo>
                  <a:close/>
                  <a:moveTo>
                    <a:pt x="73" y="157"/>
                  </a:moveTo>
                  <a:cubicBezTo>
                    <a:pt x="75" y="155"/>
                    <a:pt x="75" y="155"/>
                    <a:pt x="75" y="155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4" y="149"/>
                    <a:pt x="63" y="147"/>
                    <a:pt x="63" y="146"/>
                  </a:cubicBezTo>
                  <a:cubicBezTo>
                    <a:pt x="62" y="145"/>
                    <a:pt x="62" y="144"/>
                    <a:pt x="63" y="142"/>
                  </a:cubicBezTo>
                  <a:cubicBezTo>
                    <a:pt x="63" y="142"/>
                    <a:pt x="64" y="141"/>
                    <a:pt x="65" y="141"/>
                  </a:cubicBezTo>
                  <a:cubicBezTo>
                    <a:pt x="65" y="140"/>
                    <a:pt x="66" y="140"/>
                    <a:pt x="67" y="140"/>
                  </a:cubicBezTo>
                  <a:cubicBezTo>
                    <a:pt x="67" y="140"/>
                    <a:pt x="68" y="141"/>
                    <a:pt x="69" y="141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69" y="138"/>
                    <a:pt x="69" y="137"/>
                    <a:pt x="68" y="137"/>
                  </a:cubicBezTo>
                  <a:cubicBezTo>
                    <a:pt x="67" y="137"/>
                    <a:pt x="66" y="137"/>
                    <a:pt x="65" y="137"/>
                  </a:cubicBezTo>
                  <a:cubicBezTo>
                    <a:pt x="65" y="137"/>
                    <a:pt x="64" y="137"/>
                    <a:pt x="63" y="138"/>
                  </a:cubicBezTo>
                  <a:cubicBezTo>
                    <a:pt x="62" y="139"/>
                    <a:pt x="62" y="139"/>
                    <a:pt x="61" y="140"/>
                  </a:cubicBezTo>
                  <a:cubicBezTo>
                    <a:pt x="60" y="143"/>
                    <a:pt x="60" y="145"/>
                    <a:pt x="61" y="147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73" y="157"/>
                    <a:pt x="73" y="157"/>
                    <a:pt x="73" y="157"/>
                  </a:cubicBezTo>
                  <a:close/>
                  <a:moveTo>
                    <a:pt x="66" y="127"/>
                  </a:moveTo>
                  <a:cubicBezTo>
                    <a:pt x="63" y="125"/>
                    <a:pt x="63" y="125"/>
                    <a:pt x="63" y="125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6" y="127"/>
                    <a:pt x="66" y="127"/>
                    <a:pt x="66" y="127"/>
                  </a:cubicBezTo>
                  <a:close/>
                  <a:moveTo>
                    <a:pt x="84" y="140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4" y="140"/>
                    <a:pt x="84" y="140"/>
                    <a:pt x="84" y="140"/>
                  </a:cubicBezTo>
                  <a:close/>
                  <a:moveTo>
                    <a:pt x="93" y="128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9" y="121"/>
                    <a:pt x="89" y="121"/>
                    <a:pt x="89" y="121"/>
                  </a:cubicBezTo>
                  <a:cubicBezTo>
                    <a:pt x="89" y="122"/>
                    <a:pt x="90" y="123"/>
                    <a:pt x="91" y="124"/>
                  </a:cubicBezTo>
                  <a:cubicBezTo>
                    <a:pt x="89" y="124"/>
                    <a:pt x="88" y="123"/>
                    <a:pt x="87" y="123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93" y="128"/>
                    <a:pt x="93" y="128"/>
                    <a:pt x="93" y="128"/>
                  </a:cubicBezTo>
                  <a:close/>
                  <a:moveTo>
                    <a:pt x="106" y="104"/>
                  </a:moveTo>
                  <a:cubicBezTo>
                    <a:pt x="109" y="102"/>
                    <a:pt x="109" y="102"/>
                    <a:pt x="109" y="102"/>
                  </a:cubicBezTo>
                  <a:cubicBezTo>
                    <a:pt x="110" y="103"/>
                    <a:pt x="110" y="105"/>
                    <a:pt x="110" y="107"/>
                  </a:cubicBezTo>
                  <a:cubicBezTo>
                    <a:pt x="110" y="108"/>
                    <a:pt x="109" y="110"/>
                    <a:pt x="107" y="112"/>
                  </a:cubicBezTo>
                  <a:cubicBezTo>
                    <a:pt x="105" y="114"/>
                    <a:pt x="103" y="115"/>
                    <a:pt x="101" y="115"/>
                  </a:cubicBezTo>
                  <a:cubicBezTo>
                    <a:pt x="99" y="115"/>
                    <a:pt x="96" y="114"/>
                    <a:pt x="94" y="111"/>
                  </a:cubicBezTo>
                  <a:cubicBezTo>
                    <a:pt x="92" y="109"/>
                    <a:pt x="91" y="107"/>
                    <a:pt x="91" y="105"/>
                  </a:cubicBezTo>
                  <a:cubicBezTo>
                    <a:pt x="90" y="102"/>
                    <a:pt x="91" y="100"/>
                    <a:pt x="93" y="98"/>
                  </a:cubicBezTo>
                  <a:cubicBezTo>
                    <a:pt x="95" y="96"/>
                    <a:pt x="97" y="96"/>
                    <a:pt x="99" y="96"/>
                  </a:cubicBezTo>
                  <a:cubicBezTo>
                    <a:pt x="102" y="96"/>
                    <a:pt x="104" y="97"/>
                    <a:pt x="106" y="99"/>
                  </a:cubicBezTo>
                  <a:cubicBezTo>
                    <a:pt x="106" y="99"/>
                    <a:pt x="106" y="99"/>
                    <a:pt x="107" y="9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1"/>
                    <a:pt x="100" y="112"/>
                    <a:pt x="102" y="112"/>
                  </a:cubicBezTo>
                  <a:cubicBezTo>
                    <a:pt x="103" y="112"/>
                    <a:pt x="104" y="111"/>
                    <a:pt x="105" y="110"/>
                  </a:cubicBezTo>
                  <a:cubicBezTo>
                    <a:pt x="106" y="109"/>
                    <a:pt x="107" y="108"/>
                    <a:pt x="107" y="107"/>
                  </a:cubicBezTo>
                  <a:cubicBezTo>
                    <a:pt x="107" y="106"/>
                    <a:pt x="107" y="105"/>
                    <a:pt x="106" y="104"/>
                  </a:cubicBezTo>
                  <a:close/>
                  <a:moveTo>
                    <a:pt x="95" y="108"/>
                  </a:moveTo>
                  <a:cubicBezTo>
                    <a:pt x="102" y="100"/>
                    <a:pt x="102" y="100"/>
                    <a:pt x="102" y="100"/>
                  </a:cubicBezTo>
                  <a:cubicBezTo>
                    <a:pt x="101" y="99"/>
                    <a:pt x="100" y="99"/>
                    <a:pt x="99" y="98"/>
                  </a:cubicBezTo>
                  <a:cubicBezTo>
                    <a:pt x="97" y="98"/>
                    <a:pt x="96" y="99"/>
                    <a:pt x="95" y="100"/>
                  </a:cubicBezTo>
                  <a:cubicBezTo>
                    <a:pt x="94" y="101"/>
                    <a:pt x="93" y="102"/>
                    <a:pt x="93" y="104"/>
                  </a:cubicBezTo>
                  <a:cubicBezTo>
                    <a:pt x="93" y="105"/>
                    <a:pt x="94" y="106"/>
                    <a:pt x="95" y="108"/>
                  </a:cubicBezTo>
                  <a:close/>
                  <a:moveTo>
                    <a:pt x="117" y="102"/>
                  </a:moveTo>
                  <a:cubicBezTo>
                    <a:pt x="119" y="100"/>
                    <a:pt x="119" y="100"/>
                    <a:pt x="119" y="100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2" y="92"/>
                    <a:pt x="111" y="91"/>
                    <a:pt x="111" y="89"/>
                  </a:cubicBezTo>
                  <a:cubicBezTo>
                    <a:pt x="110" y="89"/>
                    <a:pt x="110" y="88"/>
                    <a:pt x="110" y="87"/>
                  </a:cubicBezTo>
                  <a:cubicBezTo>
                    <a:pt x="111" y="87"/>
                    <a:pt x="111" y="86"/>
                    <a:pt x="111" y="86"/>
                  </a:cubicBezTo>
                  <a:cubicBezTo>
                    <a:pt x="112" y="85"/>
                    <a:pt x="113" y="85"/>
                    <a:pt x="114" y="85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1" y="82"/>
                    <a:pt x="110" y="82"/>
                    <a:pt x="109" y="83"/>
                  </a:cubicBezTo>
                  <a:cubicBezTo>
                    <a:pt x="109" y="84"/>
                    <a:pt x="108" y="84"/>
                    <a:pt x="108" y="85"/>
                  </a:cubicBezTo>
                  <a:cubicBezTo>
                    <a:pt x="108" y="86"/>
                    <a:pt x="108" y="87"/>
                    <a:pt x="108" y="88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102"/>
                    <a:pt x="117" y="102"/>
                    <a:pt x="117" y="102"/>
                  </a:cubicBezTo>
                  <a:close/>
                  <a:moveTo>
                    <a:pt x="122" y="90"/>
                  </a:moveTo>
                  <a:cubicBezTo>
                    <a:pt x="125" y="88"/>
                    <a:pt x="125" y="88"/>
                    <a:pt x="125" y="88"/>
                  </a:cubicBezTo>
                  <a:cubicBezTo>
                    <a:pt x="125" y="88"/>
                    <a:pt x="126" y="89"/>
                    <a:pt x="127" y="89"/>
                  </a:cubicBezTo>
                  <a:cubicBezTo>
                    <a:pt x="129" y="89"/>
                    <a:pt x="130" y="89"/>
                    <a:pt x="131" y="88"/>
                  </a:cubicBezTo>
                  <a:cubicBezTo>
                    <a:pt x="132" y="87"/>
                    <a:pt x="133" y="86"/>
                    <a:pt x="133" y="85"/>
                  </a:cubicBezTo>
                  <a:cubicBezTo>
                    <a:pt x="133" y="84"/>
                    <a:pt x="133" y="83"/>
                    <a:pt x="132" y="83"/>
                  </a:cubicBezTo>
                  <a:cubicBezTo>
                    <a:pt x="132" y="82"/>
                    <a:pt x="131" y="82"/>
                    <a:pt x="131" y="82"/>
                  </a:cubicBezTo>
                  <a:cubicBezTo>
                    <a:pt x="130" y="82"/>
                    <a:pt x="129" y="82"/>
                    <a:pt x="127" y="83"/>
                  </a:cubicBezTo>
                  <a:cubicBezTo>
                    <a:pt x="125" y="84"/>
                    <a:pt x="124" y="85"/>
                    <a:pt x="123" y="85"/>
                  </a:cubicBezTo>
                  <a:cubicBezTo>
                    <a:pt x="122" y="85"/>
                    <a:pt x="121" y="85"/>
                    <a:pt x="120" y="85"/>
                  </a:cubicBezTo>
                  <a:cubicBezTo>
                    <a:pt x="119" y="84"/>
                    <a:pt x="118" y="84"/>
                    <a:pt x="118" y="83"/>
                  </a:cubicBezTo>
                  <a:cubicBezTo>
                    <a:pt x="117" y="82"/>
                    <a:pt x="117" y="82"/>
                    <a:pt x="117" y="81"/>
                  </a:cubicBezTo>
                  <a:cubicBezTo>
                    <a:pt x="117" y="80"/>
                    <a:pt x="117" y="79"/>
                    <a:pt x="117" y="78"/>
                  </a:cubicBezTo>
                  <a:cubicBezTo>
                    <a:pt x="117" y="78"/>
                    <a:pt x="118" y="77"/>
                    <a:pt x="118" y="76"/>
                  </a:cubicBezTo>
                  <a:cubicBezTo>
                    <a:pt x="119" y="76"/>
                    <a:pt x="119" y="75"/>
                    <a:pt x="120" y="75"/>
                  </a:cubicBezTo>
                  <a:cubicBezTo>
                    <a:pt x="121" y="74"/>
                    <a:pt x="122" y="73"/>
                    <a:pt x="124" y="73"/>
                  </a:cubicBezTo>
                  <a:cubicBezTo>
                    <a:pt x="125" y="72"/>
                    <a:pt x="126" y="72"/>
                    <a:pt x="127" y="73"/>
                  </a:cubicBezTo>
                  <a:cubicBezTo>
                    <a:pt x="127" y="73"/>
                    <a:pt x="128" y="73"/>
                    <a:pt x="129" y="74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6" y="76"/>
                    <a:pt x="126" y="75"/>
                    <a:pt x="125" y="75"/>
                  </a:cubicBezTo>
                  <a:cubicBezTo>
                    <a:pt x="124" y="75"/>
                    <a:pt x="123" y="76"/>
                    <a:pt x="122" y="76"/>
                  </a:cubicBezTo>
                  <a:cubicBezTo>
                    <a:pt x="121" y="77"/>
                    <a:pt x="120" y="78"/>
                    <a:pt x="120" y="79"/>
                  </a:cubicBezTo>
                  <a:cubicBezTo>
                    <a:pt x="120" y="80"/>
                    <a:pt x="120" y="80"/>
                    <a:pt x="120" y="81"/>
                  </a:cubicBezTo>
                  <a:cubicBezTo>
                    <a:pt x="120" y="81"/>
                    <a:pt x="121" y="81"/>
                    <a:pt x="121" y="81"/>
                  </a:cubicBezTo>
                  <a:cubicBezTo>
                    <a:pt x="122" y="82"/>
                    <a:pt x="122" y="82"/>
                    <a:pt x="123" y="81"/>
                  </a:cubicBezTo>
                  <a:cubicBezTo>
                    <a:pt x="123" y="81"/>
                    <a:pt x="124" y="81"/>
                    <a:pt x="125" y="80"/>
                  </a:cubicBezTo>
                  <a:cubicBezTo>
                    <a:pt x="127" y="80"/>
                    <a:pt x="129" y="79"/>
                    <a:pt x="130" y="79"/>
                  </a:cubicBezTo>
                  <a:cubicBezTo>
                    <a:pt x="131" y="79"/>
                    <a:pt x="132" y="79"/>
                    <a:pt x="133" y="79"/>
                  </a:cubicBezTo>
                  <a:cubicBezTo>
                    <a:pt x="133" y="79"/>
                    <a:pt x="134" y="80"/>
                    <a:pt x="135" y="81"/>
                  </a:cubicBezTo>
                  <a:cubicBezTo>
                    <a:pt x="135" y="81"/>
                    <a:pt x="136" y="82"/>
                    <a:pt x="136" y="83"/>
                  </a:cubicBezTo>
                  <a:cubicBezTo>
                    <a:pt x="136" y="85"/>
                    <a:pt x="136" y="86"/>
                    <a:pt x="135" y="87"/>
                  </a:cubicBezTo>
                  <a:cubicBezTo>
                    <a:pt x="134" y="88"/>
                    <a:pt x="134" y="89"/>
                    <a:pt x="132" y="90"/>
                  </a:cubicBezTo>
                  <a:cubicBezTo>
                    <a:pt x="130" y="91"/>
                    <a:pt x="129" y="92"/>
                    <a:pt x="127" y="92"/>
                  </a:cubicBezTo>
                  <a:cubicBezTo>
                    <a:pt x="125" y="92"/>
                    <a:pt x="124" y="91"/>
                    <a:pt x="122" y="90"/>
                  </a:cubicBezTo>
                  <a:close/>
                  <a:moveTo>
                    <a:pt x="130" y="63"/>
                  </a:moveTo>
                  <a:cubicBezTo>
                    <a:pt x="128" y="60"/>
                    <a:pt x="128" y="60"/>
                    <a:pt x="128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0" y="63"/>
                    <a:pt x="130" y="63"/>
                    <a:pt x="130" y="63"/>
                  </a:cubicBezTo>
                  <a:close/>
                  <a:moveTo>
                    <a:pt x="142" y="82"/>
                  </a:moveTo>
                  <a:cubicBezTo>
                    <a:pt x="145" y="80"/>
                    <a:pt x="145" y="80"/>
                    <a:pt x="145" y="80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42" y="82"/>
                    <a:pt x="142" y="82"/>
                    <a:pt x="142" y="82"/>
                  </a:cubicBezTo>
                  <a:close/>
                  <a:moveTo>
                    <a:pt x="155" y="72"/>
                  </a:moveTo>
                  <a:cubicBezTo>
                    <a:pt x="156" y="74"/>
                    <a:pt x="156" y="74"/>
                    <a:pt x="156" y="74"/>
                  </a:cubicBezTo>
                  <a:cubicBezTo>
                    <a:pt x="156" y="75"/>
                    <a:pt x="155" y="75"/>
                    <a:pt x="154" y="75"/>
                  </a:cubicBezTo>
                  <a:cubicBezTo>
                    <a:pt x="153" y="76"/>
                    <a:pt x="152" y="76"/>
                    <a:pt x="152" y="76"/>
                  </a:cubicBezTo>
                  <a:cubicBezTo>
                    <a:pt x="151" y="76"/>
                    <a:pt x="150" y="76"/>
                    <a:pt x="150" y="76"/>
                  </a:cubicBezTo>
                  <a:cubicBezTo>
                    <a:pt x="149" y="75"/>
                    <a:pt x="149" y="74"/>
                    <a:pt x="148" y="72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0" y="64"/>
                    <a:pt x="140" y="64"/>
                    <a:pt x="140" y="64"/>
                  </a:cubicBezTo>
                  <a:cubicBezTo>
                    <a:pt x="139" y="62"/>
                    <a:pt x="139" y="62"/>
                    <a:pt x="139" y="62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51" y="72"/>
                    <a:pt x="151" y="72"/>
                    <a:pt x="152" y="73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3" y="73"/>
                    <a:pt x="153" y="73"/>
                    <a:pt x="153" y="72"/>
                  </a:cubicBezTo>
                  <a:cubicBezTo>
                    <a:pt x="154" y="72"/>
                    <a:pt x="154" y="72"/>
                    <a:pt x="155" y="72"/>
                  </a:cubicBezTo>
                  <a:close/>
                  <a:moveTo>
                    <a:pt x="163" y="78"/>
                  </a:moveTo>
                  <a:cubicBezTo>
                    <a:pt x="164" y="78"/>
                    <a:pt x="164" y="78"/>
                    <a:pt x="165" y="78"/>
                  </a:cubicBezTo>
                  <a:cubicBezTo>
                    <a:pt x="166" y="77"/>
                    <a:pt x="166" y="77"/>
                    <a:pt x="167" y="76"/>
                  </a:cubicBezTo>
                  <a:cubicBezTo>
                    <a:pt x="167" y="75"/>
                    <a:pt x="167" y="74"/>
                    <a:pt x="167" y="73"/>
                  </a:cubicBezTo>
                  <a:cubicBezTo>
                    <a:pt x="167" y="72"/>
                    <a:pt x="167" y="71"/>
                    <a:pt x="167" y="6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4" y="63"/>
                    <a:pt x="164" y="64"/>
                    <a:pt x="164" y="66"/>
                  </a:cubicBezTo>
                  <a:cubicBezTo>
                    <a:pt x="163" y="64"/>
                    <a:pt x="162" y="63"/>
                    <a:pt x="161" y="62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0" y="56"/>
                    <a:pt x="150" y="56"/>
                    <a:pt x="150" y="56"/>
                  </a:cubicBezTo>
                  <a:cubicBezTo>
                    <a:pt x="164" y="69"/>
                    <a:pt x="164" y="69"/>
                    <a:pt x="164" y="69"/>
                  </a:cubicBezTo>
                  <a:cubicBezTo>
                    <a:pt x="164" y="70"/>
                    <a:pt x="164" y="70"/>
                    <a:pt x="164" y="70"/>
                  </a:cubicBezTo>
                  <a:cubicBezTo>
                    <a:pt x="165" y="72"/>
                    <a:pt x="165" y="72"/>
                    <a:pt x="165" y="73"/>
                  </a:cubicBezTo>
                  <a:cubicBezTo>
                    <a:pt x="165" y="73"/>
                    <a:pt x="164" y="74"/>
                    <a:pt x="164" y="74"/>
                  </a:cubicBezTo>
                  <a:cubicBezTo>
                    <a:pt x="164" y="75"/>
                    <a:pt x="163" y="75"/>
                    <a:pt x="163" y="75"/>
                  </a:cubicBezTo>
                  <a:cubicBezTo>
                    <a:pt x="162" y="75"/>
                    <a:pt x="162" y="76"/>
                    <a:pt x="161" y="76"/>
                  </a:cubicBezTo>
                  <a:cubicBezTo>
                    <a:pt x="163" y="78"/>
                    <a:pt x="163" y="78"/>
                    <a:pt x="163" y="78"/>
                  </a:cubicBezTo>
                  <a:close/>
                  <a:moveTo>
                    <a:pt x="181" y="52"/>
                  </a:moveTo>
                  <a:cubicBezTo>
                    <a:pt x="180" y="49"/>
                    <a:pt x="180" y="46"/>
                    <a:pt x="181" y="44"/>
                  </a:cubicBezTo>
                  <a:cubicBezTo>
                    <a:pt x="182" y="42"/>
                    <a:pt x="184" y="41"/>
                    <a:pt x="186" y="40"/>
                  </a:cubicBezTo>
                  <a:cubicBezTo>
                    <a:pt x="189" y="39"/>
                    <a:pt x="191" y="40"/>
                    <a:pt x="193" y="41"/>
                  </a:cubicBezTo>
                  <a:cubicBezTo>
                    <a:pt x="195" y="42"/>
                    <a:pt x="196" y="44"/>
                    <a:pt x="197" y="47"/>
                  </a:cubicBezTo>
                  <a:cubicBezTo>
                    <a:pt x="198" y="49"/>
                    <a:pt x="198" y="51"/>
                    <a:pt x="198" y="52"/>
                  </a:cubicBezTo>
                  <a:cubicBezTo>
                    <a:pt x="198" y="54"/>
                    <a:pt x="197" y="55"/>
                    <a:pt x="196" y="56"/>
                  </a:cubicBezTo>
                  <a:cubicBezTo>
                    <a:pt x="195" y="58"/>
                    <a:pt x="193" y="58"/>
                    <a:pt x="192" y="59"/>
                  </a:cubicBezTo>
                  <a:cubicBezTo>
                    <a:pt x="189" y="60"/>
                    <a:pt x="187" y="59"/>
                    <a:pt x="185" y="58"/>
                  </a:cubicBezTo>
                  <a:cubicBezTo>
                    <a:pt x="183" y="57"/>
                    <a:pt x="182" y="55"/>
                    <a:pt x="181" y="52"/>
                  </a:cubicBezTo>
                  <a:close/>
                  <a:moveTo>
                    <a:pt x="184" y="51"/>
                  </a:moveTo>
                  <a:cubicBezTo>
                    <a:pt x="184" y="53"/>
                    <a:pt x="185" y="55"/>
                    <a:pt x="187" y="56"/>
                  </a:cubicBezTo>
                  <a:cubicBezTo>
                    <a:pt x="188" y="57"/>
                    <a:pt x="190" y="57"/>
                    <a:pt x="191" y="56"/>
                  </a:cubicBezTo>
                  <a:cubicBezTo>
                    <a:pt x="193" y="56"/>
                    <a:pt x="194" y="55"/>
                    <a:pt x="194" y="54"/>
                  </a:cubicBezTo>
                  <a:cubicBezTo>
                    <a:pt x="195" y="52"/>
                    <a:pt x="195" y="50"/>
                    <a:pt x="194" y="48"/>
                  </a:cubicBezTo>
                  <a:cubicBezTo>
                    <a:pt x="194" y="46"/>
                    <a:pt x="193" y="44"/>
                    <a:pt x="191" y="43"/>
                  </a:cubicBezTo>
                  <a:cubicBezTo>
                    <a:pt x="190" y="42"/>
                    <a:pt x="188" y="42"/>
                    <a:pt x="187" y="43"/>
                  </a:cubicBezTo>
                  <a:cubicBezTo>
                    <a:pt x="185" y="43"/>
                    <a:pt x="184" y="44"/>
                    <a:pt x="184" y="46"/>
                  </a:cubicBezTo>
                  <a:cubicBezTo>
                    <a:pt x="183" y="47"/>
                    <a:pt x="183" y="49"/>
                    <a:pt x="184" y="51"/>
                  </a:cubicBezTo>
                  <a:close/>
                  <a:moveTo>
                    <a:pt x="205" y="54"/>
                  </a:moveTo>
                  <a:cubicBezTo>
                    <a:pt x="202" y="38"/>
                    <a:pt x="202" y="38"/>
                    <a:pt x="202" y="38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0" y="33"/>
                    <a:pt x="200" y="32"/>
                    <a:pt x="200" y="31"/>
                  </a:cubicBezTo>
                  <a:cubicBezTo>
                    <a:pt x="201" y="30"/>
                    <a:pt x="201" y="30"/>
                    <a:pt x="202" y="29"/>
                  </a:cubicBezTo>
                  <a:cubicBezTo>
                    <a:pt x="202" y="28"/>
                    <a:pt x="203" y="28"/>
                    <a:pt x="204" y="27"/>
                  </a:cubicBezTo>
                  <a:cubicBezTo>
                    <a:pt x="205" y="27"/>
                    <a:pt x="206" y="27"/>
                    <a:pt x="207" y="27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7" y="30"/>
                    <a:pt x="206" y="30"/>
                    <a:pt x="206" y="30"/>
                  </a:cubicBezTo>
                  <a:cubicBezTo>
                    <a:pt x="205" y="30"/>
                    <a:pt x="204" y="31"/>
                    <a:pt x="204" y="31"/>
                  </a:cubicBezTo>
                  <a:cubicBezTo>
                    <a:pt x="204" y="32"/>
                    <a:pt x="204" y="32"/>
                    <a:pt x="204" y="34"/>
                  </a:cubicBezTo>
                  <a:cubicBezTo>
                    <a:pt x="204" y="35"/>
                    <a:pt x="204" y="35"/>
                    <a:pt x="204" y="35"/>
                  </a:cubicBezTo>
                  <a:cubicBezTo>
                    <a:pt x="208" y="34"/>
                    <a:pt x="208" y="34"/>
                    <a:pt x="208" y="34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208" y="53"/>
                    <a:pt x="208" y="53"/>
                    <a:pt x="208" y="53"/>
                  </a:cubicBezTo>
                  <a:cubicBezTo>
                    <a:pt x="205" y="54"/>
                    <a:pt x="205" y="54"/>
                    <a:pt x="205" y="54"/>
                  </a:cubicBezTo>
                  <a:close/>
                  <a:moveTo>
                    <a:pt x="222" y="42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6" y="44"/>
                    <a:pt x="226" y="45"/>
                  </a:cubicBezTo>
                  <a:cubicBezTo>
                    <a:pt x="227" y="46"/>
                    <a:pt x="228" y="46"/>
                    <a:pt x="229" y="47"/>
                  </a:cubicBezTo>
                  <a:cubicBezTo>
                    <a:pt x="230" y="47"/>
                    <a:pt x="232" y="47"/>
                    <a:pt x="233" y="47"/>
                  </a:cubicBezTo>
                  <a:cubicBezTo>
                    <a:pt x="234" y="47"/>
                    <a:pt x="236" y="46"/>
                    <a:pt x="237" y="46"/>
                  </a:cubicBezTo>
                  <a:cubicBezTo>
                    <a:pt x="237" y="45"/>
                    <a:pt x="238" y="45"/>
                    <a:pt x="239" y="44"/>
                  </a:cubicBezTo>
                  <a:cubicBezTo>
                    <a:pt x="239" y="43"/>
                    <a:pt x="239" y="42"/>
                    <a:pt x="239" y="42"/>
                  </a:cubicBezTo>
                  <a:cubicBezTo>
                    <a:pt x="239" y="41"/>
                    <a:pt x="239" y="40"/>
                    <a:pt x="238" y="40"/>
                  </a:cubicBezTo>
                  <a:cubicBezTo>
                    <a:pt x="238" y="39"/>
                    <a:pt x="237" y="39"/>
                    <a:pt x="236" y="38"/>
                  </a:cubicBezTo>
                  <a:cubicBezTo>
                    <a:pt x="235" y="38"/>
                    <a:pt x="233" y="38"/>
                    <a:pt x="231" y="38"/>
                  </a:cubicBezTo>
                  <a:cubicBezTo>
                    <a:pt x="228" y="37"/>
                    <a:pt x="227" y="37"/>
                    <a:pt x="226" y="37"/>
                  </a:cubicBezTo>
                  <a:cubicBezTo>
                    <a:pt x="224" y="36"/>
                    <a:pt x="223" y="36"/>
                    <a:pt x="223" y="35"/>
                  </a:cubicBezTo>
                  <a:cubicBezTo>
                    <a:pt x="222" y="34"/>
                    <a:pt x="222" y="33"/>
                    <a:pt x="221" y="32"/>
                  </a:cubicBezTo>
                  <a:cubicBezTo>
                    <a:pt x="221" y="30"/>
                    <a:pt x="221" y="29"/>
                    <a:pt x="222" y="28"/>
                  </a:cubicBezTo>
                  <a:cubicBezTo>
                    <a:pt x="223" y="27"/>
                    <a:pt x="224" y="26"/>
                    <a:pt x="225" y="25"/>
                  </a:cubicBezTo>
                  <a:cubicBezTo>
                    <a:pt x="226" y="24"/>
                    <a:pt x="228" y="24"/>
                    <a:pt x="230" y="23"/>
                  </a:cubicBezTo>
                  <a:cubicBezTo>
                    <a:pt x="231" y="23"/>
                    <a:pt x="233" y="23"/>
                    <a:pt x="235" y="24"/>
                  </a:cubicBezTo>
                  <a:cubicBezTo>
                    <a:pt x="236" y="24"/>
                    <a:pt x="237" y="25"/>
                    <a:pt x="238" y="26"/>
                  </a:cubicBezTo>
                  <a:cubicBezTo>
                    <a:pt x="239" y="27"/>
                    <a:pt x="240" y="28"/>
                    <a:pt x="240" y="30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29"/>
                    <a:pt x="236" y="28"/>
                    <a:pt x="235" y="27"/>
                  </a:cubicBezTo>
                  <a:cubicBezTo>
                    <a:pt x="234" y="26"/>
                    <a:pt x="232" y="26"/>
                    <a:pt x="230" y="26"/>
                  </a:cubicBezTo>
                  <a:cubicBezTo>
                    <a:pt x="228" y="27"/>
                    <a:pt x="227" y="27"/>
                    <a:pt x="226" y="28"/>
                  </a:cubicBezTo>
                  <a:cubicBezTo>
                    <a:pt x="225" y="29"/>
                    <a:pt x="224" y="30"/>
                    <a:pt x="225" y="31"/>
                  </a:cubicBezTo>
                  <a:cubicBezTo>
                    <a:pt x="225" y="32"/>
                    <a:pt x="225" y="33"/>
                    <a:pt x="226" y="33"/>
                  </a:cubicBezTo>
                  <a:cubicBezTo>
                    <a:pt x="227" y="34"/>
                    <a:pt x="228" y="34"/>
                    <a:pt x="231" y="34"/>
                  </a:cubicBezTo>
                  <a:cubicBezTo>
                    <a:pt x="234" y="35"/>
                    <a:pt x="236" y="35"/>
                    <a:pt x="237" y="35"/>
                  </a:cubicBezTo>
                  <a:cubicBezTo>
                    <a:pt x="239" y="36"/>
                    <a:pt x="240" y="36"/>
                    <a:pt x="241" y="37"/>
                  </a:cubicBezTo>
                  <a:cubicBezTo>
                    <a:pt x="242" y="38"/>
                    <a:pt x="242" y="40"/>
                    <a:pt x="242" y="41"/>
                  </a:cubicBezTo>
                  <a:cubicBezTo>
                    <a:pt x="242" y="42"/>
                    <a:pt x="242" y="44"/>
                    <a:pt x="242" y="45"/>
                  </a:cubicBezTo>
                  <a:cubicBezTo>
                    <a:pt x="241" y="46"/>
                    <a:pt x="240" y="47"/>
                    <a:pt x="239" y="48"/>
                  </a:cubicBezTo>
                  <a:cubicBezTo>
                    <a:pt x="237" y="49"/>
                    <a:pt x="236" y="50"/>
                    <a:pt x="234" y="50"/>
                  </a:cubicBezTo>
                  <a:cubicBezTo>
                    <a:pt x="231" y="50"/>
                    <a:pt x="229" y="50"/>
                    <a:pt x="228" y="50"/>
                  </a:cubicBezTo>
                  <a:cubicBezTo>
                    <a:pt x="226" y="49"/>
                    <a:pt x="225" y="48"/>
                    <a:pt x="224" y="47"/>
                  </a:cubicBezTo>
                  <a:cubicBezTo>
                    <a:pt x="223" y="46"/>
                    <a:pt x="222" y="44"/>
                    <a:pt x="222" y="42"/>
                  </a:cubicBezTo>
                  <a:close/>
                  <a:moveTo>
                    <a:pt x="261" y="41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64" y="44"/>
                    <a:pt x="263" y="45"/>
                    <a:pt x="261" y="47"/>
                  </a:cubicBezTo>
                  <a:cubicBezTo>
                    <a:pt x="260" y="48"/>
                    <a:pt x="258" y="48"/>
                    <a:pt x="256" y="48"/>
                  </a:cubicBezTo>
                  <a:cubicBezTo>
                    <a:pt x="254" y="48"/>
                    <a:pt x="252" y="48"/>
                    <a:pt x="250" y="46"/>
                  </a:cubicBezTo>
                  <a:cubicBezTo>
                    <a:pt x="249" y="44"/>
                    <a:pt x="248" y="42"/>
                    <a:pt x="248" y="39"/>
                  </a:cubicBezTo>
                  <a:cubicBezTo>
                    <a:pt x="248" y="37"/>
                    <a:pt x="248" y="35"/>
                    <a:pt x="249" y="33"/>
                  </a:cubicBezTo>
                  <a:cubicBezTo>
                    <a:pt x="249" y="32"/>
                    <a:pt x="250" y="31"/>
                    <a:pt x="252" y="30"/>
                  </a:cubicBezTo>
                  <a:cubicBezTo>
                    <a:pt x="253" y="29"/>
                    <a:pt x="255" y="29"/>
                    <a:pt x="256" y="29"/>
                  </a:cubicBezTo>
                  <a:cubicBezTo>
                    <a:pt x="258" y="29"/>
                    <a:pt x="260" y="29"/>
                    <a:pt x="261" y="30"/>
                  </a:cubicBezTo>
                  <a:cubicBezTo>
                    <a:pt x="263" y="31"/>
                    <a:pt x="263" y="33"/>
                    <a:pt x="264" y="35"/>
                  </a:cubicBezTo>
                  <a:cubicBezTo>
                    <a:pt x="261" y="35"/>
                    <a:pt x="261" y="35"/>
                    <a:pt x="261" y="35"/>
                  </a:cubicBezTo>
                  <a:cubicBezTo>
                    <a:pt x="260" y="34"/>
                    <a:pt x="260" y="33"/>
                    <a:pt x="259" y="32"/>
                  </a:cubicBezTo>
                  <a:cubicBezTo>
                    <a:pt x="258" y="32"/>
                    <a:pt x="257" y="32"/>
                    <a:pt x="256" y="32"/>
                  </a:cubicBezTo>
                  <a:cubicBezTo>
                    <a:pt x="255" y="32"/>
                    <a:pt x="253" y="32"/>
                    <a:pt x="252" y="33"/>
                  </a:cubicBezTo>
                  <a:cubicBezTo>
                    <a:pt x="251" y="34"/>
                    <a:pt x="251" y="36"/>
                    <a:pt x="251" y="39"/>
                  </a:cubicBezTo>
                  <a:cubicBezTo>
                    <a:pt x="251" y="41"/>
                    <a:pt x="251" y="43"/>
                    <a:pt x="252" y="44"/>
                  </a:cubicBezTo>
                  <a:cubicBezTo>
                    <a:pt x="253" y="45"/>
                    <a:pt x="255" y="46"/>
                    <a:pt x="256" y="46"/>
                  </a:cubicBezTo>
                  <a:cubicBezTo>
                    <a:pt x="257" y="46"/>
                    <a:pt x="258" y="45"/>
                    <a:pt x="259" y="45"/>
                  </a:cubicBezTo>
                  <a:cubicBezTo>
                    <a:pt x="260" y="44"/>
                    <a:pt x="261" y="43"/>
                    <a:pt x="261" y="41"/>
                  </a:cubicBezTo>
                  <a:close/>
                  <a:moveTo>
                    <a:pt x="269" y="26"/>
                  </a:moveTo>
                  <a:cubicBezTo>
                    <a:pt x="270" y="23"/>
                    <a:pt x="270" y="23"/>
                    <a:pt x="270" y="23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69" y="26"/>
                    <a:pt x="269" y="26"/>
                    <a:pt x="269" y="26"/>
                  </a:cubicBezTo>
                  <a:close/>
                  <a:moveTo>
                    <a:pt x="268" y="49"/>
                  </a:moveTo>
                  <a:cubicBezTo>
                    <a:pt x="269" y="30"/>
                    <a:pt x="269" y="30"/>
                    <a:pt x="269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9"/>
                    <a:pt x="268" y="49"/>
                    <a:pt x="268" y="49"/>
                  </a:cubicBezTo>
                  <a:close/>
                  <a:moveTo>
                    <a:pt x="290" y="45"/>
                  </a:moveTo>
                  <a:cubicBezTo>
                    <a:pt x="294" y="45"/>
                    <a:pt x="294" y="45"/>
                    <a:pt x="294" y="45"/>
                  </a:cubicBezTo>
                  <a:cubicBezTo>
                    <a:pt x="293" y="47"/>
                    <a:pt x="292" y="49"/>
                    <a:pt x="290" y="50"/>
                  </a:cubicBezTo>
                  <a:cubicBezTo>
                    <a:pt x="289" y="50"/>
                    <a:pt x="287" y="51"/>
                    <a:pt x="285" y="50"/>
                  </a:cubicBezTo>
                  <a:cubicBezTo>
                    <a:pt x="282" y="50"/>
                    <a:pt x="280" y="49"/>
                    <a:pt x="279" y="47"/>
                  </a:cubicBezTo>
                  <a:cubicBezTo>
                    <a:pt x="277" y="45"/>
                    <a:pt x="277" y="43"/>
                    <a:pt x="277" y="40"/>
                  </a:cubicBezTo>
                  <a:cubicBezTo>
                    <a:pt x="277" y="37"/>
                    <a:pt x="279" y="34"/>
                    <a:pt x="280" y="33"/>
                  </a:cubicBezTo>
                  <a:cubicBezTo>
                    <a:pt x="282" y="31"/>
                    <a:pt x="284" y="31"/>
                    <a:pt x="287" y="31"/>
                  </a:cubicBezTo>
                  <a:cubicBezTo>
                    <a:pt x="289" y="31"/>
                    <a:pt x="291" y="32"/>
                    <a:pt x="293" y="34"/>
                  </a:cubicBezTo>
                  <a:cubicBezTo>
                    <a:pt x="294" y="36"/>
                    <a:pt x="295" y="39"/>
                    <a:pt x="294" y="42"/>
                  </a:cubicBezTo>
                  <a:cubicBezTo>
                    <a:pt x="294" y="42"/>
                    <a:pt x="294" y="42"/>
                    <a:pt x="294" y="43"/>
                  </a:cubicBezTo>
                  <a:cubicBezTo>
                    <a:pt x="280" y="41"/>
                    <a:pt x="280" y="41"/>
                    <a:pt x="280" y="41"/>
                  </a:cubicBezTo>
                  <a:cubicBezTo>
                    <a:pt x="280" y="43"/>
                    <a:pt x="281" y="45"/>
                    <a:pt x="281" y="46"/>
                  </a:cubicBezTo>
                  <a:cubicBezTo>
                    <a:pt x="282" y="47"/>
                    <a:pt x="284" y="48"/>
                    <a:pt x="285" y="48"/>
                  </a:cubicBezTo>
                  <a:cubicBezTo>
                    <a:pt x="286" y="48"/>
                    <a:pt x="287" y="48"/>
                    <a:pt x="288" y="47"/>
                  </a:cubicBezTo>
                  <a:cubicBezTo>
                    <a:pt x="289" y="47"/>
                    <a:pt x="290" y="46"/>
                    <a:pt x="290" y="45"/>
                  </a:cubicBezTo>
                  <a:close/>
                  <a:moveTo>
                    <a:pt x="281" y="38"/>
                  </a:moveTo>
                  <a:cubicBezTo>
                    <a:pt x="291" y="40"/>
                    <a:pt x="291" y="40"/>
                    <a:pt x="291" y="40"/>
                  </a:cubicBezTo>
                  <a:cubicBezTo>
                    <a:pt x="291" y="38"/>
                    <a:pt x="291" y="37"/>
                    <a:pt x="290" y="36"/>
                  </a:cubicBezTo>
                  <a:cubicBezTo>
                    <a:pt x="290" y="35"/>
                    <a:pt x="288" y="34"/>
                    <a:pt x="287" y="34"/>
                  </a:cubicBezTo>
                  <a:cubicBezTo>
                    <a:pt x="285" y="33"/>
                    <a:pt x="284" y="34"/>
                    <a:pt x="283" y="35"/>
                  </a:cubicBezTo>
                  <a:cubicBezTo>
                    <a:pt x="282" y="35"/>
                    <a:pt x="281" y="37"/>
                    <a:pt x="281" y="38"/>
                  </a:cubicBezTo>
                  <a:close/>
                  <a:moveTo>
                    <a:pt x="298" y="52"/>
                  </a:moveTo>
                  <a:cubicBezTo>
                    <a:pt x="302" y="34"/>
                    <a:pt x="302" y="34"/>
                    <a:pt x="302" y="34"/>
                  </a:cubicBezTo>
                  <a:cubicBezTo>
                    <a:pt x="305" y="35"/>
                    <a:pt x="305" y="35"/>
                    <a:pt x="305" y="35"/>
                  </a:cubicBezTo>
                  <a:cubicBezTo>
                    <a:pt x="304" y="37"/>
                    <a:pt x="304" y="37"/>
                    <a:pt x="304" y="37"/>
                  </a:cubicBezTo>
                  <a:cubicBezTo>
                    <a:pt x="306" y="36"/>
                    <a:pt x="308" y="35"/>
                    <a:pt x="310" y="36"/>
                  </a:cubicBezTo>
                  <a:cubicBezTo>
                    <a:pt x="312" y="36"/>
                    <a:pt x="313" y="36"/>
                    <a:pt x="313" y="37"/>
                  </a:cubicBezTo>
                  <a:cubicBezTo>
                    <a:pt x="314" y="37"/>
                    <a:pt x="315" y="38"/>
                    <a:pt x="315" y="39"/>
                  </a:cubicBezTo>
                  <a:cubicBezTo>
                    <a:pt x="315" y="40"/>
                    <a:pt x="316" y="40"/>
                    <a:pt x="316" y="41"/>
                  </a:cubicBezTo>
                  <a:cubicBezTo>
                    <a:pt x="316" y="42"/>
                    <a:pt x="315" y="43"/>
                    <a:pt x="315" y="44"/>
                  </a:cubicBezTo>
                  <a:cubicBezTo>
                    <a:pt x="313" y="56"/>
                    <a:pt x="313" y="56"/>
                    <a:pt x="313" y="56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3"/>
                    <a:pt x="312" y="42"/>
                    <a:pt x="312" y="41"/>
                  </a:cubicBezTo>
                  <a:cubicBezTo>
                    <a:pt x="312" y="40"/>
                    <a:pt x="312" y="40"/>
                    <a:pt x="311" y="39"/>
                  </a:cubicBezTo>
                  <a:cubicBezTo>
                    <a:pt x="311" y="39"/>
                    <a:pt x="310" y="38"/>
                    <a:pt x="309" y="38"/>
                  </a:cubicBezTo>
                  <a:cubicBezTo>
                    <a:pt x="308" y="38"/>
                    <a:pt x="307" y="38"/>
                    <a:pt x="306" y="39"/>
                  </a:cubicBezTo>
                  <a:cubicBezTo>
                    <a:pt x="304" y="39"/>
                    <a:pt x="304" y="41"/>
                    <a:pt x="303" y="4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298" y="52"/>
                    <a:pt x="298" y="52"/>
                    <a:pt x="298" y="52"/>
                  </a:cubicBezTo>
                  <a:close/>
                  <a:moveTo>
                    <a:pt x="332" y="55"/>
                  </a:moveTo>
                  <a:cubicBezTo>
                    <a:pt x="335" y="56"/>
                    <a:pt x="335" y="56"/>
                    <a:pt x="335" y="56"/>
                  </a:cubicBezTo>
                  <a:cubicBezTo>
                    <a:pt x="334" y="58"/>
                    <a:pt x="332" y="60"/>
                    <a:pt x="331" y="60"/>
                  </a:cubicBezTo>
                  <a:cubicBezTo>
                    <a:pt x="329" y="61"/>
                    <a:pt x="327" y="61"/>
                    <a:pt x="325" y="61"/>
                  </a:cubicBezTo>
                  <a:cubicBezTo>
                    <a:pt x="323" y="60"/>
                    <a:pt x="321" y="58"/>
                    <a:pt x="320" y="56"/>
                  </a:cubicBezTo>
                  <a:cubicBezTo>
                    <a:pt x="319" y="54"/>
                    <a:pt x="319" y="52"/>
                    <a:pt x="320" y="49"/>
                  </a:cubicBezTo>
                  <a:cubicBezTo>
                    <a:pt x="321" y="47"/>
                    <a:pt x="322" y="45"/>
                    <a:pt x="323" y="44"/>
                  </a:cubicBezTo>
                  <a:cubicBezTo>
                    <a:pt x="324" y="43"/>
                    <a:pt x="325" y="42"/>
                    <a:pt x="327" y="42"/>
                  </a:cubicBezTo>
                  <a:cubicBezTo>
                    <a:pt x="328" y="41"/>
                    <a:pt x="330" y="41"/>
                    <a:pt x="331" y="42"/>
                  </a:cubicBezTo>
                  <a:cubicBezTo>
                    <a:pt x="333" y="43"/>
                    <a:pt x="335" y="44"/>
                    <a:pt x="336" y="45"/>
                  </a:cubicBezTo>
                  <a:cubicBezTo>
                    <a:pt x="337" y="46"/>
                    <a:pt x="337" y="48"/>
                    <a:pt x="337" y="50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8"/>
                    <a:pt x="333" y="47"/>
                    <a:pt x="333" y="46"/>
                  </a:cubicBezTo>
                  <a:cubicBezTo>
                    <a:pt x="332" y="45"/>
                    <a:pt x="332" y="45"/>
                    <a:pt x="331" y="44"/>
                  </a:cubicBezTo>
                  <a:cubicBezTo>
                    <a:pt x="329" y="44"/>
                    <a:pt x="328" y="44"/>
                    <a:pt x="326" y="45"/>
                  </a:cubicBezTo>
                  <a:cubicBezTo>
                    <a:pt x="325" y="46"/>
                    <a:pt x="324" y="47"/>
                    <a:pt x="323" y="50"/>
                  </a:cubicBezTo>
                  <a:cubicBezTo>
                    <a:pt x="323" y="52"/>
                    <a:pt x="322" y="54"/>
                    <a:pt x="323" y="55"/>
                  </a:cubicBezTo>
                  <a:cubicBezTo>
                    <a:pt x="324" y="57"/>
                    <a:pt x="325" y="58"/>
                    <a:pt x="326" y="58"/>
                  </a:cubicBezTo>
                  <a:cubicBezTo>
                    <a:pt x="327" y="58"/>
                    <a:pt x="328" y="58"/>
                    <a:pt x="329" y="58"/>
                  </a:cubicBezTo>
                  <a:cubicBezTo>
                    <a:pt x="330" y="57"/>
                    <a:pt x="331" y="56"/>
                    <a:pt x="332" y="55"/>
                  </a:cubicBezTo>
                  <a:close/>
                  <a:moveTo>
                    <a:pt x="350" y="64"/>
                  </a:moveTo>
                  <a:cubicBezTo>
                    <a:pt x="353" y="66"/>
                    <a:pt x="353" y="66"/>
                    <a:pt x="353" y="66"/>
                  </a:cubicBezTo>
                  <a:cubicBezTo>
                    <a:pt x="352" y="67"/>
                    <a:pt x="351" y="68"/>
                    <a:pt x="349" y="69"/>
                  </a:cubicBezTo>
                  <a:cubicBezTo>
                    <a:pt x="347" y="69"/>
                    <a:pt x="345" y="69"/>
                    <a:pt x="343" y="68"/>
                  </a:cubicBezTo>
                  <a:cubicBezTo>
                    <a:pt x="341" y="67"/>
                    <a:pt x="339" y="65"/>
                    <a:pt x="338" y="63"/>
                  </a:cubicBezTo>
                  <a:cubicBezTo>
                    <a:pt x="338" y="61"/>
                    <a:pt x="338" y="58"/>
                    <a:pt x="339" y="56"/>
                  </a:cubicBezTo>
                  <a:cubicBezTo>
                    <a:pt x="340" y="53"/>
                    <a:pt x="342" y="51"/>
                    <a:pt x="344" y="50"/>
                  </a:cubicBezTo>
                  <a:cubicBezTo>
                    <a:pt x="346" y="49"/>
                    <a:pt x="349" y="49"/>
                    <a:pt x="351" y="50"/>
                  </a:cubicBezTo>
                  <a:cubicBezTo>
                    <a:pt x="353" y="51"/>
                    <a:pt x="355" y="53"/>
                    <a:pt x="356" y="55"/>
                  </a:cubicBezTo>
                  <a:cubicBezTo>
                    <a:pt x="356" y="57"/>
                    <a:pt x="356" y="60"/>
                    <a:pt x="355" y="63"/>
                  </a:cubicBezTo>
                  <a:cubicBezTo>
                    <a:pt x="355" y="63"/>
                    <a:pt x="355" y="63"/>
                    <a:pt x="355" y="63"/>
                  </a:cubicBezTo>
                  <a:cubicBezTo>
                    <a:pt x="342" y="58"/>
                    <a:pt x="342" y="58"/>
                    <a:pt x="342" y="58"/>
                  </a:cubicBezTo>
                  <a:cubicBezTo>
                    <a:pt x="341" y="60"/>
                    <a:pt x="341" y="61"/>
                    <a:pt x="341" y="63"/>
                  </a:cubicBezTo>
                  <a:cubicBezTo>
                    <a:pt x="342" y="64"/>
                    <a:pt x="343" y="65"/>
                    <a:pt x="344" y="66"/>
                  </a:cubicBezTo>
                  <a:cubicBezTo>
                    <a:pt x="345" y="66"/>
                    <a:pt x="346" y="66"/>
                    <a:pt x="347" y="66"/>
                  </a:cubicBezTo>
                  <a:cubicBezTo>
                    <a:pt x="348" y="66"/>
                    <a:pt x="349" y="65"/>
                    <a:pt x="350" y="64"/>
                  </a:cubicBezTo>
                  <a:close/>
                  <a:moveTo>
                    <a:pt x="343" y="55"/>
                  </a:moveTo>
                  <a:cubicBezTo>
                    <a:pt x="353" y="60"/>
                    <a:pt x="353" y="60"/>
                    <a:pt x="353" y="60"/>
                  </a:cubicBezTo>
                  <a:cubicBezTo>
                    <a:pt x="353" y="58"/>
                    <a:pt x="353" y="57"/>
                    <a:pt x="353" y="56"/>
                  </a:cubicBezTo>
                  <a:cubicBezTo>
                    <a:pt x="352" y="54"/>
                    <a:pt x="352" y="53"/>
                    <a:pt x="350" y="53"/>
                  </a:cubicBezTo>
                  <a:cubicBezTo>
                    <a:pt x="349" y="52"/>
                    <a:pt x="347" y="52"/>
                    <a:pt x="346" y="52"/>
                  </a:cubicBezTo>
                  <a:cubicBezTo>
                    <a:pt x="345" y="53"/>
                    <a:pt x="344" y="54"/>
                    <a:pt x="343" y="55"/>
                  </a:cubicBezTo>
                  <a:close/>
                  <a:moveTo>
                    <a:pt x="374" y="82"/>
                  </a:moveTo>
                  <a:cubicBezTo>
                    <a:pt x="372" y="83"/>
                    <a:pt x="371" y="83"/>
                    <a:pt x="370" y="82"/>
                  </a:cubicBezTo>
                  <a:cubicBezTo>
                    <a:pt x="369" y="82"/>
                    <a:pt x="368" y="82"/>
                    <a:pt x="367" y="81"/>
                  </a:cubicBezTo>
                  <a:cubicBezTo>
                    <a:pt x="365" y="80"/>
                    <a:pt x="364" y="78"/>
                    <a:pt x="363" y="77"/>
                  </a:cubicBezTo>
                  <a:cubicBezTo>
                    <a:pt x="363" y="75"/>
                    <a:pt x="363" y="74"/>
                    <a:pt x="364" y="73"/>
                  </a:cubicBezTo>
                  <a:cubicBezTo>
                    <a:pt x="365" y="72"/>
                    <a:pt x="365" y="71"/>
                    <a:pt x="366" y="71"/>
                  </a:cubicBezTo>
                  <a:cubicBezTo>
                    <a:pt x="367" y="71"/>
                    <a:pt x="368" y="70"/>
                    <a:pt x="369" y="70"/>
                  </a:cubicBezTo>
                  <a:cubicBezTo>
                    <a:pt x="369" y="70"/>
                    <a:pt x="370" y="71"/>
                    <a:pt x="371" y="71"/>
                  </a:cubicBezTo>
                  <a:cubicBezTo>
                    <a:pt x="372" y="71"/>
                    <a:pt x="373" y="72"/>
                    <a:pt x="374" y="72"/>
                  </a:cubicBezTo>
                  <a:cubicBezTo>
                    <a:pt x="376" y="73"/>
                    <a:pt x="378" y="74"/>
                    <a:pt x="379" y="74"/>
                  </a:cubicBezTo>
                  <a:cubicBezTo>
                    <a:pt x="379" y="74"/>
                    <a:pt x="379" y="74"/>
                    <a:pt x="379" y="74"/>
                  </a:cubicBezTo>
                  <a:cubicBezTo>
                    <a:pt x="380" y="73"/>
                    <a:pt x="380" y="72"/>
                    <a:pt x="380" y="71"/>
                  </a:cubicBezTo>
                  <a:cubicBezTo>
                    <a:pt x="380" y="70"/>
                    <a:pt x="379" y="69"/>
                    <a:pt x="378" y="68"/>
                  </a:cubicBezTo>
                  <a:cubicBezTo>
                    <a:pt x="377" y="67"/>
                    <a:pt x="376" y="67"/>
                    <a:pt x="375" y="67"/>
                  </a:cubicBezTo>
                  <a:cubicBezTo>
                    <a:pt x="374" y="67"/>
                    <a:pt x="373" y="67"/>
                    <a:pt x="372" y="68"/>
                  </a:cubicBezTo>
                  <a:cubicBezTo>
                    <a:pt x="369" y="66"/>
                    <a:pt x="369" y="66"/>
                    <a:pt x="369" y="66"/>
                  </a:cubicBezTo>
                  <a:cubicBezTo>
                    <a:pt x="370" y="65"/>
                    <a:pt x="371" y="65"/>
                    <a:pt x="372" y="64"/>
                  </a:cubicBezTo>
                  <a:cubicBezTo>
                    <a:pt x="373" y="64"/>
                    <a:pt x="375" y="64"/>
                    <a:pt x="376" y="64"/>
                  </a:cubicBezTo>
                  <a:cubicBezTo>
                    <a:pt x="377" y="65"/>
                    <a:pt x="378" y="65"/>
                    <a:pt x="380" y="66"/>
                  </a:cubicBezTo>
                  <a:cubicBezTo>
                    <a:pt x="381" y="67"/>
                    <a:pt x="382" y="68"/>
                    <a:pt x="383" y="69"/>
                  </a:cubicBezTo>
                  <a:cubicBezTo>
                    <a:pt x="383" y="70"/>
                    <a:pt x="384" y="70"/>
                    <a:pt x="384" y="71"/>
                  </a:cubicBezTo>
                  <a:cubicBezTo>
                    <a:pt x="384" y="72"/>
                    <a:pt x="384" y="73"/>
                    <a:pt x="383" y="73"/>
                  </a:cubicBezTo>
                  <a:cubicBezTo>
                    <a:pt x="383" y="74"/>
                    <a:pt x="383" y="75"/>
                    <a:pt x="382" y="76"/>
                  </a:cubicBezTo>
                  <a:cubicBezTo>
                    <a:pt x="379" y="79"/>
                    <a:pt x="379" y="79"/>
                    <a:pt x="379" y="79"/>
                  </a:cubicBezTo>
                  <a:cubicBezTo>
                    <a:pt x="378" y="82"/>
                    <a:pt x="377" y="84"/>
                    <a:pt x="376" y="84"/>
                  </a:cubicBezTo>
                  <a:cubicBezTo>
                    <a:pt x="376" y="85"/>
                    <a:pt x="376" y="86"/>
                    <a:pt x="376" y="87"/>
                  </a:cubicBezTo>
                  <a:cubicBezTo>
                    <a:pt x="373" y="85"/>
                    <a:pt x="373" y="85"/>
                    <a:pt x="373" y="85"/>
                  </a:cubicBezTo>
                  <a:cubicBezTo>
                    <a:pt x="373" y="84"/>
                    <a:pt x="373" y="83"/>
                    <a:pt x="374" y="82"/>
                  </a:cubicBezTo>
                  <a:close/>
                  <a:moveTo>
                    <a:pt x="378" y="76"/>
                  </a:moveTo>
                  <a:cubicBezTo>
                    <a:pt x="376" y="76"/>
                    <a:pt x="375" y="76"/>
                    <a:pt x="373" y="74"/>
                  </a:cubicBezTo>
                  <a:cubicBezTo>
                    <a:pt x="371" y="74"/>
                    <a:pt x="371" y="74"/>
                    <a:pt x="370" y="73"/>
                  </a:cubicBezTo>
                  <a:cubicBezTo>
                    <a:pt x="369" y="73"/>
                    <a:pt x="369" y="73"/>
                    <a:pt x="368" y="74"/>
                  </a:cubicBezTo>
                  <a:cubicBezTo>
                    <a:pt x="368" y="74"/>
                    <a:pt x="367" y="74"/>
                    <a:pt x="367" y="75"/>
                  </a:cubicBezTo>
                  <a:cubicBezTo>
                    <a:pt x="367" y="75"/>
                    <a:pt x="367" y="76"/>
                    <a:pt x="367" y="77"/>
                  </a:cubicBezTo>
                  <a:cubicBezTo>
                    <a:pt x="367" y="78"/>
                    <a:pt x="368" y="79"/>
                    <a:pt x="369" y="79"/>
                  </a:cubicBezTo>
                  <a:cubicBezTo>
                    <a:pt x="370" y="80"/>
                    <a:pt x="371" y="80"/>
                    <a:pt x="372" y="80"/>
                  </a:cubicBezTo>
                  <a:cubicBezTo>
                    <a:pt x="373" y="80"/>
                    <a:pt x="374" y="80"/>
                    <a:pt x="375" y="80"/>
                  </a:cubicBezTo>
                  <a:cubicBezTo>
                    <a:pt x="375" y="79"/>
                    <a:pt x="376" y="79"/>
                    <a:pt x="377" y="77"/>
                  </a:cubicBezTo>
                  <a:cubicBezTo>
                    <a:pt x="378" y="76"/>
                    <a:pt x="378" y="76"/>
                    <a:pt x="378" y="76"/>
                  </a:cubicBezTo>
                  <a:close/>
                  <a:moveTo>
                    <a:pt x="380" y="90"/>
                  </a:moveTo>
                  <a:cubicBezTo>
                    <a:pt x="382" y="91"/>
                    <a:pt x="382" y="91"/>
                    <a:pt x="382" y="91"/>
                  </a:cubicBezTo>
                  <a:cubicBezTo>
                    <a:pt x="389" y="83"/>
                    <a:pt x="389" y="83"/>
                    <a:pt x="389" y="83"/>
                  </a:cubicBezTo>
                  <a:cubicBezTo>
                    <a:pt x="390" y="82"/>
                    <a:pt x="392" y="81"/>
                    <a:pt x="393" y="80"/>
                  </a:cubicBezTo>
                  <a:cubicBezTo>
                    <a:pt x="394" y="80"/>
                    <a:pt x="395" y="81"/>
                    <a:pt x="396" y="82"/>
                  </a:cubicBezTo>
                  <a:cubicBezTo>
                    <a:pt x="397" y="82"/>
                    <a:pt x="398" y="83"/>
                    <a:pt x="398" y="83"/>
                  </a:cubicBezTo>
                  <a:cubicBezTo>
                    <a:pt x="398" y="84"/>
                    <a:pt x="398" y="85"/>
                    <a:pt x="398" y="85"/>
                  </a:cubicBezTo>
                  <a:cubicBezTo>
                    <a:pt x="398" y="86"/>
                    <a:pt x="397" y="87"/>
                    <a:pt x="396" y="88"/>
                  </a:cubicBezTo>
                  <a:cubicBezTo>
                    <a:pt x="389" y="97"/>
                    <a:pt x="389" y="97"/>
                    <a:pt x="389" y="97"/>
                  </a:cubicBezTo>
                  <a:cubicBezTo>
                    <a:pt x="392" y="99"/>
                    <a:pt x="392" y="99"/>
                    <a:pt x="392" y="99"/>
                  </a:cubicBezTo>
                  <a:cubicBezTo>
                    <a:pt x="399" y="90"/>
                    <a:pt x="399" y="90"/>
                    <a:pt x="399" y="90"/>
                  </a:cubicBezTo>
                  <a:cubicBezTo>
                    <a:pt x="400" y="89"/>
                    <a:pt x="400" y="88"/>
                    <a:pt x="401" y="87"/>
                  </a:cubicBezTo>
                  <a:cubicBezTo>
                    <a:pt x="401" y="86"/>
                    <a:pt x="401" y="86"/>
                    <a:pt x="401" y="85"/>
                  </a:cubicBezTo>
                  <a:cubicBezTo>
                    <a:pt x="401" y="84"/>
                    <a:pt x="401" y="83"/>
                    <a:pt x="401" y="82"/>
                  </a:cubicBezTo>
                  <a:cubicBezTo>
                    <a:pt x="400" y="81"/>
                    <a:pt x="400" y="81"/>
                    <a:pt x="399" y="80"/>
                  </a:cubicBezTo>
                  <a:cubicBezTo>
                    <a:pt x="397" y="78"/>
                    <a:pt x="394" y="78"/>
                    <a:pt x="392" y="79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1" y="75"/>
                    <a:pt x="391" y="75"/>
                    <a:pt x="391" y="75"/>
                  </a:cubicBezTo>
                  <a:cubicBezTo>
                    <a:pt x="380" y="90"/>
                    <a:pt x="380" y="90"/>
                    <a:pt x="380" y="90"/>
                  </a:cubicBezTo>
                  <a:close/>
                  <a:moveTo>
                    <a:pt x="405" y="111"/>
                  </a:moveTo>
                  <a:cubicBezTo>
                    <a:pt x="407" y="110"/>
                    <a:pt x="407" y="110"/>
                    <a:pt x="407" y="110"/>
                  </a:cubicBezTo>
                  <a:cubicBezTo>
                    <a:pt x="405" y="110"/>
                    <a:pt x="403" y="110"/>
                    <a:pt x="401" y="108"/>
                  </a:cubicBezTo>
                  <a:cubicBezTo>
                    <a:pt x="400" y="107"/>
                    <a:pt x="399" y="106"/>
                    <a:pt x="399" y="104"/>
                  </a:cubicBezTo>
                  <a:cubicBezTo>
                    <a:pt x="399" y="103"/>
                    <a:pt x="399" y="101"/>
                    <a:pt x="399" y="100"/>
                  </a:cubicBezTo>
                  <a:cubicBezTo>
                    <a:pt x="400" y="98"/>
                    <a:pt x="401" y="97"/>
                    <a:pt x="402" y="95"/>
                  </a:cubicBezTo>
                  <a:cubicBezTo>
                    <a:pt x="403" y="94"/>
                    <a:pt x="404" y="93"/>
                    <a:pt x="406" y="92"/>
                  </a:cubicBezTo>
                  <a:cubicBezTo>
                    <a:pt x="407" y="92"/>
                    <a:pt x="409" y="91"/>
                    <a:pt x="410" y="92"/>
                  </a:cubicBezTo>
                  <a:cubicBezTo>
                    <a:pt x="412" y="92"/>
                    <a:pt x="413" y="93"/>
                    <a:pt x="414" y="94"/>
                  </a:cubicBezTo>
                  <a:cubicBezTo>
                    <a:pt x="415" y="94"/>
                    <a:pt x="416" y="95"/>
                    <a:pt x="416" y="96"/>
                  </a:cubicBezTo>
                  <a:cubicBezTo>
                    <a:pt x="416" y="97"/>
                    <a:pt x="416" y="98"/>
                    <a:pt x="416" y="99"/>
                  </a:cubicBezTo>
                  <a:cubicBezTo>
                    <a:pt x="423" y="92"/>
                    <a:pt x="423" y="92"/>
                    <a:pt x="423" y="92"/>
                  </a:cubicBezTo>
                  <a:cubicBezTo>
                    <a:pt x="425" y="94"/>
                    <a:pt x="425" y="94"/>
                    <a:pt x="425" y="94"/>
                  </a:cubicBezTo>
                  <a:cubicBezTo>
                    <a:pt x="407" y="113"/>
                    <a:pt x="407" y="113"/>
                    <a:pt x="407" y="113"/>
                  </a:cubicBezTo>
                  <a:cubicBezTo>
                    <a:pt x="405" y="111"/>
                    <a:pt x="405" y="111"/>
                    <a:pt x="405" y="111"/>
                  </a:cubicBezTo>
                  <a:close/>
                  <a:moveTo>
                    <a:pt x="404" y="98"/>
                  </a:moveTo>
                  <a:cubicBezTo>
                    <a:pt x="403" y="99"/>
                    <a:pt x="402" y="101"/>
                    <a:pt x="402" y="103"/>
                  </a:cubicBezTo>
                  <a:cubicBezTo>
                    <a:pt x="402" y="104"/>
                    <a:pt x="402" y="105"/>
                    <a:pt x="403" y="106"/>
                  </a:cubicBezTo>
                  <a:cubicBezTo>
                    <a:pt x="404" y="107"/>
                    <a:pt x="405" y="108"/>
                    <a:pt x="407" y="108"/>
                  </a:cubicBezTo>
                  <a:cubicBezTo>
                    <a:pt x="408" y="107"/>
                    <a:pt x="410" y="106"/>
                    <a:pt x="411" y="105"/>
                  </a:cubicBezTo>
                  <a:cubicBezTo>
                    <a:pt x="413" y="103"/>
                    <a:pt x="414" y="101"/>
                    <a:pt x="414" y="100"/>
                  </a:cubicBezTo>
                  <a:cubicBezTo>
                    <a:pt x="414" y="98"/>
                    <a:pt x="414" y="97"/>
                    <a:pt x="413" y="96"/>
                  </a:cubicBezTo>
                  <a:cubicBezTo>
                    <a:pt x="412" y="95"/>
                    <a:pt x="410" y="94"/>
                    <a:pt x="409" y="95"/>
                  </a:cubicBezTo>
                  <a:cubicBezTo>
                    <a:pt x="407" y="95"/>
                    <a:pt x="406" y="96"/>
                    <a:pt x="404" y="98"/>
                  </a:cubicBezTo>
                  <a:close/>
                  <a:moveTo>
                    <a:pt x="420" y="129"/>
                  </a:moveTo>
                  <a:cubicBezTo>
                    <a:pt x="423" y="132"/>
                    <a:pt x="423" y="132"/>
                    <a:pt x="423" y="132"/>
                  </a:cubicBezTo>
                  <a:cubicBezTo>
                    <a:pt x="440" y="118"/>
                    <a:pt x="440" y="118"/>
                    <a:pt x="440" y="118"/>
                  </a:cubicBezTo>
                  <a:cubicBezTo>
                    <a:pt x="446" y="124"/>
                    <a:pt x="446" y="124"/>
                    <a:pt x="446" y="124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35" y="106"/>
                    <a:pt x="435" y="106"/>
                    <a:pt x="435" y="106"/>
                  </a:cubicBezTo>
                  <a:cubicBezTo>
                    <a:pt x="433" y="108"/>
                    <a:pt x="433" y="108"/>
                    <a:pt x="433" y="108"/>
                  </a:cubicBezTo>
                  <a:cubicBezTo>
                    <a:pt x="438" y="115"/>
                    <a:pt x="438" y="115"/>
                    <a:pt x="438" y="115"/>
                  </a:cubicBezTo>
                  <a:cubicBezTo>
                    <a:pt x="420" y="129"/>
                    <a:pt x="420" y="129"/>
                    <a:pt x="420" y="129"/>
                  </a:cubicBezTo>
                  <a:close/>
                  <a:moveTo>
                    <a:pt x="439" y="147"/>
                  </a:moveTo>
                  <a:cubicBezTo>
                    <a:pt x="441" y="150"/>
                    <a:pt x="441" y="150"/>
                    <a:pt x="441" y="150"/>
                  </a:cubicBezTo>
                  <a:cubicBezTo>
                    <a:pt x="439" y="150"/>
                    <a:pt x="437" y="150"/>
                    <a:pt x="436" y="150"/>
                  </a:cubicBezTo>
                  <a:cubicBezTo>
                    <a:pt x="434" y="149"/>
                    <a:pt x="432" y="148"/>
                    <a:pt x="431" y="146"/>
                  </a:cubicBezTo>
                  <a:cubicBezTo>
                    <a:pt x="430" y="144"/>
                    <a:pt x="429" y="141"/>
                    <a:pt x="430" y="139"/>
                  </a:cubicBezTo>
                  <a:cubicBezTo>
                    <a:pt x="430" y="137"/>
                    <a:pt x="432" y="135"/>
                    <a:pt x="435" y="133"/>
                  </a:cubicBezTo>
                  <a:cubicBezTo>
                    <a:pt x="437" y="132"/>
                    <a:pt x="440" y="131"/>
                    <a:pt x="442" y="131"/>
                  </a:cubicBezTo>
                  <a:cubicBezTo>
                    <a:pt x="444" y="132"/>
                    <a:pt x="446" y="133"/>
                    <a:pt x="448" y="135"/>
                  </a:cubicBezTo>
                  <a:cubicBezTo>
                    <a:pt x="449" y="137"/>
                    <a:pt x="449" y="139"/>
                    <a:pt x="449" y="142"/>
                  </a:cubicBezTo>
                  <a:cubicBezTo>
                    <a:pt x="448" y="144"/>
                    <a:pt x="447" y="146"/>
                    <a:pt x="444" y="148"/>
                  </a:cubicBezTo>
                  <a:cubicBezTo>
                    <a:pt x="444" y="148"/>
                    <a:pt x="444" y="148"/>
                    <a:pt x="443" y="148"/>
                  </a:cubicBezTo>
                  <a:cubicBezTo>
                    <a:pt x="436" y="136"/>
                    <a:pt x="436" y="136"/>
                    <a:pt x="436" y="136"/>
                  </a:cubicBezTo>
                  <a:cubicBezTo>
                    <a:pt x="434" y="138"/>
                    <a:pt x="433" y="139"/>
                    <a:pt x="433" y="140"/>
                  </a:cubicBezTo>
                  <a:cubicBezTo>
                    <a:pt x="432" y="142"/>
                    <a:pt x="433" y="143"/>
                    <a:pt x="433" y="145"/>
                  </a:cubicBezTo>
                  <a:cubicBezTo>
                    <a:pt x="434" y="146"/>
                    <a:pt x="435" y="146"/>
                    <a:pt x="436" y="147"/>
                  </a:cubicBezTo>
                  <a:cubicBezTo>
                    <a:pt x="437" y="147"/>
                    <a:pt x="438" y="147"/>
                    <a:pt x="439" y="147"/>
                  </a:cubicBezTo>
                  <a:close/>
                  <a:moveTo>
                    <a:pt x="438" y="135"/>
                  </a:moveTo>
                  <a:cubicBezTo>
                    <a:pt x="444" y="144"/>
                    <a:pt x="444" y="144"/>
                    <a:pt x="444" y="144"/>
                  </a:cubicBezTo>
                  <a:cubicBezTo>
                    <a:pt x="445" y="143"/>
                    <a:pt x="446" y="142"/>
                    <a:pt x="446" y="141"/>
                  </a:cubicBezTo>
                  <a:cubicBezTo>
                    <a:pt x="447" y="139"/>
                    <a:pt x="446" y="138"/>
                    <a:pt x="445" y="137"/>
                  </a:cubicBezTo>
                  <a:cubicBezTo>
                    <a:pt x="445" y="135"/>
                    <a:pt x="444" y="135"/>
                    <a:pt x="442" y="134"/>
                  </a:cubicBezTo>
                  <a:cubicBezTo>
                    <a:pt x="441" y="134"/>
                    <a:pt x="439" y="134"/>
                    <a:pt x="438" y="135"/>
                  </a:cubicBezTo>
                  <a:close/>
                  <a:moveTo>
                    <a:pt x="450" y="165"/>
                  </a:moveTo>
                  <a:cubicBezTo>
                    <a:pt x="451" y="168"/>
                    <a:pt x="451" y="168"/>
                    <a:pt x="451" y="168"/>
                  </a:cubicBezTo>
                  <a:cubicBezTo>
                    <a:pt x="449" y="168"/>
                    <a:pt x="447" y="169"/>
                    <a:pt x="446" y="168"/>
                  </a:cubicBezTo>
                  <a:cubicBezTo>
                    <a:pt x="444" y="167"/>
                    <a:pt x="442" y="166"/>
                    <a:pt x="441" y="164"/>
                  </a:cubicBezTo>
                  <a:cubicBezTo>
                    <a:pt x="440" y="162"/>
                    <a:pt x="440" y="160"/>
                    <a:pt x="441" y="158"/>
                  </a:cubicBezTo>
                  <a:cubicBezTo>
                    <a:pt x="442" y="155"/>
                    <a:pt x="443" y="154"/>
                    <a:pt x="446" y="152"/>
                  </a:cubicBezTo>
                  <a:cubicBezTo>
                    <a:pt x="448" y="151"/>
                    <a:pt x="450" y="151"/>
                    <a:pt x="451" y="150"/>
                  </a:cubicBezTo>
                  <a:cubicBezTo>
                    <a:pt x="453" y="150"/>
                    <a:pt x="454" y="151"/>
                    <a:pt x="456" y="152"/>
                  </a:cubicBezTo>
                  <a:cubicBezTo>
                    <a:pt x="457" y="152"/>
                    <a:pt x="458" y="154"/>
                    <a:pt x="459" y="155"/>
                  </a:cubicBezTo>
                  <a:cubicBezTo>
                    <a:pt x="460" y="157"/>
                    <a:pt x="460" y="158"/>
                    <a:pt x="460" y="160"/>
                  </a:cubicBezTo>
                  <a:cubicBezTo>
                    <a:pt x="459" y="162"/>
                    <a:pt x="459" y="163"/>
                    <a:pt x="457" y="164"/>
                  </a:cubicBezTo>
                  <a:cubicBezTo>
                    <a:pt x="455" y="162"/>
                    <a:pt x="455" y="162"/>
                    <a:pt x="455" y="162"/>
                  </a:cubicBezTo>
                  <a:cubicBezTo>
                    <a:pt x="456" y="161"/>
                    <a:pt x="457" y="160"/>
                    <a:pt x="457" y="159"/>
                  </a:cubicBezTo>
                  <a:cubicBezTo>
                    <a:pt x="457" y="158"/>
                    <a:pt x="457" y="157"/>
                    <a:pt x="456" y="156"/>
                  </a:cubicBezTo>
                  <a:cubicBezTo>
                    <a:pt x="456" y="155"/>
                    <a:pt x="455" y="154"/>
                    <a:pt x="453" y="154"/>
                  </a:cubicBezTo>
                  <a:cubicBezTo>
                    <a:pt x="452" y="153"/>
                    <a:pt x="450" y="154"/>
                    <a:pt x="448" y="155"/>
                  </a:cubicBezTo>
                  <a:cubicBezTo>
                    <a:pt x="445" y="156"/>
                    <a:pt x="444" y="157"/>
                    <a:pt x="443" y="159"/>
                  </a:cubicBezTo>
                  <a:cubicBezTo>
                    <a:pt x="443" y="160"/>
                    <a:pt x="443" y="162"/>
                    <a:pt x="444" y="163"/>
                  </a:cubicBezTo>
                  <a:cubicBezTo>
                    <a:pt x="444" y="164"/>
                    <a:pt x="445" y="165"/>
                    <a:pt x="446" y="165"/>
                  </a:cubicBezTo>
                  <a:cubicBezTo>
                    <a:pt x="447" y="165"/>
                    <a:pt x="449" y="165"/>
                    <a:pt x="450" y="165"/>
                  </a:cubicBezTo>
                  <a:close/>
                  <a:moveTo>
                    <a:pt x="447" y="174"/>
                  </a:moveTo>
                  <a:cubicBezTo>
                    <a:pt x="448" y="177"/>
                    <a:pt x="448" y="177"/>
                    <a:pt x="448" y="177"/>
                  </a:cubicBezTo>
                  <a:cubicBezTo>
                    <a:pt x="457" y="173"/>
                    <a:pt x="457" y="173"/>
                    <a:pt x="457" y="173"/>
                  </a:cubicBezTo>
                  <a:cubicBezTo>
                    <a:pt x="459" y="173"/>
                    <a:pt x="460" y="172"/>
                    <a:pt x="461" y="172"/>
                  </a:cubicBezTo>
                  <a:cubicBezTo>
                    <a:pt x="462" y="172"/>
                    <a:pt x="463" y="173"/>
                    <a:pt x="463" y="173"/>
                  </a:cubicBezTo>
                  <a:cubicBezTo>
                    <a:pt x="464" y="174"/>
                    <a:pt x="465" y="175"/>
                    <a:pt x="465" y="175"/>
                  </a:cubicBezTo>
                  <a:cubicBezTo>
                    <a:pt x="466" y="177"/>
                    <a:pt x="466" y="178"/>
                    <a:pt x="465" y="178"/>
                  </a:cubicBezTo>
                  <a:cubicBezTo>
                    <a:pt x="465" y="179"/>
                    <a:pt x="464" y="180"/>
                    <a:pt x="462" y="181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3" y="188"/>
                    <a:pt x="453" y="188"/>
                    <a:pt x="453" y="188"/>
                  </a:cubicBezTo>
                  <a:cubicBezTo>
                    <a:pt x="464" y="184"/>
                    <a:pt x="464" y="184"/>
                    <a:pt x="464" y="184"/>
                  </a:cubicBezTo>
                  <a:cubicBezTo>
                    <a:pt x="465" y="183"/>
                    <a:pt x="467" y="182"/>
                    <a:pt x="467" y="181"/>
                  </a:cubicBezTo>
                  <a:cubicBezTo>
                    <a:pt x="468" y="181"/>
                    <a:pt x="468" y="180"/>
                    <a:pt x="469" y="179"/>
                  </a:cubicBezTo>
                  <a:cubicBezTo>
                    <a:pt x="469" y="177"/>
                    <a:pt x="468" y="176"/>
                    <a:pt x="468" y="175"/>
                  </a:cubicBezTo>
                  <a:cubicBezTo>
                    <a:pt x="467" y="173"/>
                    <a:pt x="465" y="171"/>
                    <a:pt x="463" y="171"/>
                  </a:cubicBezTo>
                  <a:cubicBezTo>
                    <a:pt x="472" y="167"/>
                    <a:pt x="472" y="167"/>
                    <a:pt x="472" y="167"/>
                  </a:cubicBezTo>
                  <a:cubicBezTo>
                    <a:pt x="471" y="164"/>
                    <a:pt x="471" y="164"/>
                    <a:pt x="471" y="164"/>
                  </a:cubicBezTo>
                  <a:cubicBezTo>
                    <a:pt x="447" y="174"/>
                    <a:pt x="447" y="174"/>
                    <a:pt x="447" y="174"/>
                  </a:cubicBezTo>
                  <a:close/>
                  <a:moveTo>
                    <a:pt x="454" y="194"/>
                  </a:moveTo>
                  <a:cubicBezTo>
                    <a:pt x="472" y="189"/>
                    <a:pt x="472" y="189"/>
                    <a:pt x="472" y="189"/>
                  </a:cubicBezTo>
                  <a:cubicBezTo>
                    <a:pt x="473" y="192"/>
                    <a:pt x="473" y="192"/>
                    <a:pt x="473" y="192"/>
                  </a:cubicBezTo>
                  <a:cubicBezTo>
                    <a:pt x="470" y="192"/>
                    <a:pt x="470" y="192"/>
                    <a:pt x="470" y="192"/>
                  </a:cubicBezTo>
                  <a:cubicBezTo>
                    <a:pt x="473" y="193"/>
                    <a:pt x="474" y="195"/>
                    <a:pt x="475" y="197"/>
                  </a:cubicBezTo>
                  <a:cubicBezTo>
                    <a:pt x="475" y="198"/>
                    <a:pt x="475" y="199"/>
                    <a:pt x="475" y="200"/>
                  </a:cubicBezTo>
                  <a:cubicBezTo>
                    <a:pt x="475" y="201"/>
                    <a:pt x="475" y="202"/>
                    <a:pt x="474" y="203"/>
                  </a:cubicBezTo>
                  <a:cubicBezTo>
                    <a:pt x="474" y="203"/>
                    <a:pt x="473" y="204"/>
                    <a:pt x="472" y="204"/>
                  </a:cubicBezTo>
                  <a:cubicBezTo>
                    <a:pt x="472" y="205"/>
                    <a:pt x="471" y="205"/>
                    <a:pt x="470" y="205"/>
                  </a:cubicBezTo>
                  <a:cubicBezTo>
                    <a:pt x="459" y="209"/>
                    <a:pt x="459" y="209"/>
                    <a:pt x="459" y="209"/>
                  </a:cubicBezTo>
                  <a:cubicBezTo>
                    <a:pt x="458" y="206"/>
                    <a:pt x="458" y="206"/>
                    <a:pt x="458" y="206"/>
                  </a:cubicBezTo>
                  <a:cubicBezTo>
                    <a:pt x="469" y="202"/>
                    <a:pt x="469" y="202"/>
                    <a:pt x="469" y="202"/>
                  </a:cubicBezTo>
                  <a:cubicBezTo>
                    <a:pt x="470" y="202"/>
                    <a:pt x="471" y="202"/>
                    <a:pt x="471" y="201"/>
                  </a:cubicBezTo>
                  <a:cubicBezTo>
                    <a:pt x="472" y="201"/>
                    <a:pt x="472" y="200"/>
                    <a:pt x="472" y="200"/>
                  </a:cubicBezTo>
                  <a:cubicBezTo>
                    <a:pt x="472" y="199"/>
                    <a:pt x="472" y="198"/>
                    <a:pt x="472" y="197"/>
                  </a:cubicBezTo>
                  <a:cubicBezTo>
                    <a:pt x="472" y="196"/>
                    <a:pt x="471" y="195"/>
                    <a:pt x="470" y="194"/>
                  </a:cubicBezTo>
                  <a:cubicBezTo>
                    <a:pt x="469" y="194"/>
                    <a:pt x="467" y="194"/>
                    <a:pt x="465" y="194"/>
                  </a:cubicBezTo>
                  <a:cubicBezTo>
                    <a:pt x="455" y="197"/>
                    <a:pt x="455" y="197"/>
                    <a:pt x="455" y="197"/>
                  </a:cubicBezTo>
                  <a:cubicBezTo>
                    <a:pt x="454" y="194"/>
                    <a:pt x="454" y="194"/>
                    <a:pt x="454" y="194"/>
                  </a:cubicBezTo>
                  <a:close/>
                  <a:moveTo>
                    <a:pt x="469" y="212"/>
                  </a:moveTo>
                  <a:cubicBezTo>
                    <a:pt x="472" y="211"/>
                    <a:pt x="475" y="212"/>
                    <a:pt x="477" y="214"/>
                  </a:cubicBezTo>
                  <a:cubicBezTo>
                    <a:pt x="478" y="215"/>
                    <a:pt x="479" y="217"/>
                    <a:pt x="480" y="219"/>
                  </a:cubicBezTo>
                  <a:cubicBezTo>
                    <a:pt x="480" y="222"/>
                    <a:pt x="480" y="224"/>
                    <a:pt x="478" y="226"/>
                  </a:cubicBezTo>
                  <a:cubicBezTo>
                    <a:pt x="477" y="228"/>
                    <a:pt x="475" y="229"/>
                    <a:pt x="472" y="229"/>
                  </a:cubicBezTo>
                  <a:cubicBezTo>
                    <a:pt x="469" y="230"/>
                    <a:pt x="468" y="230"/>
                    <a:pt x="466" y="229"/>
                  </a:cubicBezTo>
                  <a:cubicBezTo>
                    <a:pt x="465" y="229"/>
                    <a:pt x="463" y="228"/>
                    <a:pt x="462" y="227"/>
                  </a:cubicBezTo>
                  <a:cubicBezTo>
                    <a:pt x="461" y="225"/>
                    <a:pt x="461" y="224"/>
                    <a:pt x="460" y="222"/>
                  </a:cubicBezTo>
                  <a:cubicBezTo>
                    <a:pt x="460" y="220"/>
                    <a:pt x="460" y="218"/>
                    <a:pt x="462" y="216"/>
                  </a:cubicBezTo>
                  <a:cubicBezTo>
                    <a:pt x="463" y="214"/>
                    <a:pt x="465" y="213"/>
                    <a:pt x="469" y="212"/>
                  </a:cubicBezTo>
                  <a:close/>
                  <a:moveTo>
                    <a:pt x="469" y="215"/>
                  </a:moveTo>
                  <a:cubicBezTo>
                    <a:pt x="467" y="216"/>
                    <a:pt x="465" y="217"/>
                    <a:pt x="464" y="218"/>
                  </a:cubicBezTo>
                  <a:cubicBezTo>
                    <a:pt x="463" y="219"/>
                    <a:pt x="463" y="220"/>
                    <a:pt x="463" y="222"/>
                  </a:cubicBezTo>
                  <a:cubicBezTo>
                    <a:pt x="463" y="224"/>
                    <a:pt x="464" y="225"/>
                    <a:pt x="465" y="226"/>
                  </a:cubicBezTo>
                  <a:cubicBezTo>
                    <a:pt x="467" y="226"/>
                    <a:pt x="469" y="227"/>
                    <a:pt x="471" y="226"/>
                  </a:cubicBezTo>
                  <a:cubicBezTo>
                    <a:pt x="473" y="226"/>
                    <a:pt x="475" y="225"/>
                    <a:pt x="476" y="224"/>
                  </a:cubicBezTo>
                  <a:cubicBezTo>
                    <a:pt x="477" y="222"/>
                    <a:pt x="477" y="221"/>
                    <a:pt x="477" y="219"/>
                  </a:cubicBezTo>
                  <a:cubicBezTo>
                    <a:pt x="477" y="218"/>
                    <a:pt x="476" y="217"/>
                    <a:pt x="475" y="216"/>
                  </a:cubicBezTo>
                  <a:cubicBezTo>
                    <a:pt x="473" y="215"/>
                    <a:pt x="471" y="215"/>
                    <a:pt x="469" y="215"/>
                  </a:cubicBezTo>
                  <a:close/>
                  <a:moveTo>
                    <a:pt x="462" y="236"/>
                  </a:moveTo>
                  <a:cubicBezTo>
                    <a:pt x="488" y="234"/>
                    <a:pt x="488" y="234"/>
                    <a:pt x="488" y="234"/>
                  </a:cubicBezTo>
                  <a:cubicBezTo>
                    <a:pt x="488" y="237"/>
                    <a:pt x="488" y="237"/>
                    <a:pt x="488" y="237"/>
                  </a:cubicBezTo>
                  <a:cubicBezTo>
                    <a:pt x="463" y="239"/>
                    <a:pt x="463" y="239"/>
                    <a:pt x="463" y="239"/>
                  </a:cubicBezTo>
                  <a:cubicBezTo>
                    <a:pt x="462" y="236"/>
                    <a:pt x="462" y="236"/>
                    <a:pt x="462" y="236"/>
                  </a:cubicBezTo>
                  <a:close/>
                  <a:moveTo>
                    <a:pt x="473" y="244"/>
                  </a:moveTo>
                  <a:cubicBezTo>
                    <a:pt x="476" y="243"/>
                    <a:pt x="479" y="244"/>
                    <a:pt x="480" y="246"/>
                  </a:cubicBezTo>
                  <a:cubicBezTo>
                    <a:pt x="482" y="248"/>
                    <a:pt x="482" y="250"/>
                    <a:pt x="482" y="252"/>
                  </a:cubicBezTo>
                  <a:cubicBezTo>
                    <a:pt x="482" y="255"/>
                    <a:pt x="482" y="257"/>
                    <a:pt x="480" y="258"/>
                  </a:cubicBezTo>
                  <a:cubicBezTo>
                    <a:pt x="478" y="260"/>
                    <a:pt x="476" y="261"/>
                    <a:pt x="473" y="261"/>
                  </a:cubicBezTo>
                  <a:cubicBezTo>
                    <a:pt x="471" y="261"/>
                    <a:pt x="469" y="261"/>
                    <a:pt x="467" y="260"/>
                  </a:cubicBezTo>
                  <a:cubicBezTo>
                    <a:pt x="466" y="259"/>
                    <a:pt x="465" y="258"/>
                    <a:pt x="464" y="257"/>
                  </a:cubicBezTo>
                  <a:cubicBezTo>
                    <a:pt x="463" y="256"/>
                    <a:pt x="463" y="254"/>
                    <a:pt x="463" y="252"/>
                  </a:cubicBezTo>
                  <a:cubicBezTo>
                    <a:pt x="463" y="250"/>
                    <a:pt x="464" y="248"/>
                    <a:pt x="465" y="246"/>
                  </a:cubicBezTo>
                  <a:cubicBezTo>
                    <a:pt x="467" y="244"/>
                    <a:pt x="469" y="244"/>
                    <a:pt x="473" y="244"/>
                  </a:cubicBezTo>
                  <a:close/>
                  <a:moveTo>
                    <a:pt x="473" y="247"/>
                  </a:moveTo>
                  <a:cubicBezTo>
                    <a:pt x="470" y="247"/>
                    <a:pt x="468" y="247"/>
                    <a:pt x="467" y="248"/>
                  </a:cubicBezTo>
                  <a:cubicBezTo>
                    <a:pt x="466" y="250"/>
                    <a:pt x="465" y="251"/>
                    <a:pt x="465" y="252"/>
                  </a:cubicBezTo>
                  <a:cubicBezTo>
                    <a:pt x="466" y="254"/>
                    <a:pt x="466" y="255"/>
                    <a:pt x="467" y="256"/>
                  </a:cubicBezTo>
                  <a:cubicBezTo>
                    <a:pt x="469" y="257"/>
                    <a:pt x="470" y="258"/>
                    <a:pt x="473" y="258"/>
                  </a:cubicBezTo>
                  <a:cubicBezTo>
                    <a:pt x="475" y="258"/>
                    <a:pt x="477" y="257"/>
                    <a:pt x="478" y="256"/>
                  </a:cubicBezTo>
                  <a:cubicBezTo>
                    <a:pt x="479" y="255"/>
                    <a:pt x="480" y="254"/>
                    <a:pt x="480" y="252"/>
                  </a:cubicBezTo>
                  <a:cubicBezTo>
                    <a:pt x="480" y="251"/>
                    <a:pt x="479" y="249"/>
                    <a:pt x="478" y="248"/>
                  </a:cubicBezTo>
                  <a:cubicBezTo>
                    <a:pt x="477" y="247"/>
                    <a:pt x="475" y="247"/>
                    <a:pt x="473" y="247"/>
                  </a:cubicBezTo>
                  <a:close/>
                  <a:moveTo>
                    <a:pt x="462" y="265"/>
                  </a:moveTo>
                  <a:cubicBezTo>
                    <a:pt x="461" y="268"/>
                    <a:pt x="461" y="268"/>
                    <a:pt x="461" y="268"/>
                  </a:cubicBezTo>
                  <a:cubicBezTo>
                    <a:pt x="460" y="269"/>
                    <a:pt x="459" y="269"/>
                    <a:pt x="459" y="269"/>
                  </a:cubicBezTo>
                  <a:cubicBezTo>
                    <a:pt x="458" y="270"/>
                    <a:pt x="458" y="271"/>
                    <a:pt x="458" y="273"/>
                  </a:cubicBezTo>
                  <a:cubicBezTo>
                    <a:pt x="458" y="274"/>
                    <a:pt x="458" y="275"/>
                    <a:pt x="458" y="276"/>
                  </a:cubicBezTo>
                  <a:cubicBezTo>
                    <a:pt x="459" y="277"/>
                    <a:pt x="460" y="277"/>
                    <a:pt x="461" y="278"/>
                  </a:cubicBezTo>
                  <a:cubicBezTo>
                    <a:pt x="461" y="278"/>
                    <a:pt x="463" y="278"/>
                    <a:pt x="465" y="278"/>
                  </a:cubicBezTo>
                  <a:cubicBezTo>
                    <a:pt x="463" y="277"/>
                    <a:pt x="463" y="275"/>
                    <a:pt x="463" y="273"/>
                  </a:cubicBezTo>
                  <a:cubicBezTo>
                    <a:pt x="463" y="270"/>
                    <a:pt x="464" y="268"/>
                    <a:pt x="466" y="267"/>
                  </a:cubicBezTo>
                  <a:cubicBezTo>
                    <a:pt x="468" y="266"/>
                    <a:pt x="470" y="265"/>
                    <a:pt x="473" y="266"/>
                  </a:cubicBezTo>
                  <a:cubicBezTo>
                    <a:pt x="475" y="266"/>
                    <a:pt x="476" y="266"/>
                    <a:pt x="478" y="267"/>
                  </a:cubicBezTo>
                  <a:cubicBezTo>
                    <a:pt x="479" y="268"/>
                    <a:pt x="480" y="269"/>
                    <a:pt x="481" y="270"/>
                  </a:cubicBezTo>
                  <a:cubicBezTo>
                    <a:pt x="482" y="271"/>
                    <a:pt x="482" y="273"/>
                    <a:pt x="482" y="274"/>
                  </a:cubicBezTo>
                  <a:cubicBezTo>
                    <a:pt x="482" y="277"/>
                    <a:pt x="481" y="278"/>
                    <a:pt x="479" y="280"/>
                  </a:cubicBezTo>
                  <a:cubicBezTo>
                    <a:pt x="481" y="280"/>
                    <a:pt x="481" y="280"/>
                    <a:pt x="481" y="280"/>
                  </a:cubicBezTo>
                  <a:cubicBezTo>
                    <a:pt x="481" y="283"/>
                    <a:pt x="481" y="283"/>
                    <a:pt x="481" y="283"/>
                  </a:cubicBezTo>
                  <a:cubicBezTo>
                    <a:pt x="465" y="282"/>
                    <a:pt x="465" y="282"/>
                    <a:pt x="465" y="282"/>
                  </a:cubicBezTo>
                  <a:cubicBezTo>
                    <a:pt x="462" y="281"/>
                    <a:pt x="460" y="281"/>
                    <a:pt x="459" y="280"/>
                  </a:cubicBezTo>
                  <a:cubicBezTo>
                    <a:pt x="457" y="280"/>
                    <a:pt x="457" y="279"/>
                    <a:pt x="456" y="277"/>
                  </a:cubicBezTo>
                  <a:cubicBezTo>
                    <a:pt x="455" y="276"/>
                    <a:pt x="455" y="274"/>
                    <a:pt x="455" y="272"/>
                  </a:cubicBezTo>
                  <a:cubicBezTo>
                    <a:pt x="455" y="270"/>
                    <a:pt x="456" y="268"/>
                    <a:pt x="457" y="267"/>
                  </a:cubicBezTo>
                  <a:cubicBezTo>
                    <a:pt x="458" y="266"/>
                    <a:pt x="460" y="265"/>
                    <a:pt x="462" y="265"/>
                  </a:cubicBezTo>
                  <a:close/>
                  <a:moveTo>
                    <a:pt x="473" y="269"/>
                  </a:moveTo>
                  <a:cubicBezTo>
                    <a:pt x="470" y="269"/>
                    <a:pt x="469" y="269"/>
                    <a:pt x="467" y="270"/>
                  </a:cubicBezTo>
                  <a:cubicBezTo>
                    <a:pt x="466" y="271"/>
                    <a:pt x="465" y="272"/>
                    <a:pt x="465" y="273"/>
                  </a:cubicBezTo>
                  <a:cubicBezTo>
                    <a:pt x="465" y="275"/>
                    <a:pt x="466" y="276"/>
                    <a:pt x="467" y="277"/>
                  </a:cubicBezTo>
                  <a:cubicBezTo>
                    <a:pt x="468" y="278"/>
                    <a:pt x="470" y="279"/>
                    <a:pt x="472" y="279"/>
                  </a:cubicBezTo>
                  <a:cubicBezTo>
                    <a:pt x="474" y="279"/>
                    <a:pt x="476" y="279"/>
                    <a:pt x="477" y="278"/>
                  </a:cubicBezTo>
                  <a:cubicBezTo>
                    <a:pt x="478" y="277"/>
                    <a:pt x="479" y="276"/>
                    <a:pt x="479" y="274"/>
                  </a:cubicBezTo>
                  <a:cubicBezTo>
                    <a:pt x="479" y="273"/>
                    <a:pt x="479" y="272"/>
                    <a:pt x="478" y="271"/>
                  </a:cubicBezTo>
                  <a:cubicBezTo>
                    <a:pt x="477" y="270"/>
                    <a:pt x="475" y="269"/>
                    <a:pt x="473" y="269"/>
                  </a:cubicBezTo>
                  <a:close/>
                  <a:moveTo>
                    <a:pt x="454" y="286"/>
                  </a:moveTo>
                  <a:cubicBezTo>
                    <a:pt x="457" y="286"/>
                    <a:pt x="457" y="286"/>
                    <a:pt x="457" y="286"/>
                  </a:cubicBezTo>
                  <a:cubicBezTo>
                    <a:pt x="457" y="287"/>
                    <a:pt x="457" y="287"/>
                    <a:pt x="457" y="288"/>
                  </a:cubicBezTo>
                  <a:cubicBezTo>
                    <a:pt x="456" y="288"/>
                    <a:pt x="456" y="289"/>
                    <a:pt x="457" y="289"/>
                  </a:cubicBezTo>
                  <a:cubicBezTo>
                    <a:pt x="457" y="290"/>
                    <a:pt x="457" y="290"/>
                    <a:pt x="457" y="291"/>
                  </a:cubicBezTo>
                  <a:cubicBezTo>
                    <a:pt x="458" y="291"/>
                    <a:pt x="458" y="291"/>
                    <a:pt x="460" y="292"/>
                  </a:cubicBezTo>
                  <a:cubicBezTo>
                    <a:pt x="460" y="292"/>
                    <a:pt x="460" y="292"/>
                    <a:pt x="460" y="292"/>
                  </a:cubicBezTo>
                  <a:cubicBezTo>
                    <a:pt x="480" y="288"/>
                    <a:pt x="480" y="288"/>
                    <a:pt x="480" y="288"/>
                  </a:cubicBezTo>
                  <a:cubicBezTo>
                    <a:pt x="479" y="292"/>
                    <a:pt x="479" y="292"/>
                    <a:pt x="479" y="292"/>
                  </a:cubicBezTo>
                  <a:cubicBezTo>
                    <a:pt x="468" y="294"/>
                    <a:pt x="468" y="294"/>
                    <a:pt x="468" y="294"/>
                  </a:cubicBezTo>
                  <a:cubicBezTo>
                    <a:pt x="467" y="294"/>
                    <a:pt x="465" y="294"/>
                    <a:pt x="464" y="294"/>
                  </a:cubicBezTo>
                  <a:cubicBezTo>
                    <a:pt x="465" y="295"/>
                    <a:pt x="466" y="296"/>
                    <a:pt x="468" y="296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7" y="305"/>
                    <a:pt x="477" y="305"/>
                    <a:pt x="477" y="305"/>
                  </a:cubicBezTo>
                  <a:cubicBezTo>
                    <a:pt x="460" y="295"/>
                    <a:pt x="460" y="295"/>
                    <a:pt x="460" y="295"/>
                  </a:cubicBezTo>
                  <a:cubicBezTo>
                    <a:pt x="458" y="294"/>
                    <a:pt x="456" y="293"/>
                    <a:pt x="456" y="293"/>
                  </a:cubicBezTo>
                  <a:cubicBezTo>
                    <a:pt x="455" y="292"/>
                    <a:pt x="454" y="291"/>
                    <a:pt x="454" y="290"/>
                  </a:cubicBezTo>
                  <a:cubicBezTo>
                    <a:pt x="453" y="290"/>
                    <a:pt x="453" y="289"/>
                    <a:pt x="453" y="288"/>
                  </a:cubicBezTo>
                  <a:cubicBezTo>
                    <a:pt x="453" y="287"/>
                    <a:pt x="454" y="286"/>
                    <a:pt x="454" y="286"/>
                  </a:cubicBezTo>
                  <a:close/>
                  <a:moveTo>
                    <a:pt x="176" y="438"/>
                  </a:moveTo>
                  <a:cubicBezTo>
                    <a:pt x="177" y="438"/>
                    <a:pt x="177" y="439"/>
                    <a:pt x="177" y="439"/>
                  </a:cubicBezTo>
                  <a:cubicBezTo>
                    <a:pt x="177" y="439"/>
                    <a:pt x="177" y="440"/>
                    <a:pt x="177" y="440"/>
                  </a:cubicBezTo>
                  <a:cubicBezTo>
                    <a:pt x="177" y="441"/>
                    <a:pt x="176" y="442"/>
                    <a:pt x="176" y="442"/>
                  </a:cubicBezTo>
                  <a:cubicBezTo>
                    <a:pt x="175" y="443"/>
                    <a:pt x="175" y="444"/>
                    <a:pt x="174" y="445"/>
                  </a:cubicBezTo>
                  <a:cubicBezTo>
                    <a:pt x="174" y="445"/>
                    <a:pt x="174" y="446"/>
                    <a:pt x="173" y="446"/>
                  </a:cubicBezTo>
                  <a:cubicBezTo>
                    <a:pt x="173" y="446"/>
                    <a:pt x="173" y="446"/>
                    <a:pt x="174" y="446"/>
                  </a:cubicBezTo>
                  <a:cubicBezTo>
                    <a:pt x="173" y="446"/>
                    <a:pt x="173" y="446"/>
                    <a:pt x="173" y="446"/>
                  </a:cubicBezTo>
                  <a:cubicBezTo>
                    <a:pt x="173" y="446"/>
                    <a:pt x="174" y="446"/>
                    <a:pt x="174" y="446"/>
                  </a:cubicBezTo>
                  <a:cubicBezTo>
                    <a:pt x="174" y="446"/>
                    <a:pt x="174" y="446"/>
                    <a:pt x="174" y="446"/>
                  </a:cubicBezTo>
                  <a:cubicBezTo>
                    <a:pt x="174" y="446"/>
                    <a:pt x="174" y="446"/>
                    <a:pt x="174" y="446"/>
                  </a:cubicBezTo>
                  <a:cubicBezTo>
                    <a:pt x="175" y="446"/>
                    <a:pt x="175" y="446"/>
                    <a:pt x="176" y="446"/>
                  </a:cubicBezTo>
                  <a:cubicBezTo>
                    <a:pt x="176" y="446"/>
                    <a:pt x="177" y="445"/>
                    <a:pt x="177" y="445"/>
                  </a:cubicBezTo>
                  <a:cubicBezTo>
                    <a:pt x="177" y="445"/>
                    <a:pt x="177" y="444"/>
                    <a:pt x="177" y="444"/>
                  </a:cubicBezTo>
                  <a:cubicBezTo>
                    <a:pt x="178" y="444"/>
                    <a:pt x="179" y="445"/>
                    <a:pt x="179" y="446"/>
                  </a:cubicBezTo>
                  <a:cubicBezTo>
                    <a:pt x="179" y="446"/>
                    <a:pt x="179" y="447"/>
                    <a:pt x="179" y="447"/>
                  </a:cubicBezTo>
                  <a:cubicBezTo>
                    <a:pt x="178" y="448"/>
                    <a:pt x="177" y="448"/>
                    <a:pt x="177" y="448"/>
                  </a:cubicBezTo>
                  <a:cubicBezTo>
                    <a:pt x="176" y="448"/>
                    <a:pt x="175" y="449"/>
                    <a:pt x="174" y="449"/>
                  </a:cubicBezTo>
                  <a:cubicBezTo>
                    <a:pt x="173" y="449"/>
                    <a:pt x="167" y="450"/>
                    <a:pt x="167" y="451"/>
                  </a:cubicBezTo>
                  <a:cubicBezTo>
                    <a:pt x="167" y="451"/>
                    <a:pt x="167" y="451"/>
                    <a:pt x="167" y="451"/>
                  </a:cubicBezTo>
                  <a:cubicBezTo>
                    <a:pt x="168" y="451"/>
                    <a:pt x="170" y="451"/>
                    <a:pt x="171" y="451"/>
                  </a:cubicBezTo>
                  <a:cubicBezTo>
                    <a:pt x="173" y="450"/>
                    <a:pt x="174" y="451"/>
                    <a:pt x="176" y="451"/>
                  </a:cubicBezTo>
                  <a:cubicBezTo>
                    <a:pt x="177" y="451"/>
                    <a:pt x="177" y="451"/>
                    <a:pt x="178" y="451"/>
                  </a:cubicBezTo>
                  <a:cubicBezTo>
                    <a:pt x="178" y="451"/>
                    <a:pt x="179" y="451"/>
                    <a:pt x="180" y="452"/>
                  </a:cubicBezTo>
                  <a:cubicBezTo>
                    <a:pt x="181" y="453"/>
                    <a:pt x="177" y="457"/>
                    <a:pt x="176" y="458"/>
                  </a:cubicBezTo>
                  <a:cubicBezTo>
                    <a:pt x="176" y="459"/>
                    <a:pt x="175" y="460"/>
                    <a:pt x="174" y="461"/>
                  </a:cubicBezTo>
                  <a:cubicBezTo>
                    <a:pt x="174" y="463"/>
                    <a:pt x="173" y="464"/>
                    <a:pt x="173" y="465"/>
                  </a:cubicBezTo>
                  <a:cubicBezTo>
                    <a:pt x="172" y="466"/>
                    <a:pt x="172" y="467"/>
                    <a:pt x="172" y="468"/>
                  </a:cubicBezTo>
                  <a:cubicBezTo>
                    <a:pt x="171" y="471"/>
                    <a:pt x="169" y="476"/>
                    <a:pt x="166" y="477"/>
                  </a:cubicBezTo>
                  <a:cubicBezTo>
                    <a:pt x="166" y="478"/>
                    <a:pt x="165" y="477"/>
                    <a:pt x="164" y="477"/>
                  </a:cubicBezTo>
                  <a:cubicBezTo>
                    <a:pt x="164" y="476"/>
                    <a:pt x="162" y="473"/>
                    <a:pt x="162" y="472"/>
                  </a:cubicBezTo>
                  <a:cubicBezTo>
                    <a:pt x="162" y="472"/>
                    <a:pt x="162" y="472"/>
                    <a:pt x="162" y="472"/>
                  </a:cubicBezTo>
                  <a:cubicBezTo>
                    <a:pt x="162" y="472"/>
                    <a:pt x="163" y="472"/>
                    <a:pt x="163" y="472"/>
                  </a:cubicBezTo>
                  <a:cubicBezTo>
                    <a:pt x="163" y="472"/>
                    <a:pt x="163" y="473"/>
                    <a:pt x="164" y="473"/>
                  </a:cubicBezTo>
                  <a:cubicBezTo>
                    <a:pt x="164" y="474"/>
                    <a:pt x="165" y="474"/>
                    <a:pt x="166" y="474"/>
                  </a:cubicBezTo>
                  <a:cubicBezTo>
                    <a:pt x="166" y="474"/>
                    <a:pt x="166" y="474"/>
                    <a:pt x="167" y="474"/>
                  </a:cubicBezTo>
                  <a:cubicBezTo>
                    <a:pt x="167" y="473"/>
                    <a:pt x="167" y="473"/>
                    <a:pt x="168" y="472"/>
                  </a:cubicBezTo>
                  <a:cubicBezTo>
                    <a:pt x="168" y="471"/>
                    <a:pt x="169" y="470"/>
                    <a:pt x="169" y="469"/>
                  </a:cubicBezTo>
                  <a:cubicBezTo>
                    <a:pt x="170" y="467"/>
                    <a:pt x="171" y="466"/>
                    <a:pt x="171" y="464"/>
                  </a:cubicBezTo>
                  <a:cubicBezTo>
                    <a:pt x="172" y="463"/>
                    <a:pt x="173" y="462"/>
                    <a:pt x="173" y="461"/>
                  </a:cubicBezTo>
                  <a:cubicBezTo>
                    <a:pt x="174" y="460"/>
                    <a:pt x="174" y="459"/>
                    <a:pt x="174" y="459"/>
                  </a:cubicBezTo>
                  <a:cubicBezTo>
                    <a:pt x="175" y="458"/>
                    <a:pt x="175" y="457"/>
                    <a:pt x="175" y="457"/>
                  </a:cubicBezTo>
                  <a:cubicBezTo>
                    <a:pt x="176" y="456"/>
                    <a:pt x="177" y="454"/>
                    <a:pt x="176" y="454"/>
                  </a:cubicBezTo>
                  <a:cubicBezTo>
                    <a:pt x="176" y="453"/>
                    <a:pt x="168" y="453"/>
                    <a:pt x="167" y="454"/>
                  </a:cubicBezTo>
                  <a:cubicBezTo>
                    <a:pt x="165" y="454"/>
                    <a:pt x="163" y="455"/>
                    <a:pt x="162" y="455"/>
                  </a:cubicBezTo>
                  <a:cubicBezTo>
                    <a:pt x="161" y="456"/>
                    <a:pt x="160" y="456"/>
                    <a:pt x="160" y="456"/>
                  </a:cubicBezTo>
                  <a:cubicBezTo>
                    <a:pt x="160" y="456"/>
                    <a:pt x="160" y="456"/>
                    <a:pt x="160" y="456"/>
                  </a:cubicBezTo>
                  <a:cubicBezTo>
                    <a:pt x="161" y="456"/>
                    <a:pt x="163" y="457"/>
                    <a:pt x="164" y="456"/>
                  </a:cubicBezTo>
                  <a:cubicBezTo>
                    <a:pt x="164" y="456"/>
                    <a:pt x="165" y="455"/>
                    <a:pt x="165" y="455"/>
                  </a:cubicBezTo>
                  <a:cubicBezTo>
                    <a:pt x="166" y="455"/>
                    <a:pt x="168" y="456"/>
                    <a:pt x="168" y="456"/>
                  </a:cubicBezTo>
                  <a:cubicBezTo>
                    <a:pt x="169" y="458"/>
                    <a:pt x="166" y="459"/>
                    <a:pt x="165" y="459"/>
                  </a:cubicBezTo>
                  <a:cubicBezTo>
                    <a:pt x="165" y="459"/>
                    <a:pt x="163" y="460"/>
                    <a:pt x="163" y="460"/>
                  </a:cubicBezTo>
                  <a:cubicBezTo>
                    <a:pt x="163" y="460"/>
                    <a:pt x="163" y="460"/>
                    <a:pt x="163" y="460"/>
                  </a:cubicBezTo>
                  <a:cubicBezTo>
                    <a:pt x="163" y="460"/>
                    <a:pt x="163" y="460"/>
                    <a:pt x="163" y="460"/>
                  </a:cubicBezTo>
                  <a:cubicBezTo>
                    <a:pt x="163" y="461"/>
                    <a:pt x="164" y="461"/>
                    <a:pt x="164" y="462"/>
                  </a:cubicBezTo>
                  <a:cubicBezTo>
                    <a:pt x="164" y="463"/>
                    <a:pt x="164" y="464"/>
                    <a:pt x="163" y="465"/>
                  </a:cubicBezTo>
                  <a:cubicBezTo>
                    <a:pt x="163" y="465"/>
                    <a:pt x="162" y="466"/>
                    <a:pt x="162" y="466"/>
                  </a:cubicBezTo>
                  <a:cubicBezTo>
                    <a:pt x="161" y="467"/>
                    <a:pt x="161" y="468"/>
                    <a:pt x="160" y="469"/>
                  </a:cubicBezTo>
                  <a:cubicBezTo>
                    <a:pt x="159" y="470"/>
                    <a:pt x="159" y="471"/>
                    <a:pt x="159" y="471"/>
                  </a:cubicBezTo>
                  <a:cubicBezTo>
                    <a:pt x="158" y="471"/>
                    <a:pt x="158" y="471"/>
                    <a:pt x="158" y="471"/>
                  </a:cubicBezTo>
                  <a:cubicBezTo>
                    <a:pt x="158" y="470"/>
                    <a:pt x="159" y="468"/>
                    <a:pt x="159" y="467"/>
                  </a:cubicBezTo>
                  <a:cubicBezTo>
                    <a:pt x="159" y="467"/>
                    <a:pt x="159" y="467"/>
                    <a:pt x="159" y="467"/>
                  </a:cubicBezTo>
                  <a:cubicBezTo>
                    <a:pt x="158" y="467"/>
                    <a:pt x="157" y="467"/>
                    <a:pt x="156" y="467"/>
                  </a:cubicBezTo>
                  <a:cubicBezTo>
                    <a:pt x="156" y="467"/>
                    <a:pt x="156" y="466"/>
                    <a:pt x="156" y="466"/>
                  </a:cubicBezTo>
                  <a:cubicBezTo>
                    <a:pt x="157" y="464"/>
                    <a:pt x="159" y="463"/>
                    <a:pt x="160" y="462"/>
                  </a:cubicBezTo>
                  <a:cubicBezTo>
                    <a:pt x="160" y="461"/>
                    <a:pt x="160" y="461"/>
                    <a:pt x="160" y="461"/>
                  </a:cubicBezTo>
                  <a:cubicBezTo>
                    <a:pt x="160" y="460"/>
                    <a:pt x="160" y="460"/>
                    <a:pt x="160" y="460"/>
                  </a:cubicBezTo>
                  <a:cubicBezTo>
                    <a:pt x="160" y="459"/>
                    <a:pt x="161" y="459"/>
                    <a:pt x="160" y="459"/>
                  </a:cubicBezTo>
                  <a:cubicBezTo>
                    <a:pt x="158" y="460"/>
                    <a:pt x="159" y="457"/>
                    <a:pt x="157" y="457"/>
                  </a:cubicBezTo>
                  <a:cubicBezTo>
                    <a:pt x="157" y="457"/>
                    <a:pt x="156" y="457"/>
                    <a:pt x="156" y="457"/>
                  </a:cubicBezTo>
                  <a:cubicBezTo>
                    <a:pt x="155" y="457"/>
                    <a:pt x="154" y="457"/>
                    <a:pt x="153" y="457"/>
                  </a:cubicBezTo>
                  <a:cubicBezTo>
                    <a:pt x="151" y="458"/>
                    <a:pt x="150" y="461"/>
                    <a:pt x="149" y="463"/>
                  </a:cubicBezTo>
                  <a:cubicBezTo>
                    <a:pt x="148" y="463"/>
                    <a:pt x="148" y="464"/>
                    <a:pt x="148" y="464"/>
                  </a:cubicBezTo>
                  <a:cubicBezTo>
                    <a:pt x="147" y="465"/>
                    <a:pt x="147" y="465"/>
                    <a:pt x="147" y="465"/>
                  </a:cubicBezTo>
                  <a:cubicBezTo>
                    <a:pt x="147" y="465"/>
                    <a:pt x="147" y="465"/>
                    <a:pt x="147" y="465"/>
                  </a:cubicBezTo>
                  <a:cubicBezTo>
                    <a:pt x="146" y="464"/>
                    <a:pt x="146" y="463"/>
                    <a:pt x="147" y="462"/>
                  </a:cubicBezTo>
                  <a:cubicBezTo>
                    <a:pt x="147" y="461"/>
                    <a:pt x="148" y="460"/>
                    <a:pt x="149" y="459"/>
                  </a:cubicBezTo>
                  <a:cubicBezTo>
                    <a:pt x="149" y="459"/>
                    <a:pt x="150" y="458"/>
                    <a:pt x="150" y="458"/>
                  </a:cubicBezTo>
                  <a:cubicBezTo>
                    <a:pt x="151" y="458"/>
                    <a:pt x="152" y="457"/>
                    <a:pt x="152" y="456"/>
                  </a:cubicBezTo>
                  <a:cubicBezTo>
                    <a:pt x="154" y="455"/>
                    <a:pt x="156" y="454"/>
                    <a:pt x="158" y="453"/>
                  </a:cubicBezTo>
                  <a:cubicBezTo>
                    <a:pt x="159" y="453"/>
                    <a:pt x="165" y="452"/>
                    <a:pt x="165" y="451"/>
                  </a:cubicBezTo>
                  <a:cubicBezTo>
                    <a:pt x="165" y="451"/>
                    <a:pt x="165" y="451"/>
                    <a:pt x="165" y="451"/>
                  </a:cubicBezTo>
                  <a:cubicBezTo>
                    <a:pt x="165" y="450"/>
                    <a:pt x="165" y="450"/>
                    <a:pt x="165" y="450"/>
                  </a:cubicBezTo>
                  <a:cubicBezTo>
                    <a:pt x="165" y="450"/>
                    <a:pt x="165" y="450"/>
                    <a:pt x="165" y="450"/>
                  </a:cubicBezTo>
                  <a:cubicBezTo>
                    <a:pt x="164" y="451"/>
                    <a:pt x="162" y="451"/>
                    <a:pt x="161" y="450"/>
                  </a:cubicBezTo>
                  <a:cubicBezTo>
                    <a:pt x="161" y="450"/>
                    <a:pt x="160" y="450"/>
                    <a:pt x="159" y="450"/>
                  </a:cubicBezTo>
                  <a:cubicBezTo>
                    <a:pt x="159" y="450"/>
                    <a:pt x="159" y="450"/>
                    <a:pt x="158" y="450"/>
                  </a:cubicBezTo>
                  <a:cubicBezTo>
                    <a:pt x="158" y="450"/>
                    <a:pt x="158" y="450"/>
                    <a:pt x="157" y="450"/>
                  </a:cubicBezTo>
                  <a:cubicBezTo>
                    <a:pt x="157" y="450"/>
                    <a:pt x="157" y="449"/>
                    <a:pt x="156" y="449"/>
                  </a:cubicBezTo>
                  <a:cubicBezTo>
                    <a:pt x="156" y="449"/>
                    <a:pt x="155" y="448"/>
                    <a:pt x="155" y="448"/>
                  </a:cubicBezTo>
                  <a:cubicBezTo>
                    <a:pt x="155" y="448"/>
                    <a:pt x="154" y="448"/>
                    <a:pt x="154" y="448"/>
                  </a:cubicBezTo>
                  <a:cubicBezTo>
                    <a:pt x="154" y="448"/>
                    <a:pt x="154" y="448"/>
                    <a:pt x="154" y="448"/>
                  </a:cubicBezTo>
                  <a:cubicBezTo>
                    <a:pt x="154" y="447"/>
                    <a:pt x="154" y="447"/>
                    <a:pt x="154" y="447"/>
                  </a:cubicBezTo>
                  <a:cubicBezTo>
                    <a:pt x="155" y="447"/>
                    <a:pt x="155" y="447"/>
                    <a:pt x="155" y="447"/>
                  </a:cubicBezTo>
                  <a:cubicBezTo>
                    <a:pt x="156" y="447"/>
                    <a:pt x="158" y="447"/>
                    <a:pt x="159" y="447"/>
                  </a:cubicBezTo>
                  <a:cubicBezTo>
                    <a:pt x="161" y="447"/>
                    <a:pt x="163" y="447"/>
                    <a:pt x="165" y="447"/>
                  </a:cubicBezTo>
                  <a:cubicBezTo>
                    <a:pt x="166" y="447"/>
                    <a:pt x="167" y="447"/>
                    <a:pt x="168" y="446"/>
                  </a:cubicBezTo>
                  <a:cubicBezTo>
                    <a:pt x="169" y="446"/>
                    <a:pt x="170" y="445"/>
                    <a:pt x="170" y="444"/>
                  </a:cubicBezTo>
                  <a:cubicBezTo>
                    <a:pt x="170" y="444"/>
                    <a:pt x="171" y="443"/>
                    <a:pt x="171" y="443"/>
                  </a:cubicBezTo>
                  <a:cubicBezTo>
                    <a:pt x="172" y="441"/>
                    <a:pt x="174" y="440"/>
                    <a:pt x="175" y="439"/>
                  </a:cubicBezTo>
                  <a:cubicBezTo>
                    <a:pt x="176" y="439"/>
                    <a:pt x="176" y="438"/>
                    <a:pt x="176" y="438"/>
                  </a:cubicBezTo>
                  <a:close/>
                  <a:moveTo>
                    <a:pt x="162" y="463"/>
                  </a:moveTo>
                  <a:cubicBezTo>
                    <a:pt x="161" y="463"/>
                    <a:pt x="161" y="463"/>
                    <a:pt x="161" y="464"/>
                  </a:cubicBezTo>
                  <a:cubicBezTo>
                    <a:pt x="161" y="464"/>
                    <a:pt x="161" y="464"/>
                    <a:pt x="161" y="464"/>
                  </a:cubicBezTo>
                  <a:cubicBezTo>
                    <a:pt x="161" y="464"/>
                    <a:pt x="162" y="464"/>
                    <a:pt x="162" y="463"/>
                  </a:cubicBezTo>
                  <a:cubicBezTo>
                    <a:pt x="162" y="463"/>
                    <a:pt x="162" y="463"/>
                    <a:pt x="162" y="463"/>
                  </a:cubicBezTo>
                  <a:close/>
                  <a:moveTo>
                    <a:pt x="241" y="444"/>
                  </a:moveTo>
                  <a:cubicBezTo>
                    <a:pt x="241" y="445"/>
                    <a:pt x="242" y="445"/>
                    <a:pt x="242" y="445"/>
                  </a:cubicBezTo>
                  <a:cubicBezTo>
                    <a:pt x="243" y="446"/>
                    <a:pt x="244" y="449"/>
                    <a:pt x="244" y="450"/>
                  </a:cubicBezTo>
                  <a:cubicBezTo>
                    <a:pt x="244" y="451"/>
                    <a:pt x="244" y="452"/>
                    <a:pt x="244" y="453"/>
                  </a:cubicBezTo>
                  <a:cubicBezTo>
                    <a:pt x="244" y="453"/>
                    <a:pt x="244" y="453"/>
                    <a:pt x="244" y="453"/>
                  </a:cubicBezTo>
                  <a:cubicBezTo>
                    <a:pt x="244" y="454"/>
                    <a:pt x="244" y="456"/>
                    <a:pt x="243" y="457"/>
                  </a:cubicBezTo>
                  <a:cubicBezTo>
                    <a:pt x="243" y="457"/>
                    <a:pt x="243" y="458"/>
                    <a:pt x="243" y="458"/>
                  </a:cubicBezTo>
                  <a:cubicBezTo>
                    <a:pt x="243" y="459"/>
                    <a:pt x="242" y="459"/>
                    <a:pt x="242" y="460"/>
                  </a:cubicBezTo>
                  <a:cubicBezTo>
                    <a:pt x="241" y="461"/>
                    <a:pt x="240" y="462"/>
                    <a:pt x="240" y="463"/>
                  </a:cubicBezTo>
                  <a:cubicBezTo>
                    <a:pt x="239" y="464"/>
                    <a:pt x="239" y="464"/>
                    <a:pt x="239" y="464"/>
                  </a:cubicBezTo>
                  <a:cubicBezTo>
                    <a:pt x="238" y="466"/>
                    <a:pt x="237" y="467"/>
                    <a:pt x="236" y="468"/>
                  </a:cubicBezTo>
                  <a:cubicBezTo>
                    <a:pt x="235" y="471"/>
                    <a:pt x="236" y="473"/>
                    <a:pt x="235" y="475"/>
                  </a:cubicBezTo>
                  <a:cubicBezTo>
                    <a:pt x="235" y="479"/>
                    <a:pt x="234" y="482"/>
                    <a:pt x="234" y="486"/>
                  </a:cubicBezTo>
                  <a:cubicBezTo>
                    <a:pt x="233" y="488"/>
                    <a:pt x="232" y="489"/>
                    <a:pt x="232" y="491"/>
                  </a:cubicBezTo>
                  <a:cubicBezTo>
                    <a:pt x="231" y="493"/>
                    <a:pt x="231" y="495"/>
                    <a:pt x="231" y="497"/>
                  </a:cubicBezTo>
                  <a:cubicBezTo>
                    <a:pt x="231" y="497"/>
                    <a:pt x="231" y="497"/>
                    <a:pt x="231" y="498"/>
                  </a:cubicBezTo>
                  <a:cubicBezTo>
                    <a:pt x="230" y="499"/>
                    <a:pt x="230" y="501"/>
                    <a:pt x="229" y="502"/>
                  </a:cubicBezTo>
                  <a:cubicBezTo>
                    <a:pt x="229" y="503"/>
                    <a:pt x="229" y="503"/>
                    <a:pt x="229" y="503"/>
                  </a:cubicBezTo>
                  <a:cubicBezTo>
                    <a:pt x="229" y="503"/>
                    <a:pt x="229" y="503"/>
                    <a:pt x="229" y="503"/>
                  </a:cubicBezTo>
                  <a:cubicBezTo>
                    <a:pt x="229" y="500"/>
                    <a:pt x="229" y="497"/>
                    <a:pt x="229" y="494"/>
                  </a:cubicBezTo>
                  <a:cubicBezTo>
                    <a:pt x="230" y="493"/>
                    <a:pt x="230" y="492"/>
                    <a:pt x="230" y="491"/>
                  </a:cubicBezTo>
                  <a:cubicBezTo>
                    <a:pt x="230" y="490"/>
                    <a:pt x="230" y="489"/>
                    <a:pt x="230" y="488"/>
                  </a:cubicBezTo>
                  <a:cubicBezTo>
                    <a:pt x="231" y="487"/>
                    <a:pt x="231" y="486"/>
                    <a:pt x="231" y="484"/>
                  </a:cubicBezTo>
                  <a:cubicBezTo>
                    <a:pt x="231" y="484"/>
                    <a:pt x="231" y="484"/>
                    <a:pt x="231" y="483"/>
                  </a:cubicBezTo>
                  <a:cubicBezTo>
                    <a:pt x="232" y="482"/>
                    <a:pt x="232" y="480"/>
                    <a:pt x="232" y="478"/>
                  </a:cubicBezTo>
                  <a:cubicBezTo>
                    <a:pt x="232" y="476"/>
                    <a:pt x="233" y="474"/>
                    <a:pt x="233" y="471"/>
                  </a:cubicBezTo>
                  <a:cubicBezTo>
                    <a:pt x="233" y="471"/>
                    <a:pt x="233" y="471"/>
                    <a:pt x="233" y="471"/>
                  </a:cubicBezTo>
                  <a:cubicBezTo>
                    <a:pt x="233" y="470"/>
                    <a:pt x="233" y="470"/>
                    <a:pt x="233" y="470"/>
                  </a:cubicBezTo>
                  <a:cubicBezTo>
                    <a:pt x="233" y="470"/>
                    <a:pt x="233" y="470"/>
                    <a:pt x="233" y="470"/>
                  </a:cubicBezTo>
                  <a:cubicBezTo>
                    <a:pt x="233" y="470"/>
                    <a:pt x="233" y="470"/>
                    <a:pt x="233" y="471"/>
                  </a:cubicBezTo>
                  <a:cubicBezTo>
                    <a:pt x="232" y="471"/>
                    <a:pt x="232" y="471"/>
                    <a:pt x="231" y="472"/>
                  </a:cubicBezTo>
                  <a:cubicBezTo>
                    <a:pt x="230" y="473"/>
                    <a:pt x="229" y="474"/>
                    <a:pt x="227" y="476"/>
                  </a:cubicBezTo>
                  <a:cubicBezTo>
                    <a:pt x="227" y="476"/>
                    <a:pt x="226" y="476"/>
                    <a:pt x="226" y="477"/>
                  </a:cubicBezTo>
                  <a:cubicBezTo>
                    <a:pt x="225" y="477"/>
                    <a:pt x="224" y="477"/>
                    <a:pt x="223" y="476"/>
                  </a:cubicBezTo>
                  <a:cubicBezTo>
                    <a:pt x="221" y="473"/>
                    <a:pt x="225" y="469"/>
                    <a:pt x="226" y="468"/>
                  </a:cubicBezTo>
                  <a:cubicBezTo>
                    <a:pt x="227" y="467"/>
                    <a:pt x="227" y="466"/>
                    <a:pt x="228" y="465"/>
                  </a:cubicBezTo>
                  <a:cubicBezTo>
                    <a:pt x="228" y="465"/>
                    <a:pt x="228" y="465"/>
                    <a:pt x="228" y="465"/>
                  </a:cubicBezTo>
                  <a:cubicBezTo>
                    <a:pt x="228" y="465"/>
                    <a:pt x="227" y="463"/>
                    <a:pt x="226" y="463"/>
                  </a:cubicBezTo>
                  <a:cubicBezTo>
                    <a:pt x="226" y="462"/>
                    <a:pt x="226" y="462"/>
                    <a:pt x="226" y="461"/>
                  </a:cubicBezTo>
                  <a:cubicBezTo>
                    <a:pt x="226" y="461"/>
                    <a:pt x="226" y="461"/>
                    <a:pt x="226" y="461"/>
                  </a:cubicBezTo>
                  <a:cubicBezTo>
                    <a:pt x="226" y="461"/>
                    <a:pt x="227" y="460"/>
                    <a:pt x="227" y="460"/>
                  </a:cubicBezTo>
                  <a:cubicBezTo>
                    <a:pt x="228" y="460"/>
                    <a:pt x="231" y="461"/>
                    <a:pt x="231" y="462"/>
                  </a:cubicBezTo>
                  <a:cubicBezTo>
                    <a:pt x="232" y="462"/>
                    <a:pt x="232" y="463"/>
                    <a:pt x="232" y="463"/>
                  </a:cubicBezTo>
                  <a:cubicBezTo>
                    <a:pt x="232" y="464"/>
                    <a:pt x="232" y="465"/>
                    <a:pt x="231" y="465"/>
                  </a:cubicBezTo>
                  <a:cubicBezTo>
                    <a:pt x="231" y="465"/>
                    <a:pt x="230" y="466"/>
                    <a:pt x="230" y="466"/>
                  </a:cubicBezTo>
                  <a:cubicBezTo>
                    <a:pt x="229" y="467"/>
                    <a:pt x="227" y="469"/>
                    <a:pt x="226" y="471"/>
                  </a:cubicBezTo>
                  <a:cubicBezTo>
                    <a:pt x="226" y="472"/>
                    <a:pt x="226" y="472"/>
                    <a:pt x="226" y="472"/>
                  </a:cubicBezTo>
                  <a:cubicBezTo>
                    <a:pt x="226" y="472"/>
                    <a:pt x="226" y="472"/>
                    <a:pt x="226" y="472"/>
                  </a:cubicBezTo>
                  <a:cubicBezTo>
                    <a:pt x="227" y="471"/>
                    <a:pt x="228" y="470"/>
                    <a:pt x="229" y="470"/>
                  </a:cubicBezTo>
                  <a:cubicBezTo>
                    <a:pt x="231" y="468"/>
                    <a:pt x="232" y="467"/>
                    <a:pt x="233" y="466"/>
                  </a:cubicBezTo>
                  <a:cubicBezTo>
                    <a:pt x="233" y="466"/>
                    <a:pt x="234" y="465"/>
                    <a:pt x="234" y="465"/>
                  </a:cubicBezTo>
                  <a:cubicBezTo>
                    <a:pt x="234" y="464"/>
                    <a:pt x="234" y="464"/>
                    <a:pt x="234" y="463"/>
                  </a:cubicBezTo>
                  <a:cubicBezTo>
                    <a:pt x="235" y="462"/>
                    <a:pt x="235" y="460"/>
                    <a:pt x="236" y="459"/>
                  </a:cubicBezTo>
                  <a:cubicBezTo>
                    <a:pt x="236" y="456"/>
                    <a:pt x="237" y="454"/>
                    <a:pt x="238" y="452"/>
                  </a:cubicBezTo>
                  <a:cubicBezTo>
                    <a:pt x="238" y="451"/>
                    <a:pt x="238" y="450"/>
                    <a:pt x="239" y="449"/>
                  </a:cubicBezTo>
                  <a:cubicBezTo>
                    <a:pt x="239" y="448"/>
                    <a:pt x="239" y="447"/>
                    <a:pt x="239" y="446"/>
                  </a:cubicBezTo>
                  <a:cubicBezTo>
                    <a:pt x="240" y="445"/>
                    <a:pt x="241" y="445"/>
                    <a:pt x="241" y="444"/>
                  </a:cubicBezTo>
                  <a:close/>
                  <a:moveTo>
                    <a:pt x="227" y="442"/>
                  </a:moveTo>
                  <a:cubicBezTo>
                    <a:pt x="226" y="443"/>
                    <a:pt x="226" y="444"/>
                    <a:pt x="225" y="444"/>
                  </a:cubicBezTo>
                  <a:cubicBezTo>
                    <a:pt x="224" y="446"/>
                    <a:pt x="222" y="447"/>
                    <a:pt x="221" y="448"/>
                  </a:cubicBezTo>
                  <a:cubicBezTo>
                    <a:pt x="221" y="448"/>
                    <a:pt x="221" y="449"/>
                    <a:pt x="220" y="449"/>
                  </a:cubicBezTo>
                  <a:cubicBezTo>
                    <a:pt x="220" y="449"/>
                    <a:pt x="220" y="450"/>
                    <a:pt x="220" y="450"/>
                  </a:cubicBezTo>
                  <a:cubicBezTo>
                    <a:pt x="221" y="450"/>
                    <a:pt x="221" y="450"/>
                    <a:pt x="221" y="450"/>
                  </a:cubicBezTo>
                  <a:cubicBezTo>
                    <a:pt x="222" y="450"/>
                    <a:pt x="223" y="449"/>
                    <a:pt x="223" y="449"/>
                  </a:cubicBezTo>
                  <a:cubicBezTo>
                    <a:pt x="225" y="448"/>
                    <a:pt x="228" y="447"/>
                    <a:pt x="228" y="444"/>
                  </a:cubicBezTo>
                  <a:cubicBezTo>
                    <a:pt x="228" y="443"/>
                    <a:pt x="228" y="443"/>
                    <a:pt x="227" y="442"/>
                  </a:cubicBezTo>
                  <a:close/>
                  <a:moveTo>
                    <a:pt x="241" y="446"/>
                  </a:moveTo>
                  <a:cubicBezTo>
                    <a:pt x="241" y="446"/>
                    <a:pt x="241" y="446"/>
                    <a:pt x="241" y="447"/>
                  </a:cubicBezTo>
                  <a:cubicBezTo>
                    <a:pt x="241" y="447"/>
                    <a:pt x="241" y="448"/>
                    <a:pt x="241" y="448"/>
                  </a:cubicBezTo>
                  <a:cubicBezTo>
                    <a:pt x="240" y="449"/>
                    <a:pt x="240" y="450"/>
                    <a:pt x="240" y="452"/>
                  </a:cubicBezTo>
                  <a:cubicBezTo>
                    <a:pt x="239" y="453"/>
                    <a:pt x="239" y="455"/>
                    <a:pt x="238" y="457"/>
                  </a:cubicBezTo>
                  <a:cubicBezTo>
                    <a:pt x="238" y="458"/>
                    <a:pt x="238" y="459"/>
                    <a:pt x="237" y="460"/>
                  </a:cubicBezTo>
                  <a:cubicBezTo>
                    <a:pt x="237" y="460"/>
                    <a:pt x="237" y="462"/>
                    <a:pt x="237" y="462"/>
                  </a:cubicBezTo>
                  <a:cubicBezTo>
                    <a:pt x="237" y="462"/>
                    <a:pt x="237" y="462"/>
                    <a:pt x="237" y="462"/>
                  </a:cubicBezTo>
                  <a:cubicBezTo>
                    <a:pt x="237" y="462"/>
                    <a:pt x="237" y="462"/>
                    <a:pt x="237" y="462"/>
                  </a:cubicBezTo>
                  <a:cubicBezTo>
                    <a:pt x="237" y="462"/>
                    <a:pt x="237" y="462"/>
                    <a:pt x="237" y="462"/>
                  </a:cubicBezTo>
                  <a:cubicBezTo>
                    <a:pt x="237" y="462"/>
                    <a:pt x="237" y="462"/>
                    <a:pt x="237" y="462"/>
                  </a:cubicBezTo>
                  <a:cubicBezTo>
                    <a:pt x="238" y="460"/>
                    <a:pt x="241" y="458"/>
                    <a:pt x="241" y="455"/>
                  </a:cubicBezTo>
                  <a:cubicBezTo>
                    <a:pt x="241" y="455"/>
                    <a:pt x="242" y="454"/>
                    <a:pt x="242" y="454"/>
                  </a:cubicBezTo>
                  <a:cubicBezTo>
                    <a:pt x="242" y="453"/>
                    <a:pt x="242" y="447"/>
                    <a:pt x="241" y="446"/>
                  </a:cubicBezTo>
                  <a:close/>
                  <a:moveTo>
                    <a:pt x="229" y="453"/>
                  </a:moveTo>
                  <a:cubicBezTo>
                    <a:pt x="228" y="453"/>
                    <a:pt x="228" y="454"/>
                    <a:pt x="228" y="455"/>
                  </a:cubicBezTo>
                  <a:cubicBezTo>
                    <a:pt x="229" y="455"/>
                    <a:pt x="229" y="456"/>
                    <a:pt x="229" y="456"/>
                  </a:cubicBezTo>
                  <a:cubicBezTo>
                    <a:pt x="229" y="457"/>
                    <a:pt x="229" y="457"/>
                    <a:pt x="228" y="457"/>
                  </a:cubicBezTo>
                  <a:cubicBezTo>
                    <a:pt x="228" y="458"/>
                    <a:pt x="229" y="458"/>
                    <a:pt x="229" y="458"/>
                  </a:cubicBezTo>
                  <a:cubicBezTo>
                    <a:pt x="229" y="458"/>
                    <a:pt x="229" y="458"/>
                    <a:pt x="230" y="458"/>
                  </a:cubicBezTo>
                  <a:cubicBezTo>
                    <a:pt x="231" y="457"/>
                    <a:pt x="233" y="456"/>
                    <a:pt x="232" y="455"/>
                  </a:cubicBezTo>
                  <a:cubicBezTo>
                    <a:pt x="232" y="454"/>
                    <a:pt x="232" y="454"/>
                    <a:pt x="231" y="454"/>
                  </a:cubicBezTo>
                  <a:cubicBezTo>
                    <a:pt x="231" y="453"/>
                    <a:pt x="230" y="453"/>
                    <a:pt x="229" y="453"/>
                  </a:cubicBezTo>
                  <a:close/>
                  <a:moveTo>
                    <a:pt x="220" y="454"/>
                  </a:moveTo>
                  <a:cubicBezTo>
                    <a:pt x="220" y="454"/>
                    <a:pt x="220" y="455"/>
                    <a:pt x="219" y="456"/>
                  </a:cubicBezTo>
                  <a:cubicBezTo>
                    <a:pt x="219" y="456"/>
                    <a:pt x="219" y="458"/>
                    <a:pt x="219" y="458"/>
                  </a:cubicBezTo>
                  <a:cubicBezTo>
                    <a:pt x="218" y="459"/>
                    <a:pt x="218" y="459"/>
                    <a:pt x="217" y="459"/>
                  </a:cubicBezTo>
                  <a:cubicBezTo>
                    <a:pt x="217" y="459"/>
                    <a:pt x="217" y="459"/>
                    <a:pt x="216" y="459"/>
                  </a:cubicBezTo>
                  <a:cubicBezTo>
                    <a:pt x="215" y="460"/>
                    <a:pt x="214" y="460"/>
                    <a:pt x="213" y="461"/>
                  </a:cubicBezTo>
                  <a:cubicBezTo>
                    <a:pt x="211" y="462"/>
                    <a:pt x="210" y="462"/>
                    <a:pt x="209" y="463"/>
                  </a:cubicBezTo>
                  <a:cubicBezTo>
                    <a:pt x="209" y="464"/>
                    <a:pt x="208" y="464"/>
                    <a:pt x="208" y="465"/>
                  </a:cubicBezTo>
                  <a:cubicBezTo>
                    <a:pt x="208" y="465"/>
                    <a:pt x="208" y="465"/>
                    <a:pt x="208" y="465"/>
                  </a:cubicBezTo>
                  <a:cubicBezTo>
                    <a:pt x="208" y="465"/>
                    <a:pt x="208" y="465"/>
                    <a:pt x="208" y="465"/>
                  </a:cubicBezTo>
                  <a:cubicBezTo>
                    <a:pt x="208" y="465"/>
                    <a:pt x="209" y="465"/>
                    <a:pt x="209" y="465"/>
                  </a:cubicBezTo>
                  <a:cubicBezTo>
                    <a:pt x="210" y="465"/>
                    <a:pt x="211" y="464"/>
                    <a:pt x="212" y="464"/>
                  </a:cubicBezTo>
                  <a:cubicBezTo>
                    <a:pt x="213" y="464"/>
                    <a:pt x="215" y="463"/>
                    <a:pt x="216" y="463"/>
                  </a:cubicBezTo>
                  <a:cubicBezTo>
                    <a:pt x="216" y="463"/>
                    <a:pt x="216" y="463"/>
                    <a:pt x="216" y="463"/>
                  </a:cubicBezTo>
                  <a:cubicBezTo>
                    <a:pt x="216" y="463"/>
                    <a:pt x="216" y="463"/>
                    <a:pt x="216" y="463"/>
                  </a:cubicBezTo>
                  <a:cubicBezTo>
                    <a:pt x="216" y="463"/>
                    <a:pt x="216" y="464"/>
                    <a:pt x="216" y="464"/>
                  </a:cubicBezTo>
                  <a:cubicBezTo>
                    <a:pt x="215" y="464"/>
                    <a:pt x="215" y="465"/>
                    <a:pt x="215" y="465"/>
                  </a:cubicBezTo>
                  <a:cubicBezTo>
                    <a:pt x="214" y="467"/>
                    <a:pt x="212" y="470"/>
                    <a:pt x="211" y="472"/>
                  </a:cubicBezTo>
                  <a:cubicBezTo>
                    <a:pt x="211" y="473"/>
                    <a:pt x="210" y="474"/>
                    <a:pt x="210" y="475"/>
                  </a:cubicBezTo>
                  <a:cubicBezTo>
                    <a:pt x="210" y="475"/>
                    <a:pt x="209" y="476"/>
                    <a:pt x="209" y="477"/>
                  </a:cubicBezTo>
                  <a:cubicBezTo>
                    <a:pt x="209" y="477"/>
                    <a:pt x="209" y="477"/>
                    <a:pt x="209" y="478"/>
                  </a:cubicBezTo>
                  <a:cubicBezTo>
                    <a:pt x="209" y="480"/>
                    <a:pt x="210" y="482"/>
                    <a:pt x="212" y="481"/>
                  </a:cubicBezTo>
                  <a:cubicBezTo>
                    <a:pt x="213" y="481"/>
                    <a:pt x="213" y="481"/>
                    <a:pt x="214" y="481"/>
                  </a:cubicBezTo>
                  <a:cubicBezTo>
                    <a:pt x="214" y="481"/>
                    <a:pt x="214" y="481"/>
                    <a:pt x="214" y="481"/>
                  </a:cubicBezTo>
                  <a:cubicBezTo>
                    <a:pt x="214" y="482"/>
                    <a:pt x="213" y="483"/>
                    <a:pt x="213" y="485"/>
                  </a:cubicBezTo>
                  <a:cubicBezTo>
                    <a:pt x="213" y="485"/>
                    <a:pt x="213" y="486"/>
                    <a:pt x="213" y="487"/>
                  </a:cubicBezTo>
                  <a:cubicBezTo>
                    <a:pt x="213" y="487"/>
                    <a:pt x="212" y="487"/>
                    <a:pt x="212" y="488"/>
                  </a:cubicBezTo>
                  <a:cubicBezTo>
                    <a:pt x="212" y="489"/>
                    <a:pt x="213" y="490"/>
                    <a:pt x="214" y="490"/>
                  </a:cubicBezTo>
                  <a:cubicBezTo>
                    <a:pt x="215" y="490"/>
                    <a:pt x="216" y="485"/>
                    <a:pt x="216" y="483"/>
                  </a:cubicBezTo>
                  <a:cubicBezTo>
                    <a:pt x="216" y="482"/>
                    <a:pt x="216" y="482"/>
                    <a:pt x="216" y="481"/>
                  </a:cubicBezTo>
                  <a:cubicBezTo>
                    <a:pt x="216" y="479"/>
                    <a:pt x="216" y="478"/>
                    <a:pt x="216" y="476"/>
                  </a:cubicBezTo>
                  <a:cubicBezTo>
                    <a:pt x="217" y="475"/>
                    <a:pt x="217" y="474"/>
                    <a:pt x="217" y="473"/>
                  </a:cubicBezTo>
                  <a:cubicBezTo>
                    <a:pt x="217" y="472"/>
                    <a:pt x="217" y="472"/>
                    <a:pt x="217" y="471"/>
                  </a:cubicBezTo>
                  <a:cubicBezTo>
                    <a:pt x="217" y="470"/>
                    <a:pt x="217" y="469"/>
                    <a:pt x="218" y="468"/>
                  </a:cubicBezTo>
                  <a:cubicBezTo>
                    <a:pt x="218" y="467"/>
                    <a:pt x="219" y="465"/>
                    <a:pt x="220" y="464"/>
                  </a:cubicBezTo>
                  <a:cubicBezTo>
                    <a:pt x="220" y="463"/>
                    <a:pt x="220" y="463"/>
                    <a:pt x="221" y="462"/>
                  </a:cubicBezTo>
                  <a:cubicBezTo>
                    <a:pt x="221" y="462"/>
                    <a:pt x="221" y="461"/>
                    <a:pt x="221" y="461"/>
                  </a:cubicBezTo>
                  <a:cubicBezTo>
                    <a:pt x="221" y="460"/>
                    <a:pt x="221" y="460"/>
                    <a:pt x="221" y="459"/>
                  </a:cubicBezTo>
                  <a:cubicBezTo>
                    <a:pt x="221" y="458"/>
                    <a:pt x="221" y="458"/>
                    <a:pt x="221" y="457"/>
                  </a:cubicBezTo>
                  <a:cubicBezTo>
                    <a:pt x="221" y="456"/>
                    <a:pt x="221" y="454"/>
                    <a:pt x="220" y="454"/>
                  </a:cubicBezTo>
                  <a:close/>
                  <a:moveTo>
                    <a:pt x="216" y="468"/>
                  </a:moveTo>
                  <a:cubicBezTo>
                    <a:pt x="216" y="469"/>
                    <a:pt x="215" y="470"/>
                    <a:pt x="215" y="471"/>
                  </a:cubicBezTo>
                  <a:cubicBezTo>
                    <a:pt x="215" y="472"/>
                    <a:pt x="215" y="474"/>
                    <a:pt x="214" y="475"/>
                  </a:cubicBezTo>
                  <a:cubicBezTo>
                    <a:pt x="214" y="475"/>
                    <a:pt x="214" y="475"/>
                    <a:pt x="213" y="476"/>
                  </a:cubicBezTo>
                  <a:cubicBezTo>
                    <a:pt x="213" y="476"/>
                    <a:pt x="213" y="476"/>
                    <a:pt x="213" y="476"/>
                  </a:cubicBezTo>
                  <a:cubicBezTo>
                    <a:pt x="214" y="473"/>
                    <a:pt x="214" y="470"/>
                    <a:pt x="216" y="468"/>
                  </a:cubicBezTo>
                  <a:close/>
                  <a:moveTo>
                    <a:pt x="277" y="453"/>
                  </a:moveTo>
                  <a:cubicBezTo>
                    <a:pt x="278" y="453"/>
                    <a:pt x="279" y="454"/>
                    <a:pt x="279" y="456"/>
                  </a:cubicBezTo>
                  <a:cubicBezTo>
                    <a:pt x="279" y="456"/>
                    <a:pt x="280" y="457"/>
                    <a:pt x="280" y="457"/>
                  </a:cubicBezTo>
                  <a:cubicBezTo>
                    <a:pt x="281" y="458"/>
                    <a:pt x="283" y="458"/>
                    <a:pt x="283" y="460"/>
                  </a:cubicBezTo>
                  <a:cubicBezTo>
                    <a:pt x="284" y="460"/>
                    <a:pt x="284" y="461"/>
                    <a:pt x="284" y="461"/>
                  </a:cubicBezTo>
                  <a:cubicBezTo>
                    <a:pt x="283" y="461"/>
                    <a:pt x="282" y="462"/>
                    <a:pt x="282" y="463"/>
                  </a:cubicBezTo>
                  <a:cubicBezTo>
                    <a:pt x="282" y="463"/>
                    <a:pt x="282" y="463"/>
                    <a:pt x="281" y="464"/>
                  </a:cubicBezTo>
                  <a:cubicBezTo>
                    <a:pt x="281" y="464"/>
                    <a:pt x="280" y="465"/>
                    <a:pt x="280" y="465"/>
                  </a:cubicBezTo>
                  <a:cubicBezTo>
                    <a:pt x="280" y="466"/>
                    <a:pt x="280" y="466"/>
                    <a:pt x="279" y="467"/>
                  </a:cubicBezTo>
                  <a:cubicBezTo>
                    <a:pt x="279" y="467"/>
                    <a:pt x="279" y="467"/>
                    <a:pt x="279" y="467"/>
                  </a:cubicBezTo>
                  <a:cubicBezTo>
                    <a:pt x="278" y="468"/>
                    <a:pt x="278" y="468"/>
                    <a:pt x="278" y="468"/>
                  </a:cubicBezTo>
                  <a:cubicBezTo>
                    <a:pt x="278" y="469"/>
                    <a:pt x="277" y="469"/>
                    <a:pt x="277" y="469"/>
                  </a:cubicBezTo>
                  <a:cubicBezTo>
                    <a:pt x="277" y="470"/>
                    <a:pt x="277" y="471"/>
                    <a:pt x="277" y="472"/>
                  </a:cubicBezTo>
                  <a:cubicBezTo>
                    <a:pt x="277" y="473"/>
                    <a:pt x="276" y="474"/>
                    <a:pt x="276" y="475"/>
                  </a:cubicBezTo>
                  <a:cubicBezTo>
                    <a:pt x="277" y="475"/>
                    <a:pt x="277" y="475"/>
                    <a:pt x="277" y="475"/>
                  </a:cubicBezTo>
                  <a:cubicBezTo>
                    <a:pt x="277" y="475"/>
                    <a:pt x="277" y="475"/>
                    <a:pt x="277" y="475"/>
                  </a:cubicBezTo>
                  <a:cubicBezTo>
                    <a:pt x="278" y="474"/>
                    <a:pt x="278" y="473"/>
                    <a:pt x="279" y="473"/>
                  </a:cubicBezTo>
                  <a:cubicBezTo>
                    <a:pt x="280" y="472"/>
                    <a:pt x="281" y="471"/>
                    <a:pt x="282" y="471"/>
                  </a:cubicBezTo>
                  <a:cubicBezTo>
                    <a:pt x="283" y="470"/>
                    <a:pt x="284" y="469"/>
                    <a:pt x="284" y="468"/>
                  </a:cubicBezTo>
                  <a:cubicBezTo>
                    <a:pt x="285" y="467"/>
                    <a:pt x="287" y="466"/>
                    <a:pt x="288" y="465"/>
                  </a:cubicBezTo>
                  <a:cubicBezTo>
                    <a:pt x="288" y="465"/>
                    <a:pt x="289" y="464"/>
                    <a:pt x="289" y="464"/>
                  </a:cubicBezTo>
                  <a:cubicBezTo>
                    <a:pt x="290" y="461"/>
                    <a:pt x="290" y="459"/>
                    <a:pt x="289" y="456"/>
                  </a:cubicBezTo>
                  <a:cubicBezTo>
                    <a:pt x="289" y="455"/>
                    <a:pt x="289" y="454"/>
                    <a:pt x="289" y="453"/>
                  </a:cubicBezTo>
                  <a:cubicBezTo>
                    <a:pt x="289" y="453"/>
                    <a:pt x="290" y="452"/>
                    <a:pt x="290" y="452"/>
                  </a:cubicBezTo>
                  <a:cubicBezTo>
                    <a:pt x="291" y="452"/>
                    <a:pt x="291" y="453"/>
                    <a:pt x="292" y="453"/>
                  </a:cubicBezTo>
                  <a:cubicBezTo>
                    <a:pt x="292" y="453"/>
                    <a:pt x="293" y="454"/>
                    <a:pt x="293" y="455"/>
                  </a:cubicBezTo>
                  <a:cubicBezTo>
                    <a:pt x="294" y="456"/>
                    <a:pt x="292" y="460"/>
                    <a:pt x="294" y="460"/>
                  </a:cubicBezTo>
                  <a:cubicBezTo>
                    <a:pt x="294" y="460"/>
                    <a:pt x="294" y="460"/>
                    <a:pt x="294" y="460"/>
                  </a:cubicBezTo>
                  <a:cubicBezTo>
                    <a:pt x="294" y="459"/>
                    <a:pt x="296" y="458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8" y="456"/>
                    <a:pt x="297" y="457"/>
                    <a:pt x="297" y="458"/>
                  </a:cubicBezTo>
                  <a:cubicBezTo>
                    <a:pt x="297" y="458"/>
                    <a:pt x="297" y="458"/>
                    <a:pt x="298" y="458"/>
                  </a:cubicBezTo>
                  <a:cubicBezTo>
                    <a:pt x="297" y="459"/>
                    <a:pt x="297" y="461"/>
                    <a:pt x="296" y="461"/>
                  </a:cubicBezTo>
                  <a:cubicBezTo>
                    <a:pt x="296" y="462"/>
                    <a:pt x="295" y="463"/>
                    <a:pt x="294" y="464"/>
                  </a:cubicBezTo>
                  <a:cubicBezTo>
                    <a:pt x="294" y="464"/>
                    <a:pt x="294" y="464"/>
                    <a:pt x="293" y="464"/>
                  </a:cubicBezTo>
                  <a:cubicBezTo>
                    <a:pt x="293" y="465"/>
                    <a:pt x="293" y="465"/>
                    <a:pt x="292" y="466"/>
                  </a:cubicBezTo>
                  <a:cubicBezTo>
                    <a:pt x="292" y="466"/>
                    <a:pt x="292" y="466"/>
                    <a:pt x="292" y="467"/>
                  </a:cubicBezTo>
                  <a:cubicBezTo>
                    <a:pt x="292" y="467"/>
                    <a:pt x="292" y="467"/>
                    <a:pt x="292" y="467"/>
                  </a:cubicBezTo>
                  <a:cubicBezTo>
                    <a:pt x="292" y="468"/>
                    <a:pt x="292" y="468"/>
                    <a:pt x="292" y="468"/>
                  </a:cubicBezTo>
                  <a:cubicBezTo>
                    <a:pt x="291" y="469"/>
                    <a:pt x="289" y="472"/>
                    <a:pt x="289" y="474"/>
                  </a:cubicBezTo>
                  <a:cubicBezTo>
                    <a:pt x="290" y="474"/>
                    <a:pt x="290" y="474"/>
                    <a:pt x="290" y="473"/>
                  </a:cubicBezTo>
                  <a:cubicBezTo>
                    <a:pt x="291" y="473"/>
                    <a:pt x="292" y="472"/>
                    <a:pt x="293" y="471"/>
                  </a:cubicBezTo>
                  <a:cubicBezTo>
                    <a:pt x="293" y="471"/>
                    <a:pt x="294" y="470"/>
                    <a:pt x="295" y="470"/>
                  </a:cubicBezTo>
                  <a:cubicBezTo>
                    <a:pt x="295" y="470"/>
                    <a:pt x="295" y="470"/>
                    <a:pt x="296" y="469"/>
                  </a:cubicBezTo>
                  <a:cubicBezTo>
                    <a:pt x="296" y="469"/>
                    <a:pt x="297" y="469"/>
                    <a:pt x="297" y="469"/>
                  </a:cubicBezTo>
                  <a:cubicBezTo>
                    <a:pt x="298" y="468"/>
                    <a:pt x="299" y="468"/>
                    <a:pt x="299" y="468"/>
                  </a:cubicBezTo>
                  <a:cubicBezTo>
                    <a:pt x="300" y="468"/>
                    <a:pt x="301" y="469"/>
                    <a:pt x="301" y="469"/>
                  </a:cubicBezTo>
                  <a:cubicBezTo>
                    <a:pt x="302" y="471"/>
                    <a:pt x="301" y="474"/>
                    <a:pt x="300" y="476"/>
                  </a:cubicBezTo>
                  <a:cubicBezTo>
                    <a:pt x="300" y="476"/>
                    <a:pt x="300" y="477"/>
                    <a:pt x="300" y="477"/>
                  </a:cubicBezTo>
                  <a:cubicBezTo>
                    <a:pt x="300" y="477"/>
                    <a:pt x="300" y="477"/>
                    <a:pt x="300" y="477"/>
                  </a:cubicBezTo>
                  <a:cubicBezTo>
                    <a:pt x="302" y="479"/>
                    <a:pt x="304" y="480"/>
                    <a:pt x="307" y="482"/>
                  </a:cubicBezTo>
                  <a:cubicBezTo>
                    <a:pt x="307" y="482"/>
                    <a:pt x="308" y="482"/>
                    <a:pt x="308" y="482"/>
                  </a:cubicBezTo>
                  <a:cubicBezTo>
                    <a:pt x="308" y="482"/>
                    <a:pt x="309" y="483"/>
                    <a:pt x="310" y="483"/>
                  </a:cubicBezTo>
                  <a:cubicBezTo>
                    <a:pt x="310" y="483"/>
                    <a:pt x="310" y="483"/>
                    <a:pt x="310" y="483"/>
                  </a:cubicBezTo>
                  <a:cubicBezTo>
                    <a:pt x="311" y="484"/>
                    <a:pt x="313" y="487"/>
                    <a:pt x="312" y="488"/>
                  </a:cubicBezTo>
                  <a:cubicBezTo>
                    <a:pt x="312" y="489"/>
                    <a:pt x="311" y="489"/>
                    <a:pt x="310" y="489"/>
                  </a:cubicBezTo>
                  <a:cubicBezTo>
                    <a:pt x="309" y="489"/>
                    <a:pt x="308" y="487"/>
                    <a:pt x="307" y="487"/>
                  </a:cubicBezTo>
                  <a:cubicBezTo>
                    <a:pt x="307" y="486"/>
                    <a:pt x="306" y="486"/>
                    <a:pt x="306" y="486"/>
                  </a:cubicBezTo>
                  <a:cubicBezTo>
                    <a:pt x="306" y="486"/>
                    <a:pt x="306" y="485"/>
                    <a:pt x="306" y="485"/>
                  </a:cubicBezTo>
                  <a:cubicBezTo>
                    <a:pt x="304" y="484"/>
                    <a:pt x="302" y="482"/>
                    <a:pt x="301" y="481"/>
                  </a:cubicBezTo>
                  <a:cubicBezTo>
                    <a:pt x="300" y="481"/>
                    <a:pt x="299" y="480"/>
                    <a:pt x="299" y="480"/>
                  </a:cubicBezTo>
                  <a:cubicBezTo>
                    <a:pt x="299" y="480"/>
                    <a:pt x="298" y="480"/>
                    <a:pt x="298" y="480"/>
                  </a:cubicBezTo>
                  <a:cubicBezTo>
                    <a:pt x="298" y="480"/>
                    <a:pt x="297" y="481"/>
                    <a:pt x="297" y="481"/>
                  </a:cubicBezTo>
                  <a:cubicBezTo>
                    <a:pt x="296" y="482"/>
                    <a:pt x="296" y="483"/>
                    <a:pt x="295" y="484"/>
                  </a:cubicBezTo>
                  <a:cubicBezTo>
                    <a:pt x="295" y="484"/>
                    <a:pt x="294" y="485"/>
                    <a:pt x="294" y="485"/>
                  </a:cubicBezTo>
                  <a:cubicBezTo>
                    <a:pt x="293" y="486"/>
                    <a:pt x="292" y="487"/>
                    <a:pt x="291" y="488"/>
                  </a:cubicBezTo>
                  <a:cubicBezTo>
                    <a:pt x="290" y="488"/>
                    <a:pt x="289" y="488"/>
                    <a:pt x="289" y="488"/>
                  </a:cubicBezTo>
                  <a:cubicBezTo>
                    <a:pt x="288" y="488"/>
                    <a:pt x="286" y="485"/>
                    <a:pt x="285" y="484"/>
                  </a:cubicBezTo>
                  <a:cubicBezTo>
                    <a:pt x="285" y="484"/>
                    <a:pt x="285" y="483"/>
                    <a:pt x="284" y="482"/>
                  </a:cubicBezTo>
                  <a:cubicBezTo>
                    <a:pt x="284" y="482"/>
                    <a:pt x="284" y="481"/>
                    <a:pt x="284" y="481"/>
                  </a:cubicBezTo>
                  <a:cubicBezTo>
                    <a:pt x="284" y="481"/>
                    <a:pt x="284" y="480"/>
                    <a:pt x="284" y="480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287" y="481"/>
                    <a:pt x="287" y="484"/>
                    <a:pt x="290" y="484"/>
                  </a:cubicBezTo>
                  <a:cubicBezTo>
                    <a:pt x="292" y="484"/>
                    <a:pt x="293" y="483"/>
                    <a:pt x="294" y="482"/>
                  </a:cubicBezTo>
                  <a:cubicBezTo>
                    <a:pt x="294" y="481"/>
                    <a:pt x="295" y="480"/>
                    <a:pt x="296" y="479"/>
                  </a:cubicBezTo>
                  <a:cubicBezTo>
                    <a:pt x="296" y="479"/>
                    <a:pt x="296" y="478"/>
                    <a:pt x="296" y="478"/>
                  </a:cubicBezTo>
                  <a:cubicBezTo>
                    <a:pt x="294" y="477"/>
                    <a:pt x="292" y="477"/>
                    <a:pt x="291" y="476"/>
                  </a:cubicBezTo>
                  <a:cubicBezTo>
                    <a:pt x="289" y="476"/>
                    <a:pt x="288" y="477"/>
                    <a:pt x="287" y="476"/>
                  </a:cubicBezTo>
                  <a:cubicBezTo>
                    <a:pt x="287" y="476"/>
                    <a:pt x="286" y="476"/>
                    <a:pt x="286" y="475"/>
                  </a:cubicBezTo>
                  <a:cubicBezTo>
                    <a:pt x="287" y="475"/>
                    <a:pt x="288" y="471"/>
                    <a:pt x="289" y="470"/>
                  </a:cubicBezTo>
                  <a:cubicBezTo>
                    <a:pt x="289" y="470"/>
                    <a:pt x="289" y="469"/>
                    <a:pt x="289" y="469"/>
                  </a:cubicBezTo>
                  <a:cubicBezTo>
                    <a:pt x="286" y="470"/>
                    <a:pt x="285" y="472"/>
                    <a:pt x="283" y="473"/>
                  </a:cubicBezTo>
                  <a:cubicBezTo>
                    <a:pt x="282" y="474"/>
                    <a:pt x="281" y="475"/>
                    <a:pt x="280" y="475"/>
                  </a:cubicBezTo>
                  <a:cubicBezTo>
                    <a:pt x="279" y="476"/>
                    <a:pt x="279" y="477"/>
                    <a:pt x="278" y="477"/>
                  </a:cubicBezTo>
                  <a:cubicBezTo>
                    <a:pt x="278" y="478"/>
                    <a:pt x="277" y="478"/>
                    <a:pt x="277" y="479"/>
                  </a:cubicBezTo>
                  <a:cubicBezTo>
                    <a:pt x="276" y="479"/>
                    <a:pt x="276" y="480"/>
                    <a:pt x="276" y="481"/>
                  </a:cubicBezTo>
                  <a:cubicBezTo>
                    <a:pt x="276" y="483"/>
                    <a:pt x="276" y="485"/>
                    <a:pt x="277" y="487"/>
                  </a:cubicBezTo>
                  <a:cubicBezTo>
                    <a:pt x="277" y="488"/>
                    <a:pt x="277" y="492"/>
                    <a:pt x="277" y="493"/>
                  </a:cubicBezTo>
                  <a:cubicBezTo>
                    <a:pt x="276" y="494"/>
                    <a:pt x="276" y="494"/>
                    <a:pt x="275" y="494"/>
                  </a:cubicBezTo>
                  <a:cubicBezTo>
                    <a:pt x="273" y="495"/>
                    <a:pt x="272" y="491"/>
                    <a:pt x="272" y="490"/>
                  </a:cubicBezTo>
                  <a:cubicBezTo>
                    <a:pt x="272" y="490"/>
                    <a:pt x="271" y="488"/>
                    <a:pt x="271" y="487"/>
                  </a:cubicBezTo>
                  <a:cubicBezTo>
                    <a:pt x="271" y="487"/>
                    <a:pt x="273" y="488"/>
                    <a:pt x="273" y="488"/>
                  </a:cubicBezTo>
                  <a:cubicBezTo>
                    <a:pt x="273" y="488"/>
                    <a:pt x="273" y="488"/>
                    <a:pt x="273" y="488"/>
                  </a:cubicBezTo>
                  <a:cubicBezTo>
                    <a:pt x="274" y="488"/>
                    <a:pt x="274" y="488"/>
                    <a:pt x="274" y="488"/>
                  </a:cubicBezTo>
                  <a:cubicBezTo>
                    <a:pt x="274" y="488"/>
                    <a:pt x="274" y="488"/>
                    <a:pt x="274" y="488"/>
                  </a:cubicBezTo>
                  <a:cubicBezTo>
                    <a:pt x="274" y="486"/>
                    <a:pt x="274" y="484"/>
                    <a:pt x="274" y="482"/>
                  </a:cubicBezTo>
                  <a:cubicBezTo>
                    <a:pt x="274" y="482"/>
                    <a:pt x="274" y="482"/>
                    <a:pt x="274" y="482"/>
                  </a:cubicBezTo>
                  <a:cubicBezTo>
                    <a:pt x="272" y="484"/>
                    <a:pt x="271" y="486"/>
                    <a:pt x="268" y="487"/>
                  </a:cubicBezTo>
                  <a:cubicBezTo>
                    <a:pt x="267" y="487"/>
                    <a:pt x="267" y="488"/>
                    <a:pt x="266" y="487"/>
                  </a:cubicBezTo>
                  <a:cubicBezTo>
                    <a:pt x="266" y="487"/>
                    <a:pt x="266" y="486"/>
                    <a:pt x="266" y="486"/>
                  </a:cubicBezTo>
                  <a:cubicBezTo>
                    <a:pt x="266" y="485"/>
                    <a:pt x="267" y="484"/>
                    <a:pt x="267" y="483"/>
                  </a:cubicBezTo>
                  <a:cubicBezTo>
                    <a:pt x="267" y="483"/>
                    <a:pt x="268" y="482"/>
                    <a:pt x="269" y="482"/>
                  </a:cubicBezTo>
                  <a:cubicBezTo>
                    <a:pt x="270" y="481"/>
                    <a:pt x="271" y="480"/>
                    <a:pt x="272" y="479"/>
                  </a:cubicBezTo>
                  <a:cubicBezTo>
                    <a:pt x="273" y="478"/>
                    <a:pt x="274" y="477"/>
                    <a:pt x="274" y="476"/>
                  </a:cubicBezTo>
                  <a:cubicBezTo>
                    <a:pt x="274" y="476"/>
                    <a:pt x="274" y="475"/>
                    <a:pt x="274" y="475"/>
                  </a:cubicBezTo>
                  <a:cubicBezTo>
                    <a:pt x="275" y="475"/>
                    <a:pt x="274" y="474"/>
                    <a:pt x="275" y="474"/>
                  </a:cubicBezTo>
                  <a:cubicBezTo>
                    <a:pt x="275" y="473"/>
                    <a:pt x="275" y="472"/>
                    <a:pt x="275" y="471"/>
                  </a:cubicBezTo>
                  <a:cubicBezTo>
                    <a:pt x="273" y="471"/>
                    <a:pt x="268" y="476"/>
                    <a:pt x="267" y="472"/>
                  </a:cubicBezTo>
                  <a:cubicBezTo>
                    <a:pt x="267" y="472"/>
                    <a:pt x="268" y="471"/>
                    <a:pt x="268" y="471"/>
                  </a:cubicBezTo>
                  <a:cubicBezTo>
                    <a:pt x="269" y="470"/>
                    <a:pt x="270" y="470"/>
                    <a:pt x="271" y="469"/>
                  </a:cubicBezTo>
                  <a:cubicBezTo>
                    <a:pt x="272" y="468"/>
                    <a:pt x="273" y="468"/>
                    <a:pt x="273" y="467"/>
                  </a:cubicBezTo>
                  <a:cubicBezTo>
                    <a:pt x="274" y="466"/>
                    <a:pt x="275" y="466"/>
                    <a:pt x="275" y="465"/>
                  </a:cubicBezTo>
                  <a:cubicBezTo>
                    <a:pt x="275" y="464"/>
                    <a:pt x="275" y="464"/>
                    <a:pt x="275" y="463"/>
                  </a:cubicBezTo>
                  <a:cubicBezTo>
                    <a:pt x="275" y="463"/>
                    <a:pt x="275" y="463"/>
                    <a:pt x="275" y="463"/>
                  </a:cubicBezTo>
                  <a:cubicBezTo>
                    <a:pt x="276" y="462"/>
                    <a:pt x="275" y="460"/>
                    <a:pt x="276" y="459"/>
                  </a:cubicBezTo>
                  <a:cubicBezTo>
                    <a:pt x="276" y="458"/>
                    <a:pt x="276" y="457"/>
                    <a:pt x="276" y="456"/>
                  </a:cubicBezTo>
                  <a:cubicBezTo>
                    <a:pt x="276" y="455"/>
                    <a:pt x="276" y="454"/>
                    <a:pt x="277" y="453"/>
                  </a:cubicBezTo>
                  <a:close/>
                  <a:moveTo>
                    <a:pt x="278" y="458"/>
                  </a:moveTo>
                  <a:cubicBezTo>
                    <a:pt x="278" y="460"/>
                    <a:pt x="277" y="461"/>
                    <a:pt x="277" y="463"/>
                  </a:cubicBezTo>
                  <a:cubicBezTo>
                    <a:pt x="277" y="463"/>
                    <a:pt x="277" y="463"/>
                    <a:pt x="278" y="463"/>
                  </a:cubicBezTo>
                  <a:cubicBezTo>
                    <a:pt x="278" y="463"/>
                    <a:pt x="278" y="463"/>
                    <a:pt x="278" y="463"/>
                  </a:cubicBezTo>
                  <a:cubicBezTo>
                    <a:pt x="278" y="463"/>
                    <a:pt x="278" y="463"/>
                    <a:pt x="278" y="463"/>
                  </a:cubicBezTo>
                  <a:cubicBezTo>
                    <a:pt x="278" y="463"/>
                    <a:pt x="278" y="463"/>
                    <a:pt x="279" y="463"/>
                  </a:cubicBezTo>
                  <a:cubicBezTo>
                    <a:pt x="279" y="462"/>
                    <a:pt x="280" y="461"/>
                    <a:pt x="280" y="460"/>
                  </a:cubicBezTo>
                  <a:cubicBezTo>
                    <a:pt x="280" y="460"/>
                    <a:pt x="279" y="460"/>
                    <a:pt x="279" y="459"/>
                  </a:cubicBezTo>
                  <a:cubicBezTo>
                    <a:pt x="279" y="459"/>
                    <a:pt x="279" y="458"/>
                    <a:pt x="278" y="458"/>
                  </a:cubicBezTo>
                  <a:close/>
                  <a:moveTo>
                    <a:pt x="294" y="460"/>
                  </a:moveTo>
                  <a:cubicBezTo>
                    <a:pt x="294" y="460"/>
                    <a:pt x="294" y="460"/>
                    <a:pt x="294" y="460"/>
                  </a:cubicBezTo>
                  <a:cubicBezTo>
                    <a:pt x="294" y="460"/>
                    <a:pt x="294" y="460"/>
                    <a:pt x="294" y="460"/>
                  </a:cubicBezTo>
                  <a:cubicBezTo>
                    <a:pt x="294" y="460"/>
                    <a:pt x="294" y="460"/>
                    <a:pt x="294" y="460"/>
                  </a:cubicBezTo>
                  <a:close/>
                  <a:moveTo>
                    <a:pt x="297" y="471"/>
                  </a:moveTo>
                  <a:cubicBezTo>
                    <a:pt x="296" y="471"/>
                    <a:pt x="295" y="472"/>
                    <a:pt x="295" y="472"/>
                  </a:cubicBezTo>
                  <a:cubicBezTo>
                    <a:pt x="295" y="472"/>
                    <a:pt x="294" y="472"/>
                    <a:pt x="294" y="473"/>
                  </a:cubicBezTo>
                  <a:cubicBezTo>
                    <a:pt x="294" y="473"/>
                    <a:pt x="293" y="474"/>
                    <a:pt x="293" y="474"/>
                  </a:cubicBezTo>
                  <a:cubicBezTo>
                    <a:pt x="293" y="475"/>
                    <a:pt x="294" y="475"/>
                    <a:pt x="295" y="475"/>
                  </a:cubicBezTo>
                  <a:cubicBezTo>
                    <a:pt x="295" y="475"/>
                    <a:pt x="296" y="476"/>
                    <a:pt x="297" y="476"/>
                  </a:cubicBezTo>
                  <a:cubicBezTo>
                    <a:pt x="297" y="476"/>
                    <a:pt x="298" y="476"/>
                    <a:pt x="298" y="476"/>
                  </a:cubicBezTo>
                  <a:cubicBezTo>
                    <a:pt x="298" y="476"/>
                    <a:pt x="298" y="476"/>
                    <a:pt x="298" y="476"/>
                  </a:cubicBezTo>
                  <a:cubicBezTo>
                    <a:pt x="298" y="476"/>
                    <a:pt x="298" y="475"/>
                    <a:pt x="298" y="475"/>
                  </a:cubicBezTo>
                  <a:cubicBezTo>
                    <a:pt x="299" y="474"/>
                    <a:pt x="299" y="472"/>
                    <a:pt x="299" y="472"/>
                  </a:cubicBezTo>
                  <a:cubicBezTo>
                    <a:pt x="299" y="471"/>
                    <a:pt x="299" y="471"/>
                    <a:pt x="299" y="471"/>
                  </a:cubicBezTo>
                  <a:cubicBezTo>
                    <a:pt x="298" y="471"/>
                    <a:pt x="297" y="471"/>
                    <a:pt x="297" y="471"/>
                  </a:cubicBezTo>
                  <a:close/>
                  <a:moveTo>
                    <a:pt x="343" y="436"/>
                  </a:moveTo>
                  <a:cubicBezTo>
                    <a:pt x="345" y="435"/>
                    <a:pt x="347" y="439"/>
                    <a:pt x="347" y="440"/>
                  </a:cubicBezTo>
                  <a:cubicBezTo>
                    <a:pt x="348" y="440"/>
                    <a:pt x="348" y="441"/>
                    <a:pt x="348" y="441"/>
                  </a:cubicBezTo>
                  <a:cubicBezTo>
                    <a:pt x="348" y="441"/>
                    <a:pt x="348" y="442"/>
                    <a:pt x="349" y="443"/>
                  </a:cubicBezTo>
                  <a:cubicBezTo>
                    <a:pt x="349" y="443"/>
                    <a:pt x="349" y="444"/>
                    <a:pt x="350" y="445"/>
                  </a:cubicBezTo>
                  <a:cubicBezTo>
                    <a:pt x="350" y="445"/>
                    <a:pt x="350" y="445"/>
                    <a:pt x="350" y="446"/>
                  </a:cubicBezTo>
                  <a:cubicBezTo>
                    <a:pt x="350" y="447"/>
                    <a:pt x="350" y="447"/>
                    <a:pt x="351" y="448"/>
                  </a:cubicBezTo>
                  <a:cubicBezTo>
                    <a:pt x="351" y="448"/>
                    <a:pt x="351" y="448"/>
                    <a:pt x="351" y="448"/>
                  </a:cubicBezTo>
                  <a:cubicBezTo>
                    <a:pt x="351" y="448"/>
                    <a:pt x="351" y="448"/>
                    <a:pt x="351" y="448"/>
                  </a:cubicBezTo>
                  <a:cubicBezTo>
                    <a:pt x="352" y="447"/>
                    <a:pt x="353" y="445"/>
                    <a:pt x="353" y="444"/>
                  </a:cubicBezTo>
                  <a:cubicBezTo>
                    <a:pt x="353" y="443"/>
                    <a:pt x="353" y="443"/>
                    <a:pt x="353" y="442"/>
                  </a:cubicBezTo>
                  <a:cubicBezTo>
                    <a:pt x="353" y="442"/>
                    <a:pt x="353" y="442"/>
                    <a:pt x="353" y="441"/>
                  </a:cubicBezTo>
                  <a:cubicBezTo>
                    <a:pt x="353" y="441"/>
                    <a:pt x="353" y="440"/>
                    <a:pt x="353" y="439"/>
                  </a:cubicBezTo>
                  <a:cubicBezTo>
                    <a:pt x="353" y="439"/>
                    <a:pt x="352" y="438"/>
                    <a:pt x="351" y="437"/>
                  </a:cubicBezTo>
                  <a:cubicBezTo>
                    <a:pt x="351" y="437"/>
                    <a:pt x="351" y="437"/>
                    <a:pt x="351" y="437"/>
                  </a:cubicBezTo>
                  <a:cubicBezTo>
                    <a:pt x="351" y="437"/>
                    <a:pt x="351" y="437"/>
                    <a:pt x="351" y="437"/>
                  </a:cubicBezTo>
                  <a:cubicBezTo>
                    <a:pt x="352" y="437"/>
                    <a:pt x="353" y="437"/>
                    <a:pt x="353" y="438"/>
                  </a:cubicBezTo>
                  <a:cubicBezTo>
                    <a:pt x="355" y="439"/>
                    <a:pt x="355" y="441"/>
                    <a:pt x="355" y="443"/>
                  </a:cubicBezTo>
                  <a:cubicBezTo>
                    <a:pt x="355" y="444"/>
                    <a:pt x="355" y="445"/>
                    <a:pt x="354" y="445"/>
                  </a:cubicBezTo>
                  <a:cubicBezTo>
                    <a:pt x="354" y="446"/>
                    <a:pt x="354" y="446"/>
                    <a:pt x="354" y="446"/>
                  </a:cubicBezTo>
                  <a:cubicBezTo>
                    <a:pt x="354" y="447"/>
                    <a:pt x="354" y="447"/>
                    <a:pt x="354" y="447"/>
                  </a:cubicBezTo>
                  <a:cubicBezTo>
                    <a:pt x="354" y="448"/>
                    <a:pt x="354" y="448"/>
                    <a:pt x="354" y="448"/>
                  </a:cubicBezTo>
                  <a:cubicBezTo>
                    <a:pt x="354" y="448"/>
                    <a:pt x="354" y="449"/>
                    <a:pt x="354" y="449"/>
                  </a:cubicBezTo>
                  <a:cubicBezTo>
                    <a:pt x="354" y="450"/>
                    <a:pt x="354" y="450"/>
                    <a:pt x="354" y="451"/>
                  </a:cubicBezTo>
                  <a:cubicBezTo>
                    <a:pt x="354" y="452"/>
                    <a:pt x="354" y="453"/>
                    <a:pt x="354" y="454"/>
                  </a:cubicBezTo>
                  <a:cubicBezTo>
                    <a:pt x="354" y="455"/>
                    <a:pt x="354" y="455"/>
                    <a:pt x="353" y="456"/>
                  </a:cubicBezTo>
                  <a:cubicBezTo>
                    <a:pt x="353" y="457"/>
                    <a:pt x="353" y="457"/>
                    <a:pt x="353" y="458"/>
                  </a:cubicBezTo>
                  <a:cubicBezTo>
                    <a:pt x="353" y="458"/>
                    <a:pt x="353" y="459"/>
                    <a:pt x="352" y="459"/>
                  </a:cubicBezTo>
                  <a:cubicBezTo>
                    <a:pt x="352" y="460"/>
                    <a:pt x="353" y="461"/>
                    <a:pt x="353" y="461"/>
                  </a:cubicBezTo>
                  <a:cubicBezTo>
                    <a:pt x="353" y="462"/>
                    <a:pt x="352" y="463"/>
                    <a:pt x="352" y="464"/>
                  </a:cubicBezTo>
                  <a:cubicBezTo>
                    <a:pt x="352" y="465"/>
                    <a:pt x="352" y="465"/>
                    <a:pt x="352" y="466"/>
                  </a:cubicBezTo>
                  <a:cubicBezTo>
                    <a:pt x="352" y="466"/>
                    <a:pt x="353" y="466"/>
                    <a:pt x="353" y="466"/>
                  </a:cubicBezTo>
                  <a:cubicBezTo>
                    <a:pt x="353" y="466"/>
                    <a:pt x="353" y="466"/>
                    <a:pt x="354" y="465"/>
                  </a:cubicBezTo>
                  <a:cubicBezTo>
                    <a:pt x="354" y="465"/>
                    <a:pt x="355" y="465"/>
                    <a:pt x="355" y="464"/>
                  </a:cubicBezTo>
                  <a:cubicBezTo>
                    <a:pt x="355" y="464"/>
                    <a:pt x="356" y="464"/>
                    <a:pt x="356" y="464"/>
                  </a:cubicBezTo>
                  <a:cubicBezTo>
                    <a:pt x="357" y="463"/>
                    <a:pt x="357" y="463"/>
                    <a:pt x="357" y="463"/>
                  </a:cubicBezTo>
                  <a:cubicBezTo>
                    <a:pt x="358" y="463"/>
                    <a:pt x="359" y="462"/>
                    <a:pt x="360" y="462"/>
                  </a:cubicBezTo>
                  <a:cubicBezTo>
                    <a:pt x="361" y="461"/>
                    <a:pt x="363" y="461"/>
                    <a:pt x="363" y="461"/>
                  </a:cubicBezTo>
                  <a:cubicBezTo>
                    <a:pt x="364" y="461"/>
                    <a:pt x="365" y="462"/>
                    <a:pt x="365" y="463"/>
                  </a:cubicBezTo>
                  <a:cubicBezTo>
                    <a:pt x="365" y="463"/>
                    <a:pt x="365" y="463"/>
                    <a:pt x="365" y="463"/>
                  </a:cubicBezTo>
                  <a:cubicBezTo>
                    <a:pt x="365" y="463"/>
                    <a:pt x="365" y="463"/>
                    <a:pt x="365" y="464"/>
                  </a:cubicBezTo>
                  <a:cubicBezTo>
                    <a:pt x="365" y="464"/>
                    <a:pt x="365" y="464"/>
                    <a:pt x="364" y="464"/>
                  </a:cubicBezTo>
                  <a:cubicBezTo>
                    <a:pt x="364" y="465"/>
                    <a:pt x="363" y="466"/>
                    <a:pt x="362" y="467"/>
                  </a:cubicBezTo>
                  <a:cubicBezTo>
                    <a:pt x="362" y="468"/>
                    <a:pt x="362" y="468"/>
                    <a:pt x="362" y="468"/>
                  </a:cubicBezTo>
                  <a:cubicBezTo>
                    <a:pt x="361" y="468"/>
                    <a:pt x="361" y="469"/>
                    <a:pt x="361" y="469"/>
                  </a:cubicBezTo>
                  <a:cubicBezTo>
                    <a:pt x="361" y="469"/>
                    <a:pt x="361" y="469"/>
                    <a:pt x="361" y="469"/>
                  </a:cubicBezTo>
                  <a:cubicBezTo>
                    <a:pt x="360" y="467"/>
                    <a:pt x="362" y="466"/>
                    <a:pt x="361" y="465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0" y="464"/>
                    <a:pt x="359" y="465"/>
                    <a:pt x="359" y="465"/>
                  </a:cubicBezTo>
                  <a:cubicBezTo>
                    <a:pt x="358" y="465"/>
                    <a:pt x="357" y="465"/>
                    <a:pt x="357" y="465"/>
                  </a:cubicBezTo>
                  <a:cubicBezTo>
                    <a:pt x="356" y="466"/>
                    <a:pt x="354" y="466"/>
                    <a:pt x="353" y="467"/>
                  </a:cubicBezTo>
                  <a:cubicBezTo>
                    <a:pt x="353" y="467"/>
                    <a:pt x="352" y="467"/>
                    <a:pt x="352" y="467"/>
                  </a:cubicBezTo>
                  <a:cubicBezTo>
                    <a:pt x="352" y="468"/>
                    <a:pt x="352" y="470"/>
                    <a:pt x="352" y="471"/>
                  </a:cubicBezTo>
                  <a:cubicBezTo>
                    <a:pt x="351" y="471"/>
                    <a:pt x="351" y="471"/>
                    <a:pt x="351" y="472"/>
                  </a:cubicBezTo>
                  <a:cubicBezTo>
                    <a:pt x="351" y="472"/>
                    <a:pt x="351" y="472"/>
                    <a:pt x="350" y="473"/>
                  </a:cubicBezTo>
                  <a:cubicBezTo>
                    <a:pt x="350" y="473"/>
                    <a:pt x="350" y="473"/>
                    <a:pt x="350" y="474"/>
                  </a:cubicBezTo>
                  <a:cubicBezTo>
                    <a:pt x="350" y="474"/>
                    <a:pt x="348" y="475"/>
                    <a:pt x="348" y="474"/>
                  </a:cubicBezTo>
                  <a:cubicBezTo>
                    <a:pt x="347" y="473"/>
                    <a:pt x="347" y="471"/>
                    <a:pt x="348" y="470"/>
                  </a:cubicBezTo>
                  <a:cubicBezTo>
                    <a:pt x="348" y="469"/>
                    <a:pt x="348" y="469"/>
                    <a:pt x="348" y="468"/>
                  </a:cubicBezTo>
                  <a:cubicBezTo>
                    <a:pt x="348" y="468"/>
                    <a:pt x="348" y="468"/>
                    <a:pt x="348" y="468"/>
                  </a:cubicBezTo>
                  <a:cubicBezTo>
                    <a:pt x="348" y="467"/>
                    <a:pt x="347" y="467"/>
                    <a:pt x="347" y="467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7" y="465"/>
                    <a:pt x="347" y="465"/>
                    <a:pt x="347" y="464"/>
                  </a:cubicBezTo>
                  <a:cubicBezTo>
                    <a:pt x="347" y="464"/>
                    <a:pt x="347" y="463"/>
                    <a:pt x="347" y="463"/>
                  </a:cubicBezTo>
                  <a:cubicBezTo>
                    <a:pt x="347" y="463"/>
                    <a:pt x="346" y="463"/>
                    <a:pt x="346" y="463"/>
                  </a:cubicBezTo>
                  <a:cubicBezTo>
                    <a:pt x="344" y="464"/>
                    <a:pt x="341" y="467"/>
                    <a:pt x="338" y="466"/>
                  </a:cubicBezTo>
                  <a:cubicBezTo>
                    <a:pt x="337" y="466"/>
                    <a:pt x="337" y="465"/>
                    <a:pt x="337" y="465"/>
                  </a:cubicBezTo>
                  <a:cubicBezTo>
                    <a:pt x="338" y="464"/>
                    <a:pt x="338" y="464"/>
                    <a:pt x="338" y="464"/>
                  </a:cubicBezTo>
                  <a:cubicBezTo>
                    <a:pt x="339" y="463"/>
                    <a:pt x="339" y="463"/>
                    <a:pt x="339" y="462"/>
                  </a:cubicBezTo>
                  <a:cubicBezTo>
                    <a:pt x="340" y="462"/>
                    <a:pt x="340" y="462"/>
                    <a:pt x="340" y="462"/>
                  </a:cubicBezTo>
                  <a:cubicBezTo>
                    <a:pt x="341" y="462"/>
                    <a:pt x="341" y="461"/>
                    <a:pt x="341" y="461"/>
                  </a:cubicBezTo>
                  <a:cubicBezTo>
                    <a:pt x="341" y="461"/>
                    <a:pt x="341" y="461"/>
                    <a:pt x="341" y="461"/>
                  </a:cubicBezTo>
                  <a:cubicBezTo>
                    <a:pt x="343" y="459"/>
                    <a:pt x="344" y="458"/>
                    <a:pt x="345" y="456"/>
                  </a:cubicBezTo>
                  <a:cubicBezTo>
                    <a:pt x="345" y="456"/>
                    <a:pt x="346" y="456"/>
                    <a:pt x="346" y="455"/>
                  </a:cubicBezTo>
                  <a:cubicBezTo>
                    <a:pt x="346" y="454"/>
                    <a:pt x="346" y="454"/>
                    <a:pt x="346" y="453"/>
                  </a:cubicBezTo>
                  <a:cubicBezTo>
                    <a:pt x="346" y="452"/>
                    <a:pt x="346" y="452"/>
                    <a:pt x="345" y="452"/>
                  </a:cubicBezTo>
                  <a:cubicBezTo>
                    <a:pt x="345" y="451"/>
                    <a:pt x="345" y="451"/>
                    <a:pt x="345" y="450"/>
                  </a:cubicBezTo>
                  <a:cubicBezTo>
                    <a:pt x="345" y="450"/>
                    <a:pt x="345" y="449"/>
                    <a:pt x="345" y="449"/>
                  </a:cubicBezTo>
                  <a:cubicBezTo>
                    <a:pt x="345" y="448"/>
                    <a:pt x="345" y="448"/>
                    <a:pt x="345" y="447"/>
                  </a:cubicBezTo>
                  <a:cubicBezTo>
                    <a:pt x="345" y="446"/>
                    <a:pt x="344" y="446"/>
                    <a:pt x="344" y="445"/>
                  </a:cubicBezTo>
                  <a:cubicBezTo>
                    <a:pt x="344" y="445"/>
                    <a:pt x="344" y="444"/>
                    <a:pt x="344" y="444"/>
                  </a:cubicBezTo>
                  <a:cubicBezTo>
                    <a:pt x="344" y="442"/>
                    <a:pt x="344" y="441"/>
                    <a:pt x="343" y="440"/>
                  </a:cubicBezTo>
                  <a:cubicBezTo>
                    <a:pt x="343" y="439"/>
                    <a:pt x="343" y="439"/>
                    <a:pt x="343" y="438"/>
                  </a:cubicBezTo>
                  <a:cubicBezTo>
                    <a:pt x="343" y="438"/>
                    <a:pt x="343" y="438"/>
                    <a:pt x="343" y="438"/>
                  </a:cubicBezTo>
                  <a:cubicBezTo>
                    <a:pt x="343" y="437"/>
                    <a:pt x="343" y="436"/>
                    <a:pt x="343" y="436"/>
                  </a:cubicBezTo>
                  <a:close/>
                  <a:moveTo>
                    <a:pt x="383" y="395"/>
                  </a:moveTo>
                  <a:cubicBezTo>
                    <a:pt x="384" y="394"/>
                    <a:pt x="386" y="395"/>
                    <a:pt x="387" y="395"/>
                  </a:cubicBezTo>
                  <a:cubicBezTo>
                    <a:pt x="392" y="397"/>
                    <a:pt x="389" y="402"/>
                    <a:pt x="389" y="406"/>
                  </a:cubicBezTo>
                  <a:cubicBezTo>
                    <a:pt x="389" y="407"/>
                    <a:pt x="389" y="407"/>
                    <a:pt x="389" y="408"/>
                  </a:cubicBezTo>
                  <a:cubicBezTo>
                    <a:pt x="389" y="408"/>
                    <a:pt x="389" y="408"/>
                    <a:pt x="389" y="408"/>
                  </a:cubicBezTo>
                  <a:cubicBezTo>
                    <a:pt x="389" y="408"/>
                    <a:pt x="389" y="408"/>
                    <a:pt x="390" y="408"/>
                  </a:cubicBezTo>
                  <a:cubicBezTo>
                    <a:pt x="390" y="407"/>
                    <a:pt x="391" y="407"/>
                    <a:pt x="391" y="407"/>
                  </a:cubicBezTo>
                  <a:cubicBezTo>
                    <a:pt x="392" y="406"/>
                    <a:pt x="393" y="407"/>
                    <a:pt x="394" y="406"/>
                  </a:cubicBezTo>
                  <a:cubicBezTo>
                    <a:pt x="394" y="405"/>
                    <a:pt x="394" y="405"/>
                    <a:pt x="395" y="404"/>
                  </a:cubicBezTo>
                  <a:cubicBezTo>
                    <a:pt x="395" y="403"/>
                    <a:pt x="395" y="402"/>
                    <a:pt x="396" y="401"/>
                  </a:cubicBezTo>
                  <a:cubicBezTo>
                    <a:pt x="397" y="400"/>
                    <a:pt x="399" y="396"/>
                    <a:pt x="401" y="396"/>
                  </a:cubicBezTo>
                  <a:cubicBezTo>
                    <a:pt x="402" y="396"/>
                    <a:pt x="403" y="396"/>
                    <a:pt x="403" y="397"/>
                  </a:cubicBezTo>
                  <a:cubicBezTo>
                    <a:pt x="403" y="398"/>
                    <a:pt x="403" y="399"/>
                    <a:pt x="403" y="400"/>
                  </a:cubicBezTo>
                  <a:cubicBezTo>
                    <a:pt x="403" y="400"/>
                    <a:pt x="403" y="401"/>
                    <a:pt x="403" y="402"/>
                  </a:cubicBezTo>
                  <a:cubicBezTo>
                    <a:pt x="404" y="404"/>
                    <a:pt x="404" y="407"/>
                    <a:pt x="404" y="409"/>
                  </a:cubicBezTo>
                  <a:cubicBezTo>
                    <a:pt x="404" y="410"/>
                    <a:pt x="404" y="411"/>
                    <a:pt x="404" y="412"/>
                  </a:cubicBezTo>
                  <a:cubicBezTo>
                    <a:pt x="404" y="412"/>
                    <a:pt x="404" y="412"/>
                    <a:pt x="404" y="412"/>
                  </a:cubicBezTo>
                  <a:cubicBezTo>
                    <a:pt x="404" y="413"/>
                    <a:pt x="404" y="412"/>
                    <a:pt x="404" y="412"/>
                  </a:cubicBezTo>
                  <a:cubicBezTo>
                    <a:pt x="405" y="412"/>
                    <a:pt x="406" y="411"/>
                    <a:pt x="407" y="412"/>
                  </a:cubicBezTo>
                  <a:cubicBezTo>
                    <a:pt x="408" y="413"/>
                    <a:pt x="408" y="416"/>
                    <a:pt x="408" y="418"/>
                  </a:cubicBezTo>
                  <a:cubicBezTo>
                    <a:pt x="408" y="418"/>
                    <a:pt x="408" y="419"/>
                    <a:pt x="408" y="419"/>
                  </a:cubicBezTo>
                  <a:cubicBezTo>
                    <a:pt x="408" y="419"/>
                    <a:pt x="408" y="420"/>
                    <a:pt x="408" y="420"/>
                  </a:cubicBezTo>
                  <a:cubicBezTo>
                    <a:pt x="408" y="421"/>
                    <a:pt x="408" y="421"/>
                    <a:pt x="408" y="422"/>
                  </a:cubicBezTo>
                  <a:cubicBezTo>
                    <a:pt x="407" y="422"/>
                    <a:pt x="407" y="423"/>
                    <a:pt x="407" y="424"/>
                  </a:cubicBezTo>
                  <a:cubicBezTo>
                    <a:pt x="407" y="425"/>
                    <a:pt x="406" y="426"/>
                    <a:pt x="406" y="427"/>
                  </a:cubicBezTo>
                  <a:cubicBezTo>
                    <a:pt x="406" y="428"/>
                    <a:pt x="405" y="428"/>
                    <a:pt x="406" y="429"/>
                  </a:cubicBezTo>
                  <a:cubicBezTo>
                    <a:pt x="406" y="429"/>
                    <a:pt x="406" y="430"/>
                    <a:pt x="406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7" y="429"/>
                    <a:pt x="407" y="428"/>
                    <a:pt x="407" y="428"/>
                  </a:cubicBezTo>
                  <a:cubicBezTo>
                    <a:pt x="408" y="427"/>
                    <a:pt x="408" y="427"/>
                    <a:pt x="409" y="427"/>
                  </a:cubicBezTo>
                  <a:cubicBezTo>
                    <a:pt x="409" y="426"/>
                    <a:pt x="409" y="426"/>
                    <a:pt x="409" y="425"/>
                  </a:cubicBezTo>
                  <a:cubicBezTo>
                    <a:pt x="410" y="424"/>
                    <a:pt x="414" y="422"/>
                    <a:pt x="415" y="423"/>
                  </a:cubicBezTo>
                  <a:cubicBezTo>
                    <a:pt x="415" y="424"/>
                    <a:pt x="415" y="424"/>
                    <a:pt x="415" y="425"/>
                  </a:cubicBezTo>
                  <a:cubicBezTo>
                    <a:pt x="414" y="425"/>
                    <a:pt x="414" y="426"/>
                    <a:pt x="414" y="427"/>
                  </a:cubicBezTo>
                  <a:cubicBezTo>
                    <a:pt x="414" y="427"/>
                    <a:pt x="414" y="427"/>
                    <a:pt x="414" y="427"/>
                  </a:cubicBezTo>
                  <a:cubicBezTo>
                    <a:pt x="414" y="428"/>
                    <a:pt x="413" y="430"/>
                    <a:pt x="413" y="431"/>
                  </a:cubicBezTo>
                  <a:cubicBezTo>
                    <a:pt x="412" y="431"/>
                    <a:pt x="412" y="431"/>
                    <a:pt x="411" y="432"/>
                  </a:cubicBezTo>
                  <a:cubicBezTo>
                    <a:pt x="411" y="432"/>
                    <a:pt x="411" y="432"/>
                    <a:pt x="411" y="431"/>
                  </a:cubicBezTo>
                  <a:cubicBezTo>
                    <a:pt x="411" y="430"/>
                    <a:pt x="412" y="428"/>
                    <a:pt x="412" y="427"/>
                  </a:cubicBezTo>
                  <a:cubicBezTo>
                    <a:pt x="412" y="426"/>
                    <a:pt x="412" y="426"/>
                    <a:pt x="411" y="426"/>
                  </a:cubicBezTo>
                  <a:cubicBezTo>
                    <a:pt x="411" y="427"/>
                    <a:pt x="408" y="431"/>
                    <a:pt x="408" y="431"/>
                  </a:cubicBezTo>
                  <a:cubicBezTo>
                    <a:pt x="409" y="432"/>
                    <a:pt x="410" y="433"/>
                    <a:pt x="411" y="433"/>
                  </a:cubicBezTo>
                  <a:cubicBezTo>
                    <a:pt x="411" y="434"/>
                    <a:pt x="412" y="435"/>
                    <a:pt x="412" y="434"/>
                  </a:cubicBezTo>
                  <a:cubicBezTo>
                    <a:pt x="414" y="436"/>
                    <a:pt x="415" y="438"/>
                    <a:pt x="417" y="439"/>
                  </a:cubicBezTo>
                  <a:cubicBezTo>
                    <a:pt x="417" y="440"/>
                    <a:pt x="418" y="440"/>
                    <a:pt x="418" y="441"/>
                  </a:cubicBezTo>
                  <a:cubicBezTo>
                    <a:pt x="419" y="441"/>
                    <a:pt x="419" y="442"/>
                    <a:pt x="419" y="443"/>
                  </a:cubicBezTo>
                  <a:cubicBezTo>
                    <a:pt x="419" y="444"/>
                    <a:pt x="418" y="444"/>
                    <a:pt x="418" y="444"/>
                  </a:cubicBezTo>
                  <a:cubicBezTo>
                    <a:pt x="417" y="445"/>
                    <a:pt x="415" y="446"/>
                    <a:pt x="413" y="447"/>
                  </a:cubicBezTo>
                  <a:cubicBezTo>
                    <a:pt x="413" y="447"/>
                    <a:pt x="412" y="447"/>
                    <a:pt x="411" y="447"/>
                  </a:cubicBezTo>
                  <a:cubicBezTo>
                    <a:pt x="411" y="447"/>
                    <a:pt x="411" y="447"/>
                    <a:pt x="410" y="448"/>
                  </a:cubicBezTo>
                  <a:cubicBezTo>
                    <a:pt x="410" y="448"/>
                    <a:pt x="409" y="448"/>
                    <a:pt x="409" y="448"/>
                  </a:cubicBezTo>
                  <a:cubicBezTo>
                    <a:pt x="409" y="448"/>
                    <a:pt x="409" y="447"/>
                    <a:pt x="409" y="447"/>
                  </a:cubicBezTo>
                  <a:cubicBezTo>
                    <a:pt x="409" y="447"/>
                    <a:pt x="409" y="447"/>
                    <a:pt x="409" y="447"/>
                  </a:cubicBezTo>
                  <a:cubicBezTo>
                    <a:pt x="410" y="447"/>
                    <a:pt x="410" y="447"/>
                    <a:pt x="411" y="446"/>
                  </a:cubicBezTo>
                  <a:cubicBezTo>
                    <a:pt x="413" y="445"/>
                    <a:pt x="414" y="445"/>
                    <a:pt x="415" y="443"/>
                  </a:cubicBezTo>
                  <a:cubicBezTo>
                    <a:pt x="416" y="443"/>
                    <a:pt x="416" y="442"/>
                    <a:pt x="416" y="441"/>
                  </a:cubicBezTo>
                  <a:cubicBezTo>
                    <a:pt x="416" y="440"/>
                    <a:pt x="414" y="438"/>
                    <a:pt x="413" y="437"/>
                  </a:cubicBezTo>
                  <a:cubicBezTo>
                    <a:pt x="412" y="436"/>
                    <a:pt x="410" y="435"/>
                    <a:pt x="409" y="433"/>
                  </a:cubicBezTo>
                  <a:cubicBezTo>
                    <a:pt x="409" y="433"/>
                    <a:pt x="408" y="433"/>
                    <a:pt x="408" y="433"/>
                  </a:cubicBezTo>
                  <a:cubicBezTo>
                    <a:pt x="408" y="433"/>
                    <a:pt x="407" y="435"/>
                    <a:pt x="407" y="436"/>
                  </a:cubicBezTo>
                  <a:cubicBezTo>
                    <a:pt x="406" y="437"/>
                    <a:pt x="405" y="438"/>
                    <a:pt x="404" y="439"/>
                  </a:cubicBezTo>
                  <a:cubicBezTo>
                    <a:pt x="404" y="440"/>
                    <a:pt x="404" y="441"/>
                    <a:pt x="403" y="442"/>
                  </a:cubicBezTo>
                  <a:cubicBezTo>
                    <a:pt x="403" y="444"/>
                    <a:pt x="402" y="446"/>
                    <a:pt x="401" y="447"/>
                  </a:cubicBezTo>
                  <a:cubicBezTo>
                    <a:pt x="400" y="447"/>
                    <a:pt x="400" y="447"/>
                    <a:pt x="400" y="447"/>
                  </a:cubicBezTo>
                  <a:cubicBezTo>
                    <a:pt x="399" y="447"/>
                    <a:pt x="399" y="446"/>
                    <a:pt x="399" y="446"/>
                  </a:cubicBezTo>
                  <a:cubicBezTo>
                    <a:pt x="399" y="445"/>
                    <a:pt x="399" y="445"/>
                    <a:pt x="399" y="444"/>
                  </a:cubicBezTo>
                  <a:cubicBezTo>
                    <a:pt x="400" y="441"/>
                    <a:pt x="401" y="438"/>
                    <a:pt x="403" y="435"/>
                  </a:cubicBezTo>
                  <a:cubicBezTo>
                    <a:pt x="404" y="434"/>
                    <a:pt x="404" y="432"/>
                    <a:pt x="405" y="431"/>
                  </a:cubicBezTo>
                  <a:cubicBezTo>
                    <a:pt x="405" y="431"/>
                    <a:pt x="405" y="431"/>
                    <a:pt x="405" y="431"/>
                  </a:cubicBezTo>
                  <a:cubicBezTo>
                    <a:pt x="405" y="430"/>
                    <a:pt x="404" y="429"/>
                    <a:pt x="404" y="428"/>
                  </a:cubicBezTo>
                  <a:cubicBezTo>
                    <a:pt x="404" y="425"/>
                    <a:pt x="405" y="421"/>
                    <a:pt x="404" y="418"/>
                  </a:cubicBezTo>
                  <a:cubicBezTo>
                    <a:pt x="404" y="418"/>
                    <a:pt x="405" y="418"/>
                    <a:pt x="405" y="418"/>
                  </a:cubicBezTo>
                  <a:cubicBezTo>
                    <a:pt x="404" y="418"/>
                    <a:pt x="404" y="418"/>
                    <a:pt x="404" y="418"/>
                  </a:cubicBezTo>
                  <a:cubicBezTo>
                    <a:pt x="404" y="419"/>
                    <a:pt x="404" y="419"/>
                    <a:pt x="403" y="420"/>
                  </a:cubicBezTo>
                  <a:cubicBezTo>
                    <a:pt x="403" y="420"/>
                    <a:pt x="403" y="421"/>
                    <a:pt x="403" y="422"/>
                  </a:cubicBezTo>
                  <a:cubicBezTo>
                    <a:pt x="402" y="423"/>
                    <a:pt x="401" y="424"/>
                    <a:pt x="400" y="426"/>
                  </a:cubicBezTo>
                  <a:cubicBezTo>
                    <a:pt x="399" y="428"/>
                    <a:pt x="398" y="430"/>
                    <a:pt x="396" y="431"/>
                  </a:cubicBezTo>
                  <a:cubicBezTo>
                    <a:pt x="396" y="431"/>
                    <a:pt x="396" y="432"/>
                    <a:pt x="395" y="432"/>
                  </a:cubicBezTo>
                  <a:cubicBezTo>
                    <a:pt x="395" y="432"/>
                    <a:pt x="395" y="432"/>
                    <a:pt x="395" y="431"/>
                  </a:cubicBezTo>
                  <a:cubicBezTo>
                    <a:pt x="395" y="431"/>
                    <a:pt x="395" y="431"/>
                    <a:pt x="395" y="431"/>
                  </a:cubicBezTo>
                  <a:cubicBezTo>
                    <a:pt x="396" y="430"/>
                    <a:pt x="397" y="428"/>
                    <a:pt x="397" y="427"/>
                  </a:cubicBezTo>
                  <a:cubicBezTo>
                    <a:pt x="398" y="425"/>
                    <a:pt x="399" y="422"/>
                    <a:pt x="400" y="420"/>
                  </a:cubicBezTo>
                  <a:cubicBezTo>
                    <a:pt x="400" y="420"/>
                    <a:pt x="402" y="417"/>
                    <a:pt x="402" y="417"/>
                  </a:cubicBezTo>
                  <a:cubicBezTo>
                    <a:pt x="402" y="416"/>
                    <a:pt x="401" y="416"/>
                    <a:pt x="401" y="416"/>
                  </a:cubicBezTo>
                  <a:cubicBezTo>
                    <a:pt x="401" y="416"/>
                    <a:pt x="401" y="416"/>
                    <a:pt x="400" y="416"/>
                  </a:cubicBezTo>
                  <a:cubicBezTo>
                    <a:pt x="400" y="416"/>
                    <a:pt x="400" y="416"/>
                    <a:pt x="400" y="417"/>
                  </a:cubicBezTo>
                  <a:cubicBezTo>
                    <a:pt x="400" y="417"/>
                    <a:pt x="399" y="419"/>
                    <a:pt x="398" y="418"/>
                  </a:cubicBezTo>
                  <a:cubicBezTo>
                    <a:pt x="399" y="417"/>
                    <a:pt x="399" y="416"/>
                    <a:pt x="398" y="415"/>
                  </a:cubicBezTo>
                  <a:cubicBezTo>
                    <a:pt x="398" y="415"/>
                    <a:pt x="398" y="414"/>
                    <a:pt x="398" y="414"/>
                  </a:cubicBezTo>
                  <a:cubicBezTo>
                    <a:pt x="398" y="413"/>
                    <a:pt x="397" y="412"/>
                    <a:pt x="397" y="411"/>
                  </a:cubicBezTo>
                  <a:cubicBezTo>
                    <a:pt x="397" y="411"/>
                    <a:pt x="396" y="409"/>
                    <a:pt x="396" y="409"/>
                  </a:cubicBezTo>
                  <a:cubicBezTo>
                    <a:pt x="396" y="407"/>
                    <a:pt x="399" y="409"/>
                    <a:pt x="400" y="409"/>
                  </a:cubicBezTo>
                  <a:cubicBezTo>
                    <a:pt x="400" y="409"/>
                    <a:pt x="400" y="409"/>
                    <a:pt x="400" y="409"/>
                  </a:cubicBezTo>
                  <a:cubicBezTo>
                    <a:pt x="400" y="410"/>
                    <a:pt x="400" y="411"/>
                    <a:pt x="400" y="412"/>
                  </a:cubicBezTo>
                  <a:cubicBezTo>
                    <a:pt x="400" y="413"/>
                    <a:pt x="400" y="415"/>
                    <a:pt x="401" y="415"/>
                  </a:cubicBezTo>
                  <a:cubicBezTo>
                    <a:pt x="401" y="415"/>
                    <a:pt x="401" y="415"/>
                    <a:pt x="401" y="414"/>
                  </a:cubicBezTo>
                  <a:cubicBezTo>
                    <a:pt x="401" y="414"/>
                    <a:pt x="401" y="414"/>
                    <a:pt x="402" y="414"/>
                  </a:cubicBezTo>
                  <a:cubicBezTo>
                    <a:pt x="401" y="413"/>
                    <a:pt x="401" y="413"/>
                    <a:pt x="401" y="413"/>
                  </a:cubicBezTo>
                  <a:cubicBezTo>
                    <a:pt x="401" y="412"/>
                    <a:pt x="401" y="412"/>
                    <a:pt x="401" y="412"/>
                  </a:cubicBezTo>
                  <a:cubicBezTo>
                    <a:pt x="401" y="411"/>
                    <a:pt x="401" y="410"/>
                    <a:pt x="401" y="410"/>
                  </a:cubicBezTo>
                  <a:cubicBezTo>
                    <a:pt x="401" y="408"/>
                    <a:pt x="401" y="406"/>
                    <a:pt x="401" y="405"/>
                  </a:cubicBezTo>
                  <a:cubicBezTo>
                    <a:pt x="401" y="404"/>
                    <a:pt x="400" y="404"/>
                    <a:pt x="400" y="403"/>
                  </a:cubicBezTo>
                  <a:cubicBezTo>
                    <a:pt x="400" y="402"/>
                    <a:pt x="400" y="401"/>
                    <a:pt x="399" y="400"/>
                  </a:cubicBezTo>
                  <a:cubicBezTo>
                    <a:pt x="398" y="402"/>
                    <a:pt x="397" y="405"/>
                    <a:pt x="396" y="407"/>
                  </a:cubicBezTo>
                  <a:cubicBezTo>
                    <a:pt x="396" y="408"/>
                    <a:pt x="395" y="409"/>
                    <a:pt x="395" y="410"/>
                  </a:cubicBezTo>
                  <a:cubicBezTo>
                    <a:pt x="395" y="410"/>
                    <a:pt x="395" y="411"/>
                    <a:pt x="395" y="411"/>
                  </a:cubicBezTo>
                  <a:cubicBezTo>
                    <a:pt x="395" y="412"/>
                    <a:pt x="395" y="413"/>
                    <a:pt x="396" y="414"/>
                  </a:cubicBezTo>
                  <a:cubicBezTo>
                    <a:pt x="396" y="414"/>
                    <a:pt x="397" y="415"/>
                    <a:pt x="397" y="415"/>
                  </a:cubicBezTo>
                  <a:cubicBezTo>
                    <a:pt x="398" y="415"/>
                    <a:pt x="398" y="415"/>
                    <a:pt x="398" y="415"/>
                  </a:cubicBezTo>
                  <a:cubicBezTo>
                    <a:pt x="398" y="416"/>
                    <a:pt x="397" y="416"/>
                    <a:pt x="397" y="416"/>
                  </a:cubicBezTo>
                  <a:cubicBezTo>
                    <a:pt x="397" y="416"/>
                    <a:pt x="396" y="416"/>
                    <a:pt x="396" y="416"/>
                  </a:cubicBezTo>
                  <a:cubicBezTo>
                    <a:pt x="395" y="417"/>
                    <a:pt x="396" y="418"/>
                    <a:pt x="396" y="419"/>
                  </a:cubicBezTo>
                  <a:cubicBezTo>
                    <a:pt x="396" y="420"/>
                    <a:pt x="395" y="422"/>
                    <a:pt x="394" y="423"/>
                  </a:cubicBezTo>
                  <a:cubicBezTo>
                    <a:pt x="394" y="423"/>
                    <a:pt x="394" y="423"/>
                    <a:pt x="394" y="422"/>
                  </a:cubicBezTo>
                  <a:cubicBezTo>
                    <a:pt x="394" y="422"/>
                    <a:pt x="394" y="416"/>
                    <a:pt x="394" y="416"/>
                  </a:cubicBezTo>
                  <a:cubicBezTo>
                    <a:pt x="393" y="416"/>
                    <a:pt x="393" y="416"/>
                    <a:pt x="393" y="416"/>
                  </a:cubicBezTo>
                  <a:cubicBezTo>
                    <a:pt x="393" y="416"/>
                    <a:pt x="393" y="416"/>
                    <a:pt x="393" y="416"/>
                  </a:cubicBezTo>
                  <a:cubicBezTo>
                    <a:pt x="393" y="417"/>
                    <a:pt x="393" y="418"/>
                    <a:pt x="393" y="419"/>
                  </a:cubicBezTo>
                  <a:cubicBezTo>
                    <a:pt x="393" y="419"/>
                    <a:pt x="393" y="420"/>
                    <a:pt x="393" y="420"/>
                  </a:cubicBezTo>
                  <a:cubicBezTo>
                    <a:pt x="392" y="422"/>
                    <a:pt x="392" y="424"/>
                    <a:pt x="393" y="426"/>
                  </a:cubicBezTo>
                  <a:cubicBezTo>
                    <a:pt x="393" y="426"/>
                    <a:pt x="393" y="427"/>
                    <a:pt x="393" y="427"/>
                  </a:cubicBezTo>
                  <a:cubicBezTo>
                    <a:pt x="393" y="427"/>
                    <a:pt x="393" y="427"/>
                    <a:pt x="393" y="427"/>
                  </a:cubicBezTo>
                  <a:cubicBezTo>
                    <a:pt x="393" y="427"/>
                    <a:pt x="393" y="428"/>
                    <a:pt x="393" y="427"/>
                  </a:cubicBezTo>
                  <a:cubicBezTo>
                    <a:pt x="392" y="428"/>
                    <a:pt x="392" y="427"/>
                    <a:pt x="391" y="427"/>
                  </a:cubicBezTo>
                  <a:cubicBezTo>
                    <a:pt x="391" y="427"/>
                    <a:pt x="391" y="427"/>
                    <a:pt x="390" y="427"/>
                  </a:cubicBezTo>
                  <a:cubicBezTo>
                    <a:pt x="389" y="426"/>
                    <a:pt x="387" y="425"/>
                    <a:pt x="385" y="423"/>
                  </a:cubicBezTo>
                  <a:cubicBezTo>
                    <a:pt x="385" y="423"/>
                    <a:pt x="384" y="423"/>
                    <a:pt x="385" y="423"/>
                  </a:cubicBezTo>
                  <a:cubicBezTo>
                    <a:pt x="385" y="422"/>
                    <a:pt x="384" y="422"/>
                    <a:pt x="384" y="422"/>
                  </a:cubicBezTo>
                  <a:cubicBezTo>
                    <a:pt x="386" y="422"/>
                    <a:pt x="387" y="422"/>
                    <a:pt x="388" y="423"/>
                  </a:cubicBezTo>
                  <a:cubicBezTo>
                    <a:pt x="389" y="423"/>
                    <a:pt x="389" y="424"/>
                    <a:pt x="390" y="423"/>
                  </a:cubicBezTo>
                  <a:cubicBezTo>
                    <a:pt x="390" y="423"/>
                    <a:pt x="390" y="423"/>
                    <a:pt x="390" y="423"/>
                  </a:cubicBezTo>
                  <a:cubicBezTo>
                    <a:pt x="391" y="421"/>
                    <a:pt x="381" y="416"/>
                    <a:pt x="380" y="416"/>
                  </a:cubicBezTo>
                  <a:cubicBezTo>
                    <a:pt x="380" y="416"/>
                    <a:pt x="379" y="416"/>
                    <a:pt x="379" y="416"/>
                  </a:cubicBezTo>
                  <a:cubicBezTo>
                    <a:pt x="379" y="416"/>
                    <a:pt x="379" y="416"/>
                    <a:pt x="379" y="415"/>
                  </a:cubicBezTo>
                  <a:cubicBezTo>
                    <a:pt x="379" y="415"/>
                    <a:pt x="379" y="415"/>
                    <a:pt x="379" y="415"/>
                  </a:cubicBezTo>
                  <a:cubicBezTo>
                    <a:pt x="381" y="414"/>
                    <a:pt x="389" y="417"/>
                    <a:pt x="391" y="419"/>
                  </a:cubicBezTo>
                  <a:cubicBezTo>
                    <a:pt x="391" y="419"/>
                    <a:pt x="391" y="419"/>
                    <a:pt x="391" y="419"/>
                  </a:cubicBezTo>
                  <a:cubicBezTo>
                    <a:pt x="391" y="419"/>
                    <a:pt x="391" y="419"/>
                    <a:pt x="391" y="419"/>
                  </a:cubicBezTo>
                  <a:cubicBezTo>
                    <a:pt x="391" y="418"/>
                    <a:pt x="391" y="417"/>
                    <a:pt x="391" y="417"/>
                  </a:cubicBezTo>
                  <a:cubicBezTo>
                    <a:pt x="391" y="416"/>
                    <a:pt x="390" y="416"/>
                    <a:pt x="390" y="416"/>
                  </a:cubicBezTo>
                  <a:cubicBezTo>
                    <a:pt x="391" y="415"/>
                    <a:pt x="391" y="415"/>
                    <a:pt x="391" y="415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2" y="413"/>
                    <a:pt x="392" y="412"/>
                    <a:pt x="392" y="412"/>
                  </a:cubicBezTo>
                  <a:cubicBezTo>
                    <a:pt x="392" y="411"/>
                    <a:pt x="392" y="411"/>
                    <a:pt x="392" y="411"/>
                  </a:cubicBezTo>
                  <a:cubicBezTo>
                    <a:pt x="392" y="410"/>
                    <a:pt x="392" y="410"/>
                    <a:pt x="392" y="410"/>
                  </a:cubicBezTo>
                  <a:cubicBezTo>
                    <a:pt x="391" y="410"/>
                    <a:pt x="389" y="412"/>
                    <a:pt x="389" y="413"/>
                  </a:cubicBezTo>
                  <a:cubicBezTo>
                    <a:pt x="389" y="413"/>
                    <a:pt x="389" y="414"/>
                    <a:pt x="388" y="415"/>
                  </a:cubicBezTo>
                  <a:cubicBezTo>
                    <a:pt x="388" y="415"/>
                    <a:pt x="387" y="415"/>
                    <a:pt x="387" y="415"/>
                  </a:cubicBezTo>
                  <a:cubicBezTo>
                    <a:pt x="387" y="414"/>
                    <a:pt x="387" y="414"/>
                    <a:pt x="388" y="413"/>
                  </a:cubicBezTo>
                  <a:cubicBezTo>
                    <a:pt x="388" y="413"/>
                    <a:pt x="388" y="413"/>
                    <a:pt x="388" y="413"/>
                  </a:cubicBezTo>
                  <a:cubicBezTo>
                    <a:pt x="387" y="413"/>
                    <a:pt x="386" y="414"/>
                    <a:pt x="385" y="413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85" y="413"/>
                    <a:pt x="386" y="413"/>
                    <a:pt x="386" y="413"/>
                  </a:cubicBezTo>
                  <a:cubicBezTo>
                    <a:pt x="386" y="412"/>
                    <a:pt x="386" y="412"/>
                    <a:pt x="386" y="412"/>
                  </a:cubicBezTo>
                  <a:cubicBezTo>
                    <a:pt x="387" y="411"/>
                    <a:pt x="387" y="411"/>
                    <a:pt x="388" y="410"/>
                  </a:cubicBezTo>
                  <a:cubicBezTo>
                    <a:pt x="388" y="409"/>
                    <a:pt x="388" y="408"/>
                    <a:pt x="388" y="407"/>
                  </a:cubicBezTo>
                  <a:cubicBezTo>
                    <a:pt x="387" y="405"/>
                    <a:pt x="387" y="402"/>
                    <a:pt x="387" y="400"/>
                  </a:cubicBezTo>
                  <a:cubicBezTo>
                    <a:pt x="387" y="399"/>
                    <a:pt x="386" y="398"/>
                    <a:pt x="386" y="397"/>
                  </a:cubicBezTo>
                  <a:cubicBezTo>
                    <a:pt x="385" y="396"/>
                    <a:pt x="384" y="396"/>
                    <a:pt x="383" y="395"/>
                  </a:cubicBezTo>
                  <a:close/>
                  <a:moveTo>
                    <a:pt x="398" y="404"/>
                  </a:moveTo>
                  <a:cubicBezTo>
                    <a:pt x="398" y="404"/>
                    <a:pt x="398" y="403"/>
                    <a:pt x="398" y="403"/>
                  </a:cubicBezTo>
                  <a:cubicBezTo>
                    <a:pt x="398" y="404"/>
                    <a:pt x="398" y="404"/>
                    <a:pt x="398" y="403"/>
                  </a:cubicBezTo>
                  <a:cubicBezTo>
                    <a:pt x="398" y="404"/>
                    <a:pt x="398" y="404"/>
                    <a:pt x="398" y="404"/>
                  </a:cubicBezTo>
                  <a:cubicBezTo>
                    <a:pt x="398" y="404"/>
                    <a:pt x="398" y="404"/>
                    <a:pt x="398" y="404"/>
                  </a:cubicBezTo>
                  <a:close/>
                  <a:moveTo>
                    <a:pt x="415" y="446"/>
                  </a:moveTo>
                  <a:cubicBezTo>
                    <a:pt x="415" y="446"/>
                    <a:pt x="415" y="447"/>
                    <a:pt x="415" y="447"/>
                  </a:cubicBezTo>
                  <a:cubicBezTo>
                    <a:pt x="416" y="446"/>
                    <a:pt x="415" y="446"/>
                    <a:pt x="415" y="446"/>
                  </a:cubicBezTo>
                  <a:cubicBezTo>
                    <a:pt x="415" y="446"/>
                    <a:pt x="415" y="446"/>
                    <a:pt x="415" y="446"/>
                  </a:cubicBezTo>
                  <a:close/>
                  <a:moveTo>
                    <a:pt x="119" y="391"/>
                  </a:moveTo>
                  <a:cubicBezTo>
                    <a:pt x="120" y="393"/>
                    <a:pt x="119" y="398"/>
                    <a:pt x="117" y="400"/>
                  </a:cubicBezTo>
                  <a:cubicBezTo>
                    <a:pt x="116" y="401"/>
                    <a:pt x="115" y="401"/>
                    <a:pt x="114" y="402"/>
                  </a:cubicBezTo>
                  <a:cubicBezTo>
                    <a:pt x="113" y="402"/>
                    <a:pt x="111" y="403"/>
                    <a:pt x="110" y="403"/>
                  </a:cubicBezTo>
                  <a:cubicBezTo>
                    <a:pt x="110" y="403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3" y="401"/>
                    <a:pt x="115" y="398"/>
                    <a:pt x="116" y="395"/>
                  </a:cubicBezTo>
                  <a:cubicBezTo>
                    <a:pt x="117" y="394"/>
                    <a:pt x="118" y="392"/>
                    <a:pt x="119" y="391"/>
                  </a:cubicBezTo>
                  <a:close/>
                  <a:moveTo>
                    <a:pt x="126" y="403"/>
                  </a:moveTo>
                  <a:cubicBezTo>
                    <a:pt x="128" y="405"/>
                    <a:pt x="127" y="405"/>
                    <a:pt x="126" y="407"/>
                  </a:cubicBezTo>
                  <a:cubicBezTo>
                    <a:pt x="126" y="407"/>
                    <a:pt x="126" y="407"/>
                    <a:pt x="126" y="408"/>
                  </a:cubicBezTo>
                  <a:cubicBezTo>
                    <a:pt x="126" y="408"/>
                    <a:pt x="126" y="409"/>
                    <a:pt x="126" y="409"/>
                  </a:cubicBezTo>
                  <a:cubicBezTo>
                    <a:pt x="126" y="410"/>
                    <a:pt x="126" y="411"/>
                    <a:pt x="127" y="412"/>
                  </a:cubicBezTo>
                  <a:cubicBezTo>
                    <a:pt x="127" y="413"/>
                    <a:pt x="127" y="414"/>
                    <a:pt x="127" y="414"/>
                  </a:cubicBezTo>
                  <a:cubicBezTo>
                    <a:pt x="127" y="415"/>
                    <a:pt x="125" y="417"/>
                    <a:pt x="124" y="417"/>
                  </a:cubicBezTo>
                  <a:cubicBezTo>
                    <a:pt x="123" y="417"/>
                    <a:pt x="122" y="417"/>
                    <a:pt x="122" y="416"/>
                  </a:cubicBezTo>
                  <a:cubicBezTo>
                    <a:pt x="120" y="416"/>
                    <a:pt x="119" y="416"/>
                    <a:pt x="117" y="416"/>
                  </a:cubicBezTo>
                  <a:cubicBezTo>
                    <a:pt x="117" y="416"/>
                    <a:pt x="115" y="416"/>
                    <a:pt x="115" y="416"/>
                  </a:cubicBezTo>
                  <a:cubicBezTo>
                    <a:pt x="114" y="416"/>
                    <a:pt x="114" y="416"/>
                    <a:pt x="113" y="417"/>
                  </a:cubicBezTo>
                  <a:cubicBezTo>
                    <a:pt x="112" y="418"/>
                    <a:pt x="110" y="418"/>
                    <a:pt x="108" y="418"/>
                  </a:cubicBezTo>
                  <a:cubicBezTo>
                    <a:pt x="108" y="418"/>
                    <a:pt x="107" y="418"/>
                    <a:pt x="108" y="418"/>
                  </a:cubicBezTo>
                  <a:cubicBezTo>
                    <a:pt x="108" y="418"/>
                    <a:pt x="108" y="418"/>
                    <a:pt x="108" y="418"/>
                  </a:cubicBezTo>
                  <a:cubicBezTo>
                    <a:pt x="108" y="417"/>
                    <a:pt x="109" y="417"/>
                    <a:pt x="110" y="416"/>
                  </a:cubicBezTo>
                  <a:cubicBezTo>
                    <a:pt x="110" y="416"/>
                    <a:pt x="110" y="416"/>
                    <a:pt x="110" y="416"/>
                  </a:cubicBezTo>
                  <a:cubicBezTo>
                    <a:pt x="108" y="416"/>
                    <a:pt x="107" y="415"/>
                    <a:pt x="106" y="415"/>
                  </a:cubicBezTo>
                  <a:cubicBezTo>
                    <a:pt x="106" y="414"/>
                    <a:pt x="105" y="414"/>
                    <a:pt x="105" y="414"/>
                  </a:cubicBezTo>
                  <a:cubicBezTo>
                    <a:pt x="105" y="414"/>
                    <a:pt x="104" y="415"/>
                    <a:pt x="104" y="415"/>
                  </a:cubicBezTo>
                  <a:cubicBezTo>
                    <a:pt x="103" y="416"/>
                    <a:pt x="102" y="417"/>
                    <a:pt x="102" y="417"/>
                  </a:cubicBezTo>
                  <a:cubicBezTo>
                    <a:pt x="101" y="417"/>
                    <a:pt x="101" y="418"/>
                    <a:pt x="101" y="418"/>
                  </a:cubicBezTo>
                  <a:cubicBezTo>
                    <a:pt x="100" y="418"/>
                    <a:pt x="100" y="418"/>
                    <a:pt x="100" y="419"/>
                  </a:cubicBezTo>
                  <a:cubicBezTo>
                    <a:pt x="99" y="419"/>
                    <a:pt x="99" y="419"/>
                    <a:pt x="98" y="419"/>
                  </a:cubicBezTo>
                  <a:cubicBezTo>
                    <a:pt x="97" y="420"/>
                    <a:pt x="96" y="421"/>
                    <a:pt x="95" y="422"/>
                  </a:cubicBezTo>
                  <a:cubicBezTo>
                    <a:pt x="94" y="422"/>
                    <a:pt x="93" y="423"/>
                    <a:pt x="93" y="423"/>
                  </a:cubicBezTo>
                  <a:cubicBezTo>
                    <a:pt x="92" y="423"/>
                    <a:pt x="91" y="424"/>
                    <a:pt x="90" y="425"/>
                  </a:cubicBezTo>
                  <a:cubicBezTo>
                    <a:pt x="90" y="425"/>
                    <a:pt x="89" y="425"/>
                    <a:pt x="89" y="425"/>
                  </a:cubicBezTo>
                  <a:cubicBezTo>
                    <a:pt x="88" y="425"/>
                    <a:pt x="88" y="426"/>
                    <a:pt x="88" y="426"/>
                  </a:cubicBezTo>
                  <a:cubicBezTo>
                    <a:pt x="87" y="426"/>
                    <a:pt x="86" y="427"/>
                    <a:pt x="85" y="428"/>
                  </a:cubicBezTo>
                  <a:cubicBezTo>
                    <a:pt x="84" y="428"/>
                    <a:pt x="84" y="428"/>
                    <a:pt x="84" y="428"/>
                  </a:cubicBezTo>
                  <a:cubicBezTo>
                    <a:pt x="83" y="428"/>
                    <a:pt x="83" y="428"/>
                    <a:pt x="83" y="428"/>
                  </a:cubicBezTo>
                  <a:cubicBezTo>
                    <a:pt x="83" y="428"/>
                    <a:pt x="82" y="426"/>
                    <a:pt x="82" y="426"/>
                  </a:cubicBezTo>
                  <a:cubicBezTo>
                    <a:pt x="82" y="425"/>
                    <a:pt x="82" y="425"/>
                    <a:pt x="82" y="425"/>
                  </a:cubicBezTo>
                  <a:cubicBezTo>
                    <a:pt x="83" y="423"/>
                    <a:pt x="85" y="422"/>
                    <a:pt x="86" y="421"/>
                  </a:cubicBezTo>
                  <a:cubicBezTo>
                    <a:pt x="88" y="418"/>
                    <a:pt x="91" y="415"/>
                    <a:pt x="93" y="413"/>
                  </a:cubicBezTo>
                  <a:cubicBezTo>
                    <a:pt x="95" y="412"/>
                    <a:pt x="96" y="411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7" y="410"/>
                    <a:pt x="97" y="410"/>
                    <a:pt x="98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7" y="412"/>
                    <a:pt x="97" y="412"/>
                  </a:cubicBezTo>
                  <a:cubicBezTo>
                    <a:pt x="96" y="414"/>
                    <a:pt x="95" y="415"/>
                    <a:pt x="94" y="417"/>
                  </a:cubicBezTo>
                  <a:cubicBezTo>
                    <a:pt x="94" y="417"/>
                    <a:pt x="94" y="418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18"/>
                    <a:pt x="97" y="417"/>
                  </a:cubicBezTo>
                  <a:cubicBezTo>
                    <a:pt x="98" y="417"/>
                    <a:pt x="99" y="416"/>
                    <a:pt x="100" y="415"/>
                  </a:cubicBezTo>
                  <a:cubicBezTo>
                    <a:pt x="100" y="415"/>
                    <a:pt x="101" y="414"/>
                    <a:pt x="102" y="414"/>
                  </a:cubicBezTo>
                  <a:cubicBezTo>
                    <a:pt x="103" y="413"/>
                    <a:pt x="102" y="412"/>
                    <a:pt x="104" y="411"/>
                  </a:cubicBezTo>
                  <a:cubicBezTo>
                    <a:pt x="105" y="410"/>
                    <a:pt x="107" y="411"/>
                    <a:pt x="109" y="411"/>
                  </a:cubicBezTo>
                  <a:cubicBezTo>
                    <a:pt x="110" y="411"/>
                    <a:pt x="112" y="411"/>
                    <a:pt x="113" y="411"/>
                  </a:cubicBezTo>
                  <a:cubicBezTo>
                    <a:pt x="113" y="411"/>
                    <a:pt x="115" y="411"/>
                    <a:pt x="115" y="411"/>
                  </a:cubicBezTo>
                  <a:cubicBezTo>
                    <a:pt x="117" y="410"/>
                    <a:pt x="118" y="409"/>
                    <a:pt x="119" y="408"/>
                  </a:cubicBezTo>
                  <a:cubicBezTo>
                    <a:pt x="120" y="407"/>
                    <a:pt x="122" y="406"/>
                    <a:pt x="123" y="405"/>
                  </a:cubicBezTo>
                  <a:cubicBezTo>
                    <a:pt x="124" y="404"/>
                    <a:pt x="125" y="403"/>
                    <a:pt x="126" y="403"/>
                  </a:cubicBezTo>
                  <a:close/>
                  <a:moveTo>
                    <a:pt x="125" y="408"/>
                  </a:moveTo>
                  <a:cubicBezTo>
                    <a:pt x="125" y="409"/>
                    <a:pt x="124" y="412"/>
                    <a:pt x="123" y="412"/>
                  </a:cubicBezTo>
                  <a:cubicBezTo>
                    <a:pt x="122" y="412"/>
                    <a:pt x="122" y="412"/>
                    <a:pt x="121" y="412"/>
                  </a:cubicBezTo>
                  <a:cubicBezTo>
                    <a:pt x="121" y="412"/>
                    <a:pt x="121" y="412"/>
                    <a:pt x="121" y="412"/>
                  </a:cubicBezTo>
                  <a:cubicBezTo>
                    <a:pt x="121" y="412"/>
                    <a:pt x="122" y="411"/>
                    <a:pt x="123" y="411"/>
                  </a:cubicBezTo>
                  <a:cubicBezTo>
                    <a:pt x="124" y="410"/>
                    <a:pt x="124" y="409"/>
                    <a:pt x="125" y="408"/>
                  </a:cubicBezTo>
                  <a:close/>
                  <a:moveTo>
                    <a:pt x="135" y="418"/>
                  </a:moveTo>
                  <a:cubicBezTo>
                    <a:pt x="136" y="419"/>
                    <a:pt x="137" y="420"/>
                    <a:pt x="137" y="421"/>
                  </a:cubicBezTo>
                  <a:cubicBezTo>
                    <a:pt x="136" y="422"/>
                    <a:pt x="135" y="423"/>
                    <a:pt x="134" y="424"/>
                  </a:cubicBezTo>
                  <a:cubicBezTo>
                    <a:pt x="132" y="425"/>
                    <a:pt x="131" y="426"/>
                    <a:pt x="129" y="427"/>
                  </a:cubicBezTo>
                  <a:cubicBezTo>
                    <a:pt x="128" y="428"/>
                    <a:pt x="127" y="428"/>
                    <a:pt x="127" y="429"/>
                  </a:cubicBezTo>
                  <a:cubicBezTo>
                    <a:pt x="126" y="430"/>
                    <a:pt x="124" y="431"/>
                    <a:pt x="124" y="432"/>
                  </a:cubicBezTo>
                  <a:cubicBezTo>
                    <a:pt x="122" y="434"/>
                    <a:pt x="120" y="436"/>
                    <a:pt x="119" y="437"/>
                  </a:cubicBezTo>
                  <a:cubicBezTo>
                    <a:pt x="119" y="437"/>
                    <a:pt x="118" y="438"/>
                    <a:pt x="119" y="438"/>
                  </a:cubicBezTo>
                  <a:cubicBezTo>
                    <a:pt x="119" y="438"/>
                    <a:pt x="119" y="438"/>
                    <a:pt x="118" y="438"/>
                  </a:cubicBezTo>
                  <a:cubicBezTo>
                    <a:pt x="118" y="438"/>
                    <a:pt x="117" y="440"/>
                    <a:pt x="117" y="440"/>
                  </a:cubicBezTo>
                  <a:cubicBezTo>
                    <a:pt x="115" y="442"/>
                    <a:pt x="114" y="443"/>
                    <a:pt x="112" y="445"/>
                  </a:cubicBezTo>
                  <a:cubicBezTo>
                    <a:pt x="112" y="446"/>
                    <a:pt x="111" y="447"/>
                    <a:pt x="111" y="447"/>
                  </a:cubicBezTo>
                  <a:cubicBezTo>
                    <a:pt x="110" y="447"/>
                    <a:pt x="110" y="448"/>
                    <a:pt x="110" y="448"/>
                  </a:cubicBezTo>
                  <a:cubicBezTo>
                    <a:pt x="109" y="448"/>
                    <a:pt x="109" y="447"/>
                    <a:pt x="109" y="447"/>
                  </a:cubicBezTo>
                  <a:cubicBezTo>
                    <a:pt x="109" y="447"/>
                    <a:pt x="108" y="446"/>
                    <a:pt x="108" y="446"/>
                  </a:cubicBezTo>
                  <a:cubicBezTo>
                    <a:pt x="108" y="445"/>
                    <a:pt x="108" y="444"/>
                    <a:pt x="108" y="443"/>
                  </a:cubicBezTo>
                  <a:cubicBezTo>
                    <a:pt x="108" y="442"/>
                    <a:pt x="108" y="441"/>
                    <a:pt x="108" y="441"/>
                  </a:cubicBezTo>
                  <a:cubicBezTo>
                    <a:pt x="108" y="440"/>
                    <a:pt x="108" y="440"/>
                    <a:pt x="108" y="439"/>
                  </a:cubicBezTo>
                  <a:cubicBezTo>
                    <a:pt x="108" y="438"/>
                    <a:pt x="108" y="437"/>
                    <a:pt x="108" y="436"/>
                  </a:cubicBezTo>
                  <a:cubicBezTo>
                    <a:pt x="108" y="436"/>
                    <a:pt x="108" y="435"/>
                    <a:pt x="108" y="435"/>
                  </a:cubicBezTo>
                  <a:cubicBezTo>
                    <a:pt x="108" y="435"/>
                    <a:pt x="108" y="435"/>
                    <a:pt x="108" y="435"/>
                  </a:cubicBezTo>
                  <a:cubicBezTo>
                    <a:pt x="108" y="435"/>
                    <a:pt x="108" y="435"/>
                    <a:pt x="108" y="435"/>
                  </a:cubicBezTo>
                  <a:cubicBezTo>
                    <a:pt x="108" y="435"/>
                    <a:pt x="108" y="435"/>
                    <a:pt x="108" y="435"/>
                  </a:cubicBezTo>
                  <a:cubicBezTo>
                    <a:pt x="108" y="435"/>
                    <a:pt x="108" y="436"/>
                    <a:pt x="108" y="436"/>
                  </a:cubicBezTo>
                  <a:cubicBezTo>
                    <a:pt x="109" y="437"/>
                    <a:pt x="109" y="439"/>
                    <a:pt x="110" y="441"/>
                  </a:cubicBezTo>
                  <a:cubicBezTo>
                    <a:pt x="110" y="441"/>
                    <a:pt x="111" y="441"/>
                    <a:pt x="111" y="441"/>
                  </a:cubicBezTo>
                  <a:cubicBezTo>
                    <a:pt x="112" y="441"/>
                    <a:pt x="113" y="439"/>
                    <a:pt x="113" y="439"/>
                  </a:cubicBezTo>
                  <a:cubicBezTo>
                    <a:pt x="114" y="437"/>
                    <a:pt x="115" y="437"/>
                    <a:pt x="116" y="435"/>
                  </a:cubicBezTo>
                  <a:cubicBezTo>
                    <a:pt x="119" y="432"/>
                    <a:pt x="122" y="428"/>
                    <a:pt x="126" y="425"/>
                  </a:cubicBezTo>
                  <a:cubicBezTo>
                    <a:pt x="127" y="424"/>
                    <a:pt x="129" y="422"/>
                    <a:pt x="130" y="421"/>
                  </a:cubicBezTo>
                  <a:cubicBezTo>
                    <a:pt x="131" y="421"/>
                    <a:pt x="131" y="421"/>
                    <a:pt x="131" y="421"/>
                  </a:cubicBezTo>
                  <a:cubicBezTo>
                    <a:pt x="131" y="421"/>
                    <a:pt x="131" y="421"/>
                    <a:pt x="131" y="421"/>
                  </a:cubicBezTo>
                  <a:cubicBezTo>
                    <a:pt x="131" y="420"/>
                    <a:pt x="130" y="420"/>
                    <a:pt x="130" y="420"/>
                  </a:cubicBezTo>
                  <a:cubicBezTo>
                    <a:pt x="127" y="420"/>
                    <a:pt x="125" y="420"/>
                    <a:pt x="122" y="418"/>
                  </a:cubicBezTo>
                  <a:cubicBezTo>
                    <a:pt x="122" y="418"/>
                    <a:pt x="121" y="418"/>
                    <a:pt x="121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2" y="417"/>
                    <a:pt x="123" y="418"/>
                    <a:pt x="124" y="418"/>
                  </a:cubicBezTo>
                  <a:cubicBezTo>
                    <a:pt x="125" y="417"/>
                    <a:pt x="126" y="417"/>
                    <a:pt x="127" y="417"/>
                  </a:cubicBezTo>
                  <a:cubicBezTo>
                    <a:pt x="128" y="417"/>
                    <a:pt x="129" y="418"/>
                    <a:pt x="130" y="418"/>
                  </a:cubicBezTo>
                  <a:cubicBezTo>
                    <a:pt x="132" y="418"/>
                    <a:pt x="133" y="418"/>
                    <a:pt x="135" y="418"/>
                  </a:cubicBezTo>
                  <a:close/>
                  <a:moveTo>
                    <a:pt x="120" y="419"/>
                  </a:moveTo>
                  <a:cubicBezTo>
                    <a:pt x="122" y="421"/>
                    <a:pt x="123" y="426"/>
                    <a:pt x="120" y="428"/>
                  </a:cubicBezTo>
                  <a:cubicBezTo>
                    <a:pt x="120" y="428"/>
                    <a:pt x="119" y="428"/>
                    <a:pt x="119" y="428"/>
                  </a:cubicBezTo>
                  <a:cubicBezTo>
                    <a:pt x="118" y="429"/>
                    <a:pt x="117" y="429"/>
                    <a:pt x="116" y="430"/>
                  </a:cubicBezTo>
                  <a:cubicBezTo>
                    <a:pt x="115" y="430"/>
                    <a:pt x="115" y="434"/>
                    <a:pt x="114" y="433"/>
                  </a:cubicBezTo>
                  <a:cubicBezTo>
                    <a:pt x="114" y="433"/>
                    <a:pt x="114" y="432"/>
                    <a:pt x="114" y="432"/>
                  </a:cubicBezTo>
                  <a:cubicBezTo>
                    <a:pt x="113" y="431"/>
                    <a:pt x="114" y="429"/>
                    <a:pt x="115" y="428"/>
                  </a:cubicBezTo>
                  <a:cubicBezTo>
                    <a:pt x="116" y="427"/>
                    <a:pt x="117" y="427"/>
                    <a:pt x="118" y="426"/>
                  </a:cubicBezTo>
                  <a:cubicBezTo>
                    <a:pt x="118" y="425"/>
                    <a:pt x="119" y="425"/>
                    <a:pt x="119" y="424"/>
                  </a:cubicBezTo>
                  <a:cubicBezTo>
                    <a:pt x="119" y="424"/>
                    <a:pt x="119" y="424"/>
                    <a:pt x="119" y="424"/>
                  </a:cubicBezTo>
                  <a:cubicBezTo>
                    <a:pt x="119" y="424"/>
                    <a:pt x="119" y="425"/>
                    <a:pt x="119" y="425"/>
                  </a:cubicBezTo>
                  <a:cubicBezTo>
                    <a:pt x="118" y="425"/>
                    <a:pt x="116" y="427"/>
                    <a:pt x="115" y="428"/>
                  </a:cubicBezTo>
                  <a:cubicBezTo>
                    <a:pt x="113" y="429"/>
                    <a:pt x="110" y="431"/>
                    <a:pt x="108" y="434"/>
                  </a:cubicBezTo>
                  <a:cubicBezTo>
                    <a:pt x="108" y="434"/>
                    <a:pt x="107" y="435"/>
                    <a:pt x="106" y="436"/>
                  </a:cubicBezTo>
                  <a:cubicBezTo>
                    <a:pt x="105" y="438"/>
                    <a:pt x="103" y="439"/>
                    <a:pt x="101" y="440"/>
                  </a:cubicBezTo>
                  <a:cubicBezTo>
                    <a:pt x="101" y="440"/>
                    <a:pt x="100" y="440"/>
                    <a:pt x="100" y="440"/>
                  </a:cubicBezTo>
                  <a:cubicBezTo>
                    <a:pt x="99" y="441"/>
                    <a:pt x="97" y="442"/>
                    <a:pt x="96" y="442"/>
                  </a:cubicBezTo>
                  <a:cubicBezTo>
                    <a:pt x="94" y="441"/>
                    <a:pt x="95" y="439"/>
                    <a:pt x="96" y="438"/>
                  </a:cubicBezTo>
                  <a:cubicBezTo>
                    <a:pt x="96" y="437"/>
                    <a:pt x="96" y="437"/>
                    <a:pt x="96" y="436"/>
                  </a:cubicBezTo>
                  <a:cubicBezTo>
                    <a:pt x="96" y="436"/>
                    <a:pt x="96" y="436"/>
                    <a:pt x="96" y="436"/>
                  </a:cubicBezTo>
                  <a:cubicBezTo>
                    <a:pt x="96" y="436"/>
                    <a:pt x="96" y="436"/>
                    <a:pt x="96" y="436"/>
                  </a:cubicBezTo>
                  <a:cubicBezTo>
                    <a:pt x="97" y="437"/>
                    <a:pt x="97" y="438"/>
                    <a:pt x="98" y="438"/>
                  </a:cubicBezTo>
                  <a:cubicBezTo>
                    <a:pt x="99" y="438"/>
                    <a:pt x="100" y="437"/>
                    <a:pt x="100" y="437"/>
                  </a:cubicBezTo>
                  <a:cubicBezTo>
                    <a:pt x="101" y="436"/>
                    <a:pt x="102" y="436"/>
                    <a:pt x="102" y="435"/>
                  </a:cubicBezTo>
                  <a:cubicBezTo>
                    <a:pt x="103" y="435"/>
                    <a:pt x="103" y="434"/>
                    <a:pt x="104" y="434"/>
                  </a:cubicBezTo>
                  <a:cubicBezTo>
                    <a:pt x="106" y="432"/>
                    <a:pt x="107" y="431"/>
                    <a:pt x="109" y="429"/>
                  </a:cubicBezTo>
                  <a:cubicBezTo>
                    <a:pt x="110" y="428"/>
                    <a:pt x="112" y="427"/>
                    <a:pt x="113" y="426"/>
                  </a:cubicBezTo>
                  <a:cubicBezTo>
                    <a:pt x="113" y="426"/>
                    <a:pt x="113" y="426"/>
                    <a:pt x="113" y="426"/>
                  </a:cubicBezTo>
                  <a:cubicBezTo>
                    <a:pt x="113" y="426"/>
                    <a:pt x="113" y="426"/>
                    <a:pt x="112" y="426"/>
                  </a:cubicBezTo>
                  <a:cubicBezTo>
                    <a:pt x="111" y="427"/>
                    <a:pt x="110" y="427"/>
                    <a:pt x="109" y="428"/>
                  </a:cubicBezTo>
                  <a:cubicBezTo>
                    <a:pt x="108" y="428"/>
                    <a:pt x="108" y="428"/>
                    <a:pt x="108" y="428"/>
                  </a:cubicBezTo>
                  <a:cubicBezTo>
                    <a:pt x="107" y="428"/>
                    <a:pt x="106" y="428"/>
                    <a:pt x="105" y="429"/>
                  </a:cubicBezTo>
                  <a:cubicBezTo>
                    <a:pt x="104" y="429"/>
                    <a:pt x="104" y="430"/>
                    <a:pt x="103" y="430"/>
                  </a:cubicBezTo>
                  <a:cubicBezTo>
                    <a:pt x="102" y="430"/>
                    <a:pt x="102" y="430"/>
                    <a:pt x="102" y="430"/>
                  </a:cubicBezTo>
                  <a:cubicBezTo>
                    <a:pt x="101" y="429"/>
                    <a:pt x="101" y="427"/>
                    <a:pt x="102" y="427"/>
                  </a:cubicBezTo>
                  <a:cubicBezTo>
                    <a:pt x="102" y="426"/>
                    <a:pt x="103" y="426"/>
                    <a:pt x="104" y="425"/>
                  </a:cubicBezTo>
                  <a:cubicBezTo>
                    <a:pt x="105" y="425"/>
                    <a:pt x="107" y="424"/>
                    <a:pt x="108" y="423"/>
                  </a:cubicBezTo>
                  <a:cubicBezTo>
                    <a:pt x="108" y="423"/>
                    <a:pt x="109" y="422"/>
                    <a:pt x="109" y="422"/>
                  </a:cubicBezTo>
                  <a:cubicBezTo>
                    <a:pt x="109" y="422"/>
                    <a:pt x="109" y="422"/>
                    <a:pt x="109" y="422"/>
                  </a:cubicBezTo>
                  <a:cubicBezTo>
                    <a:pt x="108" y="422"/>
                    <a:pt x="108" y="422"/>
                    <a:pt x="107" y="422"/>
                  </a:cubicBezTo>
                  <a:cubicBezTo>
                    <a:pt x="106" y="423"/>
                    <a:pt x="105" y="423"/>
                    <a:pt x="104" y="424"/>
                  </a:cubicBezTo>
                  <a:cubicBezTo>
                    <a:pt x="104" y="424"/>
                    <a:pt x="104" y="424"/>
                    <a:pt x="104" y="424"/>
                  </a:cubicBezTo>
                  <a:cubicBezTo>
                    <a:pt x="103" y="424"/>
                    <a:pt x="101" y="425"/>
                    <a:pt x="100" y="426"/>
                  </a:cubicBezTo>
                  <a:cubicBezTo>
                    <a:pt x="100" y="426"/>
                    <a:pt x="99" y="425"/>
                    <a:pt x="99" y="425"/>
                  </a:cubicBezTo>
                  <a:cubicBezTo>
                    <a:pt x="99" y="424"/>
                    <a:pt x="100" y="422"/>
                    <a:pt x="100" y="422"/>
                  </a:cubicBezTo>
                  <a:cubicBezTo>
                    <a:pt x="101" y="422"/>
                    <a:pt x="102" y="422"/>
                    <a:pt x="102" y="422"/>
                  </a:cubicBezTo>
                  <a:cubicBezTo>
                    <a:pt x="103" y="422"/>
                    <a:pt x="103" y="422"/>
                    <a:pt x="104" y="422"/>
                  </a:cubicBezTo>
                  <a:cubicBezTo>
                    <a:pt x="105" y="421"/>
                    <a:pt x="107" y="421"/>
                    <a:pt x="108" y="421"/>
                  </a:cubicBezTo>
                  <a:cubicBezTo>
                    <a:pt x="109" y="421"/>
                    <a:pt x="109" y="421"/>
                    <a:pt x="110" y="421"/>
                  </a:cubicBezTo>
                  <a:cubicBezTo>
                    <a:pt x="110" y="421"/>
                    <a:pt x="111" y="421"/>
                    <a:pt x="111" y="421"/>
                  </a:cubicBezTo>
                  <a:cubicBezTo>
                    <a:pt x="113" y="422"/>
                    <a:pt x="111" y="424"/>
                    <a:pt x="110" y="425"/>
                  </a:cubicBezTo>
                  <a:cubicBezTo>
                    <a:pt x="110" y="425"/>
                    <a:pt x="109" y="425"/>
                    <a:pt x="109" y="425"/>
                  </a:cubicBezTo>
                  <a:cubicBezTo>
                    <a:pt x="109" y="425"/>
                    <a:pt x="109" y="425"/>
                    <a:pt x="109" y="425"/>
                  </a:cubicBezTo>
                  <a:cubicBezTo>
                    <a:pt x="109" y="425"/>
                    <a:pt x="110" y="425"/>
                    <a:pt x="110" y="425"/>
                  </a:cubicBezTo>
                  <a:cubicBezTo>
                    <a:pt x="110" y="425"/>
                    <a:pt x="110" y="425"/>
                    <a:pt x="110" y="425"/>
                  </a:cubicBezTo>
                  <a:cubicBezTo>
                    <a:pt x="111" y="425"/>
                    <a:pt x="111" y="425"/>
                    <a:pt x="112" y="424"/>
                  </a:cubicBezTo>
                  <a:cubicBezTo>
                    <a:pt x="113" y="424"/>
                    <a:pt x="114" y="424"/>
                    <a:pt x="115" y="423"/>
                  </a:cubicBezTo>
                  <a:cubicBezTo>
                    <a:pt x="116" y="423"/>
                    <a:pt x="116" y="422"/>
                    <a:pt x="117" y="422"/>
                  </a:cubicBezTo>
                  <a:cubicBezTo>
                    <a:pt x="117" y="422"/>
                    <a:pt x="118" y="422"/>
                    <a:pt x="118" y="422"/>
                  </a:cubicBezTo>
                  <a:cubicBezTo>
                    <a:pt x="118" y="422"/>
                    <a:pt x="120" y="423"/>
                    <a:pt x="120" y="423"/>
                  </a:cubicBezTo>
                  <a:cubicBezTo>
                    <a:pt x="121" y="422"/>
                    <a:pt x="119" y="419"/>
                    <a:pt x="120" y="419"/>
                  </a:cubicBezTo>
                  <a:close/>
                  <a:moveTo>
                    <a:pt x="71" y="354"/>
                  </a:moveTo>
                  <a:cubicBezTo>
                    <a:pt x="74" y="358"/>
                    <a:pt x="72" y="364"/>
                    <a:pt x="67" y="367"/>
                  </a:cubicBezTo>
                  <a:cubicBezTo>
                    <a:pt x="63" y="369"/>
                    <a:pt x="57" y="367"/>
                    <a:pt x="54" y="363"/>
                  </a:cubicBezTo>
                  <a:cubicBezTo>
                    <a:pt x="52" y="358"/>
                    <a:pt x="54" y="352"/>
                    <a:pt x="58" y="350"/>
                  </a:cubicBezTo>
                  <a:cubicBezTo>
                    <a:pt x="63" y="347"/>
                    <a:pt x="69" y="349"/>
                    <a:pt x="71" y="354"/>
                  </a:cubicBezTo>
                  <a:close/>
                  <a:moveTo>
                    <a:pt x="440" y="354"/>
                  </a:moveTo>
                  <a:cubicBezTo>
                    <a:pt x="443" y="349"/>
                    <a:pt x="449" y="347"/>
                    <a:pt x="453" y="350"/>
                  </a:cubicBezTo>
                  <a:cubicBezTo>
                    <a:pt x="458" y="352"/>
                    <a:pt x="460" y="358"/>
                    <a:pt x="457" y="363"/>
                  </a:cubicBezTo>
                  <a:cubicBezTo>
                    <a:pt x="455" y="367"/>
                    <a:pt x="449" y="369"/>
                    <a:pt x="444" y="367"/>
                  </a:cubicBezTo>
                  <a:cubicBezTo>
                    <a:pt x="440" y="364"/>
                    <a:pt x="438" y="358"/>
                    <a:pt x="440" y="354"/>
                  </a:cubicBezTo>
                  <a:close/>
                  <a:moveTo>
                    <a:pt x="311" y="154"/>
                  </a:moveTo>
                  <a:cubicBezTo>
                    <a:pt x="99" y="346"/>
                    <a:pt x="99" y="346"/>
                    <a:pt x="99" y="346"/>
                  </a:cubicBezTo>
                  <a:cubicBezTo>
                    <a:pt x="84" y="319"/>
                    <a:pt x="75" y="288"/>
                    <a:pt x="75" y="256"/>
                  </a:cubicBezTo>
                  <a:cubicBezTo>
                    <a:pt x="75" y="156"/>
                    <a:pt x="156" y="75"/>
                    <a:pt x="256" y="75"/>
                  </a:cubicBezTo>
                  <a:cubicBezTo>
                    <a:pt x="356" y="75"/>
                    <a:pt x="437" y="156"/>
                    <a:pt x="437" y="256"/>
                  </a:cubicBezTo>
                  <a:cubicBezTo>
                    <a:pt x="437" y="273"/>
                    <a:pt x="434" y="290"/>
                    <a:pt x="430" y="306"/>
                  </a:cubicBezTo>
                  <a:cubicBezTo>
                    <a:pt x="430" y="306"/>
                    <a:pt x="430" y="306"/>
                    <a:pt x="430" y="306"/>
                  </a:cubicBezTo>
                  <a:cubicBezTo>
                    <a:pt x="311" y="154"/>
                    <a:pt x="311" y="154"/>
                    <a:pt x="311" y="154"/>
                  </a:cubicBezTo>
                  <a:cubicBezTo>
                    <a:pt x="311" y="154"/>
                    <a:pt x="311" y="154"/>
                    <a:pt x="311" y="154"/>
                  </a:cubicBezTo>
                  <a:cubicBezTo>
                    <a:pt x="311" y="154"/>
                    <a:pt x="311" y="154"/>
                    <a:pt x="311" y="154"/>
                  </a:cubicBezTo>
                  <a:close/>
                  <a:moveTo>
                    <a:pt x="258" y="141"/>
                  </a:moveTo>
                  <a:cubicBezTo>
                    <a:pt x="284" y="168"/>
                    <a:pt x="284" y="168"/>
                    <a:pt x="284" y="168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99" y="308"/>
                    <a:pt x="99" y="308"/>
                    <a:pt x="99" y="308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258" y="141"/>
                    <a:pt x="258" y="141"/>
                    <a:pt x="258" y="141"/>
                  </a:cubicBezTo>
                  <a:close/>
                  <a:moveTo>
                    <a:pt x="99" y="270"/>
                  </a:moveTo>
                  <a:cubicBezTo>
                    <a:pt x="202" y="150"/>
                    <a:pt x="202" y="150"/>
                    <a:pt x="202" y="150"/>
                  </a:cubicBezTo>
                  <a:cubicBezTo>
                    <a:pt x="223" y="167"/>
                    <a:pt x="223" y="167"/>
                    <a:pt x="223" y="167"/>
                  </a:cubicBezTo>
                  <a:cubicBezTo>
                    <a:pt x="99" y="271"/>
                    <a:pt x="99" y="271"/>
                    <a:pt x="99" y="271"/>
                  </a:cubicBezTo>
                  <a:cubicBezTo>
                    <a:pt x="99" y="270"/>
                    <a:pt x="99" y="270"/>
                    <a:pt x="99" y="270"/>
                  </a:cubicBezTo>
                  <a:close/>
                  <a:moveTo>
                    <a:pt x="256" y="0"/>
                  </a:moveTo>
                  <a:cubicBezTo>
                    <a:pt x="397" y="0"/>
                    <a:pt x="512" y="115"/>
                    <a:pt x="512" y="256"/>
                  </a:cubicBezTo>
                  <a:cubicBezTo>
                    <a:pt x="512" y="396"/>
                    <a:pt x="397" y="511"/>
                    <a:pt x="256" y="511"/>
                  </a:cubicBezTo>
                  <a:cubicBezTo>
                    <a:pt x="115" y="511"/>
                    <a:pt x="0" y="396"/>
                    <a:pt x="0" y="256"/>
                  </a:cubicBezTo>
                  <a:cubicBezTo>
                    <a:pt x="0" y="115"/>
                    <a:pt x="115" y="0"/>
                    <a:pt x="256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326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11580FB-FED3-4AEA-918F-E3EF6716AA08}"/>
              </a:ext>
            </a:extLst>
          </p:cNvPr>
          <p:cNvGrpSpPr/>
          <p:nvPr/>
        </p:nvGrpSpPr>
        <p:grpSpPr>
          <a:xfrm>
            <a:off x="3852863" y="1858963"/>
            <a:ext cx="4786313" cy="1030288"/>
            <a:chOff x="7345363" y="1795463"/>
            <a:chExt cx="4786313" cy="103028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27467FE-DF79-42EF-8DA3-BB45F13ED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2774951"/>
              <a:ext cx="1268413" cy="50800"/>
            </a:xfrm>
            <a:custGeom>
              <a:avLst/>
              <a:gdLst>
                <a:gd name="T0" fmla="*/ 774 w 799"/>
                <a:gd name="T1" fmla="*/ 32 h 32"/>
                <a:gd name="T2" fmla="*/ 0 w 799"/>
                <a:gd name="T3" fmla="*/ 32 h 32"/>
                <a:gd name="T4" fmla="*/ 0 w 799"/>
                <a:gd name="T5" fmla="*/ 0 h 32"/>
                <a:gd name="T6" fmla="*/ 799 w 799"/>
                <a:gd name="T7" fmla="*/ 0 h 32"/>
                <a:gd name="T8" fmla="*/ 774 w 799"/>
                <a:gd name="T9" fmla="*/ 30 h 32"/>
                <a:gd name="T10" fmla="*/ 774 w 799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9" h="32">
                  <a:moveTo>
                    <a:pt x="774" y="3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799" y="0"/>
                  </a:lnTo>
                  <a:lnTo>
                    <a:pt x="774" y="30"/>
                  </a:lnTo>
                  <a:lnTo>
                    <a:pt x="774" y="32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E378E7B-4F4C-4F23-ACDF-AB9724B25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9963" y="2774951"/>
              <a:ext cx="3541713" cy="50800"/>
            </a:xfrm>
            <a:custGeom>
              <a:avLst/>
              <a:gdLst>
                <a:gd name="T0" fmla="*/ 2231 w 2231"/>
                <a:gd name="T1" fmla="*/ 32 h 32"/>
                <a:gd name="T2" fmla="*/ 0 w 2231"/>
                <a:gd name="T3" fmla="*/ 32 h 32"/>
                <a:gd name="T4" fmla="*/ 0 w 2231"/>
                <a:gd name="T5" fmla="*/ 30 h 32"/>
                <a:gd name="T6" fmla="*/ 41 w 2231"/>
                <a:gd name="T7" fmla="*/ 0 h 32"/>
                <a:gd name="T8" fmla="*/ 2231 w 2231"/>
                <a:gd name="T9" fmla="*/ 0 h 32"/>
                <a:gd name="T10" fmla="*/ 2231 w 2231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1" h="32">
                  <a:moveTo>
                    <a:pt x="2231" y="32"/>
                  </a:moveTo>
                  <a:lnTo>
                    <a:pt x="0" y="32"/>
                  </a:lnTo>
                  <a:lnTo>
                    <a:pt x="0" y="30"/>
                  </a:lnTo>
                  <a:lnTo>
                    <a:pt x="41" y="0"/>
                  </a:lnTo>
                  <a:lnTo>
                    <a:pt x="2231" y="0"/>
                  </a:lnTo>
                  <a:lnTo>
                    <a:pt x="2231" y="32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F206584-6DA2-48F8-9CC0-BD9C4DA76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4888" y="1984376"/>
              <a:ext cx="360363" cy="503238"/>
            </a:xfrm>
            <a:custGeom>
              <a:avLst/>
              <a:gdLst>
                <a:gd name="T0" fmla="*/ 97 w 139"/>
                <a:gd name="T1" fmla="*/ 11 h 194"/>
                <a:gd name="T2" fmla="*/ 102 w 139"/>
                <a:gd name="T3" fmla="*/ 33 h 194"/>
                <a:gd name="T4" fmla="*/ 101 w 139"/>
                <a:gd name="T5" fmla="*/ 54 h 194"/>
                <a:gd name="T6" fmla="*/ 99 w 139"/>
                <a:gd name="T7" fmla="*/ 75 h 194"/>
                <a:gd name="T8" fmla="*/ 109 w 139"/>
                <a:gd name="T9" fmla="*/ 70 h 194"/>
                <a:gd name="T10" fmla="*/ 124 w 139"/>
                <a:gd name="T11" fmla="*/ 53 h 194"/>
                <a:gd name="T12" fmla="*/ 129 w 139"/>
                <a:gd name="T13" fmla="*/ 33 h 194"/>
                <a:gd name="T14" fmla="*/ 131 w 139"/>
                <a:gd name="T15" fmla="*/ 26 h 194"/>
                <a:gd name="T16" fmla="*/ 131 w 139"/>
                <a:gd name="T17" fmla="*/ 57 h 194"/>
                <a:gd name="T18" fmla="*/ 121 w 139"/>
                <a:gd name="T19" fmla="*/ 73 h 194"/>
                <a:gd name="T20" fmla="*/ 108 w 139"/>
                <a:gd name="T21" fmla="*/ 101 h 194"/>
                <a:gd name="T22" fmla="*/ 89 w 139"/>
                <a:gd name="T23" fmla="*/ 125 h 194"/>
                <a:gd name="T24" fmla="*/ 83 w 139"/>
                <a:gd name="T25" fmla="*/ 133 h 194"/>
                <a:gd name="T26" fmla="*/ 70 w 139"/>
                <a:gd name="T27" fmla="*/ 162 h 194"/>
                <a:gd name="T28" fmla="*/ 87 w 139"/>
                <a:gd name="T29" fmla="*/ 160 h 194"/>
                <a:gd name="T30" fmla="*/ 130 w 139"/>
                <a:gd name="T31" fmla="*/ 161 h 194"/>
                <a:gd name="T32" fmla="*/ 132 w 139"/>
                <a:gd name="T33" fmla="*/ 176 h 194"/>
                <a:gd name="T34" fmla="*/ 111 w 139"/>
                <a:gd name="T35" fmla="*/ 190 h 194"/>
                <a:gd name="T36" fmla="*/ 104 w 139"/>
                <a:gd name="T37" fmla="*/ 190 h 194"/>
                <a:gd name="T38" fmla="*/ 117 w 139"/>
                <a:gd name="T39" fmla="*/ 174 h 194"/>
                <a:gd name="T40" fmla="*/ 90 w 139"/>
                <a:gd name="T41" fmla="*/ 167 h 194"/>
                <a:gd name="T42" fmla="*/ 67 w 139"/>
                <a:gd name="T43" fmla="*/ 167 h 194"/>
                <a:gd name="T44" fmla="*/ 51 w 139"/>
                <a:gd name="T45" fmla="*/ 184 h 194"/>
                <a:gd name="T46" fmla="*/ 34 w 139"/>
                <a:gd name="T47" fmla="*/ 193 h 194"/>
                <a:gd name="T48" fmla="*/ 48 w 139"/>
                <a:gd name="T49" fmla="*/ 148 h 194"/>
                <a:gd name="T50" fmla="*/ 40 w 139"/>
                <a:gd name="T51" fmla="*/ 134 h 194"/>
                <a:gd name="T52" fmla="*/ 12 w 139"/>
                <a:gd name="T53" fmla="*/ 137 h 194"/>
                <a:gd name="T54" fmla="*/ 1 w 139"/>
                <a:gd name="T55" fmla="*/ 130 h 194"/>
                <a:gd name="T56" fmla="*/ 13 w 139"/>
                <a:gd name="T57" fmla="*/ 119 h 194"/>
                <a:gd name="T58" fmla="*/ 57 w 139"/>
                <a:gd name="T59" fmla="*/ 101 h 194"/>
                <a:gd name="T60" fmla="*/ 69 w 139"/>
                <a:gd name="T61" fmla="*/ 82 h 194"/>
                <a:gd name="T62" fmla="*/ 77 w 139"/>
                <a:gd name="T63" fmla="*/ 50 h 194"/>
                <a:gd name="T64" fmla="*/ 84 w 139"/>
                <a:gd name="T65" fmla="*/ 20 h 194"/>
                <a:gd name="T66" fmla="*/ 91 w 139"/>
                <a:gd name="T67" fmla="*/ 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194">
                  <a:moveTo>
                    <a:pt x="91" y="1"/>
                  </a:moveTo>
                  <a:cubicBezTo>
                    <a:pt x="95" y="0"/>
                    <a:pt x="96" y="7"/>
                    <a:pt x="97" y="11"/>
                  </a:cubicBezTo>
                  <a:cubicBezTo>
                    <a:pt x="98" y="13"/>
                    <a:pt x="99" y="16"/>
                    <a:pt x="100" y="18"/>
                  </a:cubicBezTo>
                  <a:cubicBezTo>
                    <a:pt x="101" y="22"/>
                    <a:pt x="102" y="28"/>
                    <a:pt x="102" y="33"/>
                  </a:cubicBezTo>
                  <a:cubicBezTo>
                    <a:pt x="102" y="35"/>
                    <a:pt x="101" y="41"/>
                    <a:pt x="101" y="43"/>
                  </a:cubicBezTo>
                  <a:cubicBezTo>
                    <a:pt x="101" y="47"/>
                    <a:pt x="101" y="50"/>
                    <a:pt x="101" y="54"/>
                  </a:cubicBezTo>
                  <a:cubicBezTo>
                    <a:pt x="101" y="57"/>
                    <a:pt x="100" y="60"/>
                    <a:pt x="100" y="62"/>
                  </a:cubicBezTo>
                  <a:cubicBezTo>
                    <a:pt x="100" y="63"/>
                    <a:pt x="98" y="74"/>
                    <a:pt x="99" y="75"/>
                  </a:cubicBezTo>
                  <a:cubicBezTo>
                    <a:pt x="99" y="75"/>
                    <a:pt x="100" y="75"/>
                    <a:pt x="100" y="75"/>
                  </a:cubicBezTo>
                  <a:cubicBezTo>
                    <a:pt x="104" y="75"/>
                    <a:pt x="106" y="72"/>
                    <a:pt x="109" y="70"/>
                  </a:cubicBezTo>
                  <a:cubicBezTo>
                    <a:pt x="113" y="67"/>
                    <a:pt x="115" y="65"/>
                    <a:pt x="119" y="62"/>
                  </a:cubicBezTo>
                  <a:cubicBezTo>
                    <a:pt x="120" y="60"/>
                    <a:pt x="123" y="55"/>
                    <a:pt x="124" y="53"/>
                  </a:cubicBezTo>
                  <a:cubicBezTo>
                    <a:pt x="128" y="48"/>
                    <a:pt x="128" y="48"/>
                    <a:pt x="129" y="42"/>
                  </a:cubicBezTo>
                  <a:cubicBezTo>
                    <a:pt x="129" y="38"/>
                    <a:pt x="129" y="38"/>
                    <a:pt x="129" y="33"/>
                  </a:cubicBezTo>
                  <a:cubicBezTo>
                    <a:pt x="128" y="30"/>
                    <a:pt x="127" y="27"/>
                    <a:pt x="126" y="25"/>
                  </a:cubicBezTo>
                  <a:cubicBezTo>
                    <a:pt x="125" y="21"/>
                    <a:pt x="131" y="25"/>
                    <a:pt x="131" y="26"/>
                  </a:cubicBezTo>
                  <a:cubicBezTo>
                    <a:pt x="134" y="31"/>
                    <a:pt x="137" y="41"/>
                    <a:pt x="135" y="48"/>
                  </a:cubicBezTo>
                  <a:cubicBezTo>
                    <a:pt x="134" y="50"/>
                    <a:pt x="133" y="54"/>
                    <a:pt x="131" y="57"/>
                  </a:cubicBezTo>
                  <a:cubicBezTo>
                    <a:pt x="131" y="59"/>
                    <a:pt x="129" y="62"/>
                    <a:pt x="128" y="64"/>
                  </a:cubicBezTo>
                  <a:cubicBezTo>
                    <a:pt x="125" y="68"/>
                    <a:pt x="124" y="71"/>
                    <a:pt x="121" y="73"/>
                  </a:cubicBezTo>
                  <a:cubicBezTo>
                    <a:pt x="118" y="77"/>
                    <a:pt x="118" y="77"/>
                    <a:pt x="116" y="81"/>
                  </a:cubicBezTo>
                  <a:cubicBezTo>
                    <a:pt x="112" y="88"/>
                    <a:pt x="111" y="94"/>
                    <a:pt x="108" y="101"/>
                  </a:cubicBezTo>
                  <a:cubicBezTo>
                    <a:pt x="103" y="109"/>
                    <a:pt x="102" y="111"/>
                    <a:pt x="96" y="117"/>
                  </a:cubicBezTo>
                  <a:cubicBezTo>
                    <a:pt x="93" y="120"/>
                    <a:pt x="91" y="123"/>
                    <a:pt x="89" y="125"/>
                  </a:cubicBezTo>
                  <a:cubicBezTo>
                    <a:pt x="87" y="126"/>
                    <a:pt x="86" y="127"/>
                    <a:pt x="85" y="129"/>
                  </a:cubicBezTo>
                  <a:cubicBezTo>
                    <a:pt x="84" y="130"/>
                    <a:pt x="84" y="132"/>
                    <a:pt x="83" y="133"/>
                  </a:cubicBezTo>
                  <a:cubicBezTo>
                    <a:pt x="81" y="140"/>
                    <a:pt x="77" y="147"/>
                    <a:pt x="73" y="154"/>
                  </a:cubicBezTo>
                  <a:cubicBezTo>
                    <a:pt x="72" y="156"/>
                    <a:pt x="67" y="161"/>
                    <a:pt x="70" y="162"/>
                  </a:cubicBezTo>
                  <a:cubicBezTo>
                    <a:pt x="72" y="163"/>
                    <a:pt x="74" y="163"/>
                    <a:pt x="77" y="162"/>
                  </a:cubicBezTo>
                  <a:cubicBezTo>
                    <a:pt x="80" y="161"/>
                    <a:pt x="84" y="160"/>
                    <a:pt x="87" y="160"/>
                  </a:cubicBezTo>
                  <a:cubicBezTo>
                    <a:pt x="90" y="160"/>
                    <a:pt x="104" y="158"/>
                    <a:pt x="108" y="158"/>
                  </a:cubicBezTo>
                  <a:cubicBezTo>
                    <a:pt x="118" y="158"/>
                    <a:pt x="122" y="159"/>
                    <a:pt x="130" y="161"/>
                  </a:cubicBezTo>
                  <a:cubicBezTo>
                    <a:pt x="133" y="163"/>
                    <a:pt x="139" y="168"/>
                    <a:pt x="138" y="174"/>
                  </a:cubicBezTo>
                  <a:cubicBezTo>
                    <a:pt x="138" y="175"/>
                    <a:pt x="134" y="175"/>
                    <a:pt x="132" y="176"/>
                  </a:cubicBezTo>
                  <a:cubicBezTo>
                    <a:pt x="129" y="177"/>
                    <a:pt x="131" y="179"/>
                    <a:pt x="123" y="182"/>
                  </a:cubicBezTo>
                  <a:cubicBezTo>
                    <a:pt x="118" y="186"/>
                    <a:pt x="116" y="187"/>
                    <a:pt x="111" y="190"/>
                  </a:cubicBezTo>
                  <a:cubicBezTo>
                    <a:pt x="111" y="190"/>
                    <a:pt x="104" y="193"/>
                    <a:pt x="104" y="192"/>
                  </a:cubicBezTo>
                  <a:cubicBezTo>
                    <a:pt x="103" y="191"/>
                    <a:pt x="103" y="191"/>
                    <a:pt x="104" y="190"/>
                  </a:cubicBezTo>
                  <a:cubicBezTo>
                    <a:pt x="105" y="188"/>
                    <a:pt x="109" y="186"/>
                    <a:pt x="110" y="184"/>
                  </a:cubicBezTo>
                  <a:cubicBezTo>
                    <a:pt x="112" y="181"/>
                    <a:pt x="117" y="175"/>
                    <a:pt x="117" y="174"/>
                  </a:cubicBezTo>
                  <a:cubicBezTo>
                    <a:pt x="118" y="169"/>
                    <a:pt x="108" y="169"/>
                    <a:pt x="101" y="168"/>
                  </a:cubicBezTo>
                  <a:cubicBezTo>
                    <a:pt x="97" y="168"/>
                    <a:pt x="96" y="167"/>
                    <a:pt x="90" y="167"/>
                  </a:cubicBezTo>
                  <a:cubicBezTo>
                    <a:pt x="87" y="166"/>
                    <a:pt x="80" y="167"/>
                    <a:pt x="76" y="166"/>
                  </a:cubicBezTo>
                  <a:cubicBezTo>
                    <a:pt x="73" y="166"/>
                    <a:pt x="68" y="165"/>
                    <a:pt x="67" y="167"/>
                  </a:cubicBezTo>
                  <a:cubicBezTo>
                    <a:pt x="63" y="172"/>
                    <a:pt x="61" y="177"/>
                    <a:pt x="57" y="181"/>
                  </a:cubicBezTo>
                  <a:cubicBezTo>
                    <a:pt x="56" y="182"/>
                    <a:pt x="53" y="183"/>
                    <a:pt x="51" y="184"/>
                  </a:cubicBezTo>
                  <a:cubicBezTo>
                    <a:pt x="48" y="187"/>
                    <a:pt x="46" y="190"/>
                    <a:pt x="42" y="192"/>
                  </a:cubicBezTo>
                  <a:cubicBezTo>
                    <a:pt x="40" y="193"/>
                    <a:pt x="35" y="194"/>
                    <a:pt x="34" y="193"/>
                  </a:cubicBezTo>
                  <a:cubicBezTo>
                    <a:pt x="28" y="189"/>
                    <a:pt x="31" y="182"/>
                    <a:pt x="34" y="178"/>
                  </a:cubicBezTo>
                  <a:cubicBezTo>
                    <a:pt x="40" y="169"/>
                    <a:pt x="45" y="157"/>
                    <a:pt x="48" y="148"/>
                  </a:cubicBezTo>
                  <a:cubicBezTo>
                    <a:pt x="49" y="146"/>
                    <a:pt x="53" y="137"/>
                    <a:pt x="53" y="136"/>
                  </a:cubicBezTo>
                  <a:cubicBezTo>
                    <a:pt x="52" y="129"/>
                    <a:pt x="45" y="134"/>
                    <a:pt x="40" y="134"/>
                  </a:cubicBezTo>
                  <a:cubicBezTo>
                    <a:pt x="38" y="134"/>
                    <a:pt x="31" y="136"/>
                    <a:pt x="28" y="136"/>
                  </a:cubicBezTo>
                  <a:cubicBezTo>
                    <a:pt x="25" y="137"/>
                    <a:pt x="15" y="138"/>
                    <a:pt x="12" y="137"/>
                  </a:cubicBezTo>
                  <a:cubicBezTo>
                    <a:pt x="9" y="136"/>
                    <a:pt x="7" y="135"/>
                    <a:pt x="5" y="134"/>
                  </a:cubicBezTo>
                  <a:cubicBezTo>
                    <a:pt x="3" y="134"/>
                    <a:pt x="1" y="131"/>
                    <a:pt x="1" y="130"/>
                  </a:cubicBezTo>
                  <a:cubicBezTo>
                    <a:pt x="0" y="127"/>
                    <a:pt x="0" y="125"/>
                    <a:pt x="1" y="123"/>
                  </a:cubicBezTo>
                  <a:cubicBezTo>
                    <a:pt x="4" y="121"/>
                    <a:pt x="10" y="120"/>
                    <a:pt x="13" y="119"/>
                  </a:cubicBezTo>
                  <a:cubicBezTo>
                    <a:pt x="25" y="115"/>
                    <a:pt x="36" y="113"/>
                    <a:pt x="46" y="107"/>
                  </a:cubicBezTo>
                  <a:cubicBezTo>
                    <a:pt x="50" y="104"/>
                    <a:pt x="53" y="104"/>
                    <a:pt x="57" y="101"/>
                  </a:cubicBezTo>
                  <a:cubicBezTo>
                    <a:pt x="61" y="98"/>
                    <a:pt x="63" y="99"/>
                    <a:pt x="65" y="94"/>
                  </a:cubicBezTo>
                  <a:cubicBezTo>
                    <a:pt x="66" y="93"/>
                    <a:pt x="69" y="85"/>
                    <a:pt x="69" y="82"/>
                  </a:cubicBezTo>
                  <a:cubicBezTo>
                    <a:pt x="71" y="76"/>
                    <a:pt x="71" y="72"/>
                    <a:pt x="73" y="66"/>
                  </a:cubicBezTo>
                  <a:cubicBezTo>
                    <a:pt x="74" y="62"/>
                    <a:pt x="76" y="54"/>
                    <a:pt x="77" y="50"/>
                  </a:cubicBezTo>
                  <a:cubicBezTo>
                    <a:pt x="78" y="44"/>
                    <a:pt x="80" y="38"/>
                    <a:pt x="81" y="32"/>
                  </a:cubicBezTo>
                  <a:cubicBezTo>
                    <a:pt x="82" y="28"/>
                    <a:pt x="83" y="24"/>
                    <a:pt x="84" y="20"/>
                  </a:cubicBezTo>
                  <a:cubicBezTo>
                    <a:pt x="85" y="15"/>
                    <a:pt x="86" y="11"/>
                    <a:pt x="86" y="7"/>
                  </a:cubicBezTo>
                  <a:cubicBezTo>
                    <a:pt x="87" y="4"/>
                    <a:pt x="88" y="1"/>
                    <a:pt x="91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D0439FC-39CE-45E9-99DD-6EA5F76813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83775" y="1943101"/>
              <a:ext cx="425450" cy="712788"/>
            </a:xfrm>
            <a:custGeom>
              <a:avLst/>
              <a:gdLst>
                <a:gd name="T0" fmla="*/ 34 w 164"/>
                <a:gd name="T1" fmla="*/ 150 h 275"/>
                <a:gd name="T2" fmla="*/ 38 w 164"/>
                <a:gd name="T3" fmla="*/ 164 h 275"/>
                <a:gd name="T4" fmla="*/ 38 w 164"/>
                <a:gd name="T5" fmla="*/ 131 h 275"/>
                <a:gd name="T6" fmla="*/ 58 w 164"/>
                <a:gd name="T7" fmla="*/ 66 h 275"/>
                <a:gd name="T8" fmla="*/ 63 w 164"/>
                <a:gd name="T9" fmla="*/ 93 h 275"/>
                <a:gd name="T10" fmla="*/ 54 w 164"/>
                <a:gd name="T11" fmla="*/ 111 h 275"/>
                <a:gd name="T12" fmla="*/ 50 w 164"/>
                <a:gd name="T13" fmla="*/ 148 h 275"/>
                <a:gd name="T14" fmla="*/ 52 w 164"/>
                <a:gd name="T15" fmla="*/ 199 h 275"/>
                <a:gd name="T16" fmla="*/ 44 w 164"/>
                <a:gd name="T17" fmla="*/ 231 h 275"/>
                <a:gd name="T18" fmla="*/ 43 w 164"/>
                <a:gd name="T19" fmla="*/ 216 h 275"/>
                <a:gd name="T20" fmla="*/ 41 w 164"/>
                <a:gd name="T21" fmla="*/ 187 h 275"/>
                <a:gd name="T22" fmla="*/ 17 w 164"/>
                <a:gd name="T23" fmla="*/ 176 h 275"/>
                <a:gd name="T24" fmla="*/ 34 w 164"/>
                <a:gd name="T25" fmla="*/ 120 h 275"/>
                <a:gd name="T26" fmla="*/ 42 w 164"/>
                <a:gd name="T27" fmla="*/ 103 h 275"/>
                <a:gd name="T28" fmla="*/ 25 w 164"/>
                <a:gd name="T29" fmla="*/ 111 h 275"/>
                <a:gd name="T30" fmla="*/ 1 w 164"/>
                <a:gd name="T31" fmla="*/ 118 h 275"/>
                <a:gd name="T32" fmla="*/ 14 w 164"/>
                <a:gd name="T33" fmla="*/ 104 h 275"/>
                <a:gd name="T34" fmla="*/ 44 w 164"/>
                <a:gd name="T35" fmla="*/ 84 h 275"/>
                <a:gd name="T36" fmla="*/ 54 w 164"/>
                <a:gd name="T37" fmla="*/ 57 h 275"/>
                <a:gd name="T38" fmla="*/ 110 w 164"/>
                <a:gd name="T39" fmla="*/ 61 h 275"/>
                <a:gd name="T40" fmla="*/ 98 w 164"/>
                <a:gd name="T41" fmla="*/ 63 h 275"/>
                <a:gd name="T42" fmla="*/ 97 w 164"/>
                <a:gd name="T43" fmla="*/ 50 h 275"/>
                <a:gd name="T44" fmla="*/ 139 w 164"/>
                <a:gd name="T45" fmla="*/ 61 h 275"/>
                <a:gd name="T46" fmla="*/ 140 w 164"/>
                <a:gd name="T47" fmla="*/ 82 h 275"/>
                <a:gd name="T48" fmla="*/ 154 w 164"/>
                <a:gd name="T49" fmla="*/ 28 h 275"/>
                <a:gd name="T50" fmla="*/ 145 w 164"/>
                <a:gd name="T51" fmla="*/ 8 h 275"/>
                <a:gd name="T52" fmla="*/ 84 w 164"/>
                <a:gd name="T53" fmla="*/ 17 h 275"/>
                <a:gd name="T54" fmla="*/ 56 w 164"/>
                <a:gd name="T55" fmla="*/ 41 h 275"/>
                <a:gd name="T56" fmla="*/ 69 w 164"/>
                <a:gd name="T57" fmla="*/ 13 h 275"/>
                <a:gd name="T58" fmla="*/ 138 w 164"/>
                <a:gd name="T59" fmla="*/ 9 h 275"/>
                <a:gd name="T60" fmla="*/ 134 w 164"/>
                <a:gd name="T61" fmla="*/ 44 h 275"/>
                <a:gd name="T62" fmla="*/ 127 w 164"/>
                <a:gd name="T63" fmla="*/ 91 h 275"/>
                <a:gd name="T64" fmla="*/ 119 w 164"/>
                <a:gd name="T65" fmla="*/ 110 h 275"/>
                <a:gd name="T66" fmla="*/ 93 w 164"/>
                <a:gd name="T67" fmla="*/ 140 h 275"/>
                <a:gd name="T68" fmla="*/ 102 w 164"/>
                <a:gd name="T69" fmla="*/ 115 h 275"/>
                <a:gd name="T70" fmla="*/ 114 w 164"/>
                <a:gd name="T71" fmla="*/ 93 h 275"/>
                <a:gd name="T72" fmla="*/ 86 w 164"/>
                <a:gd name="T73" fmla="*/ 89 h 275"/>
                <a:gd name="T74" fmla="*/ 88 w 164"/>
                <a:gd name="T75" fmla="*/ 126 h 275"/>
                <a:gd name="T76" fmla="*/ 77 w 164"/>
                <a:gd name="T77" fmla="*/ 151 h 275"/>
                <a:gd name="T78" fmla="*/ 99 w 164"/>
                <a:gd name="T79" fmla="*/ 155 h 275"/>
                <a:gd name="T80" fmla="*/ 126 w 164"/>
                <a:gd name="T81" fmla="*/ 127 h 275"/>
                <a:gd name="T82" fmla="*/ 124 w 164"/>
                <a:gd name="T83" fmla="*/ 212 h 275"/>
                <a:gd name="T84" fmla="*/ 126 w 164"/>
                <a:gd name="T85" fmla="*/ 260 h 275"/>
                <a:gd name="T86" fmla="*/ 133 w 164"/>
                <a:gd name="T87" fmla="*/ 247 h 275"/>
                <a:gd name="T88" fmla="*/ 136 w 164"/>
                <a:gd name="T89" fmla="*/ 206 h 275"/>
                <a:gd name="T90" fmla="*/ 139 w 164"/>
                <a:gd name="T91" fmla="*/ 108 h 275"/>
                <a:gd name="T92" fmla="*/ 159 w 164"/>
                <a:gd name="T93" fmla="*/ 71 h 275"/>
                <a:gd name="T94" fmla="*/ 164 w 164"/>
                <a:gd name="T95" fmla="*/ 45 h 275"/>
                <a:gd name="T96" fmla="*/ 156 w 164"/>
                <a:gd name="T97" fmla="*/ 1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275">
                  <a:moveTo>
                    <a:pt x="38" y="131"/>
                  </a:moveTo>
                  <a:cubicBezTo>
                    <a:pt x="37" y="136"/>
                    <a:pt x="37" y="138"/>
                    <a:pt x="36" y="142"/>
                  </a:cubicBezTo>
                  <a:cubicBezTo>
                    <a:pt x="35" y="144"/>
                    <a:pt x="34" y="149"/>
                    <a:pt x="34" y="150"/>
                  </a:cubicBezTo>
                  <a:cubicBezTo>
                    <a:pt x="34" y="155"/>
                    <a:pt x="33" y="158"/>
                    <a:pt x="34" y="162"/>
                  </a:cubicBezTo>
                  <a:cubicBezTo>
                    <a:pt x="34" y="162"/>
                    <a:pt x="34" y="165"/>
                    <a:pt x="34" y="165"/>
                  </a:cubicBezTo>
                  <a:cubicBezTo>
                    <a:pt x="35" y="167"/>
                    <a:pt x="37" y="165"/>
                    <a:pt x="38" y="164"/>
                  </a:cubicBezTo>
                  <a:cubicBezTo>
                    <a:pt x="41" y="161"/>
                    <a:pt x="41" y="144"/>
                    <a:pt x="42" y="136"/>
                  </a:cubicBezTo>
                  <a:cubicBezTo>
                    <a:pt x="42" y="133"/>
                    <a:pt x="44" y="127"/>
                    <a:pt x="43" y="125"/>
                  </a:cubicBezTo>
                  <a:cubicBezTo>
                    <a:pt x="42" y="123"/>
                    <a:pt x="39" y="131"/>
                    <a:pt x="38" y="131"/>
                  </a:cubicBezTo>
                  <a:close/>
                  <a:moveTo>
                    <a:pt x="54" y="57"/>
                  </a:moveTo>
                  <a:cubicBezTo>
                    <a:pt x="55" y="57"/>
                    <a:pt x="56" y="60"/>
                    <a:pt x="56" y="61"/>
                  </a:cubicBezTo>
                  <a:cubicBezTo>
                    <a:pt x="57" y="63"/>
                    <a:pt x="58" y="64"/>
                    <a:pt x="58" y="66"/>
                  </a:cubicBezTo>
                  <a:cubicBezTo>
                    <a:pt x="59" y="70"/>
                    <a:pt x="59" y="76"/>
                    <a:pt x="59" y="77"/>
                  </a:cubicBezTo>
                  <a:cubicBezTo>
                    <a:pt x="59" y="80"/>
                    <a:pt x="59" y="83"/>
                    <a:pt x="60" y="85"/>
                  </a:cubicBezTo>
                  <a:cubicBezTo>
                    <a:pt x="61" y="87"/>
                    <a:pt x="65" y="89"/>
                    <a:pt x="63" y="93"/>
                  </a:cubicBezTo>
                  <a:cubicBezTo>
                    <a:pt x="62" y="94"/>
                    <a:pt x="60" y="94"/>
                    <a:pt x="60" y="96"/>
                  </a:cubicBezTo>
                  <a:cubicBezTo>
                    <a:pt x="60" y="97"/>
                    <a:pt x="60" y="100"/>
                    <a:pt x="59" y="101"/>
                  </a:cubicBezTo>
                  <a:cubicBezTo>
                    <a:pt x="57" y="105"/>
                    <a:pt x="56" y="106"/>
                    <a:pt x="54" y="111"/>
                  </a:cubicBezTo>
                  <a:cubicBezTo>
                    <a:pt x="53" y="114"/>
                    <a:pt x="52" y="117"/>
                    <a:pt x="51" y="122"/>
                  </a:cubicBezTo>
                  <a:cubicBezTo>
                    <a:pt x="51" y="128"/>
                    <a:pt x="50" y="133"/>
                    <a:pt x="50" y="138"/>
                  </a:cubicBezTo>
                  <a:cubicBezTo>
                    <a:pt x="50" y="140"/>
                    <a:pt x="51" y="144"/>
                    <a:pt x="50" y="148"/>
                  </a:cubicBezTo>
                  <a:cubicBezTo>
                    <a:pt x="50" y="152"/>
                    <a:pt x="50" y="158"/>
                    <a:pt x="50" y="162"/>
                  </a:cubicBezTo>
                  <a:cubicBezTo>
                    <a:pt x="50" y="169"/>
                    <a:pt x="50" y="175"/>
                    <a:pt x="51" y="180"/>
                  </a:cubicBezTo>
                  <a:cubicBezTo>
                    <a:pt x="52" y="187"/>
                    <a:pt x="51" y="193"/>
                    <a:pt x="52" y="199"/>
                  </a:cubicBezTo>
                  <a:cubicBezTo>
                    <a:pt x="52" y="207"/>
                    <a:pt x="52" y="216"/>
                    <a:pt x="52" y="223"/>
                  </a:cubicBezTo>
                  <a:cubicBezTo>
                    <a:pt x="52" y="224"/>
                    <a:pt x="51" y="226"/>
                    <a:pt x="50" y="227"/>
                  </a:cubicBezTo>
                  <a:cubicBezTo>
                    <a:pt x="48" y="230"/>
                    <a:pt x="48" y="232"/>
                    <a:pt x="44" y="231"/>
                  </a:cubicBezTo>
                  <a:cubicBezTo>
                    <a:pt x="44" y="231"/>
                    <a:pt x="42" y="231"/>
                    <a:pt x="41" y="230"/>
                  </a:cubicBezTo>
                  <a:cubicBezTo>
                    <a:pt x="40" y="229"/>
                    <a:pt x="36" y="222"/>
                    <a:pt x="38" y="220"/>
                  </a:cubicBezTo>
                  <a:cubicBezTo>
                    <a:pt x="39" y="218"/>
                    <a:pt x="42" y="219"/>
                    <a:pt x="43" y="216"/>
                  </a:cubicBezTo>
                  <a:cubicBezTo>
                    <a:pt x="43" y="214"/>
                    <a:pt x="42" y="212"/>
                    <a:pt x="42" y="210"/>
                  </a:cubicBezTo>
                  <a:cubicBezTo>
                    <a:pt x="42" y="204"/>
                    <a:pt x="42" y="194"/>
                    <a:pt x="42" y="189"/>
                  </a:cubicBezTo>
                  <a:cubicBezTo>
                    <a:pt x="42" y="189"/>
                    <a:pt x="41" y="187"/>
                    <a:pt x="41" y="187"/>
                  </a:cubicBezTo>
                  <a:cubicBezTo>
                    <a:pt x="38" y="189"/>
                    <a:pt x="36" y="191"/>
                    <a:pt x="32" y="191"/>
                  </a:cubicBezTo>
                  <a:cubicBezTo>
                    <a:pt x="29" y="191"/>
                    <a:pt x="25" y="190"/>
                    <a:pt x="22" y="188"/>
                  </a:cubicBezTo>
                  <a:cubicBezTo>
                    <a:pt x="18" y="186"/>
                    <a:pt x="18" y="181"/>
                    <a:pt x="17" y="176"/>
                  </a:cubicBezTo>
                  <a:cubicBezTo>
                    <a:pt x="16" y="173"/>
                    <a:pt x="18" y="167"/>
                    <a:pt x="19" y="162"/>
                  </a:cubicBezTo>
                  <a:cubicBezTo>
                    <a:pt x="22" y="152"/>
                    <a:pt x="23" y="147"/>
                    <a:pt x="27" y="138"/>
                  </a:cubicBezTo>
                  <a:cubicBezTo>
                    <a:pt x="29" y="132"/>
                    <a:pt x="31" y="126"/>
                    <a:pt x="34" y="120"/>
                  </a:cubicBezTo>
                  <a:cubicBezTo>
                    <a:pt x="36" y="117"/>
                    <a:pt x="37" y="115"/>
                    <a:pt x="38" y="112"/>
                  </a:cubicBezTo>
                  <a:cubicBezTo>
                    <a:pt x="38" y="110"/>
                    <a:pt x="39" y="109"/>
                    <a:pt x="40" y="107"/>
                  </a:cubicBezTo>
                  <a:cubicBezTo>
                    <a:pt x="40" y="106"/>
                    <a:pt x="42" y="104"/>
                    <a:pt x="42" y="103"/>
                  </a:cubicBezTo>
                  <a:cubicBezTo>
                    <a:pt x="41" y="102"/>
                    <a:pt x="41" y="102"/>
                    <a:pt x="40" y="102"/>
                  </a:cubicBezTo>
                  <a:cubicBezTo>
                    <a:pt x="38" y="102"/>
                    <a:pt x="35" y="105"/>
                    <a:pt x="34" y="106"/>
                  </a:cubicBezTo>
                  <a:cubicBezTo>
                    <a:pt x="31" y="108"/>
                    <a:pt x="28" y="109"/>
                    <a:pt x="25" y="111"/>
                  </a:cubicBezTo>
                  <a:cubicBezTo>
                    <a:pt x="22" y="112"/>
                    <a:pt x="20" y="112"/>
                    <a:pt x="18" y="113"/>
                  </a:cubicBezTo>
                  <a:cubicBezTo>
                    <a:pt x="15" y="115"/>
                    <a:pt x="12" y="116"/>
                    <a:pt x="9" y="119"/>
                  </a:cubicBezTo>
                  <a:cubicBezTo>
                    <a:pt x="8" y="119"/>
                    <a:pt x="0" y="120"/>
                    <a:pt x="1" y="118"/>
                  </a:cubicBezTo>
                  <a:cubicBezTo>
                    <a:pt x="1" y="117"/>
                    <a:pt x="3" y="117"/>
                    <a:pt x="3" y="116"/>
                  </a:cubicBezTo>
                  <a:cubicBezTo>
                    <a:pt x="4" y="115"/>
                    <a:pt x="6" y="113"/>
                    <a:pt x="7" y="112"/>
                  </a:cubicBezTo>
                  <a:cubicBezTo>
                    <a:pt x="8" y="111"/>
                    <a:pt x="13" y="106"/>
                    <a:pt x="14" y="104"/>
                  </a:cubicBezTo>
                  <a:cubicBezTo>
                    <a:pt x="19" y="100"/>
                    <a:pt x="22" y="98"/>
                    <a:pt x="25" y="96"/>
                  </a:cubicBezTo>
                  <a:cubicBezTo>
                    <a:pt x="28" y="94"/>
                    <a:pt x="32" y="91"/>
                    <a:pt x="34" y="90"/>
                  </a:cubicBezTo>
                  <a:cubicBezTo>
                    <a:pt x="37" y="89"/>
                    <a:pt x="41" y="87"/>
                    <a:pt x="44" y="84"/>
                  </a:cubicBezTo>
                  <a:cubicBezTo>
                    <a:pt x="45" y="83"/>
                    <a:pt x="47" y="83"/>
                    <a:pt x="49" y="82"/>
                  </a:cubicBezTo>
                  <a:cubicBezTo>
                    <a:pt x="50" y="81"/>
                    <a:pt x="51" y="68"/>
                    <a:pt x="52" y="66"/>
                  </a:cubicBezTo>
                  <a:cubicBezTo>
                    <a:pt x="52" y="62"/>
                    <a:pt x="52" y="57"/>
                    <a:pt x="54" y="57"/>
                  </a:cubicBezTo>
                  <a:close/>
                  <a:moveTo>
                    <a:pt x="97" y="50"/>
                  </a:moveTo>
                  <a:cubicBezTo>
                    <a:pt x="98" y="49"/>
                    <a:pt x="103" y="50"/>
                    <a:pt x="105" y="51"/>
                  </a:cubicBezTo>
                  <a:cubicBezTo>
                    <a:pt x="108" y="52"/>
                    <a:pt x="112" y="57"/>
                    <a:pt x="110" y="61"/>
                  </a:cubicBezTo>
                  <a:cubicBezTo>
                    <a:pt x="109" y="65"/>
                    <a:pt x="103" y="68"/>
                    <a:pt x="99" y="70"/>
                  </a:cubicBezTo>
                  <a:cubicBezTo>
                    <a:pt x="98" y="70"/>
                    <a:pt x="94" y="71"/>
                    <a:pt x="93" y="70"/>
                  </a:cubicBezTo>
                  <a:cubicBezTo>
                    <a:pt x="92" y="69"/>
                    <a:pt x="99" y="66"/>
                    <a:pt x="98" y="63"/>
                  </a:cubicBezTo>
                  <a:cubicBezTo>
                    <a:pt x="97" y="61"/>
                    <a:pt x="94" y="60"/>
                    <a:pt x="92" y="59"/>
                  </a:cubicBezTo>
                  <a:cubicBezTo>
                    <a:pt x="90" y="57"/>
                    <a:pt x="89" y="54"/>
                    <a:pt x="92" y="51"/>
                  </a:cubicBezTo>
                  <a:cubicBezTo>
                    <a:pt x="93" y="50"/>
                    <a:pt x="95" y="50"/>
                    <a:pt x="97" y="50"/>
                  </a:cubicBezTo>
                  <a:close/>
                  <a:moveTo>
                    <a:pt x="145" y="8"/>
                  </a:moveTo>
                  <a:cubicBezTo>
                    <a:pt x="145" y="14"/>
                    <a:pt x="142" y="31"/>
                    <a:pt x="142" y="34"/>
                  </a:cubicBezTo>
                  <a:cubicBezTo>
                    <a:pt x="141" y="43"/>
                    <a:pt x="140" y="52"/>
                    <a:pt x="139" y="61"/>
                  </a:cubicBezTo>
                  <a:cubicBezTo>
                    <a:pt x="138" y="67"/>
                    <a:pt x="137" y="72"/>
                    <a:pt x="136" y="79"/>
                  </a:cubicBezTo>
                  <a:cubicBezTo>
                    <a:pt x="136" y="82"/>
                    <a:pt x="135" y="87"/>
                    <a:pt x="138" y="85"/>
                  </a:cubicBezTo>
                  <a:cubicBezTo>
                    <a:pt x="139" y="85"/>
                    <a:pt x="139" y="84"/>
                    <a:pt x="140" y="82"/>
                  </a:cubicBezTo>
                  <a:cubicBezTo>
                    <a:pt x="142" y="78"/>
                    <a:pt x="145" y="72"/>
                    <a:pt x="146" y="71"/>
                  </a:cubicBezTo>
                  <a:cubicBezTo>
                    <a:pt x="152" y="58"/>
                    <a:pt x="155" y="52"/>
                    <a:pt x="155" y="36"/>
                  </a:cubicBezTo>
                  <a:cubicBezTo>
                    <a:pt x="155" y="34"/>
                    <a:pt x="155" y="30"/>
                    <a:pt x="154" y="28"/>
                  </a:cubicBezTo>
                  <a:cubicBezTo>
                    <a:pt x="154" y="24"/>
                    <a:pt x="153" y="21"/>
                    <a:pt x="151" y="16"/>
                  </a:cubicBezTo>
                  <a:cubicBezTo>
                    <a:pt x="151" y="13"/>
                    <a:pt x="150" y="9"/>
                    <a:pt x="148" y="7"/>
                  </a:cubicBezTo>
                  <a:cubicBezTo>
                    <a:pt x="147" y="5"/>
                    <a:pt x="145" y="7"/>
                    <a:pt x="145" y="8"/>
                  </a:cubicBezTo>
                  <a:close/>
                  <a:moveTo>
                    <a:pt x="75" y="2"/>
                  </a:moveTo>
                  <a:cubicBezTo>
                    <a:pt x="81" y="2"/>
                    <a:pt x="83" y="5"/>
                    <a:pt x="84" y="12"/>
                  </a:cubicBezTo>
                  <a:cubicBezTo>
                    <a:pt x="85" y="14"/>
                    <a:pt x="85" y="16"/>
                    <a:pt x="84" y="17"/>
                  </a:cubicBezTo>
                  <a:cubicBezTo>
                    <a:pt x="82" y="21"/>
                    <a:pt x="77" y="25"/>
                    <a:pt x="73" y="28"/>
                  </a:cubicBezTo>
                  <a:cubicBezTo>
                    <a:pt x="72" y="29"/>
                    <a:pt x="67" y="33"/>
                    <a:pt x="65" y="34"/>
                  </a:cubicBezTo>
                  <a:cubicBezTo>
                    <a:pt x="61" y="37"/>
                    <a:pt x="58" y="40"/>
                    <a:pt x="56" y="41"/>
                  </a:cubicBezTo>
                  <a:cubicBezTo>
                    <a:pt x="53" y="42"/>
                    <a:pt x="46" y="43"/>
                    <a:pt x="45" y="42"/>
                  </a:cubicBezTo>
                  <a:cubicBezTo>
                    <a:pt x="45" y="40"/>
                    <a:pt x="47" y="39"/>
                    <a:pt x="53" y="32"/>
                  </a:cubicBezTo>
                  <a:cubicBezTo>
                    <a:pt x="56" y="29"/>
                    <a:pt x="65" y="18"/>
                    <a:pt x="69" y="13"/>
                  </a:cubicBezTo>
                  <a:cubicBezTo>
                    <a:pt x="71" y="9"/>
                    <a:pt x="74" y="2"/>
                    <a:pt x="75" y="2"/>
                  </a:cubicBezTo>
                  <a:close/>
                  <a:moveTo>
                    <a:pt x="145" y="1"/>
                  </a:moveTo>
                  <a:cubicBezTo>
                    <a:pt x="141" y="3"/>
                    <a:pt x="139" y="7"/>
                    <a:pt x="138" y="9"/>
                  </a:cubicBezTo>
                  <a:cubicBezTo>
                    <a:pt x="137" y="11"/>
                    <a:pt x="136" y="15"/>
                    <a:pt x="136" y="17"/>
                  </a:cubicBezTo>
                  <a:cubicBezTo>
                    <a:pt x="136" y="21"/>
                    <a:pt x="136" y="26"/>
                    <a:pt x="135" y="29"/>
                  </a:cubicBezTo>
                  <a:cubicBezTo>
                    <a:pt x="135" y="35"/>
                    <a:pt x="135" y="38"/>
                    <a:pt x="134" y="44"/>
                  </a:cubicBezTo>
                  <a:cubicBezTo>
                    <a:pt x="133" y="47"/>
                    <a:pt x="133" y="53"/>
                    <a:pt x="132" y="56"/>
                  </a:cubicBezTo>
                  <a:cubicBezTo>
                    <a:pt x="130" y="66"/>
                    <a:pt x="129" y="71"/>
                    <a:pt x="128" y="80"/>
                  </a:cubicBezTo>
                  <a:cubicBezTo>
                    <a:pt x="128" y="81"/>
                    <a:pt x="128" y="90"/>
                    <a:pt x="127" y="91"/>
                  </a:cubicBezTo>
                  <a:cubicBezTo>
                    <a:pt x="127" y="95"/>
                    <a:pt x="127" y="96"/>
                    <a:pt x="126" y="100"/>
                  </a:cubicBezTo>
                  <a:cubicBezTo>
                    <a:pt x="125" y="102"/>
                    <a:pt x="123" y="104"/>
                    <a:pt x="121" y="107"/>
                  </a:cubicBezTo>
                  <a:cubicBezTo>
                    <a:pt x="121" y="108"/>
                    <a:pt x="120" y="110"/>
                    <a:pt x="119" y="110"/>
                  </a:cubicBezTo>
                  <a:cubicBezTo>
                    <a:pt x="114" y="118"/>
                    <a:pt x="108" y="125"/>
                    <a:pt x="102" y="132"/>
                  </a:cubicBezTo>
                  <a:cubicBezTo>
                    <a:pt x="100" y="135"/>
                    <a:pt x="97" y="138"/>
                    <a:pt x="94" y="141"/>
                  </a:cubicBezTo>
                  <a:cubicBezTo>
                    <a:pt x="94" y="141"/>
                    <a:pt x="93" y="140"/>
                    <a:pt x="93" y="140"/>
                  </a:cubicBezTo>
                  <a:cubicBezTo>
                    <a:pt x="90" y="138"/>
                    <a:pt x="94" y="130"/>
                    <a:pt x="95" y="128"/>
                  </a:cubicBezTo>
                  <a:cubicBezTo>
                    <a:pt x="96" y="126"/>
                    <a:pt x="97" y="123"/>
                    <a:pt x="98" y="121"/>
                  </a:cubicBezTo>
                  <a:cubicBezTo>
                    <a:pt x="100" y="118"/>
                    <a:pt x="101" y="117"/>
                    <a:pt x="102" y="115"/>
                  </a:cubicBezTo>
                  <a:cubicBezTo>
                    <a:pt x="102" y="113"/>
                    <a:pt x="104" y="112"/>
                    <a:pt x="105" y="111"/>
                  </a:cubicBezTo>
                  <a:cubicBezTo>
                    <a:pt x="108" y="106"/>
                    <a:pt x="114" y="104"/>
                    <a:pt x="115" y="96"/>
                  </a:cubicBezTo>
                  <a:cubicBezTo>
                    <a:pt x="115" y="95"/>
                    <a:pt x="114" y="94"/>
                    <a:pt x="114" y="93"/>
                  </a:cubicBezTo>
                  <a:cubicBezTo>
                    <a:pt x="113" y="90"/>
                    <a:pt x="112" y="88"/>
                    <a:pt x="109" y="87"/>
                  </a:cubicBezTo>
                  <a:cubicBezTo>
                    <a:pt x="107" y="85"/>
                    <a:pt x="93" y="83"/>
                    <a:pt x="90" y="84"/>
                  </a:cubicBezTo>
                  <a:cubicBezTo>
                    <a:pt x="88" y="84"/>
                    <a:pt x="85" y="87"/>
                    <a:pt x="86" y="89"/>
                  </a:cubicBezTo>
                  <a:cubicBezTo>
                    <a:pt x="87" y="96"/>
                    <a:pt x="89" y="97"/>
                    <a:pt x="94" y="101"/>
                  </a:cubicBezTo>
                  <a:cubicBezTo>
                    <a:pt x="95" y="102"/>
                    <a:pt x="98" y="104"/>
                    <a:pt x="97" y="106"/>
                  </a:cubicBezTo>
                  <a:cubicBezTo>
                    <a:pt x="96" y="112"/>
                    <a:pt x="91" y="121"/>
                    <a:pt x="88" y="126"/>
                  </a:cubicBezTo>
                  <a:cubicBezTo>
                    <a:pt x="86" y="129"/>
                    <a:pt x="84" y="132"/>
                    <a:pt x="82" y="135"/>
                  </a:cubicBezTo>
                  <a:cubicBezTo>
                    <a:pt x="81" y="137"/>
                    <a:pt x="80" y="139"/>
                    <a:pt x="79" y="141"/>
                  </a:cubicBezTo>
                  <a:cubicBezTo>
                    <a:pt x="78" y="145"/>
                    <a:pt x="78" y="147"/>
                    <a:pt x="77" y="151"/>
                  </a:cubicBezTo>
                  <a:cubicBezTo>
                    <a:pt x="77" y="155"/>
                    <a:pt x="82" y="159"/>
                    <a:pt x="85" y="161"/>
                  </a:cubicBezTo>
                  <a:cubicBezTo>
                    <a:pt x="88" y="162"/>
                    <a:pt x="95" y="162"/>
                    <a:pt x="97" y="159"/>
                  </a:cubicBezTo>
                  <a:cubicBezTo>
                    <a:pt x="98" y="158"/>
                    <a:pt x="98" y="156"/>
                    <a:pt x="99" y="155"/>
                  </a:cubicBezTo>
                  <a:cubicBezTo>
                    <a:pt x="102" y="151"/>
                    <a:pt x="106" y="146"/>
                    <a:pt x="112" y="141"/>
                  </a:cubicBezTo>
                  <a:cubicBezTo>
                    <a:pt x="114" y="139"/>
                    <a:pt x="122" y="127"/>
                    <a:pt x="124" y="127"/>
                  </a:cubicBezTo>
                  <a:cubicBezTo>
                    <a:pt x="125" y="126"/>
                    <a:pt x="125" y="127"/>
                    <a:pt x="126" y="127"/>
                  </a:cubicBezTo>
                  <a:cubicBezTo>
                    <a:pt x="126" y="130"/>
                    <a:pt x="125" y="132"/>
                    <a:pt x="125" y="135"/>
                  </a:cubicBezTo>
                  <a:cubicBezTo>
                    <a:pt x="125" y="153"/>
                    <a:pt x="125" y="167"/>
                    <a:pt x="125" y="183"/>
                  </a:cubicBezTo>
                  <a:cubicBezTo>
                    <a:pt x="125" y="193"/>
                    <a:pt x="125" y="202"/>
                    <a:pt x="124" y="212"/>
                  </a:cubicBezTo>
                  <a:cubicBezTo>
                    <a:pt x="124" y="220"/>
                    <a:pt x="124" y="225"/>
                    <a:pt x="124" y="230"/>
                  </a:cubicBezTo>
                  <a:cubicBezTo>
                    <a:pt x="124" y="232"/>
                    <a:pt x="125" y="242"/>
                    <a:pt x="125" y="244"/>
                  </a:cubicBezTo>
                  <a:cubicBezTo>
                    <a:pt x="126" y="249"/>
                    <a:pt x="126" y="255"/>
                    <a:pt x="126" y="260"/>
                  </a:cubicBezTo>
                  <a:cubicBezTo>
                    <a:pt x="126" y="264"/>
                    <a:pt x="126" y="270"/>
                    <a:pt x="127" y="272"/>
                  </a:cubicBezTo>
                  <a:cubicBezTo>
                    <a:pt x="127" y="274"/>
                    <a:pt x="129" y="275"/>
                    <a:pt x="130" y="271"/>
                  </a:cubicBezTo>
                  <a:cubicBezTo>
                    <a:pt x="131" y="263"/>
                    <a:pt x="132" y="255"/>
                    <a:pt x="133" y="247"/>
                  </a:cubicBezTo>
                  <a:cubicBezTo>
                    <a:pt x="133" y="241"/>
                    <a:pt x="132" y="232"/>
                    <a:pt x="133" y="226"/>
                  </a:cubicBezTo>
                  <a:cubicBezTo>
                    <a:pt x="134" y="219"/>
                    <a:pt x="134" y="219"/>
                    <a:pt x="135" y="215"/>
                  </a:cubicBezTo>
                  <a:cubicBezTo>
                    <a:pt x="136" y="212"/>
                    <a:pt x="136" y="209"/>
                    <a:pt x="136" y="206"/>
                  </a:cubicBezTo>
                  <a:cubicBezTo>
                    <a:pt x="139" y="194"/>
                    <a:pt x="138" y="161"/>
                    <a:pt x="138" y="147"/>
                  </a:cubicBezTo>
                  <a:cubicBezTo>
                    <a:pt x="138" y="139"/>
                    <a:pt x="137" y="131"/>
                    <a:pt x="137" y="119"/>
                  </a:cubicBezTo>
                  <a:cubicBezTo>
                    <a:pt x="137" y="116"/>
                    <a:pt x="138" y="111"/>
                    <a:pt x="139" y="108"/>
                  </a:cubicBezTo>
                  <a:cubicBezTo>
                    <a:pt x="141" y="104"/>
                    <a:pt x="144" y="102"/>
                    <a:pt x="147" y="95"/>
                  </a:cubicBezTo>
                  <a:cubicBezTo>
                    <a:pt x="148" y="93"/>
                    <a:pt x="150" y="90"/>
                    <a:pt x="150" y="89"/>
                  </a:cubicBezTo>
                  <a:cubicBezTo>
                    <a:pt x="154" y="83"/>
                    <a:pt x="157" y="78"/>
                    <a:pt x="159" y="71"/>
                  </a:cubicBezTo>
                  <a:cubicBezTo>
                    <a:pt x="160" y="69"/>
                    <a:pt x="161" y="65"/>
                    <a:pt x="162" y="61"/>
                  </a:cubicBezTo>
                  <a:cubicBezTo>
                    <a:pt x="162" y="59"/>
                    <a:pt x="164" y="57"/>
                    <a:pt x="164" y="54"/>
                  </a:cubicBezTo>
                  <a:cubicBezTo>
                    <a:pt x="164" y="51"/>
                    <a:pt x="164" y="48"/>
                    <a:pt x="164" y="45"/>
                  </a:cubicBezTo>
                  <a:cubicBezTo>
                    <a:pt x="164" y="43"/>
                    <a:pt x="164" y="39"/>
                    <a:pt x="163" y="37"/>
                  </a:cubicBezTo>
                  <a:cubicBezTo>
                    <a:pt x="162" y="30"/>
                    <a:pt x="161" y="28"/>
                    <a:pt x="159" y="22"/>
                  </a:cubicBezTo>
                  <a:cubicBezTo>
                    <a:pt x="158" y="20"/>
                    <a:pt x="157" y="18"/>
                    <a:pt x="156" y="16"/>
                  </a:cubicBezTo>
                  <a:cubicBezTo>
                    <a:pt x="154" y="10"/>
                    <a:pt x="150" y="0"/>
                    <a:pt x="145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271E18A-7F82-42CD-8E6A-375D49135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2738" y="1997076"/>
              <a:ext cx="568325" cy="487363"/>
            </a:xfrm>
            <a:custGeom>
              <a:avLst/>
              <a:gdLst>
                <a:gd name="T0" fmla="*/ 146 w 219"/>
                <a:gd name="T1" fmla="*/ 95 h 188"/>
                <a:gd name="T2" fmla="*/ 142 w 219"/>
                <a:gd name="T3" fmla="*/ 111 h 188"/>
                <a:gd name="T4" fmla="*/ 163 w 219"/>
                <a:gd name="T5" fmla="*/ 104 h 188"/>
                <a:gd name="T6" fmla="*/ 72 w 219"/>
                <a:gd name="T7" fmla="*/ 22 h 188"/>
                <a:gd name="T8" fmla="*/ 69 w 219"/>
                <a:gd name="T9" fmla="*/ 47 h 188"/>
                <a:gd name="T10" fmla="*/ 79 w 219"/>
                <a:gd name="T11" fmla="*/ 29 h 188"/>
                <a:gd name="T12" fmla="*/ 78 w 219"/>
                <a:gd name="T13" fmla="*/ 7 h 188"/>
                <a:gd name="T14" fmla="*/ 98 w 219"/>
                <a:gd name="T15" fmla="*/ 34 h 188"/>
                <a:gd name="T16" fmla="*/ 76 w 219"/>
                <a:gd name="T17" fmla="*/ 60 h 188"/>
                <a:gd name="T18" fmla="*/ 62 w 219"/>
                <a:gd name="T19" fmla="*/ 75 h 188"/>
                <a:gd name="T20" fmla="*/ 69 w 219"/>
                <a:gd name="T21" fmla="*/ 93 h 188"/>
                <a:gd name="T22" fmla="*/ 99 w 219"/>
                <a:gd name="T23" fmla="*/ 72 h 188"/>
                <a:gd name="T24" fmla="*/ 123 w 219"/>
                <a:gd name="T25" fmla="*/ 53 h 188"/>
                <a:gd name="T26" fmla="*/ 128 w 219"/>
                <a:gd name="T27" fmla="*/ 4 h 188"/>
                <a:gd name="T28" fmla="*/ 140 w 219"/>
                <a:gd name="T29" fmla="*/ 8 h 188"/>
                <a:gd name="T30" fmla="*/ 142 w 219"/>
                <a:gd name="T31" fmla="*/ 29 h 188"/>
                <a:gd name="T32" fmla="*/ 158 w 219"/>
                <a:gd name="T33" fmla="*/ 27 h 188"/>
                <a:gd name="T34" fmla="*/ 155 w 219"/>
                <a:gd name="T35" fmla="*/ 47 h 188"/>
                <a:gd name="T36" fmla="*/ 134 w 219"/>
                <a:gd name="T37" fmla="*/ 67 h 188"/>
                <a:gd name="T38" fmla="*/ 117 w 219"/>
                <a:gd name="T39" fmla="*/ 100 h 188"/>
                <a:gd name="T40" fmla="*/ 142 w 219"/>
                <a:gd name="T41" fmla="*/ 88 h 188"/>
                <a:gd name="T42" fmla="*/ 170 w 219"/>
                <a:gd name="T43" fmla="*/ 82 h 188"/>
                <a:gd name="T44" fmla="*/ 163 w 219"/>
                <a:gd name="T45" fmla="*/ 123 h 188"/>
                <a:gd name="T46" fmla="*/ 203 w 219"/>
                <a:gd name="T47" fmla="*/ 153 h 188"/>
                <a:gd name="T48" fmla="*/ 218 w 219"/>
                <a:gd name="T49" fmla="*/ 179 h 188"/>
                <a:gd name="T50" fmla="*/ 191 w 219"/>
                <a:gd name="T51" fmla="*/ 168 h 188"/>
                <a:gd name="T52" fmla="*/ 156 w 219"/>
                <a:gd name="T53" fmla="*/ 133 h 188"/>
                <a:gd name="T54" fmla="*/ 131 w 219"/>
                <a:gd name="T55" fmla="*/ 157 h 188"/>
                <a:gd name="T56" fmla="*/ 92 w 219"/>
                <a:gd name="T57" fmla="*/ 142 h 188"/>
                <a:gd name="T58" fmla="*/ 102 w 219"/>
                <a:gd name="T59" fmla="*/ 141 h 188"/>
                <a:gd name="T60" fmla="*/ 147 w 219"/>
                <a:gd name="T61" fmla="*/ 126 h 188"/>
                <a:gd name="T62" fmla="*/ 109 w 219"/>
                <a:gd name="T63" fmla="*/ 100 h 188"/>
                <a:gd name="T64" fmla="*/ 115 w 219"/>
                <a:gd name="T65" fmla="*/ 77 h 188"/>
                <a:gd name="T66" fmla="*/ 85 w 219"/>
                <a:gd name="T67" fmla="*/ 96 h 188"/>
                <a:gd name="T68" fmla="*/ 55 w 219"/>
                <a:gd name="T69" fmla="*/ 117 h 188"/>
                <a:gd name="T70" fmla="*/ 51 w 219"/>
                <a:gd name="T71" fmla="*/ 173 h 188"/>
                <a:gd name="T72" fmla="*/ 37 w 219"/>
                <a:gd name="T73" fmla="*/ 188 h 188"/>
                <a:gd name="T74" fmla="*/ 24 w 219"/>
                <a:gd name="T75" fmla="*/ 157 h 188"/>
                <a:gd name="T76" fmla="*/ 39 w 219"/>
                <a:gd name="T77" fmla="*/ 152 h 188"/>
                <a:gd name="T78" fmla="*/ 38 w 219"/>
                <a:gd name="T79" fmla="*/ 129 h 188"/>
                <a:gd name="T80" fmla="*/ 16 w 219"/>
                <a:gd name="T81" fmla="*/ 149 h 188"/>
                <a:gd name="T82" fmla="*/ 1 w 219"/>
                <a:gd name="T83" fmla="*/ 147 h 188"/>
                <a:gd name="T84" fmla="*/ 30 w 219"/>
                <a:gd name="T85" fmla="*/ 119 h 188"/>
                <a:gd name="T86" fmla="*/ 51 w 219"/>
                <a:gd name="T87" fmla="*/ 85 h 188"/>
                <a:gd name="T88" fmla="*/ 34 w 219"/>
                <a:gd name="T89" fmla="*/ 86 h 188"/>
                <a:gd name="T90" fmla="*/ 35 w 219"/>
                <a:gd name="T91" fmla="*/ 69 h 188"/>
                <a:gd name="T92" fmla="*/ 56 w 219"/>
                <a:gd name="T93" fmla="*/ 53 h 188"/>
                <a:gd name="T94" fmla="*/ 63 w 219"/>
                <a:gd name="T95" fmla="*/ 2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9" h="188">
                  <a:moveTo>
                    <a:pt x="161" y="91"/>
                  </a:moveTo>
                  <a:cubicBezTo>
                    <a:pt x="158" y="91"/>
                    <a:pt x="154" y="92"/>
                    <a:pt x="151" y="93"/>
                  </a:cubicBezTo>
                  <a:cubicBezTo>
                    <a:pt x="149" y="94"/>
                    <a:pt x="147" y="94"/>
                    <a:pt x="146" y="95"/>
                  </a:cubicBezTo>
                  <a:cubicBezTo>
                    <a:pt x="143" y="96"/>
                    <a:pt x="141" y="98"/>
                    <a:pt x="139" y="98"/>
                  </a:cubicBezTo>
                  <a:cubicBezTo>
                    <a:pt x="137" y="99"/>
                    <a:pt x="133" y="102"/>
                    <a:pt x="133" y="104"/>
                  </a:cubicBezTo>
                  <a:cubicBezTo>
                    <a:pt x="132" y="108"/>
                    <a:pt x="139" y="109"/>
                    <a:pt x="142" y="111"/>
                  </a:cubicBezTo>
                  <a:cubicBezTo>
                    <a:pt x="147" y="113"/>
                    <a:pt x="151" y="117"/>
                    <a:pt x="154" y="117"/>
                  </a:cubicBezTo>
                  <a:cubicBezTo>
                    <a:pt x="156" y="116"/>
                    <a:pt x="157" y="115"/>
                    <a:pt x="160" y="111"/>
                  </a:cubicBezTo>
                  <a:cubicBezTo>
                    <a:pt x="161" y="109"/>
                    <a:pt x="163" y="106"/>
                    <a:pt x="163" y="104"/>
                  </a:cubicBezTo>
                  <a:cubicBezTo>
                    <a:pt x="163" y="100"/>
                    <a:pt x="166" y="91"/>
                    <a:pt x="161" y="91"/>
                  </a:cubicBezTo>
                  <a:close/>
                  <a:moveTo>
                    <a:pt x="73" y="20"/>
                  </a:moveTo>
                  <a:cubicBezTo>
                    <a:pt x="73" y="20"/>
                    <a:pt x="72" y="22"/>
                    <a:pt x="72" y="22"/>
                  </a:cubicBezTo>
                  <a:cubicBezTo>
                    <a:pt x="70" y="27"/>
                    <a:pt x="70" y="32"/>
                    <a:pt x="69" y="36"/>
                  </a:cubicBezTo>
                  <a:cubicBezTo>
                    <a:pt x="68" y="40"/>
                    <a:pt x="66" y="41"/>
                    <a:pt x="67" y="44"/>
                  </a:cubicBezTo>
                  <a:cubicBezTo>
                    <a:pt x="67" y="44"/>
                    <a:pt x="67" y="48"/>
                    <a:pt x="69" y="47"/>
                  </a:cubicBezTo>
                  <a:cubicBezTo>
                    <a:pt x="73" y="46"/>
                    <a:pt x="74" y="44"/>
                    <a:pt x="77" y="41"/>
                  </a:cubicBezTo>
                  <a:cubicBezTo>
                    <a:pt x="78" y="40"/>
                    <a:pt x="82" y="37"/>
                    <a:pt x="81" y="35"/>
                  </a:cubicBezTo>
                  <a:cubicBezTo>
                    <a:pt x="81" y="33"/>
                    <a:pt x="80" y="31"/>
                    <a:pt x="79" y="29"/>
                  </a:cubicBezTo>
                  <a:cubicBezTo>
                    <a:pt x="77" y="26"/>
                    <a:pt x="77" y="20"/>
                    <a:pt x="73" y="20"/>
                  </a:cubicBezTo>
                  <a:close/>
                  <a:moveTo>
                    <a:pt x="72" y="1"/>
                  </a:moveTo>
                  <a:cubicBezTo>
                    <a:pt x="76" y="0"/>
                    <a:pt x="77" y="3"/>
                    <a:pt x="78" y="7"/>
                  </a:cubicBezTo>
                  <a:cubicBezTo>
                    <a:pt x="78" y="8"/>
                    <a:pt x="80" y="13"/>
                    <a:pt x="81" y="14"/>
                  </a:cubicBezTo>
                  <a:cubicBezTo>
                    <a:pt x="82" y="17"/>
                    <a:pt x="84" y="20"/>
                    <a:pt x="86" y="23"/>
                  </a:cubicBezTo>
                  <a:cubicBezTo>
                    <a:pt x="90" y="28"/>
                    <a:pt x="97" y="27"/>
                    <a:pt x="98" y="34"/>
                  </a:cubicBezTo>
                  <a:cubicBezTo>
                    <a:pt x="100" y="40"/>
                    <a:pt x="95" y="39"/>
                    <a:pt x="93" y="41"/>
                  </a:cubicBezTo>
                  <a:cubicBezTo>
                    <a:pt x="91" y="43"/>
                    <a:pt x="86" y="49"/>
                    <a:pt x="84" y="50"/>
                  </a:cubicBezTo>
                  <a:cubicBezTo>
                    <a:pt x="82" y="54"/>
                    <a:pt x="79" y="56"/>
                    <a:pt x="76" y="60"/>
                  </a:cubicBezTo>
                  <a:cubicBezTo>
                    <a:pt x="75" y="62"/>
                    <a:pt x="72" y="64"/>
                    <a:pt x="70" y="65"/>
                  </a:cubicBezTo>
                  <a:cubicBezTo>
                    <a:pt x="68" y="68"/>
                    <a:pt x="68" y="67"/>
                    <a:pt x="65" y="70"/>
                  </a:cubicBezTo>
                  <a:cubicBezTo>
                    <a:pt x="64" y="71"/>
                    <a:pt x="62" y="73"/>
                    <a:pt x="62" y="75"/>
                  </a:cubicBezTo>
                  <a:cubicBezTo>
                    <a:pt x="61" y="81"/>
                    <a:pt x="60" y="86"/>
                    <a:pt x="58" y="90"/>
                  </a:cubicBezTo>
                  <a:cubicBezTo>
                    <a:pt x="58" y="91"/>
                    <a:pt x="56" y="100"/>
                    <a:pt x="56" y="100"/>
                  </a:cubicBezTo>
                  <a:cubicBezTo>
                    <a:pt x="61" y="100"/>
                    <a:pt x="66" y="96"/>
                    <a:pt x="69" y="93"/>
                  </a:cubicBezTo>
                  <a:cubicBezTo>
                    <a:pt x="74" y="90"/>
                    <a:pt x="79" y="87"/>
                    <a:pt x="84" y="83"/>
                  </a:cubicBezTo>
                  <a:cubicBezTo>
                    <a:pt x="88" y="81"/>
                    <a:pt x="90" y="78"/>
                    <a:pt x="94" y="76"/>
                  </a:cubicBezTo>
                  <a:cubicBezTo>
                    <a:pt x="95" y="75"/>
                    <a:pt x="98" y="72"/>
                    <a:pt x="99" y="72"/>
                  </a:cubicBezTo>
                  <a:cubicBezTo>
                    <a:pt x="101" y="70"/>
                    <a:pt x="105" y="68"/>
                    <a:pt x="106" y="66"/>
                  </a:cubicBezTo>
                  <a:cubicBezTo>
                    <a:pt x="110" y="64"/>
                    <a:pt x="114" y="63"/>
                    <a:pt x="116" y="59"/>
                  </a:cubicBezTo>
                  <a:cubicBezTo>
                    <a:pt x="118" y="58"/>
                    <a:pt x="123" y="54"/>
                    <a:pt x="123" y="53"/>
                  </a:cubicBezTo>
                  <a:cubicBezTo>
                    <a:pt x="126" y="43"/>
                    <a:pt x="127" y="30"/>
                    <a:pt x="127" y="20"/>
                  </a:cubicBezTo>
                  <a:cubicBezTo>
                    <a:pt x="127" y="18"/>
                    <a:pt x="127" y="14"/>
                    <a:pt x="127" y="13"/>
                  </a:cubicBezTo>
                  <a:cubicBezTo>
                    <a:pt x="127" y="10"/>
                    <a:pt x="127" y="7"/>
                    <a:pt x="128" y="4"/>
                  </a:cubicBezTo>
                  <a:cubicBezTo>
                    <a:pt x="128" y="3"/>
                    <a:pt x="129" y="3"/>
                    <a:pt x="129" y="2"/>
                  </a:cubicBezTo>
                  <a:cubicBezTo>
                    <a:pt x="130" y="2"/>
                    <a:pt x="130" y="1"/>
                    <a:pt x="131" y="1"/>
                  </a:cubicBezTo>
                  <a:cubicBezTo>
                    <a:pt x="135" y="1"/>
                    <a:pt x="139" y="6"/>
                    <a:pt x="140" y="8"/>
                  </a:cubicBezTo>
                  <a:cubicBezTo>
                    <a:pt x="141" y="10"/>
                    <a:pt x="146" y="15"/>
                    <a:pt x="145" y="18"/>
                  </a:cubicBezTo>
                  <a:cubicBezTo>
                    <a:pt x="144" y="20"/>
                    <a:pt x="143" y="22"/>
                    <a:pt x="143" y="24"/>
                  </a:cubicBezTo>
                  <a:cubicBezTo>
                    <a:pt x="142" y="25"/>
                    <a:pt x="142" y="27"/>
                    <a:pt x="142" y="29"/>
                  </a:cubicBezTo>
                  <a:cubicBezTo>
                    <a:pt x="141" y="33"/>
                    <a:pt x="140" y="41"/>
                    <a:pt x="144" y="40"/>
                  </a:cubicBezTo>
                  <a:cubicBezTo>
                    <a:pt x="147" y="40"/>
                    <a:pt x="150" y="36"/>
                    <a:pt x="152" y="34"/>
                  </a:cubicBezTo>
                  <a:cubicBezTo>
                    <a:pt x="154" y="31"/>
                    <a:pt x="156" y="30"/>
                    <a:pt x="158" y="27"/>
                  </a:cubicBezTo>
                  <a:cubicBezTo>
                    <a:pt x="160" y="26"/>
                    <a:pt x="160" y="21"/>
                    <a:pt x="162" y="21"/>
                  </a:cubicBezTo>
                  <a:cubicBezTo>
                    <a:pt x="168" y="23"/>
                    <a:pt x="162" y="33"/>
                    <a:pt x="161" y="36"/>
                  </a:cubicBezTo>
                  <a:cubicBezTo>
                    <a:pt x="159" y="40"/>
                    <a:pt x="158" y="43"/>
                    <a:pt x="155" y="47"/>
                  </a:cubicBezTo>
                  <a:cubicBezTo>
                    <a:pt x="153" y="50"/>
                    <a:pt x="149" y="53"/>
                    <a:pt x="147" y="55"/>
                  </a:cubicBezTo>
                  <a:cubicBezTo>
                    <a:pt x="144" y="58"/>
                    <a:pt x="143" y="56"/>
                    <a:pt x="140" y="60"/>
                  </a:cubicBezTo>
                  <a:cubicBezTo>
                    <a:pt x="138" y="62"/>
                    <a:pt x="136" y="64"/>
                    <a:pt x="134" y="67"/>
                  </a:cubicBezTo>
                  <a:cubicBezTo>
                    <a:pt x="133" y="70"/>
                    <a:pt x="132" y="72"/>
                    <a:pt x="131" y="75"/>
                  </a:cubicBezTo>
                  <a:cubicBezTo>
                    <a:pt x="129" y="78"/>
                    <a:pt x="128" y="80"/>
                    <a:pt x="126" y="83"/>
                  </a:cubicBezTo>
                  <a:cubicBezTo>
                    <a:pt x="124" y="86"/>
                    <a:pt x="114" y="97"/>
                    <a:pt x="117" y="100"/>
                  </a:cubicBezTo>
                  <a:cubicBezTo>
                    <a:pt x="118" y="101"/>
                    <a:pt x="120" y="102"/>
                    <a:pt x="122" y="101"/>
                  </a:cubicBezTo>
                  <a:cubicBezTo>
                    <a:pt x="126" y="100"/>
                    <a:pt x="130" y="95"/>
                    <a:pt x="133" y="93"/>
                  </a:cubicBezTo>
                  <a:cubicBezTo>
                    <a:pt x="135" y="91"/>
                    <a:pt x="139" y="90"/>
                    <a:pt x="142" y="88"/>
                  </a:cubicBezTo>
                  <a:cubicBezTo>
                    <a:pt x="145" y="86"/>
                    <a:pt x="150" y="84"/>
                    <a:pt x="154" y="82"/>
                  </a:cubicBezTo>
                  <a:cubicBezTo>
                    <a:pt x="158" y="81"/>
                    <a:pt x="163" y="80"/>
                    <a:pt x="165" y="80"/>
                  </a:cubicBezTo>
                  <a:cubicBezTo>
                    <a:pt x="167" y="80"/>
                    <a:pt x="169" y="81"/>
                    <a:pt x="170" y="82"/>
                  </a:cubicBezTo>
                  <a:cubicBezTo>
                    <a:pt x="172" y="83"/>
                    <a:pt x="174" y="85"/>
                    <a:pt x="175" y="87"/>
                  </a:cubicBezTo>
                  <a:cubicBezTo>
                    <a:pt x="180" y="94"/>
                    <a:pt x="171" y="108"/>
                    <a:pt x="168" y="114"/>
                  </a:cubicBezTo>
                  <a:cubicBezTo>
                    <a:pt x="168" y="116"/>
                    <a:pt x="162" y="122"/>
                    <a:pt x="163" y="123"/>
                  </a:cubicBezTo>
                  <a:cubicBezTo>
                    <a:pt x="167" y="128"/>
                    <a:pt x="178" y="135"/>
                    <a:pt x="184" y="139"/>
                  </a:cubicBezTo>
                  <a:cubicBezTo>
                    <a:pt x="188" y="142"/>
                    <a:pt x="193" y="147"/>
                    <a:pt x="197" y="149"/>
                  </a:cubicBezTo>
                  <a:cubicBezTo>
                    <a:pt x="200" y="150"/>
                    <a:pt x="200" y="151"/>
                    <a:pt x="203" y="153"/>
                  </a:cubicBezTo>
                  <a:cubicBezTo>
                    <a:pt x="207" y="155"/>
                    <a:pt x="208" y="156"/>
                    <a:pt x="210" y="160"/>
                  </a:cubicBezTo>
                  <a:cubicBezTo>
                    <a:pt x="213" y="164"/>
                    <a:pt x="215" y="168"/>
                    <a:pt x="217" y="173"/>
                  </a:cubicBezTo>
                  <a:cubicBezTo>
                    <a:pt x="218" y="174"/>
                    <a:pt x="219" y="177"/>
                    <a:pt x="218" y="179"/>
                  </a:cubicBezTo>
                  <a:cubicBezTo>
                    <a:pt x="216" y="181"/>
                    <a:pt x="210" y="186"/>
                    <a:pt x="206" y="183"/>
                  </a:cubicBezTo>
                  <a:cubicBezTo>
                    <a:pt x="203" y="181"/>
                    <a:pt x="203" y="180"/>
                    <a:pt x="200" y="178"/>
                  </a:cubicBezTo>
                  <a:cubicBezTo>
                    <a:pt x="197" y="174"/>
                    <a:pt x="194" y="171"/>
                    <a:pt x="191" y="168"/>
                  </a:cubicBezTo>
                  <a:cubicBezTo>
                    <a:pt x="190" y="167"/>
                    <a:pt x="185" y="160"/>
                    <a:pt x="183" y="158"/>
                  </a:cubicBezTo>
                  <a:cubicBezTo>
                    <a:pt x="178" y="152"/>
                    <a:pt x="173" y="147"/>
                    <a:pt x="168" y="142"/>
                  </a:cubicBezTo>
                  <a:cubicBezTo>
                    <a:pt x="164" y="139"/>
                    <a:pt x="159" y="133"/>
                    <a:pt x="156" y="133"/>
                  </a:cubicBezTo>
                  <a:cubicBezTo>
                    <a:pt x="154" y="134"/>
                    <a:pt x="151" y="137"/>
                    <a:pt x="149" y="140"/>
                  </a:cubicBezTo>
                  <a:cubicBezTo>
                    <a:pt x="145" y="143"/>
                    <a:pt x="141" y="147"/>
                    <a:pt x="137" y="151"/>
                  </a:cubicBezTo>
                  <a:cubicBezTo>
                    <a:pt x="135" y="153"/>
                    <a:pt x="133" y="155"/>
                    <a:pt x="131" y="157"/>
                  </a:cubicBezTo>
                  <a:cubicBezTo>
                    <a:pt x="126" y="162"/>
                    <a:pt x="118" y="167"/>
                    <a:pt x="110" y="169"/>
                  </a:cubicBezTo>
                  <a:cubicBezTo>
                    <a:pt x="106" y="170"/>
                    <a:pt x="103" y="164"/>
                    <a:pt x="102" y="163"/>
                  </a:cubicBezTo>
                  <a:cubicBezTo>
                    <a:pt x="97" y="156"/>
                    <a:pt x="95" y="150"/>
                    <a:pt x="92" y="142"/>
                  </a:cubicBezTo>
                  <a:cubicBezTo>
                    <a:pt x="90" y="138"/>
                    <a:pt x="89" y="129"/>
                    <a:pt x="91" y="128"/>
                  </a:cubicBezTo>
                  <a:cubicBezTo>
                    <a:pt x="93" y="127"/>
                    <a:pt x="94" y="131"/>
                    <a:pt x="95" y="132"/>
                  </a:cubicBezTo>
                  <a:cubicBezTo>
                    <a:pt x="98" y="135"/>
                    <a:pt x="99" y="138"/>
                    <a:pt x="102" y="141"/>
                  </a:cubicBezTo>
                  <a:cubicBezTo>
                    <a:pt x="103" y="144"/>
                    <a:pt x="106" y="147"/>
                    <a:pt x="109" y="149"/>
                  </a:cubicBezTo>
                  <a:cubicBezTo>
                    <a:pt x="121" y="156"/>
                    <a:pt x="133" y="142"/>
                    <a:pt x="138" y="136"/>
                  </a:cubicBezTo>
                  <a:cubicBezTo>
                    <a:pt x="140" y="134"/>
                    <a:pt x="147" y="128"/>
                    <a:pt x="147" y="126"/>
                  </a:cubicBezTo>
                  <a:cubicBezTo>
                    <a:pt x="146" y="123"/>
                    <a:pt x="128" y="115"/>
                    <a:pt x="121" y="114"/>
                  </a:cubicBezTo>
                  <a:cubicBezTo>
                    <a:pt x="115" y="113"/>
                    <a:pt x="103" y="115"/>
                    <a:pt x="103" y="109"/>
                  </a:cubicBezTo>
                  <a:cubicBezTo>
                    <a:pt x="104" y="105"/>
                    <a:pt x="107" y="103"/>
                    <a:pt x="109" y="100"/>
                  </a:cubicBezTo>
                  <a:cubicBezTo>
                    <a:pt x="111" y="97"/>
                    <a:pt x="113" y="91"/>
                    <a:pt x="115" y="87"/>
                  </a:cubicBezTo>
                  <a:cubicBezTo>
                    <a:pt x="116" y="85"/>
                    <a:pt x="118" y="82"/>
                    <a:pt x="117" y="78"/>
                  </a:cubicBezTo>
                  <a:cubicBezTo>
                    <a:pt x="116" y="78"/>
                    <a:pt x="116" y="77"/>
                    <a:pt x="115" y="77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07" y="82"/>
                    <a:pt x="103" y="83"/>
                    <a:pt x="98" y="87"/>
                  </a:cubicBezTo>
                  <a:cubicBezTo>
                    <a:pt x="94" y="90"/>
                    <a:pt x="89" y="93"/>
                    <a:pt x="85" y="96"/>
                  </a:cubicBezTo>
                  <a:cubicBezTo>
                    <a:pt x="80" y="99"/>
                    <a:pt x="75" y="101"/>
                    <a:pt x="71" y="104"/>
                  </a:cubicBezTo>
                  <a:cubicBezTo>
                    <a:pt x="68" y="106"/>
                    <a:pt x="67" y="108"/>
                    <a:pt x="65" y="109"/>
                  </a:cubicBezTo>
                  <a:cubicBezTo>
                    <a:pt x="61" y="112"/>
                    <a:pt x="61" y="113"/>
                    <a:pt x="55" y="117"/>
                  </a:cubicBezTo>
                  <a:cubicBezTo>
                    <a:pt x="54" y="118"/>
                    <a:pt x="52" y="128"/>
                    <a:pt x="52" y="129"/>
                  </a:cubicBezTo>
                  <a:cubicBezTo>
                    <a:pt x="51" y="139"/>
                    <a:pt x="51" y="150"/>
                    <a:pt x="51" y="160"/>
                  </a:cubicBezTo>
                  <a:cubicBezTo>
                    <a:pt x="51" y="162"/>
                    <a:pt x="51" y="171"/>
                    <a:pt x="51" y="173"/>
                  </a:cubicBezTo>
                  <a:cubicBezTo>
                    <a:pt x="51" y="175"/>
                    <a:pt x="51" y="182"/>
                    <a:pt x="49" y="184"/>
                  </a:cubicBezTo>
                  <a:cubicBezTo>
                    <a:pt x="48" y="185"/>
                    <a:pt x="45" y="187"/>
                    <a:pt x="43" y="188"/>
                  </a:cubicBezTo>
                  <a:cubicBezTo>
                    <a:pt x="42" y="188"/>
                    <a:pt x="40" y="188"/>
                    <a:pt x="37" y="188"/>
                  </a:cubicBezTo>
                  <a:cubicBezTo>
                    <a:pt x="35" y="186"/>
                    <a:pt x="34" y="185"/>
                    <a:pt x="32" y="182"/>
                  </a:cubicBezTo>
                  <a:cubicBezTo>
                    <a:pt x="30" y="178"/>
                    <a:pt x="29" y="173"/>
                    <a:pt x="28" y="168"/>
                  </a:cubicBezTo>
                  <a:cubicBezTo>
                    <a:pt x="28" y="167"/>
                    <a:pt x="27" y="159"/>
                    <a:pt x="24" y="157"/>
                  </a:cubicBezTo>
                  <a:cubicBezTo>
                    <a:pt x="23" y="156"/>
                    <a:pt x="23" y="152"/>
                    <a:pt x="25" y="152"/>
                  </a:cubicBezTo>
                  <a:cubicBezTo>
                    <a:pt x="26" y="152"/>
                    <a:pt x="35" y="161"/>
                    <a:pt x="37" y="159"/>
                  </a:cubicBezTo>
                  <a:cubicBezTo>
                    <a:pt x="39" y="158"/>
                    <a:pt x="38" y="154"/>
                    <a:pt x="39" y="152"/>
                  </a:cubicBezTo>
                  <a:cubicBezTo>
                    <a:pt x="40" y="147"/>
                    <a:pt x="40" y="141"/>
                    <a:pt x="41" y="136"/>
                  </a:cubicBezTo>
                  <a:cubicBezTo>
                    <a:pt x="41" y="134"/>
                    <a:pt x="42" y="129"/>
                    <a:pt x="40" y="128"/>
                  </a:cubicBezTo>
                  <a:cubicBezTo>
                    <a:pt x="40" y="128"/>
                    <a:pt x="39" y="129"/>
                    <a:pt x="38" y="129"/>
                  </a:cubicBezTo>
                  <a:cubicBezTo>
                    <a:pt x="36" y="131"/>
                    <a:pt x="35" y="133"/>
                    <a:pt x="32" y="136"/>
                  </a:cubicBezTo>
                  <a:cubicBezTo>
                    <a:pt x="31" y="137"/>
                    <a:pt x="29" y="139"/>
                    <a:pt x="27" y="141"/>
                  </a:cubicBezTo>
                  <a:cubicBezTo>
                    <a:pt x="22" y="145"/>
                    <a:pt x="20" y="146"/>
                    <a:pt x="16" y="149"/>
                  </a:cubicBezTo>
                  <a:cubicBezTo>
                    <a:pt x="14" y="150"/>
                    <a:pt x="8" y="152"/>
                    <a:pt x="7" y="152"/>
                  </a:cubicBezTo>
                  <a:cubicBezTo>
                    <a:pt x="6" y="152"/>
                    <a:pt x="4" y="151"/>
                    <a:pt x="3" y="150"/>
                  </a:cubicBezTo>
                  <a:cubicBezTo>
                    <a:pt x="2" y="149"/>
                    <a:pt x="2" y="149"/>
                    <a:pt x="1" y="147"/>
                  </a:cubicBezTo>
                  <a:cubicBezTo>
                    <a:pt x="0" y="144"/>
                    <a:pt x="2" y="141"/>
                    <a:pt x="4" y="139"/>
                  </a:cubicBezTo>
                  <a:cubicBezTo>
                    <a:pt x="7" y="136"/>
                    <a:pt x="9" y="133"/>
                    <a:pt x="11" y="132"/>
                  </a:cubicBezTo>
                  <a:cubicBezTo>
                    <a:pt x="18" y="127"/>
                    <a:pt x="23" y="125"/>
                    <a:pt x="30" y="119"/>
                  </a:cubicBezTo>
                  <a:cubicBezTo>
                    <a:pt x="32" y="117"/>
                    <a:pt x="34" y="116"/>
                    <a:pt x="37" y="115"/>
                  </a:cubicBezTo>
                  <a:cubicBezTo>
                    <a:pt x="40" y="113"/>
                    <a:pt x="44" y="108"/>
                    <a:pt x="46" y="105"/>
                  </a:cubicBezTo>
                  <a:cubicBezTo>
                    <a:pt x="48" y="102"/>
                    <a:pt x="50" y="88"/>
                    <a:pt x="51" y="85"/>
                  </a:cubicBezTo>
                  <a:cubicBezTo>
                    <a:pt x="51" y="83"/>
                    <a:pt x="52" y="79"/>
                    <a:pt x="51" y="78"/>
                  </a:cubicBezTo>
                  <a:cubicBezTo>
                    <a:pt x="50" y="78"/>
                    <a:pt x="49" y="79"/>
                    <a:pt x="47" y="80"/>
                  </a:cubicBezTo>
                  <a:cubicBezTo>
                    <a:pt x="45" y="81"/>
                    <a:pt x="36" y="86"/>
                    <a:pt x="34" y="86"/>
                  </a:cubicBezTo>
                  <a:cubicBezTo>
                    <a:pt x="28" y="87"/>
                    <a:pt x="23" y="92"/>
                    <a:pt x="18" y="85"/>
                  </a:cubicBezTo>
                  <a:cubicBezTo>
                    <a:pt x="14" y="80"/>
                    <a:pt x="19" y="76"/>
                    <a:pt x="22" y="74"/>
                  </a:cubicBezTo>
                  <a:cubicBezTo>
                    <a:pt x="26" y="72"/>
                    <a:pt x="31" y="71"/>
                    <a:pt x="35" y="69"/>
                  </a:cubicBezTo>
                  <a:cubicBezTo>
                    <a:pt x="38" y="68"/>
                    <a:pt x="40" y="66"/>
                    <a:pt x="42" y="65"/>
                  </a:cubicBezTo>
                  <a:cubicBezTo>
                    <a:pt x="46" y="62"/>
                    <a:pt x="50" y="60"/>
                    <a:pt x="53" y="56"/>
                  </a:cubicBezTo>
                  <a:cubicBezTo>
                    <a:pt x="53" y="56"/>
                    <a:pt x="55" y="55"/>
                    <a:pt x="56" y="53"/>
                  </a:cubicBezTo>
                  <a:cubicBezTo>
                    <a:pt x="57" y="52"/>
                    <a:pt x="57" y="50"/>
                    <a:pt x="57" y="49"/>
                  </a:cubicBezTo>
                  <a:cubicBezTo>
                    <a:pt x="58" y="46"/>
                    <a:pt x="58" y="44"/>
                    <a:pt x="59" y="39"/>
                  </a:cubicBezTo>
                  <a:cubicBezTo>
                    <a:pt x="61" y="33"/>
                    <a:pt x="62" y="29"/>
                    <a:pt x="63" y="24"/>
                  </a:cubicBezTo>
                  <a:cubicBezTo>
                    <a:pt x="64" y="18"/>
                    <a:pt x="66" y="18"/>
                    <a:pt x="67" y="12"/>
                  </a:cubicBezTo>
                  <a:cubicBezTo>
                    <a:pt x="69" y="7"/>
                    <a:pt x="67" y="2"/>
                    <a:pt x="72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9DA6290-0421-4592-A4BD-28B1CCAF2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6325" y="1893888"/>
              <a:ext cx="474663" cy="650875"/>
            </a:xfrm>
            <a:custGeom>
              <a:avLst/>
              <a:gdLst>
                <a:gd name="T0" fmla="*/ 146 w 183"/>
                <a:gd name="T1" fmla="*/ 122 h 251"/>
                <a:gd name="T2" fmla="*/ 135 w 183"/>
                <a:gd name="T3" fmla="*/ 144 h 251"/>
                <a:gd name="T4" fmla="*/ 128 w 183"/>
                <a:gd name="T5" fmla="*/ 143 h 251"/>
                <a:gd name="T6" fmla="*/ 131 w 183"/>
                <a:gd name="T7" fmla="*/ 116 h 251"/>
                <a:gd name="T8" fmla="*/ 124 w 183"/>
                <a:gd name="T9" fmla="*/ 152 h 251"/>
                <a:gd name="T10" fmla="*/ 120 w 183"/>
                <a:gd name="T11" fmla="*/ 201 h 251"/>
                <a:gd name="T12" fmla="*/ 113 w 183"/>
                <a:gd name="T13" fmla="*/ 232 h 251"/>
                <a:gd name="T14" fmla="*/ 87 w 183"/>
                <a:gd name="T15" fmla="*/ 229 h 251"/>
                <a:gd name="T16" fmla="*/ 99 w 183"/>
                <a:gd name="T17" fmla="*/ 231 h 251"/>
                <a:gd name="T18" fmla="*/ 111 w 183"/>
                <a:gd name="T19" fmla="*/ 162 h 251"/>
                <a:gd name="T20" fmla="*/ 113 w 183"/>
                <a:gd name="T21" fmla="*/ 141 h 251"/>
                <a:gd name="T22" fmla="*/ 101 w 183"/>
                <a:gd name="T23" fmla="*/ 163 h 251"/>
                <a:gd name="T24" fmla="*/ 77 w 183"/>
                <a:gd name="T25" fmla="*/ 176 h 251"/>
                <a:gd name="T26" fmla="*/ 88 w 183"/>
                <a:gd name="T27" fmla="*/ 139 h 251"/>
                <a:gd name="T28" fmla="*/ 77 w 183"/>
                <a:gd name="T29" fmla="*/ 156 h 251"/>
                <a:gd name="T30" fmla="*/ 62 w 183"/>
                <a:gd name="T31" fmla="*/ 179 h 251"/>
                <a:gd name="T32" fmla="*/ 70 w 183"/>
                <a:gd name="T33" fmla="*/ 152 h 251"/>
                <a:gd name="T34" fmla="*/ 99 w 183"/>
                <a:gd name="T35" fmla="*/ 141 h 251"/>
                <a:gd name="T36" fmla="*/ 113 w 183"/>
                <a:gd name="T37" fmla="*/ 128 h 251"/>
                <a:gd name="T38" fmla="*/ 124 w 183"/>
                <a:gd name="T39" fmla="*/ 109 h 251"/>
                <a:gd name="T40" fmla="*/ 122 w 183"/>
                <a:gd name="T41" fmla="*/ 97 h 251"/>
                <a:gd name="T42" fmla="*/ 119 w 183"/>
                <a:gd name="T43" fmla="*/ 92 h 251"/>
                <a:gd name="T44" fmla="*/ 160 w 183"/>
                <a:gd name="T45" fmla="*/ 50 h 251"/>
                <a:gd name="T46" fmla="*/ 116 w 183"/>
                <a:gd name="T47" fmla="*/ 85 h 251"/>
                <a:gd name="T48" fmla="*/ 151 w 183"/>
                <a:gd name="T49" fmla="*/ 73 h 251"/>
                <a:gd name="T50" fmla="*/ 161 w 183"/>
                <a:gd name="T51" fmla="*/ 76 h 251"/>
                <a:gd name="T52" fmla="*/ 156 w 183"/>
                <a:gd name="T53" fmla="*/ 149 h 251"/>
                <a:gd name="T54" fmla="*/ 155 w 183"/>
                <a:gd name="T55" fmla="*/ 195 h 251"/>
                <a:gd name="T56" fmla="*/ 126 w 183"/>
                <a:gd name="T57" fmla="*/ 188 h 251"/>
                <a:gd name="T58" fmla="*/ 141 w 183"/>
                <a:gd name="T59" fmla="*/ 206 h 251"/>
                <a:gd name="T60" fmla="*/ 168 w 183"/>
                <a:gd name="T61" fmla="*/ 228 h 251"/>
                <a:gd name="T62" fmla="*/ 171 w 183"/>
                <a:gd name="T63" fmla="*/ 195 h 251"/>
                <a:gd name="T64" fmla="*/ 170 w 183"/>
                <a:gd name="T65" fmla="*/ 121 h 251"/>
                <a:gd name="T66" fmla="*/ 182 w 183"/>
                <a:gd name="T67" fmla="*/ 59 h 251"/>
                <a:gd name="T68" fmla="*/ 170 w 183"/>
                <a:gd name="T69" fmla="*/ 44 h 251"/>
                <a:gd name="T70" fmla="*/ 100 w 183"/>
                <a:gd name="T71" fmla="*/ 60 h 251"/>
                <a:gd name="T72" fmla="*/ 105 w 183"/>
                <a:gd name="T73" fmla="*/ 64 h 251"/>
                <a:gd name="T74" fmla="*/ 106 w 183"/>
                <a:gd name="T75" fmla="*/ 42 h 251"/>
                <a:gd name="T76" fmla="*/ 93 w 183"/>
                <a:gd name="T77" fmla="*/ 18 h 251"/>
                <a:gd name="T78" fmla="*/ 78 w 183"/>
                <a:gd name="T79" fmla="*/ 75 h 251"/>
                <a:gd name="T80" fmla="*/ 55 w 183"/>
                <a:gd name="T81" fmla="*/ 98 h 251"/>
                <a:gd name="T82" fmla="*/ 34 w 183"/>
                <a:gd name="T83" fmla="*/ 149 h 251"/>
                <a:gd name="T84" fmla="*/ 21 w 183"/>
                <a:gd name="T85" fmla="*/ 177 h 251"/>
                <a:gd name="T86" fmla="*/ 11 w 183"/>
                <a:gd name="T87" fmla="*/ 131 h 251"/>
                <a:gd name="T88" fmla="*/ 5 w 183"/>
                <a:gd name="T89" fmla="*/ 160 h 251"/>
                <a:gd name="T90" fmla="*/ 3 w 183"/>
                <a:gd name="T91" fmla="*/ 200 h 251"/>
                <a:gd name="T92" fmla="*/ 1 w 183"/>
                <a:gd name="T93" fmla="*/ 225 h 251"/>
                <a:gd name="T94" fmla="*/ 10 w 183"/>
                <a:gd name="T95" fmla="*/ 238 h 251"/>
                <a:gd name="T96" fmla="*/ 25 w 183"/>
                <a:gd name="T97" fmla="*/ 217 h 251"/>
                <a:gd name="T98" fmla="*/ 32 w 183"/>
                <a:gd name="T99" fmla="*/ 196 h 251"/>
                <a:gd name="T100" fmla="*/ 40 w 183"/>
                <a:gd name="T101" fmla="*/ 161 h 251"/>
                <a:gd name="T102" fmla="*/ 49 w 183"/>
                <a:gd name="T103" fmla="*/ 122 h 251"/>
                <a:gd name="T104" fmla="*/ 73 w 183"/>
                <a:gd name="T105" fmla="*/ 115 h 251"/>
                <a:gd name="T106" fmla="*/ 72 w 183"/>
                <a:gd name="T107" fmla="*/ 128 h 251"/>
                <a:gd name="T108" fmla="*/ 90 w 183"/>
                <a:gd name="T109" fmla="*/ 97 h 251"/>
                <a:gd name="T110" fmla="*/ 107 w 183"/>
                <a:gd name="T111" fmla="*/ 84 h 251"/>
                <a:gd name="T112" fmla="*/ 129 w 183"/>
                <a:gd name="T113" fmla="*/ 55 h 251"/>
                <a:gd name="T114" fmla="*/ 113 w 183"/>
                <a:gd name="T115" fmla="*/ 42 h 251"/>
                <a:gd name="T116" fmla="*/ 94 w 183"/>
                <a:gd name="T117" fmla="*/ 18 h 251"/>
                <a:gd name="T118" fmla="*/ 42 w 183"/>
                <a:gd name="T119" fmla="*/ 13 h 251"/>
                <a:gd name="T120" fmla="*/ 28 w 183"/>
                <a:gd name="T121" fmla="*/ 67 h 251"/>
                <a:gd name="T122" fmla="*/ 36 w 183"/>
                <a:gd name="T123" fmla="*/ 48 h 251"/>
                <a:gd name="T124" fmla="*/ 27 w 183"/>
                <a:gd name="T12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" h="251">
                  <a:moveTo>
                    <a:pt x="119" y="92"/>
                  </a:moveTo>
                  <a:cubicBezTo>
                    <a:pt x="130" y="92"/>
                    <a:pt x="142" y="102"/>
                    <a:pt x="145" y="111"/>
                  </a:cubicBezTo>
                  <a:cubicBezTo>
                    <a:pt x="145" y="113"/>
                    <a:pt x="147" y="119"/>
                    <a:pt x="146" y="122"/>
                  </a:cubicBezTo>
                  <a:cubicBezTo>
                    <a:pt x="146" y="125"/>
                    <a:pt x="144" y="127"/>
                    <a:pt x="143" y="130"/>
                  </a:cubicBezTo>
                  <a:cubicBezTo>
                    <a:pt x="142" y="131"/>
                    <a:pt x="140" y="133"/>
                    <a:pt x="139" y="134"/>
                  </a:cubicBezTo>
                  <a:cubicBezTo>
                    <a:pt x="138" y="137"/>
                    <a:pt x="136" y="140"/>
                    <a:pt x="135" y="144"/>
                  </a:cubicBezTo>
                  <a:cubicBezTo>
                    <a:pt x="134" y="149"/>
                    <a:pt x="147" y="158"/>
                    <a:pt x="141" y="162"/>
                  </a:cubicBezTo>
                  <a:cubicBezTo>
                    <a:pt x="139" y="163"/>
                    <a:pt x="137" y="160"/>
                    <a:pt x="135" y="159"/>
                  </a:cubicBezTo>
                  <a:cubicBezTo>
                    <a:pt x="130" y="157"/>
                    <a:pt x="128" y="151"/>
                    <a:pt x="128" y="143"/>
                  </a:cubicBezTo>
                  <a:cubicBezTo>
                    <a:pt x="128" y="142"/>
                    <a:pt x="128" y="141"/>
                    <a:pt x="128" y="140"/>
                  </a:cubicBezTo>
                  <a:cubicBezTo>
                    <a:pt x="130" y="133"/>
                    <a:pt x="134" y="126"/>
                    <a:pt x="132" y="117"/>
                  </a:cubicBezTo>
                  <a:cubicBezTo>
                    <a:pt x="132" y="117"/>
                    <a:pt x="131" y="116"/>
                    <a:pt x="131" y="116"/>
                  </a:cubicBezTo>
                  <a:cubicBezTo>
                    <a:pt x="128" y="116"/>
                    <a:pt x="128" y="123"/>
                    <a:pt x="128" y="126"/>
                  </a:cubicBezTo>
                  <a:cubicBezTo>
                    <a:pt x="127" y="131"/>
                    <a:pt x="126" y="137"/>
                    <a:pt x="125" y="142"/>
                  </a:cubicBezTo>
                  <a:cubicBezTo>
                    <a:pt x="125" y="145"/>
                    <a:pt x="125" y="149"/>
                    <a:pt x="124" y="152"/>
                  </a:cubicBezTo>
                  <a:cubicBezTo>
                    <a:pt x="123" y="161"/>
                    <a:pt x="122" y="173"/>
                    <a:pt x="121" y="181"/>
                  </a:cubicBezTo>
                  <a:cubicBezTo>
                    <a:pt x="121" y="183"/>
                    <a:pt x="121" y="186"/>
                    <a:pt x="121" y="189"/>
                  </a:cubicBezTo>
                  <a:cubicBezTo>
                    <a:pt x="121" y="193"/>
                    <a:pt x="121" y="198"/>
                    <a:pt x="120" y="201"/>
                  </a:cubicBezTo>
                  <a:cubicBezTo>
                    <a:pt x="120" y="203"/>
                    <a:pt x="120" y="206"/>
                    <a:pt x="119" y="208"/>
                  </a:cubicBezTo>
                  <a:cubicBezTo>
                    <a:pt x="118" y="214"/>
                    <a:pt x="117" y="220"/>
                    <a:pt x="116" y="225"/>
                  </a:cubicBezTo>
                  <a:cubicBezTo>
                    <a:pt x="115" y="227"/>
                    <a:pt x="114" y="230"/>
                    <a:pt x="113" y="232"/>
                  </a:cubicBezTo>
                  <a:cubicBezTo>
                    <a:pt x="110" y="239"/>
                    <a:pt x="108" y="247"/>
                    <a:pt x="101" y="249"/>
                  </a:cubicBezTo>
                  <a:cubicBezTo>
                    <a:pt x="96" y="251"/>
                    <a:pt x="92" y="239"/>
                    <a:pt x="90" y="235"/>
                  </a:cubicBezTo>
                  <a:cubicBezTo>
                    <a:pt x="89" y="234"/>
                    <a:pt x="86" y="230"/>
                    <a:pt x="87" y="229"/>
                  </a:cubicBezTo>
                  <a:cubicBezTo>
                    <a:pt x="87" y="229"/>
                    <a:pt x="87" y="228"/>
                    <a:pt x="87" y="228"/>
                  </a:cubicBezTo>
                  <a:cubicBezTo>
                    <a:pt x="87" y="228"/>
                    <a:pt x="88" y="228"/>
                    <a:pt x="88" y="228"/>
                  </a:cubicBezTo>
                  <a:cubicBezTo>
                    <a:pt x="91" y="229"/>
                    <a:pt x="95" y="234"/>
                    <a:pt x="99" y="231"/>
                  </a:cubicBezTo>
                  <a:cubicBezTo>
                    <a:pt x="102" y="229"/>
                    <a:pt x="103" y="217"/>
                    <a:pt x="105" y="212"/>
                  </a:cubicBezTo>
                  <a:cubicBezTo>
                    <a:pt x="108" y="202"/>
                    <a:pt x="108" y="189"/>
                    <a:pt x="110" y="177"/>
                  </a:cubicBezTo>
                  <a:cubicBezTo>
                    <a:pt x="111" y="172"/>
                    <a:pt x="111" y="167"/>
                    <a:pt x="111" y="162"/>
                  </a:cubicBezTo>
                  <a:cubicBezTo>
                    <a:pt x="112" y="159"/>
                    <a:pt x="112" y="155"/>
                    <a:pt x="113" y="150"/>
                  </a:cubicBezTo>
                  <a:cubicBezTo>
                    <a:pt x="114" y="148"/>
                    <a:pt x="115" y="144"/>
                    <a:pt x="114" y="142"/>
                  </a:cubicBezTo>
                  <a:cubicBezTo>
                    <a:pt x="114" y="141"/>
                    <a:pt x="114" y="141"/>
                    <a:pt x="113" y="141"/>
                  </a:cubicBezTo>
                  <a:cubicBezTo>
                    <a:pt x="113" y="141"/>
                    <a:pt x="113" y="141"/>
                    <a:pt x="112" y="141"/>
                  </a:cubicBezTo>
                  <a:cubicBezTo>
                    <a:pt x="111" y="142"/>
                    <a:pt x="107" y="153"/>
                    <a:pt x="106" y="155"/>
                  </a:cubicBezTo>
                  <a:cubicBezTo>
                    <a:pt x="105" y="158"/>
                    <a:pt x="103" y="160"/>
                    <a:pt x="101" y="163"/>
                  </a:cubicBezTo>
                  <a:cubicBezTo>
                    <a:pt x="99" y="167"/>
                    <a:pt x="96" y="172"/>
                    <a:pt x="94" y="176"/>
                  </a:cubicBezTo>
                  <a:cubicBezTo>
                    <a:pt x="93" y="180"/>
                    <a:pt x="93" y="191"/>
                    <a:pt x="88" y="190"/>
                  </a:cubicBezTo>
                  <a:cubicBezTo>
                    <a:pt x="84" y="189"/>
                    <a:pt x="76" y="183"/>
                    <a:pt x="77" y="176"/>
                  </a:cubicBezTo>
                  <a:cubicBezTo>
                    <a:pt x="78" y="174"/>
                    <a:pt x="80" y="172"/>
                    <a:pt x="81" y="170"/>
                  </a:cubicBezTo>
                  <a:cubicBezTo>
                    <a:pt x="83" y="164"/>
                    <a:pt x="84" y="159"/>
                    <a:pt x="86" y="154"/>
                  </a:cubicBezTo>
                  <a:cubicBezTo>
                    <a:pt x="88" y="150"/>
                    <a:pt x="91" y="142"/>
                    <a:pt x="88" y="139"/>
                  </a:cubicBezTo>
                  <a:cubicBezTo>
                    <a:pt x="88" y="139"/>
                    <a:pt x="87" y="138"/>
                    <a:pt x="87" y="139"/>
                  </a:cubicBezTo>
                  <a:cubicBezTo>
                    <a:pt x="83" y="140"/>
                    <a:pt x="82" y="145"/>
                    <a:pt x="81" y="149"/>
                  </a:cubicBezTo>
                  <a:cubicBezTo>
                    <a:pt x="80" y="152"/>
                    <a:pt x="78" y="154"/>
                    <a:pt x="77" y="156"/>
                  </a:cubicBezTo>
                  <a:cubicBezTo>
                    <a:pt x="76" y="158"/>
                    <a:pt x="75" y="160"/>
                    <a:pt x="74" y="162"/>
                  </a:cubicBezTo>
                  <a:cubicBezTo>
                    <a:pt x="73" y="165"/>
                    <a:pt x="73" y="168"/>
                    <a:pt x="71" y="170"/>
                  </a:cubicBezTo>
                  <a:cubicBezTo>
                    <a:pt x="70" y="174"/>
                    <a:pt x="68" y="183"/>
                    <a:pt x="62" y="179"/>
                  </a:cubicBezTo>
                  <a:cubicBezTo>
                    <a:pt x="59" y="177"/>
                    <a:pt x="54" y="167"/>
                    <a:pt x="56" y="162"/>
                  </a:cubicBezTo>
                  <a:cubicBezTo>
                    <a:pt x="58" y="162"/>
                    <a:pt x="63" y="163"/>
                    <a:pt x="66" y="159"/>
                  </a:cubicBezTo>
                  <a:cubicBezTo>
                    <a:pt x="68" y="157"/>
                    <a:pt x="68" y="154"/>
                    <a:pt x="70" y="152"/>
                  </a:cubicBezTo>
                  <a:cubicBezTo>
                    <a:pt x="74" y="146"/>
                    <a:pt x="79" y="140"/>
                    <a:pt x="84" y="135"/>
                  </a:cubicBezTo>
                  <a:cubicBezTo>
                    <a:pt x="87" y="132"/>
                    <a:pt x="89" y="128"/>
                    <a:pt x="94" y="129"/>
                  </a:cubicBezTo>
                  <a:cubicBezTo>
                    <a:pt x="101" y="129"/>
                    <a:pt x="100" y="136"/>
                    <a:pt x="99" y="141"/>
                  </a:cubicBezTo>
                  <a:cubicBezTo>
                    <a:pt x="98" y="144"/>
                    <a:pt x="97" y="148"/>
                    <a:pt x="99" y="148"/>
                  </a:cubicBezTo>
                  <a:cubicBezTo>
                    <a:pt x="102" y="149"/>
                    <a:pt x="103" y="145"/>
                    <a:pt x="104" y="144"/>
                  </a:cubicBezTo>
                  <a:cubicBezTo>
                    <a:pt x="107" y="139"/>
                    <a:pt x="110" y="133"/>
                    <a:pt x="113" y="128"/>
                  </a:cubicBezTo>
                  <a:cubicBezTo>
                    <a:pt x="114" y="127"/>
                    <a:pt x="114" y="125"/>
                    <a:pt x="114" y="124"/>
                  </a:cubicBezTo>
                  <a:cubicBezTo>
                    <a:pt x="115" y="122"/>
                    <a:pt x="115" y="113"/>
                    <a:pt x="116" y="112"/>
                  </a:cubicBezTo>
                  <a:cubicBezTo>
                    <a:pt x="117" y="108"/>
                    <a:pt x="120" y="107"/>
                    <a:pt x="124" y="109"/>
                  </a:cubicBezTo>
                  <a:cubicBezTo>
                    <a:pt x="126" y="110"/>
                    <a:pt x="129" y="110"/>
                    <a:pt x="130" y="108"/>
                  </a:cubicBezTo>
                  <a:cubicBezTo>
                    <a:pt x="131" y="107"/>
                    <a:pt x="128" y="105"/>
                    <a:pt x="128" y="104"/>
                  </a:cubicBezTo>
                  <a:cubicBezTo>
                    <a:pt x="126" y="102"/>
                    <a:pt x="124" y="99"/>
                    <a:pt x="122" y="97"/>
                  </a:cubicBezTo>
                  <a:cubicBezTo>
                    <a:pt x="120" y="96"/>
                    <a:pt x="119" y="96"/>
                    <a:pt x="118" y="94"/>
                  </a:cubicBezTo>
                  <a:cubicBezTo>
                    <a:pt x="117" y="93"/>
                    <a:pt x="118" y="93"/>
                    <a:pt x="118" y="93"/>
                  </a:cubicBezTo>
                  <a:cubicBezTo>
                    <a:pt x="119" y="93"/>
                    <a:pt x="119" y="92"/>
                    <a:pt x="119" y="92"/>
                  </a:cubicBezTo>
                  <a:close/>
                  <a:moveTo>
                    <a:pt x="170" y="44"/>
                  </a:moveTo>
                  <a:cubicBezTo>
                    <a:pt x="168" y="45"/>
                    <a:pt x="167" y="45"/>
                    <a:pt x="165" y="45"/>
                  </a:cubicBezTo>
                  <a:cubicBezTo>
                    <a:pt x="163" y="46"/>
                    <a:pt x="162" y="49"/>
                    <a:pt x="160" y="50"/>
                  </a:cubicBezTo>
                  <a:cubicBezTo>
                    <a:pt x="153" y="55"/>
                    <a:pt x="145" y="60"/>
                    <a:pt x="138" y="66"/>
                  </a:cubicBezTo>
                  <a:cubicBezTo>
                    <a:pt x="135" y="69"/>
                    <a:pt x="132" y="72"/>
                    <a:pt x="129" y="75"/>
                  </a:cubicBezTo>
                  <a:cubicBezTo>
                    <a:pt x="127" y="77"/>
                    <a:pt x="116" y="83"/>
                    <a:pt x="116" y="85"/>
                  </a:cubicBezTo>
                  <a:cubicBezTo>
                    <a:pt x="115" y="85"/>
                    <a:pt x="116" y="85"/>
                    <a:pt x="116" y="85"/>
                  </a:cubicBezTo>
                  <a:cubicBezTo>
                    <a:pt x="118" y="87"/>
                    <a:pt x="127" y="85"/>
                    <a:pt x="130" y="84"/>
                  </a:cubicBezTo>
                  <a:cubicBezTo>
                    <a:pt x="138" y="81"/>
                    <a:pt x="145" y="78"/>
                    <a:pt x="151" y="73"/>
                  </a:cubicBezTo>
                  <a:cubicBezTo>
                    <a:pt x="153" y="71"/>
                    <a:pt x="159" y="65"/>
                    <a:pt x="161" y="64"/>
                  </a:cubicBezTo>
                  <a:cubicBezTo>
                    <a:pt x="162" y="64"/>
                    <a:pt x="163" y="63"/>
                    <a:pt x="163" y="64"/>
                  </a:cubicBezTo>
                  <a:cubicBezTo>
                    <a:pt x="164" y="67"/>
                    <a:pt x="162" y="73"/>
                    <a:pt x="161" y="76"/>
                  </a:cubicBezTo>
                  <a:cubicBezTo>
                    <a:pt x="159" y="83"/>
                    <a:pt x="159" y="90"/>
                    <a:pt x="157" y="97"/>
                  </a:cubicBezTo>
                  <a:cubicBezTo>
                    <a:pt x="155" y="108"/>
                    <a:pt x="155" y="120"/>
                    <a:pt x="155" y="133"/>
                  </a:cubicBezTo>
                  <a:cubicBezTo>
                    <a:pt x="155" y="138"/>
                    <a:pt x="155" y="144"/>
                    <a:pt x="156" y="149"/>
                  </a:cubicBezTo>
                  <a:cubicBezTo>
                    <a:pt x="156" y="155"/>
                    <a:pt x="156" y="162"/>
                    <a:pt x="156" y="168"/>
                  </a:cubicBezTo>
                  <a:cubicBezTo>
                    <a:pt x="156" y="172"/>
                    <a:pt x="156" y="175"/>
                    <a:pt x="155" y="179"/>
                  </a:cubicBezTo>
                  <a:cubicBezTo>
                    <a:pt x="155" y="185"/>
                    <a:pt x="155" y="190"/>
                    <a:pt x="155" y="195"/>
                  </a:cubicBezTo>
                  <a:cubicBezTo>
                    <a:pt x="155" y="199"/>
                    <a:pt x="157" y="201"/>
                    <a:pt x="154" y="202"/>
                  </a:cubicBezTo>
                  <a:cubicBezTo>
                    <a:pt x="148" y="205"/>
                    <a:pt x="135" y="194"/>
                    <a:pt x="130" y="191"/>
                  </a:cubicBezTo>
                  <a:cubicBezTo>
                    <a:pt x="129" y="190"/>
                    <a:pt x="128" y="188"/>
                    <a:pt x="126" y="188"/>
                  </a:cubicBezTo>
                  <a:cubicBezTo>
                    <a:pt x="125" y="188"/>
                    <a:pt x="124" y="189"/>
                    <a:pt x="125" y="189"/>
                  </a:cubicBezTo>
                  <a:cubicBezTo>
                    <a:pt x="128" y="195"/>
                    <a:pt x="133" y="200"/>
                    <a:pt x="138" y="204"/>
                  </a:cubicBezTo>
                  <a:cubicBezTo>
                    <a:pt x="139" y="205"/>
                    <a:pt x="140" y="206"/>
                    <a:pt x="141" y="206"/>
                  </a:cubicBezTo>
                  <a:cubicBezTo>
                    <a:pt x="144" y="208"/>
                    <a:pt x="149" y="213"/>
                    <a:pt x="151" y="216"/>
                  </a:cubicBezTo>
                  <a:cubicBezTo>
                    <a:pt x="154" y="220"/>
                    <a:pt x="156" y="223"/>
                    <a:pt x="161" y="225"/>
                  </a:cubicBezTo>
                  <a:cubicBezTo>
                    <a:pt x="162" y="226"/>
                    <a:pt x="167" y="228"/>
                    <a:pt x="168" y="228"/>
                  </a:cubicBezTo>
                  <a:cubicBezTo>
                    <a:pt x="170" y="227"/>
                    <a:pt x="171" y="225"/>
                    <a:pt x="172" y="223"/>
                  </a:cubicBezTo>
                  <a:cubicBezTo>
                    <a:pt x="174" y="219"/>
                    <a:pt x="171" y="214"/>
                    <a:pt x="171" y="209"/>
                  </a:cubicBezTo>
                  <a:cubicBezTo>
                    <a:pt x="171" y="204"/>
                    <a:pt x="171" y="199"/>
                    <a:pt x="171" y="195"/>
                  </a:cubicBezTo>
                  <a:cubicBezTo>
                    <a:pt x="171" y="191"/>
                    <a:pt x="171" y="182"/>
                    <a:pt x="171" y="178"/>
                  </a:cubicBezTo>
                  <a:cubicBezTo>
                    <a:pt x="171" y="171"/>
                    <a:pt x="170" y="164"/>
                    <a:pt x="169" y="157"/>
                  </a:cubicBezTo>
                  <a:cubicBezTo>
                    <a:pt x="169" y="145"/>
                    <a:pt x="169" y="132"/>
                    <a:pt x="170" y="121"/>
                  </a:cubicBezTo>
                  <a:cubicBezTo>
                    <a:pt x="170" y="119"/>
                    <a:pt x="170" y="117"/>
                    <a:pt x="170" y="115"/>
                  </a:cubicBezTo>
                  <a:cubicBezTo>
                    <a:pt x="171" y="109"/>
                    <a:pt x="172" y="101"/>
                    <a:pt x="173" y="95"/>
                  </a:cubicBezTo>
                  <a:cubicBezTo>
                    <a:pt x="176" y="83"/>
                    <a:pt x="180" y="71"/>
                    <a:pt x="182" y="59"/>
                  </a:cubicBezTo>
                  <a:cubicBezTo>
                    <a:pt x="182" y="58"/>
                    <a:pt x="183" y="56"/>
                    <a:pt x="183" y="55"/>
                  </a:cubicBezTo>
                  <a:cubicBezTo>
                    <a:pt x="183" y="53"/>
                    <a:pt x="182" y="51"/>
                    <a:pt x="182" y="50"/>
                  </a:cubicBezTo>
                  <a:cubicBezTo>
                    <a:pt x="180" y="46"/>
                    <a:pt x="175" y="44"/>
                    <a:pt x="170" y="44"/>
                  </a:cubicBezTo>
                  <a:close/>
                  <a:moveTo>
                    <a:pt x="102" y="40"/>
                  </a:moveTo>
                  <a:cubicBezTo>
                    <a:pt x="101" y="43"/>
                    <a:pt x="102" y="48"/>
                    <a:pt x="102" y="51"/>
                  </a:cubicBezTo>
                  <a:cubicBezTo>
                    <a:pt x="102" y="56"/>
                    <a:pt x="101" y="58"/>
                    <a:pt x="100" y="60"/>
                  </a:cubicBezTo>
                  <a:cubicBezTo>
                    <a:pt x="100" y="62"/>
                    <a:pt x="99" y="64"/>
                    <a:pt x="98" y="67"/>
                  </a:cubicBezTo>
                  <a:cubicBezTo>
                    <a:pt x="98" y="67"/>
                    <a:pt x="99" y="69"/>
                    <a:pt x="99" y="69"/>
                  </a:cubicBezTo>
                  <a:cubicBezTo>
                    <a:pt x="101" y="69"/>
                    <a:pt x="103" y="66"/>
                    <a:pt x="105" y="64"/>
                  </a:cubicBezTo>
                  <a:cubicBezTo>
                    <a:pt x="107" y="63"/>
                    <a:pt x="110" y="62"/>
                    <a:pt x="111" y="60"/>
                  </a:cubicBezTo>
                  <a:cubicBezTo>
                    <a:pt x="113" y="56"/>
                    <a:pt x="109" y="49"/>
                    <a:pt x="108" y="46"/>
                  </a:cubicBezTo>
                  <a:cubicBezTo>
                    <a:pt x="107" y="43"/>
                    <a:pt x="107" y="44"/>
                    <a:pt x="106" y="42"/>
                  </a:cubicBezTo>
                  <a:cubicBezTo>
                    <a:pt x="105" y="40"/>
                    <a:pt x="102" y="37"/>
                    <a:pt x="102" y="40"/>
                  </a:cubicBezTo>
                  <a:close/>
                  <a:moveTo>
                    <a:pt x="94" y="18"/>
                  </a:moveTo>
                  <a:cubicBezTo>
                    <a:pt x="94" y="18"/>
                    <a:pt x="94" y="18"/>
                    <a:pt x="93" y="18"/>
                  </a:cubicBezTo>
                  <a:cubicBezTo>
                    <a:pt x="88" y="21"/>
                    <a:pt x="89" y="28"/>
                    <a:pt x="87" y="34"/>
                  </a:cubicBezTo>
                  <a:cubicBezTo>
                    <a:pt x="85" y="42"/>
                    <a:pt x="82" y="51"/>
                    <a:pt x="81" y="59"/>
                  </a:cubicBezTo>
                  <a:cubicBezTo>
                    <a:pt x="80" y="65"/>
                    <a:pt x="79" y="70"/>
                    <a:pt x="78" y="75"/>
                  </a:cubicBezTo>
                  <a:cubicBezTo>
                    <a:pt x="78" y="77"/>
                    <a:pt x="78" y="78"/>
                    <a:pt x="78" y="79"/>
                  </a:cubicBezTo>
                  <a:cubicBezTo>
                    <a:pt x="77" y="83"/>
                    <a:pt x="68" y="87"/>
                    <a:pt x="65" y="89"/>
                  </a:cubicBezTo>
                  <a:cubicBezTo>
                    <a:pt x="62" y="92"/>
                    <a:pt x="58" y="95"/>
                    <a:pt x="55" y="98"/>
                  </a:cubicBezTo>
                  <a:cubicBezTo>
                    <a:pt x="48" y="103"/>
                    <a:pt x="40" y="108"/>
                    <a:pt x="35" y="116"/>
                  </a:cubicBezTo>
                  <a:cubicBezTo>
                    <a:pt x="31" y="122"/>
                    <a:pt x="39" y="126"/>
                    <a:pt x="39" y="131"/>
                  </a:cubicBezTo>
                  <a:cubicBezTo>
                    <a:pt x="39" y="137"/>
                    <a:pt x="35" y="143"/>
                    <a:pt x="34" y="149"/>
                  </a:cubicBezTo>
                  <a:cubicBezTo>
                    <a:pt x="33" y="153"/>
                    <a:pt x="32" y="157"/>
                    <a:pt x="31" y="161"/>
                  </a:cubicBezTo>
                  <a:cubicBezTo>
                    <a:pt x="29" y="167"/>
                    <a:pt x="27" y="174"/>
                    <a:pt x="23" y="178"/>
                  </a:cubicBezTo>
                  <a:cubicBezTo>
                    <a:pt x="22" y="178"/>
                    <a:pt x="21" y="178"/>
                    <a:pt x="21" y="177"/>
                  </a:cubicBezTo>
                  <a:cubicBezTo>
                    <a:pt x="20" y="175"/>
                    <a:pt x="19" y="173"/>
                    <a:pt x="19" y="172"/>
                  </a:cubicBezTo>
                  <a:cubicBezTo>
                    <a:pt x="17" y="162"/>
                    <a:pt x="17" y="152"/>
                    <a:pt x="14" y="143"/>
                  </a:cubicBezTo>
                  <a:cubicBezTo>
                    <a:pt x="13" y="140"/>
                    <a:pt x="12" y="133"/>
                    <a:pt x="11" y="131"/>
                  </a:cubicBezTo>
                  <a:cubicBezTo>
                    <a:pt x="9" y="132"/>
                    <a:pt x="9" y="138"/>
                    <a:pt x="9" y="141"/>
                  </a:cubicBezTo>
                  <a:cubicBezTo>
                    <a:pt x="8" y="145"/>
                    <a:pt x="7" y="149"/>
                    <a:pt x="6" y="154"/>
                  </a:cubicBezTo>
                  <a:cubicBezTo>
                    <a:pt x="5" y="156"/>
                    <a:pt x="5" y="158"/>
                    <a:pt x="5" y="160"/>
                  </a:cubicBezTo>
                  <a:cubicBezTo>
                    <a:pt x="4" y="165"/>
                    <a:pt x="3" y="175"/>
                    <a:pt x="4" y="182"/>
                  </a:cubicBezTo>
                  <a:cubicBezTo>
                    <a:pt x="4" y="183"/>
                    <a:pt x="3" y="185"/>
                    <a:pt x="3" y="186"/>
                  </a:cubicBezTo>
                  <a:cubicBezTo>
                    <a:pt x="4" y="190"/>
                    <a:pt x="3" y="195"/>
                    <a:pt x="3" y="200"/>
                  </a:cubicBezTo>
                  <a:cubicBezTo>
                    <a:pt x="3" y="202"/>
                    <a:pt x="3" y="204"/>
                    <a:pt x="3" y="206"/>
                  </a:cubicBezTo>
                  <a:cubicBezTo>
                    <a:pt x="3" y="209"/>
                    <a:pt x="3" y="212"/>
                    <a:pt x="3" y="214"/>
                  </a:cubicBezTo>
                  <a:cubicBezTo>
                    <a:pt x="2" y="218"/>
                    <a:pt x="0" y="221"/>
                    <a:pt x="1" y="225"/>
                  </a:cubicBezTo>
                  <a:cubicBezTo>
                    <a:pt x="1" y="226"/>
                    <a:pt x="2" y="227"/>
                    <a:pt x="2" y="228"/>
                  </a:cubicBezTo>
                  <a:cubicBezTo>
                    <a:pt x="2" y="231"/>
                    <a:pt x="3" y="232"/>
                    <a:pt x="4" y="233"/>
                  </a:cubicBezTo>
                  <a:cubicBezTo>
                    <a:pt x="5" y="236"/>
                    <a:pt x="8" y="237"/>
                    <a:pt x="10" y="238"/>
                  </a:cubicBezTo>
                  <a:cubicBezTo>
                    <a:pt x="12" y="239"/>
                    <a:pt x="13" y="240"/>
                    <a:pt x="14" y="240"/>
                  </a:cubicBezTo>
                  <a:cubicBezTo>
                    <a:pt x="18" y="241"/>
                    <a:pt x="17" y="238"/>
                    <a:pt x="18" y="235"/>
                  </a:cubicBezTo>
                  <a:cubicBezTo>
                    <a:pt x="20" y="229"/>
                    <a:pt x="22" y="222"/>
                    <a:pt x="25" y="217"/>
                  </a:cubicBezTo>
                  <a:cubicBezTo>
                    <a:pt x="25" y="216"/>
                    <a:pt x="26" y="214"/>
                    <a:pt x="27" y="213"/>
                  </a:cubicBezTo>
                  <a:cubicBezTo>
                    <a:pt x="28" y="210"/>
                    <a:pt x="29" y="207"/>
                    <a:pt x="31" y="204"/>
                  </a:cubicBezTo>
                  <a:cubicBezTo>
                    <a:pt x="32" y="201"/>
                    <a:pt x="31" y="199"/>
                    <a:pt x="32" y="196"/>
                  </a:cubicBezTo>
                  <a:cubicBezTo>
                    <a:pt x="32" y="194"/>
                    <a:pt x="33" y="193"/>
                    <a:pt x="33" y="191"/>
                  </a:cubicBezTo>
                  <a:cubicBezTo>
                    <a:pt x="35" y="185"/>
                    <a:pt x="35" y="180"/>
                    <a:pt x="37" y="174"/>
                  </a:cubicBezTo>
                  <a:cubicBezTo>
                    <a:pt x="39" y="170"/>
                    <a:pt x="39" y="165"/>
                    <a:pt x="40" y="161"/>
                  </a:cubicBezTo>
                  <a:cubicBezTo>
                    <a:pt x="42" y="156"/>
                    <a:pt x="42" y="154"/>
                    <a:pt x="44" y="149"/>
                  </a:cubicBezTo>
                  <a:cubicBezTo>
                    <a:pt x="46" y="142"/>
                    <a:pt x="47" y="138"/>
                    <a:pt x="49" y="131"/>
                  </a:cubicBezTo>
                  <a:cubicBezTo>
                    <a:pt x="49" y="127"/>
                    <a:pt x="48" y="124"/>
                    <a:pt x="49" y="122"/>
                  </a:cubicBezTo>
                  <a:cubicBezTo>
                    <a:pt x="51" y="120"/>
                    <a:pt x="54" y="121"/>
                    <a:pt x="58" y="120"/>
                  </a:cubicBezTo>
                  <a:cubicBezTo>
                    <a:pt x="61" y="120"/>
                    <a:pt x="64" y="120"/>
                    <a:pt x="67" y="118"/>
                  </a:cubicBezTo>
                  <a:cubicBezTo>
                    <a:pt x="69" y="118"/>
                    <a:pt x="71" y="115"/>
                    <a:pt x="73" y="115"/>
                  </a:cubicBezTo>
                  <a:cubicBezTo>
                    <a:pt x="75" y="114"/>
                    <a:pt x="75" y="116"/>
                    <a:pt x="75" y="116"/>
                  </a:cubicBezTo>
                  <a:cubicBezTo>
                    <a:pt x="75" y="119"/>
                    <a:pt x="70" y="124"/>
                    <a:pt x="69" y="128"/>
                  </a:cubicBezTo>
                  <a:cubicBezTo>
                    <a:pt x="71" y="129"/>
                    <a:pt x="72" y="129"/>
                    <a:pt x="72" y="128"/>
                  </a:cubicBezTo>
                  <a:cubicBezTo>
                    <a:pt x="75" y="127"/>
                    <a:pt x="76" y="125"/>
                    <a:pt x="78" y="123"/>
                  </a:cubicBezTo>
                  <a:cubicBezTo>
                    <a:pt x="81" y="118"/>
                    <a:pt x="85" y="112"/>
                    <a:pt x="87" y="106"/>
                  </a:cubicBezTo>
                  <a:cubicBezTo>
                    <a:pt x="88" y="103"/>
                    <a:pt x="88" y="99"/>
                    <a:pt x="90" y="97"/>
                  </a:cubicBezTo>
                  <a:cubicBezTo>
                    <a:pt x="91" y="96"/>
                    <a:pt x="92" y="95"/>
                    <a:pt x="93" y="95"/>
                  </a:cubicBezTo>
                  <a:cubicBezTo>
                    <a:pt x="94" y="93"/>
                    <a:pt x="96" y="92"/>
                    <a:pt x="97" y="91"/>
                  </a:cubicBezTo>
                  <a:cubicBezTo>
                    <a:pt x="100" y="88"/>
                    <a:pt x="103" y="87"/>
                    <a:pt x="107" y="84"/>
                  </a:cubicBezTo>
                  <a:cubicBezTo>
                    <a:pt x="110" y="82"/>
                    <a:pt x="113" y="80"/>
                    <a:pt x="115" y="78"/>
                  </a:cubicBezTo>
                  <a:cubicBezTo>
                    <a:pt x="119" y="76"/>
                    <a:pt x="124" y="74"/>
                    <a:pt x="126" y="71"/>
                  </a:cubicBezTo>
                  <a:cubicBezTo>
                    <a:pt x="129" y="66"/>
                    <a:pt x="131" y="60"/>
                    <a:pt x="129" y="55"/>
                  </a:cubicBezTo>
                  <a:cubicBezTo>
                    <a:pt x="127" y="52"/>
                    <a:pt x="123" y="52"/>
                    <a:pt x="121" y="50"/>
                  </a:cubicBezTo>
                  <a:cubicBezTo>
                    <a:pt x="119" y="48"/>
                    <a:pt x="117" y="46"/>
                    <a:pt x="115" y="44"/>
                  </a:cubicBezTo>
                  <a:cubicBezTo>
                    <a:pt x="114" y="43"/>
                    <a:pt x="113" y="43"/>
                    <a:pt x="113" y="42"/>
                  </a:cubicBezTo>
                  <a:cubicBezTo>
                    <a:pt x="111" y="40"/>
                    <a:pt x="109" y="38"/>
                    <a:pt x="108" y="36"/>
                  </a:cubicBezTo>
                  <a:cubicBezTo>
                    <a:pt x="106" y="35"/>
                    <a:pt x="103" y="31"/>
                    <a:pt x="102" y="30"/>
                  </a:cubicBezTo>
                  <a:cubicBezTo>
                    <a:pt x="99" y="25"/>
                    <a:pt x="101" y="18"/>
                    <a:pt x="94" y="18"/>
                  </a:cubicBezTo>
                  <a:close/>
                  <a:moveTo>
                    <a:pt x="28" y="0"/>
                  </a:moveTo>
                  <a:cubicBezTo>
                    <a:pt x="32" y="0"/>
                    <a:pt x="39" y="7"/>
                    <a:pt x="41" y="10"/>
                  </a:cubicBezTo>
                  <a:cubicBezTo>
                    <a:pt x="41" y="11"/>
                    <a:pt x="41" y="12"/>
                    <a:pt x="42" y="13"/>
                  </a:cubicBezTo>
                  <a:cubicBezTo>
                    <a:pt x="43" y="15"/>
                    <a:pt x="45" y="16"/>
                    <a:pt x="46" y="19"/>
                  </a:cubicBezTo>
                  <a:cubicBezTo>
                    <a:pt x="52" y="40"/>
                    <a:pt x="43" y="56"/>
                    <a:pt x="31" y="66"/>
                  </a:cubicBezTo>
                  <a:cubicBezTo>
                    <a:pt x="31" y="66"/>
                    <a:pt x="30" y="67"/>
                    <a:pt x="28" y="67"/>
                  </a:cubicBezTo>
                  <a:cubicBezTo>
                    <a:pt x="29" y="66"/>
                    <a:pt x="29" y="65"/>
                    <a:pt x="29" y="65"/>
                  </a:cubicBezTo>
                  <a:cubicBezTo>
                    <a:pt x="30" y="63"/>
                    <a:pt x="31" y="61"/>
                    <a:pt x="32" y="60"/>
                  </a:cubicBezTo>
                  <a:cubicBezTo>
                    <a:pt x="34" y="56"/>
                    <a:pt x="35" y="52"/>
                    <a:pt x="36" y="48"/>
                  </a:cubicBezTo>
                  <a:cubicBezTo>
                    <a:pt x="36" y="44"/>
                    <a:pt x="35" y="37"/>
                    <a:pt x="34" y="34"/>
                  </a:cubicBezTo>
                  <a:cubicBezTo>
                    <a:pt x="33" y="29"/>
                    <a:pt x="33" y="26"/>
                    <a:pt x="32" y="21"/>
                  </a:cubicBezTo>
                  <a:cubicBezTo>
                    <a:pt x="30" y="15"/>
                    <a:pt x="27" y="8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BE7CE76-ABD4-4794-B6A1-792D3FBAFB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3075" y="1984376"/>
              <a:ext cx="328613" cy="503238"/>
            </a:xfrm>
            <a:custGeom>
              <a:avLst/>
              <a:gdLst>
                <a:gd name="T0" fmla="*/ 65 w 127"/>
                <a:gd name="T1" fmla="*/ 144 h 194"/>
                <a:gd name="T2" fmla="*/ 67 w 127"/>
                <a:gd name="T3" fmla="*/ 145 h 194"/>
                <a:gd name="T4" fmla="*/ 68 w 127"/>
                <a:gd name="T5" fmla="*/ 139 h 194"/>
                <a:gd name="T6" fmla="*/ 87 w 127"/>
                <a:gd name="T7" fmla="*/ 7 h 194"/>
                <a:gd name="T8" fmla="*/ 88 w 127"/>
                <a:gd name="T9" fmla="*/ 16 h 194"/>
                <a:gd name="T10" fmla="*/ 85 w 127"/>
                <a:gd name="T11" fmla="*/ 42 h 194"/>
                <a:gd name="T12" fmla="*/ 92 w 127"/>
                <a:gd name="T13" fmla="*/ 40 h 194"/>
                <a:gd name="T14" fmla="*/ 100 w 127"/>
                <a:gd name="T15" fmla="*/ 29 h 194"/>
                <a:gd name="T16" fmla="*/ 105 w 127"/>
                <a:gd name="T17" fmla="*/ 28 h 194"/>
                <a:gd name="T18" fmla="*/ 103 w 127"/>
                <a:gd name="T19" fmla="*/ 44 h 194"/>
                <a:gd name="T20" fmla="*/ 86 w 127"/>
                <a:gd name="T21" fmla="*/ 57 h 194"/>
                <a:gd name="T22" fmla="*/ 66 w 127"/>
                <a:gd name="T23" fmla="*/ 75 h 194"/>
                <a:gd name="T24" fmla="*/ 67 w 127"/>
                <a:gd name="T25" fmla="*/ 76 h 194"/>
                <a:gd name="T26" fmla="*/ 108 w 127"/>
                <a:gd name="T27" fmla="*/ 57 h 194"/>
                <a:gd name="T28" fmla="*/ 125 w 127"/>
                <a:gd name="T29" fmla="*/ 56 h 194"/>
                <a:gd name="T30" fmla="*/ 120 w 127"/>
                <a:gd name="T31" fmla="*/ 102 h 194"/>
                <a:gd name="T32" fmla="*/ 120 w 127"/>
                <a:gd name="T33" fmla="*/ 115 h 194"/>
                <a:gd name="T34" fmla="*/ 121 w 127"/>
                <a:gd name="T35" fmla="*/ 146 h 194"/>
                <a:gd name="T36" fmla="*/ 120 w 127"/>
                <a:gd name="T37" fmla="*/ 183 h 194"/>
                <a:gd name="T38" fmla="*/ 108 w 127"/>
                <a:gd name="T39" fmla="*/ 193 h 194"/>
                <a:gd name="T40" fmla="*/ 90 w 127"/>
                <a:gd name="T41" fmla="*/ 177 h 194"/>
                <a:gd name="T42" fmla="*/ 97 w 127"/>
                <a:gd name="T43" fmla="*/ 180 h 194"/>
                <a:gd name="T44" fmla="*/ 113 w 127"/>
                <a:gd name="T45" fmla="*/ 123 h 194"/>
                <a:gd name="T46" fmla="*/ 115 w 127"/>
                <a:gd name="T47" fmla="*/ 68 h 194"/>
                <a:gd name="T48" fmla="*/ 76 w 127"/>
                <a:gd name="T49" fmla="*/ 84 h 194"/>
                <a:gd name="T50" fmla="*/ 46 w 127"/>
                <a:gd name="T51" fmla="*/ 112 h 194"/>
                <a:gd name="T52" fmla="*/ 65 w 127"/>
                <a:gd name="T53" fmla="*/ 104 h 194"/>
                <a:gd name="T54" fmla="*/ 85 w 127"/>
                <a:gd name="T55" fmla="*/ 100 h 194"/>
                <a:gd name="T56" fmla="*/ 68 w 127"/>
                <a:gd name="T57" fmla="*/ 124 h 194"/>
                <a:gd name="T58" fmla="*/ 74 w 127"/>
                <a:gd name="T59" fmla="*/ 155 h 194"/>
                <a:gd name="T60" fmla="*/ 70 w 127"/>
                <a:gd name="T61" fmla="*/ 181 h 194"/>
                <a:gd name="T62" fmla="*/ 65 w 127"/>
                <a:gd name="T63" fmla="*/ 166 h 194"/>
                <a:gd name="T64" fmla="*/ 57 w 127"/>
                <a:gd name="T65" fmla="*/ 163 h 194"/>
                <a:gd name="T66" fmla="*/ 50 w 127"/>
                <a:gd name="T67" fmla="*/ 155 h 194"/>
                <a:gd name="T68" fmla="*/ 58 w 127"/>
                <a:gd name="T69" fmla="*/ 142 h 194"/>
                <a:gd name="T70" fmla="*/ 57 w 127"/>
                <a:gd name="T71" fmla="*/ 131 h 194"/>
                <a:gd name="T72" fmla="*/ 49 w 127"/>
                <a:gd name="T73" fmla="*/ 127 h 194"/>
                <a:gd name="T74" fmla="*/ 28 w 127"/>
                <a:gd name="T75" fmla="*/ 125 h 194"/>
                <a:gd name="T76" fmla="*/ 16 w 127"/>
                <a:gd name="T77" fmla="*/ 135 h 194"/>
                <a:gd name="T78" fmla="*/ 13 w 127"/>
                <a:gd name="T79" fmla="*/ 145 h 194"/>
                <a:gd name="T80" fmla="*/ 10 w 127"/>
                <a:gd name="T81" fmla="*/ 168 h 194"/>
                <a:gd name="T82" fmla="*/ 7 w 127"/>
                <a:gd name="T83" fmla="*/ 177 h 194"/>
                <a:gd name="T84" fmla="*/ 2 w 127"/>
                <a:gd name="T85" fmla="*/ 169 h 194"/>
                <a:gd name="T86" fmla="*/ 6 w 127"/>
                <a:gd name="T87" fmla="*/ 145 h 194"/>
                <a:gd name="T88" fmla="*/ 15 w 127"/>
                <a:gd name="T89" fmla="*/ 128 h 194"/>
                <a:gd name="T90" fmla="*/ 41 w 127"/>
                <a:gd name="T91" fmla="*/ 97 h 194"/>
                <a:gd name="T92" fmla="*/ 59 w 127"/>
                <a:gd name="T93" fmla="*/ 78 h 194"/>
                <a:gd name="T94" fmla="*/ 58 w 127"/>
                <a:gd name="T95" fmla="*/ 77 h 194"/>
                <a:gd name="T96" fmla="*/ 40 w 127"/>
                <a:gd name="T97" fmla="*/ 85 h 194"/>
                <a:gd name="T98" fmla="*/ 24 w 127"/>
                <a:gd name="T99" fmla="*/ 90 h 194"/>
                <a:gd name="T100" fmla="*/ 22 w 127"/>
                <a:gd name="T101" fmla="*/ 78 h 194"/>
                <a:gd name="T102" fmla="*/ 65 w 127"/>
                <a:gd name="T103" fmla="*/ 54 h 194"/>
                <a:gd name="T104" fmla="*/ 79 w 127"/>
                <a:gd name="T105" fmla="*/ 1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" h="194">
                  <a:moveTo>
                    <a:pt x="68" y="139"/>
                  </a:moveTo>
                  <a:cubicBezTo>
                    <a:pt x="67" y="139"/>
                    <a:pt x="64" y="142"/>
                    <a:pt x="65" y="144"/>
                  </a:cubicBezTo>
                  <a:cubicBezTo>
                    <a:pt x="65" y="144"/>
                    <a:pt x="65" y="145"/>
                    <a:pt x="66" y="145"/>
                  </a:cubicBezTo>
                  <a:cubicBezTo>
                    <a:pt x="66" y="145"/>
                    <a:pt x="66" y="145"/>
                    <a:pt x="67" y="145"/>
                  </a:cubicBezTo>
                  <a:cubicBezTo>
                    <a:pt x="68" y="144"/>
                    <a:pt x="72" y="140"/>
                    <a:pt x="70" y="138"/>
                  </a:cubicBezTo>
                  <a:cubicBezTo>
                    <a:pt x="70" y="138"/>
                    <a:pt x="69" y="139"/>
                    <a:pt x="68" y="139"/>
                  </a:cubicBezTo>
                  <a:close/>
                  <a:moveTo>
                    <a:pt x="83" y="1"/>
                  </a:moveTo>
                  <a:cubicBezTo>
                    <a:pt x="85" y="0"/>
                    <a:pt x="86" y="5"/>
                    <a:pt x="87" y="7"/>
                  </a:cubicBezTo>
                  <a:cubicBezTo>
                    <a:pt x="88" y="8"/>
                    <a:pt x="89" y="9"/>
                    <a:pt x="89" y="11"/>
                  </a:cubicBezTo>
                  <a:cubicBezTo>
                    <a:pt x="89" y="13"/>
                    <a:pt x="88" y="14"/>
                    <a:pt x="88" y="16"/>
                  </a:cubicBezTo>
                  <a:cubicBezTo>
                    <a:pt x="88" y="21"/>
                    <a:pt x="88" y="28"/>
                    <a:pt x="87" y="33"/>
                  </a:cubicBezTo>
                  <a:cubicBezTo>
                    <a:pt x="86" y="36"/>
                    <a:pt x="85" y="39"/>
                    <a:pt x="85" y="42"/>
                  </a:cubicBezTo>
                  <a:cubicBezTo>
                    <a:pt x="85" y="42"/>
                    <a:pt x="85" y="42"/>
                    <a:pt x="85" y="43"/>
                  </a:cubicBezTo>
                  <a:cubicBezTo>
                    <a:pt x="88" y="44"/>
                    <a:pt x="90" y="41"/>
                    <a:pt x="92" y="40"/>
                  </a:cubicBezTo>
                  <a:cubicBezTo>
                    <a:pt x="98" y="37"/>
                    <a:pt x="100" y="36"/>
                    <a:pt x="100" y="33"/>
                  </a:cubicBezTo>
                  <a:cubicBezTo>
                    <a:pt x="101" y="32"/>
                    <a:pt x="100" y="30"/>
                    <a:pt x="100" y="29"/>
                  </a:cubicBezTo>
                  <a:cubicBezTo>
                    <a:pt x="100" y="28"/>
                    <a:pt x="98" y="26"/>
                    <a:pt x="98" y="25"/>
                  </a:cubicBezTo>
                  <a:cubicBezTo>
                    <a:pt x="99" y="24"/>
                    <a:pt x="103" y="27"/>
                    <a:pt x="105" y="28"/>
                  </a:cubicBezTo>
                  <a:cubicBezTo>
                    <a:pt x="108" y="31"/>
                    <a:pt x="114" y="34"/>
                    <a:pt x="109" y="40"/>
                  </a:cubicBezTo>
                  <a:cubicBezTo>
                    <a:pt x="108" y="41"/>
                    <a:pt x="105" y="43"/>
                    <a:pt x="103" y="44"/>
                  </a:cubicBezTo>
                  <a:cubicBezTo>
                    <a:pt x="100" y="47"/>
                    <a:pt x="96" y="51"/>
                    <a:pt x="92" y="54"/>
                  </a:cubicBezTo>
                  <a:cubicBezTo>
                    <a:pt x="90" y="55"/>
                    <a:pt x="88" y="55"/>
                    <a:pt x="86" y="57"/>
                  </a:cubicBezTo>
                  <a:cubicBezTo>
                    <a:pt x="83" y="59"/>
                    <a:pt x="81" y="62"/>
                    <a:pt x="77" y="64"/>
                  </a:cubicBezTo>
                  <a:cubicBezTo>
                    <a:pt x="75" y="66"/>
                    <a:pt x="67" y="71"/>
                    <a:pt x="66" y="75"/>
                  </a:cubicBezTo>
                  <a:cubicBezTo>
                    <a:pt x="66" y="75"/>
                    <a:pt x="66" y="75"/>
                    <a:pt x="67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70" y="76"/>
                    <a:pt x="76" y="71"/>
                    <a:pt x="78" y="70"/>
                  </a:cubicBezTo>
                  <a:cubicBezTo>
                    <a:pt x="87" y="65"/>
                    <a:pt x="97" y="60"/>
                    <a:pt x="108" y="57"/>
                  </a:cubicBezTo>
                  <a:cubicBezTo>
                    <a:pt x="110" y="56"/>
                    <a:pt x="111" y="55"/>
                    <a:pt x="113" y="54"/>
                  </a:cubicBezTo>
                  <a:cubicBezTo>
                    <a:pt x="116" y="53"/>
                    <a:pt x="124" y="54"/>
                    <a:pt x="125" y="56"/>
                  </a:cubicBezTo>
                  <a:cubicBezTo>
                    <a:pt x="127" y="60"/>
                    <a:pt x="127" y="66"/>
                    <a:pt x="125" y="71"/>
                  </a:cubicBezTo>
                  <a:cubicBezTo>
                    <a:pt x="122" y="80"/>
                    <a:pt x="121" y="92"/>
                    <a:pt x="120" y="102"/>
                  </a:cubicBezTo>
                  <a:cubicBezTo>
                    <a:pt x="120" y="103"/>
                    <a:pt x="120" y="105"/>
                    <a:pt x="120" y="108"/>
                  </a:cubicBezTo>
                  <a:cubicBezTo>
                    <a:pt x="120" y="111"/>
                    <a:pt x="120" y="113"/>
                    <a:pt x="120" y="115"/>
                  </a:cubicBezTo>
                  <a:cubicBezTo>
                    <a:pt x="120" y="122"/>
                    <a:pt x="120" y="130"/>
                    <a:pt x="121" y="137"/>
                  </a:cubicBezTo>
                  <a:cubicBezTo>
                    <a:pt x="121" y="140"/>
                    <a:pt x="121" y="143"/>
                    <a:pt x="121" y="146"/>
                  </a:cubicBezTo>
                  <a:cubicBezTo>
                    <a:pt x="122" y="152"/>
                    <a:pt x="122" y="161"/>
                    <a:pt x="122" y="167"/>
                  </a:cubicBezTo>
                  <a:cubicBezTo>
                    <a:pt x="122" y="171"/>
                    <a:pt x="121" y="178"/>
                    <a:pt x="120" y="183"/>
                  </a:cubicBezTo>
                  <a:cubicBezTo>
                    <a:pt x="120" y="185"/>
                    <a:pt x="118" y="189"/>
                    <a:pt x="117" y="191"/>
                  </a:cubicBezTo>
                  <a:cubicBezTo>
                    <a:pt x="115" y="193"/>
                    <a:pt x="111" y="194"/>
                    <a:pt x="108" y="193"/>
                  </a:cubicBezTo>
                  <a:cubicBezTo>
                    <a:pt x="103" y="190"/>
                    <a:pt x="99" y="186"/>
                    <a:pt x="95" y="183"/>
                  </a:cubicBezTo>
                  <a:cubicBezTo>
                    <a:pt x="94" y="182"/>
                    <a:pt x="90" y="178"/>
                    <a:pt x="90" y="177"/>
                  </a:cubicBezTo>
                  <a:cubicBezTo>
                    <a:pt x="90" y="177"/>
                    <a:pt x="90" y="176"/>
                    <a:pt x="90" y="176"/>
                  </a:cubicBezTo>
                  <a:cubicBezTo>
                    <a:pt x="93" y="177"/>
                    <a:pt x="95" y="179"/>
                    <a:pt x="97" y="180"/>
                  </a:cubicBezTo>
                  <a:cubicBezTo>
                    <a:pt x="100" y="181"/>
                    <a:pt x="108" y="182"/>
                    <a:pt x="110" y="179"/>
                  </a:cubicBezTo>
                  <a:cubicBezTo>
                    <a:pt x="116" y="171"/>
                    <a:pt x="113" y="132"/>
                    <a:pt x="113" y="123"/>
                  </a:cubicBezTo>
                  <a:cubicBezTo>
                    <a:pt x="114" y="110"/>
                    <a:pt x="114" y="98"/>
                    <a:pt x="115" y="85"/>
                  </a:cubicBezTo>
                  <a:cubicBezTo>
                    <a:pt x="115" y="80"/>
                    <a:pt x="117" y="72"/>
                    <a:pt x="115" y="68"/>
                  </a:cubicBezTo>
                  <a:cubicBezTo>
                    <a:pt x="112" y="65"/>
                    <a:pt x="99" y="73"/>
                    <a:pt x="96" y="75"/>
                  </a:cubicBezTo>
                  <a:cubicBezTo>
                    <a:pt x="90" y="78"/>
                    <a:pt x="82" y="81"/>
                    <a:pt x="76" y="84"/>
                  </a:cubicBezTo>
                  <a:cubicBezTo>
                    <a:pt x="69" y="89"/>
                    <a:pt x="63" y="96"/>
                    <a:pt x="57" y="102"/>
                  </a:cubicBezTo>
                  <a:cubicBezTo>
                    <a:pt x="55" y="104"/>
                    <a:pt x="47" y="110"/>
                    <a:pt x="46" y="112"/>
                  </a:cubicBezTo>
                  <a:cubicBezTo>
                    <a:pt x="46" y="113"/>
                    <a:pt x="47" y="113"/>
                    <a:pt x="47" y="113"/>
                  </a:cubicBezTo>
                  <a:cubicBezTo>
                    <a:pt x="52" y="113"/>
                    <a:pt x="62" y="106"/>
                    <a:pt x="65" y="104"/>
                  </a:cubicBezTo>
                  <a:cubicBezTo>
                    <a:pt x="67" y="102"/>
                    <a:pt x="66" y="98"/>
                    <a:pt x="68" y="96"/>
                  </a:cubicBezTo>
                  <a:cubicBezTo>
                    <a:pt x="73" y="94"/>
                    <a:pt x="86" y="94"/>
                    <a:pt x="85" y="100"/>
                  </a:cubicBezTo>
                  <a:cubicBezTo>
                    <a:pt x="84" y="106"/>
                    <a:pt x="76" y="113"/>
                    <a:pt x="73" y="117"/>
                  </a:cubicBezTo>
                  <a:cubicBezTo>
                    <a:pt x="72" y="118"/>
                    <a:pt x="67" y="121"/>
                    <a:pt x="68" y="124"/>
                  </a:cubicBezTo>
                  <a:cubicBezTo>
                    <a:pt x="70" y="128"/>
                    <a:pt x="77" y="128"/>
                    <a:pt x="79" y="133"/>
                  </a:cubicBezTo>
                  <a:cubicBezTo>
                    <a:pt x="83" y="144"/>
                    <a:pt x="76" y="147"/>
                    <a:pt x="74" y="155"/>
                  </a:cubicBezTo>
                  <a:cubicBezTo>
                    <a:pt x="73" y="159"/>
                    <a:pt x="73" y="163"/>
                    <a:pt x="73" y="167"/>
                  </a:cubicBezTo>
                  <a:cubicBezTo>
                    <a:pt x="72" y="171"/>
                    <a:pt x="73" y="178"/>
                    <a:pt x="70" y="181"/>
                  </a:cubicBezTo>
                  <a:cubicBezTo>
                    <a:pt x="70" y="181"/>
                    <a:pt x="69" y="181"/>
                    <a:pt x="69" y="181"/>
                  </a:cubicBezTo>
                  <a:cubicBezTo>
                    <a:pt x="67" y="177"/>
                    <a:pt x="67" y="171"/>
                    <a:pt x="65" y="166"/>
                  </a:cubicBezTo>
                  <a:cubicBezTo>
                    <a:pt x="65" y="163"/>
                    <a:pt x="66" y="160"/>
                    <a:pt x="64" y="160"/>
                  </a:cubicBezTo>
                  <a:cubicBezTo>
                    <a:pt x="63" y="159"/>
                    <a:pt x="59" y="162"/>
                    <a:pt x="57" y="163"/>
                  </a:cubicBezTo>
                  <a:cubicBezTo>
                    <a:pt x="56" y="164"/>
                    <a:pt x="55" y="167"/>
                    <a:pt x="53" y="166"/>
                  </a:cubicBezTo>
                  <a:cubicBezTo>
                    <a:pt x="50" y="165"/>
                    <a:pt x="49" y="158"/>
                    <a:pt x="50" y="155"/>
                  </a:cubicBezTo>
                  <a:cubicBezTo>
                    <a:pt x="51" y="154"/>
                    <a:pt x="52" y="153"/>
                    <a:pt x="52" y="152"/>
                  </a:cubicBezTo>
                  <a:cubicBezTo>
                    <a:pt x="54" y="149"/>
                    <a:pt x="56" y="145"/>
                    <a:pt x="58" y="142"/>
                  </a:cubicBezTo>
                  <a:cubicBezTo>
                    <a:pt x="59" y="140"/>
                    <a:pt x="61" y="138"/>
                    <a:pt x="61" y="135"/>
                  </a:cubicBezTo>
                  <a:cubicBezTo>
                    <a:pt x="60" y="133"/>
                    <a:pt x="57" y="133"/>
                    <a:pt x="57" y="131"/>
                  </a:cubicBezTo>
                  <a:cubicBezTo>
                    <a:pt x="56" y="128"/>
                    <a:pt x="58" y="124"/>
                    <a:pt x="56" y="123"/>
                  </a:cubicBezTo>
                  <a:cubicBezTo>
                    <a:pt x="53" y="122"/>
                    <a:pt x="52" y="127"/>
                    <a:pt x="49" y="127"/>
                  </a:cubicBezTo>
                  <a:cubicBezTo>
                    <a:pt x="45" y="127"/>
                    <a:pt x="43" y="121"/>
                    <a:pt x="40" y="120"/>
                  </a:cubicBezTo>
                  <a:cubicBezTo>
                    <a:pt x="36" y="118"/>
                    <a:pt x="31" y="124"/>
                    <a:pt x="28" y="125"/>
                  </a:cubicBezTo>
                  <a:cubicBezTo>
                    <a:pt x="26" y="125"/>
                    <a:pt x="24" y="127"/>
                    <a:pt x="23" y="128"/>
                  </a:cubicBezTo>
                  <a:cubicBezTo>
                    <a:pt x="20" y="130"/>
                    <a:pt x="17" y="131"/>
                    <a:pt x="16" y="135"/>
                  </a:cubicBezTo>
                  <a:cubicBezTo>
                    <a:pt x="16" y="137"/>
                    <a:pt x="15" y="139"/>
                    <a:pt x="14" y="140"/>
                  </a:cubicBezTo>
                  <a:cubicBezTo>
                    <a:pt x="14" y="141"/>
                    <a:pt x="13" y="143"/>
                    <a:pt x="13" y="145"/>
                  </a:cubicBezTo>
                  <a:cubicBezTo>
                    <a:pt x="12" y="148"/>
                    <a:pt x="12" y="151"/>
                    <a:pt x="11" y="154"/>
                  </a:cubicBezTo>
                  <a:cubicBezTo>
                    <a:pt x="10" y="159"/>
                    <a:pt x="11" y="164"/>
                    <a:pt x="10" y="168"/>
                  </a:cubicBezTo>
                  <a:cubicBezTo>
                    <a:pt x="10" y="172"/>
                    <a:pt x="10" y="175"/>
                    <a:pt x="8" y="176"/>
                  </a:cubicBezTo>
                  <a:cubicBezTo>
                    <a:pt x="8" y="176"/>
                    <a:pt x="7" y="177"/>
                    <a:pt x="7" y="177"/>
                  </a:cubicBezTo>
                  <a:cubicBezTo>
                    <a:pt x="6" y="176"/>
                    <a:pt x="6" y="175"/>
                    <a:pt x="5" y="174"/>
                  </a:cubicBezTo>
                  <a:cubicBezTo>
                    <a:pt x="4" y="172"/>
                    <a:pt x="3" y="170"/>
                    <a:pt x="2" y="169"/>
                  </a:cubicBezTo>
                  <a:cubicBezTo>
                    <a:pt x="0" y="165"/>
                    <a:pt x="2" y="154"/>
                    <a:pt x="3" y="151"/>
                  </a:cubicBezTo>
                  <a:cubicBezTo>
                    <a:pt x="4" y="149"/>
                    <a:pt x="5" y="147"/>
                    <a:pt x="6" y="145"/>
                  </a:cubicBezTo>
                  <a:cubicBezTo>
                    <a:pt x="9" y="141"/>
                    <a:pt x="10" y="141"/>
                    <a:pt x="12" y="136"/>
                  </a:cubicBezTo>
                  <a:cubicBezTo>
                    <a:pt x="13" y="134"/>
                    <a:pt x="14" y="130"/>
                    <a:pt x="15" y="128"/>
                  </a:cubicBezTo>
                  <a:cubicBezTo>
                    <a:pt x="21" y="118"/>
                    <a:pt x="27" y="111"/>
                    <a:pt x="35" y="103"/>
                  </a:cubicBezTo>
                  <a:cubicBezTo>
                    <a:pt x="37" y="101"/>
                    <a:pt x="39" y="98"/>
                    <a:pt x="41" y="97"/>
                  </a:cubicBezTo>
                  <a:cubicBezTo>
                    <a:pt x="46" y="92"/>
                    <a:pt x="53" y="88"/>
                    <a:pt x="56" y="83"/>
                  </a:cubicBezTo>
                  <a:cubicBezTo>
                    <a:pt x="58" y="82"/>
                    <a:pt x="60" y="81"/>
                    <a:pt x="59" y="78"/>
                  </a:cubicBezTo>
                  <a:cubicBezTo>
                    <a:pt x="59" y="78"/>
                    <a:pt x="59" y="77"/>
                    <a:pt x="59" y="77"/>
                  </a:cubicBezTo>
                  <a:cubicBezTo>
                    <a:pt x="59" y="77"/>
                    <a:pt x="58" y="76"/>
                    <a:pt x="58" y="77"/>
                  </a:cubicBezTo>
                  <a:cubicBezTo>
                    <a:pt x="54" y="79"/>
                    <a:pt x="50" y="80"/>
                    <a:pt x="47" y="82"/>
                  </a:cubicBezTo>
                  <a:cubicBezTo>
                    <a:pt x="44" y="84"/>
                    <a:pt x="42" y="84"/>
                    <a:pt x="40" y="85"/>
                  </a:cubicBezTo>
                  <a:cubicBezTo>
                    <a:pt x="38" y="86"/>
                    <a:pt x="35" y="88"/>
                    <a:pt x="32" y="88"/>
                  </a:cubicBezTo>
                  <a:cubicBezTo>
                    <a:pt x="28" y="89"/>
                    <a:pt x="28" y="88"/>
                    <a:pt x="24" y="90"/>
                  </a:cubicBezTo>
                  <a:cubicBezTo>
                    <a:pt x="20" y="91"/>
                    <a:pt x="5" y="88"/>
                    <a:pt x="6" y="85"/>
                  </a:cubicBezTo>
                  <a:cubicBezTo>
                    <a:pt x="7" y="84"/>
                    <a:pt x="19" y="79"/>
                    <a:pt x="22" y="78"/>
                  </a:cubicBezTo>
                  <a:cubicBezTo>
                    <a:pt x="32" y="74"/>
                    <a:pt x="42" y="66"/>
                    <a:pt x="52" y="61"/>
                  </a:cubicBezTo>
                  <a:cubicBezTo>
                    <a:pt x="56" y="58"/>
                    <a:pt x="62" y="58"/>
                    <a:pt x="65" y="54"/>
                  </a:cubicBezTo>
                  <a:cubicBezTo>
                    <a:pt x="67" y="51"/>
                    <a:pt x="67" y="42"/>
                    <a:pt x="68" y="37"/>
                  </a:cubicBezTo>
                  <a:cubicBezTo>
                    <a:pt x="70" y="29"/>
                    <a:pt x="75" y="16"/>
                    <a:pt x="79" y="10"/>
                  </a:cubicBezTo>
                  <a:cubicBezTo>
                    <a:pt x="81" y="7"/>
                    <a:pt x="80" y="2"/>
                    <a:pt x="8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49E38C57-585A-4E0A-8A9D-870B0C957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8763" y="1795463"/>
              <a:ext cx="442913" cy="752475"/>
            </a:xfrm>
            <a:custGeom>
              <a:avLst/>
              <a:gdLst>
                <a:gd name="T0" fmla="*/ 121 w 171"/>
                <a:gd name="T1" fmla="*/ 22 h 290"/>
                <a:gd name="T2" fmla="*/ 94 w 171"/>
                <a:gd name="T3" fmla="*/ 67 h 290"/>
                <a:gd name="T4" fmla="*/ 126 w 171"/>
                <a:gd name="T5" fmla="*/ 65 h 290"/>
                <a:gd name="T6" fmla="*/ 171 w 171"/>
                <a:gd name="T7" fmla="*/ 67 h 290"/>
                <a:gd name="T8" fmla="*/ 131 w 171"/>
                <a:gd name="T9" fmla="*/ 121 h 290"/>
                <a:gd name="T10" fmla="*/ 130 w 171"/>
                <a:gd name="T11" fmla="*/ 130 h 290"/>
                <a:gd name="T12" fmla="*/ 130 w 171"/>
                <a:gd name="T13" fmla="*/ 156 h 290"/>
                <a:gd name="T14" fmla="*/ 89 w 171"/>
                <a:gd name="T15" fmla="*/ 187 h 290"/>
                <a:gd name="T16" fmla="*/ 90 w 171"/>
                <a:gd name="T17" fmla="*/ 194 h 290"/>
                <a:gd name="T18" fmla="*/ 126 w 171"/>
                <a:gd name="T19" fmla="*/ 208 h 290"/>
                <a:gd name="T20" fmla="*/ 102 w 171"/>
                <a:gd name="T21" fmla="*/ 222 h 290"/>
                <a:gd name="T22" fmla="*/ 106 w 171"/>
                <a:gd name="T23" fmla="*/ 208 h 290"/>
                <a:gd name="T24" fmla="*/ 86 w 171"/>
                <a:gd name="T25" fmla="*/ 210 h 290"/>
                <a:gd name="T26" fmla="*/ 89 w 171"/>
                <a:gd name="T27" fmla="*/ 258 h 290"/>
                <a:gd name="T28" fmla="*/ 75 w 171"/>
                <a:gd name="T29" fmla="*/ 290 h 290"/>
                <a:gd name="T30" fmla="*/ 31 w 171"/>
                <a:gd name="T31" fmla="*/ 272 h 290"/>
                <a:gd name="T32" fmla="*/ 40 w 171"/>
                <a:gd name="T33" fmla="*/ 272 h 290"/>
                <a:gd name="T34" fmla="*/ 79 w 171"/>
                <a:gd name="T35" fmla="*/ 265 h 290"/>
                <a:gd name="T36" fmla="*/ 76 w 171"/>
                <a:gd name="T37" fmla="*/ 217 h 290"/>
                <a:gd name="T38" fmla="*/ 58 w 171"/>
                <a:gd name="T39" fmla="*/ 222 h 290"/>
                <a:gd name="T40" fmla="*/ 34 w 171"/>
                <a:gd name="T41" fmla="*/ 233 h 290"/>
                <a:gd name="T42" fmla="*/ 5 w 171"/>
                <a:gd name="T43" fmla="*/ 243 h 290"/>
                <a:gd name="T44" fmla="*/ 8 w 171"/>
                <a:gd name="T45" fmla="*/ 229 h 290"/>
                <a:gd name="T46" fmla="*/ 55 w 171"/>
                <a:gd name="T47" fmla="*/ 206 h 290"/>
                <a:gd name="T48" fmla="*/ 73 w 171"/>
                <a:gd name="T49" fmla="*/ 199 h 290"/>
                <a:gd name="T50" fmla="*/ 104 w 171"/>
                <a:gd name="T51" fmla="*/ 158 h 290"/>
                <a:gd name="T52" fmla="*/ 39 w 171"/>
                <a:gd name="T53" fmla="*/ 174 h 290"/>
                <a:gd name="T54" fmla="*/ 37 w 171"/>
                <a:gd name="T55" fmla="*/ 168 h 290"/>
                <a:gd name="T56" fmla="*/ 80 w 171"/>
                <a:gd name="T57" fmla="*/ 148 h 290"/>
                <a:gd name="T58" fmla="*/ 98 w 171"/>
                <a:gd name="T59" fmla="*/ 133 h 290"/>
                <a:gd name="T60" fmla="*/ 86 w 171"/>
                <a:gd name="T61" fmla="*/ 134 h 290"/>
                <a:gd name="T62" fmla="*/ 102 w 171"/>
                <a:gd name="T63" fmla="*/ 110 h 290"/>
                <a:gd name="T64" fmla="*/ 110 w 171"/>
                <a:gd name="T65" fmla="*/ 90 h 290"/>
                <a:gd name="T66" fmla="*/ 117 w 171"/>
                <a:gd name="T67" fmla="*/ 113 h 290"/>
                <a:gd name="T68" fmla="*/ 116 w 171"/>
                <a:gd name="T69" fmla="*/ 122 h 290"/>
                <a:gd name="T70" fmla="*/ 143 w 171"/>
                <a:gd name="T71" fmla="*/ 82 h 290"/>
                <a:gd name="T72" fmla="*/ 136 w 171"/>
                <a:gd name="T73" fmla="*/ 74 h 290"/>
                <a:gd name="T74" fmla="*/ 99 w 171"/>
                <a:gd name="T75" fmla="*/ 97 h 290"/>
                <a:gd name="T76" fmla="*/ 95 w 171"/>
                <a:gd name="T77" fmla="*/ 121 h 290"/>
                <a:gd name="T78" fmla="*/ 83 w 171"/>
                <a:gd name="T79" fmla="*/ 118 h 290"/>
                <a:gd name="T80" fmla="*/ 56 w 171"/>
                <a:gd name="T81" fmla="*/ 134 h 290"/>
                <a:gd name="T82" fmla="*/ 73 w 171"/>
                <a:gd name="T83" fmla="*/ 114 h 290"/>
                <a:gd name="T84" fmla="*/ 63 w 171"/>
                <a:gd name="T85" fmla="*/ 119 h 290"/>
                <a:gd name="T86" fmla="*/ 36 w 171"/>
                <a:gd name="T87" fmla="*/ 148 h 290"/>
                <a:gd name="T88" fmla="*/ 24 w 171"/>
                <a:gd name="T89" fmla="*/ 116 h 290"/>
                <a:gd name="T90" fmla="*/ 34 w 171"/>
                <a:gd name="T91" fmla="*/ 112 h 290"/>
                <a:gd name="T92" fmla="*/ 45 w 171"/>
                <a:gd name="T93" fmla="*/ 121 h 290"/>
                <a:gd name="T94" fmla="*/ 43 w 171"/>
                <a:gd name="T95" fmla="*/ 103 h 290"/>
                <a:gd name="T96" fmla="*/ 27 w 171"/>
                <a:gd name="T97" fmla="*/ 64 h 290"/>
                <a:gd name="T98" fmla="*/ 26 w 171"/>
                <a:gd name="T99" fmla="*/ 59 h 290"/>
                <a:gd name="T100" fmla="*/ 59 w 171"/>
                <a:gd name="T101" fmla="*/ 110 h 290"/>
                <a:gd name="T102" fmla="*/ 72 w 171"/>
                <a:gd name="T103" fmla="*/ 97 h 290"/>
                <a:gd name="T104" fmla="*/ 92 w 171"/>
                <a:gd name="T105" fmla="*/ 84 h 290"/>
                <a:gd name="T106" fmla="*/ 68 w 171"/>
                <a:gd name="T107" fmla="*/ 86 h 290"/>
                <a:gd name="T108" fmla="*/ 58 w 171"/>
                <a:gd name="T109" fmla="*/ 84 h 290"/>
                <a:gd name="T110" fmla="*/ 53 w 171"/>
                <a:gd name="T111" fmla="*/ 75 h 290"/>
                <a:gd name="T112" fmla="*/ 72 w 171"/>
                <a:gd name="T113" fmla="*/ 69 h 290"/>
                <a:gd name="T114" fmla="*/ 108 w 171"/>
                <a:gd name="T115" fmla="*/ 1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1" h="290">
                  <a:moveTo>
                    <a:pt x="109" y="1"/>
                  </a:moveTo>
                  <a:cubicBezTo>
                    <a:pt x="110" y="1"/>
                    <a:pt x="111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6" y="5"/>
                    <a:pt x="118" y="8"/>
                    <a:pt x="119" y="11"/>
                  </a:cubicBezTo>
                  <a:cubicBezTo>
                    <a:pt x="120" y="14"/>
                    <a:pt x="121" y="18"/>
                    <a:pt x="121" y="22"/>
                  </a:cubicBezTo>
                  <a:cubicBezTo>
                    <a:pt x="121" y="23"/>
                    <a:pt x="121" y="25"/>
                    <a:pt x="121" y="26"/>
                  </a:cubicBezTo>
                  <a:cubicBezTo>
                    <a:pt x="120" y="28"/>
                    <a:pt x="120" y="30"/>
                    <a:pt x="119" y="31"/>
                  </a:cubicBezTo>
                  <a:cubicBezTo>
                    <a:pt x="117" y="37"/>
                    <a:pt x="111" y="42"/>
                    <a:pt x="105" y="47"/>
                  </a:cubicBezTo>
                  <a:cubicBezTo>
                    <a:pt x="102" y="50"/>
                    <a:pt x="98" y="53"/>
                    <a:pt x="96" y="56"/>
                  </a:cubicBezTo>
                  <a:cubicBezTo>
                    <a:pt x="95" y="57"/>
                    <a:pt x="94" y="58"/>
                    <a:pt x="94" y="59"/>
                  </a:cubicBezTo>
                  <a:cubicBezTo>
                    <a:pt x="91" y="61"/>
                    <a:pt x="88" y="64"/>
                    <a:pt x="89" y="67"/>
                  </a:cubicBezTo>
                  <a:cubicBezTo>
                    <a:pt x="89" y="67"/>
                    <a:pt x="92" y="67"/>
                    <a:pt x="94" y="67"/>
                  </a:cubicBezTo>
                  <a:cubicBezTo>
                    <a:pt x="96" y="67"/>
                    <a:pt x="98" y="67"/>
                    <a:pt x="99" y="67"/>
                  </a:cubicBezTo>
                  <a:cubicBezTo>
                    <a:pt x="100" y="68"/>
                    <a:pt x="101" y="68"/>
                    <a:pt x="103" y="69"/>
                  </a:cubicBezTo>
                  <a:cubicBezTo>
                    <a:pt x="104" y="70"/>
                    <a:pt x="105" y="71"/>
                    <a:pt x="106" y="72"/>
                  </a:cubicBezTo>
                  <a:cubicBezTo>
                    <a:pt x="107" y="73"/>
                    <a:pt x="107" y="74"/>
                    <a:pt x="108" y="74"/>
                  </a:cubicBezTo>
                  <a:cubicBezTo>
                    <a:pt x="108" y="74"/>
                    <a:pt x="109" y="74"/>
                    <a:pt x="111" y="73"/>
                  </a:cubicBezTo>
                  <a:cubicBezTo>
                    <a:pt x="114" y="72"/>
                    <a:pt x="116" y="71"/>
                    <a:pt x="119" y="69"/>
                  </a:cubicBezTo>
                  <a:cubicBezTo>
                    <a:pt x="121" y="68"/>
                    <a:pt x="124" y="67"/>
                    <a:pt x="126" y="65"/>
                  </a:cubicBezTo>
                  <a:cubicBezTo>
                    <a:pt x="130" y="64"/>
                    <a:pt x="134" y="62"/>
                    <a:pt x="137" y="61"/>
                  </a:cubicBezTo>
                  <a:cubicBezTo>
                    <a:pt x="141" y="60"/>
                    <a:pt x="144" y="59"/>
                    <a:pt x="149" y="58"/>
                  </a:cubicBezTo>
                  <a:cubicBezTo>
                    <a:pt x="151" y="57"/>
                    <a:pt x="156" y="56"/>
                    <a:pt x="160" y="56"/>
                  </a:cubicBezTo>
                  <a:cubicBezTo>
                    <a:pt x="163" y="56"/>
                    <a:pt x="165" y="56"/>
                    <a:pt x="167" y="58"/>
                  </a:cubicBezTo>
                  <a:cubicBezTo>
                    <a:pt x="169" y="58"/>
                    <a:pt x="170" y="60"/>
                    <a:pt x="171" y="62"/>
                  </a:cubicBezTo>
                  <a:cubicBezTo>
                    <a:pt x="171" y="64"/>
                    <a:pt x="171" y="66"/>
                    <a:pt x="171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0" y="71"/>
                    <a:pt x="168" y="73"/>
                    <a:pt x="166" y="76"/>
                  </a:cubicBezTo>
                  <a:cubicBezTo>
                    <a:pt x="165" y="77"/>
                    <a:pt x="164" y="78"/>
                    <a:pt x="164" y="79"/>
                  </a:cubicBezTo>
                  <a:cubicBezTo>
                    <a:pt x="162" y="81"/>
                    <a:pt x="160" y="84"/>
                    <a:pt x="158" y="87"/>
                  </a:cubicBezTo>
                  <a:cubicBezTo>
                    <a:pt x="157" y="90"/>
                    <a:pt x="155" y="93"/>
                    <a:pt x="152" y="95"/>
                  </a:cubicBezTo>
                  <a:cubicBezTo>
                    <a:pt x="152" y="95"/>
                    <a:pt x="151" y="97"/>
                    <a:pt x="150" y="99"/>
                  </a:cubicBezTo>
                  <a:cubicBezTo>
                    <a:pt x="144" y="107"/>
                    <a:pt x="139" y="114"/>
                    <a:pt x="131" y="121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2"/>
                    <a:pt x="131" y="122"/>
                    <a:pt x="130" y="123"/>
                  </a:cubicBezTo>
                  <a:cubicBezTo>
                    <a:pt x="129" y="124"/>
                    <a:pt x="127" y="126"/>
                    <a:pt x="127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126" y="128"/>
                    <a:pt x="126" y="128"/>
                  </a:cubicBezTo>
                  <a:cubicBezTo>
                    <a:pt x="126" y="128"/>
                    <a:pt x="126" y="128"/>
                    <a:pt x="127" y="129"/>
                  </a:cubicBezTo>
                  <a:cubicBezTo>
                    <a:pt x="128" y="129"/>
                    <a:pt x="129" y="130"/>
                    <a:pt x="130" y="130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31" y="130"/>
                    <a:pt x="133" y="130"/>
                    <a:pt x="135" y="131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7" y="132"/>
                    <a:pt x="138" y="133"/>
                    <a:pt x="138" y="136"/>
                  </a:cubicBezTo>
                  <a:cubicBezTo>
                    <a:pt x="139" y="138"/>
                    <a:pt x="139" y="141"/>
                    <a:pt x="138" y="143"/>
                  </a:cubicBezTo>
                  <a:cubicBezTo>
                    <a:pt x="137" y="146"/>
                    <a:pt x="135" y="149"/>
                    <a:pt x="132" y="152"/>
                  </a:cubicBezTo>
                  <a:cubicBezTo>
                    <a:pt x="131" y="153"/>
                    <a:pt x="131" y="155"/>
                    <a:pt x="130" y="156"/>
                  </a:cubicBezTo>
                  <a:cubicBezTo>
                    <a:pt x="128" y="159"/>
                    <a:pt x="126" y="162"/>
                    <a:pt x="123" y="164"/>
                  </a:cubicBezTo>
                  <a:cubicBezTo>
                    <a:pt x="121" y="165"/>
                    <a:pt x="120" y="166"/>
                    <a:pt x="119" y="167"/>
                  </a:cubicBezTo>
                  <a:cubicBezTo>
                    <a:pt x="118" y="168"/>
                    <a:pt x="117" y="169"/>
                    <a:pt x="115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4" y="171"/>
                    <a:pt x="112" y="172"/>
                    <a:pt x="111" y="173"/>
                  </a:cubicBezTo>
                  <a:cubicBezTo>
                    <a:pt x="105" y="177"/>
                    <a:pt x="99" y="181"/>
                    <a:pt x="94" y="184"/>
                  </a:cubicBezTo>
                  <a:cubicBezTo>
                    <a:pt x="92" y="185"/>
                    <a:pt x="91" y="186"/>
                    <a:pt x="89" y="187"/>
                  </a:cubicBezTo>
                  <a:cubicBezTo>
                    <a:pt x="88" y="188"/>
                    <a:pt x="86" y="189"/>
                    <a:pt x="85" y="190"/>
                  </a:cubicBezTo>
                  <a:cubicBezTo>
                    <a:pt x="83" y="191"/>
                    <a:pt x="82" y="192"/>
                    <a:pt x="81" y="193"/>
                  </a:cubicBezTo>
                  <a:cubicBezTo>
                    <a:pt x="79" y="194"/>
                    <a:pt x="79" y="196"/>
                    <a:pt x="79" y="198"/>
                  </a:cubicBezTo>
                  <a:cubicBezTo>
                    <a:pt x="79" y="198"/>
                    <a:pt x="80" y="197"/>
                    <a:pt x="81" y="197"/>
                  </a:cubicBezTo>
                  <a:cubicBezTo>
                    <a:pt x="83" y="197"/>
                    <a:pt x="85" y="196"/>
                    <a:pt x="86" y="196"/>
                  </a:cubicBezTo>
                  <a:cubicBezTo>
                    <a:pt x="88" y="195"/>
                    <a:pt x="89" y="195"/>
                    <a:pt x="90" y="194"/>
                  </a:cubicBezTo>
                  <a:cubicBezTo>
                    <a:pt x="90" y="194"/>
                    <a:pt x="90" y="194"/>
                    <a:pt x="90" y="194"/>
                  </a:cubicBezTo>
                  <a:cubicBezTo>
                    <a:pt x="94" y="193"/>
                    <a:pt x="99" y="193"/>
                    <a:pt x="103" y="192"/>
                  </a:cubicBezTo>
                  <a:cubicBezTo>
                    <a:pt x="108" y="192"/>
                    <a:pt x="112" y="192"/>
                    <a:pt x="117" y="192"/>
                  </a:cubicBezTo>
                  <a:cubicBezTo>
                    <a:pt x="118" y="193"/>
                    <a:pt x="120" y="193"/>
                    <a:pt x="122" y="193"/>
                  </a:cubicBezTo>
                  <a:cubicBezTo>
                    <a:pt x="124" y="194"/>
                    <a:pt x="125" y="194"/>
                    <a:pt x="126" y="195"/>
                  </a:cubicBezTo>
                  <a:cubicBezTo>
                    <a:pt x="127" y="196"/>
                    <a:pt x="128" y="197"/>
                    <a:pt x="129" y="198"/>
                  </a:cubicBezTo>
                  <a:cubicBezTo>
                    <a:pt x="131" y="200"/>
                    <a:pt x="132" y="202"/>
                    <a:pt x="131" y="204"/>
                  </a:cubicBezTo>
                  <a:cubicBezTo>
                    <a:pt x="130" y="206"/>
                    <a:pt x="128" y="207"/>
                    <a:pt x="126" y="208"/>
                  </a:cubicBezTo>
                  <a:cubicBezTo>
                    <a:pt x="125" y="208"/>
                    <a:pt x="125" y="208"/>
                    <a:pt x="124" y="209"/>
                  </a:cubicBezTo>
                  <a:cubicBezTo>
                    <a:pt x="123" y="210"/>
                    <a:pt x="122" y="211"/>
                    <a:pt x="121" y="211"/>
                  </a:cubicBezTo>
                  <a:cubicBezTo>
                    <a:pt x="120" y="212"/>
                    <a:pt x="119" y="213"/>
                    <a:pt x="118" y="213"/>
                  </a:cubicBezTo>
                  <a:cubicBezTo>
                    <a:pt x="117" y="214"/>
                    <a:pt x="116" y="215"/>
                    <a:pt x="114" y="216"/>
                  </a:cubicBezTo>
                  <a:cubicBezTo>
                    <a:pt x="114" y="216"/>
                    <a:pt x="114" y="216"/>
                    <a:pt x="113" y="216"/>
                  </a:cubicBezTo>
                  <a:cubicBezTo>
                    <a:pt x="111" y="218"/>
                    <a:pt x="109" y="219"/>
                    <a:pt x="107" y="220"/>
                  </a:cubicBezTo>
                  <a:cubicBezTo>
                    <a:pt x="105" y="220"/>
                    <a:pt x="104" y="221"/>
                    <a:pt x="102" y="222"/>
                  </a:cubicBezTo>
                  <a:cubicBezTo>
                    <a:pt x="100" y="223"/>
                    <a:pt x="94" y="224"/>
                    <a:pt x="91" y="222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21"/>
                    <a:pt x="92" y="220"/>
                    <a:pt x="93" y="219"/>
                  </a:cubicBezTo>
                  <a:cubicBezTo>
                    <a:pt x="94" y="219"/>
                    <a:pt x="94" y="218"/>
                    <a:pt x="95" y="218"/>
                  </a:cubicBezTo>
                  <a:cubicBezTo>
                    <a:pt x="97" y="217"/>
                    <a:pt x="99" y="215"/>
                    <a:pt x="101" y="213"/>
                  </a:cubicBezTo>
                  <a:cubicBezTo>
                    <a:pt x="101" y="213"/>
                    <a:pt x="101" y="213"/>
                    <a:pt x="101" y="213"/>
                  </a:cubicBezTo>
                  <a:cubicBezTo>
                    <a:pt x="102" y="212"/>
                    <a:pt x="104" y="210"/>
                    <a:pt x="106" y="208"/>
                  </a:cubicBezTo>
                  <a:cubicBezTo>
                    <a:pt x="106" y="208"/>
                    <a:pt x="107" y="207"/>
                    <a:pt x="108" y="207"/>
                  </a:cubicBezTo>
                  <a:cubicBezTo>
                    <a:pt x="108" y="206"/>
                    <a:pt x="108" y="206"/>
                    <a:pt x="109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109" y="205"/>
                    <a:pt x="110" y="205"/>
                    <a:pt x="110" y="204"/>
                  </a:cubicBezTo>
                  <a:cubicBezTo>
                    <a:pt x="107" y="201"/>
                    <a:pt x="93" y="207"/>
                    <a:pt x="89" y="209"/>
                  </a:cubicBezTo>
                  <a:cubicBezTo>
                    <a:pt x="88" y="209"/>
                    <a:pt x="88" y="210"/>
                    <a:pt x="88" y="210"/>
                  </a:cubicBezTo>
                  <a:cubicBezTo>
                    <a:pt x="87" y="210"/>
                    <a:pt x="87" y="210"/>
                    <a:pt x="86" y="210"/>
                  </a:cubicBezTo>
                  <a:cubicBezTo>
                    <a:pt x="84" y="211"/>
                    <a:pt x="83" y="211"/>
                    <a:pt x="83" y="212"/>
                  </a:cubicBezTo>
                  <a:cubicBezTo>
                    <a:pt x="82" y="214"/>
                    <a:pt x="83" y="217"/>
                    <a:pt x="84" y="219"/>
                  </a:cubicBezTo>
                  <a:cubicBezTo>
                    <a:pt x="85" y="223"/>
                    <a:pt x="85" y="225"/>
                    <a:pt x="86" y="229"/>
                  </a:cubicBezTo>
                  <a:cubicBezTo>
                    <a:pt x="86" y="231"/>
                    <a:pt x="87" y="234"/>
                    <a:pt x="87" y="236"/>
                  </a:cubicBezTo>
                  <a:cubicBezTo>
                    <a:pt x="87" y="237"/>
                    <a:pt x="87" y="238"/>
                    <a:pt x="87" y="238"/>
                  </a:cubicBezTo>
                  <a:cubicBezTo>
                    <a:pt x="87" y="240"/>
                    <a:pt x="87" y="241"/>
                    <a:pt x="87" y="241"/>
                  </a:cubicBezTo>
                  <a:cubicBezTo>
                    <a:pt x="88" y="246"/>
                    <a:pt x="88" y="253"/>
                    <a:pt x="89" y="258"/>
                  </a:cubicBezTo>
                  <a:cubicBezTo>
                    <a:pt x="89" y="258"/>
                    <a:pt x="89" y="259"/>
                    <a:pt x="89" y="259"/>
                  </a:cubicBezTo>
                  <a:cubicBezTo>
                    <a:pt x="89" y="260"/>
                    <a:pt x="89" y="262"/>
                    <a:pt x="89" y="265"/>
                  </a:cubicBezTo>
                  <a:cubicBezTo>
                    <a:pt x="89" y="268"/>
                    <a:pt x="89" y="272"/>
                    <a:pt x="89" y="273"/>
                  </a:cubicBezTo>
                  <a:cubicBezTo>
                    <a:pt x="89" y="274"/>
                    <a:pt x="89" y="276"/>
                    <a:pt x="89" y="277"/>
                  </a:cubicBezTo>
                  <a:cubicBezTo>
                    <a:pt x="89" y="279"/>
                    <a:pt x="89" y="281"/>
                    <a:pt x="88" y="283"/>
                  </a:cubicBezTo>
                  <a:cubicBezTo>
                    <a:pt x="88" y="287"/>
                    <a:pt x="86" y="288"/>
                    <a:pt x="83" y="289"/>
                  </a:cubicBezTo>
                  <a:cubicBezTo>
                    <a:pt x="81" y="290"/>
                    <a:pt x="78" y="290"/>
                    <a:pt x="75" y="290"/>
                  </a:cubicBezTo>
                  <a:cubicBezTo>
                    <a:pt x="74" y="290"/>
                    <a:pt x="71" y="289"/>
                    <a:pt x="69" y="289"/>
                  </a:cubicBezTo>
                  <a:cubicBezTo>
                    <a:pt x="69" y="289"/>
                    <a:pt x="68" y="289"/>
                    <a:pt x="68" y="289"/>
                  </a:cubicBezTo>
                  <a:cubicBezTo>
                    <a:pt x="64" y="288"/>
                    <a:pt x="61" y="287"/>
                    <a:pt x="57" y="286"/>
                  </a:cubicBezTo>
                  <a:cubicBezTo>
                    <a:pt x="53" y="284"/>
                    <a:pt x="50" y="283"/>
                    <a:pt x="47" y="281"/>
                  </a:cubicBezTo>
                  <a:cubicBezTo>
                    <a:pt x="45" y="281"/>
                    <a:pt x="40" y="278"/>
                    <a:pt x="36" y="276"/>
                  </a:cubicBezTo>
                  <a:cubicBezTo>
                    <a:pt x="33" y="274"/>
                    <a:pt x="32" y="273"/>
                    <a:pt x="31" y="272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1" y="271"/>
                    <a:pt x="30" y="271"/>
                    <a:pt x="31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31" y="270"/>
                    <a:pt x="31" y="270"/>
                    <a:pt x="32" y="270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3" y="270"/>
                    <a:pt x="36" y="271"/>
                    <a:pt x="38" y="272"/>
                  </a:cubicBezTo>
                  <a:cubicBezTo>
                    <a:pt x="39" y="272"/>
                    <a:pt x="40" y="272"/>
                    <a:pt x="40" y="272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5" y="274"/>
                    <a:pt x="53" y="276"/>
                    <a:pt x="61" y="277"/>
                  </a:cubicBezTo>
                  <a:cubicBezTo>
                    <a:pt x="66" y="277"/>
                    <a:pt x="71" y="277"/>
                    <a:pt x="74" y="275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74"/>
                    <a:pt x="77" y="273"/>
                    <a:pt x="78" y="271"/>
                  </a:cubicBezTo>
                  <a:cubicBezTo>
                    <a:pt x="78" y="270"/>
                    <a:pt x="79" y="268"/>
                    <a:pt x="79" y="265"/>
                  </a:cubicBezTo>
                  <a:cubicBezTo>
                    <a:pt x="79" y="265"/>
                    <a:pt x="79" y="265"/>
                    <a:pt x="79" y="265"/>
                  </a:cubicBezTo>
                  <a:cubicBezTo>
                    <a:pt x="79" y="263"/>
                    <a:pt x="79" y="261"/>
                    <a:pt x="79" y="259"/>
                  </a:cubicBezTo>
                  <a:cubicBezTo>
                    <a:pt x="79" y="256"/>
                    <a:pt x="79" y="254"/>
                    <a:pt x="79" y="251"/>
                  </a:cubicBezTo>
                  <a:cubicBezTo>
                    <a:pt x="79" y="251"/>
                    <a:pt x="79" y="251"/>
                    <a:pt x="79" y="251"/>
                  </a:cubicBezTo>
                  <a:cubicBezTo>
                    <a:pt x="79" y="249"/>
                    <a:pt x="79" y="247"/>
                    <a:pt x="79" y="245"/>
                  </a:cubicBezTo>
                  <a:cubicBezTo>
                    <a:pt x="78" y="240"/>
                    <a:pt x="78" y="235"/>
                    <a:pt x="78" y="230"/>
                  </a:cubicBezTo>
                  <a:cubicBezTo>
                    <a:pt x="78" y="229"/>
                    <a:pt x="78" y="228"/>
                    <a:pt x="78" y="227"/>
                  </a:cubicBezTo>
                  <a:cubicBezTo>
                    <a:pt x="77" y="223"/>
                    <a:pt x="77" y="219"/>
                    <a:pt x="76" y="217"/>
                  </a:cubicBezTo>
                  <a:cubicBezTo>
                    <a:pt x="76" y="216"/>
                    <a:pt x="76" y="216"/>
                    <a:pt x="76" y="216"/>
                  </a:cubicBezTo>
                  <a:cubicBezTo>
                    <a:pt x="76" y="216"/>
                    <a:pt x="76" y="216"/>
                    <a:pt x="76" y="216"/>
                  </a:cubicBezTo>
                  <a:cubicBezTo>
                    <a:pt x="76" y="216"/>
                    <a:pt x="76" y="216"/>
                    <a:pt x="75" y="216"/>
                  </a:cubicBezTo>
                  <a:cubicBezTo>
                    <a:pt x="75" y="216"/>
                    <a:pt x="75" y="216"/>
                    <a:pt x="75" y="216"/>
                  </a:cubicBezTo>
                  <a:cubicBezTo>
                    <a:pt x="75" y="216"/>
                    <a:pt x="63" y="220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22"/>
                    <a:pt x="58" y="222"/>
                    <a:pt x="57" y="222"/>
                  </a:cubicBezTo>
                  <a:cubicBezTo>
                    <a:pt x="55" y="223"/>
                    <a:pt x="53" y="224"/>
                    <a:pt x="50" y="225"/>
                  </a:cubicBezTo>
                  <a:cubicBezTo>
                    <a:pt x="49" y="226"/>
                    <a:pt x="48" y="226"/>
                    <a:pt x="46" y="227"/>
                  </a:cubicBezTo>
                  <a:cubicBezTo>
                    <a:pt x="45" y="228"/>
                    <a:pt x="44" y="228"/>
                    <a:pt x="43" y="229"/>
                  </a:cubicBezTo>
                  <a:cubicBezTo>
                    <a:pt x="41" y="229"/>
                    <a:pt x="40" y="230"/>
                    <a:pt x="39" y="230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38" y="231"/>
                    <a:pt x="36" y="232"/>
                    <a:pt x="34" y="233"/>
                  </a:cubicBezTo>
                  <a:cubicBezTo>
                    <a:pt x="32" y="233"/>
                    <a:pt x="31" y="234"/>
                    <a:pt x="31" y="234"/>
                  </a:cubicBezTo>
                  <a:cubicBezTo>
                    <a:pt x="29" y="235"/>
                    <a:pt x="28" y="236"/>
                    <a:pt x="27" y="236"/>
                  </a:cubicBezTo>
                  <a:cubicBezTo>
                    <a:pt x="24" y="238"/>
                    <a:pt x="21" y="240"/>
                    <a:pt x="18" y="242"/>
                  </a:cubicBezTo>
                  <a:cubicBezTo>
                    <a:pt x="17" y="242"/>
                    <a:pt x="16" y="242"/>
                    <a:pt x="14" y="243"/>
                  </a:cubicBezTo>
                  <a:cubicBezTo>
                    <a:pt x="13" y="243"/>
                    <a:pt x="12" y="243"/>
                    <a:pt x="11" y="243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0" y="243"/>
                    <a:pt x="7" y="243"/>
                    <a:pt x="5" y="243"/>
                  </a:cubicBezTo>
                  <a:cubicBezTo>
                    <a:pt x="3" y="242"/>
                    <a:pt x="2" y="242"/>
                    <a:pt x="1" y="241"/>
                  </a:cubicBezTo>
                  <a:cubicBezTo>
                    <a:pt x="1" y="240"/>
                    <a:pt x="0" y="240"/>
                    <a:pt x="0" y="239"/>
                  </a:cubicBezTo>
                  <a:cubicBezTo>
                    <a:pt x="0" y="238"/>
                    <a:pt x="0" y="237"/>
                    <a:pt x="0" y="237"/>
                  </a:cubicBezTo>
                  <a:cubicBezTo>
                    <a:pt x="0" y="237"/>
                    <a:pt x="0" y="236"/>
                    <a:pt x="0" y="236"/>
                  </a:cubicBezTo>
                  <a:cubicBezTo>
                    <a:pt x="0" y="235"/>
                    <a:pt x="0" y="234"/>
                    <a:pt x="0" y="233"/>
                  </a:cubicBezTo>
                  <a:cubicBezTo>
                    <a:pt x="1" y="231"/>
                    <a:pt x="3" y="231"/>
                    <a:pt x="5" y="230"/>
                  </a:cubicBezTo>
                  <a:cubicBezTo>
                    <a:pt x="6" y="230"/>
                    <a:pt x="7" y="230"/>
                    <a:pt x="8" y="229"/>
                  </a:cubicBezTo>
                  <a:cubicBezTo>
                    <a:pt x="10" y="228"/>
                    <a:pt x="11" y="227"/>
                    <a:pt x="13" y="226"/>
                  </a:cubicBezTo>
                  <a:cubicBezTo>
                    <a:pt x="14" y="225"/>
                    <a:pt x="16" y="223"/>
                    <a:pt x="18" y="222"/>
                  </a:cubicBezTo>
                  <a:cubicBezTo>
                    <a:pt x="19" y="222"/>
                    <a:pt x="20" y="221"/>
                    <a:pt x="22" y="220"/>
                  </a:cubicBezTo>
                  <a:cubicBezTo>
                    <a:pt x="22" y="220"/>
                    <a:pt x="22" y="220"/>
                    <a:pt x="22" y="220"/>
                  </a:cubicBezTo>
                  <a:cubicBezTo>
                    <a:pt x="30" y="216"/>
                    <a:pt x="32" y="214"/>
                    <a:pt x="43" y="210"/>
                  </a:cubicBezTo>
                  <a:cubicBezTo>
                    <a:pt x="44" y="210"/>
                    <a:pt x="46" y="209"/>
                    <a:pt x="48" y="208"/>
                  </a:cubicBezTo>
                  <a:cubicBezTo>
                    <a:pt x="51" y="207"/>
                    <a:pt x="53" y="206"/>
                    <a:pt x="55" y="206"/>
                  </a:cubicBezTo>
                  <a:cubicBezTo>
                    <a:pt x="55" y="205"/>
                    <a:pt x="56" y="205"/>
                    <a:pt x="56" y="205"/>
                  </a:cubicBezTo>
                  <a:cubicBezTo>
                    <a:pt x="56" y="205"/>
                    <a:pt x="56" y="205"/>
                    <a:pt x="56" y="205"/>
                  </a:cubicBezTo>
                  <a:cubicBezTo>
                    <a:pt x="60" y="204"/>
                    <a:pt x="64" y="202"/>
                    <a:pt x="68" y="201"/>
                  </a:cubicBezTo>
                  <a:cubicBezTo>
                    <a:pt x="68" y="200"/>
                    <a:pt x="69" y="200"/>
                    <a:pt x="70" y="200"/>
                  </a:cubicBezTo>
                  <a:cubicBezTo>
                    <a:pt x="70" y="200"/>
                    <a:pt x="71" y="200"/>
                    <a:pt x="71" y="200"/>
                  </a:cubicBezTo>
                  <a:cubicBezTo>
                    <a:pt x="72" y="199"/>
                    <a:pt x="72" y="199"/>
                    <a:pt x="73" y="199"/>
                  </a:cubicBezTo>
                  <a:cubicBezTo>
                    <a:pt x="73" y="199"/>
                    <a:pt x="73" y="199"/>
                    <a:pt x="73" y="199"/>
                  </a:cubicBezTo>
                  <a:cubicBezTo>
                    <a:pt x="73" y="199"/>
                    <a:pt x="73" y="199"/>
                    <a:pt x="73" y="198"/>
                  </a:cubicBezTo>
                  <a:cubicBezTo>
                    <a:pt x="73" y="197"/>
                    <a:pt x="73" y="196"/>
                    <a:pt x="74" y="195"/>
                  </a:cubicBezTo>
                  <a:cubicBezTo>
                    <a:pt x="74" y="193"/>
                    <a:pt x="74" y="190"/>
                    <a:pt x="76" y="188"/>
                  </a:cubicBezTo>
                  <a:cubicBezTo>
                    <a:pt x="78" y="186"/>
                    <a:pt x="80" y="184"/>
                    <a:pt x="81" y="182"/>
                  </a:cubicBezTo>
                  <a:cubicBezTo>
                    <a:pt x="84" y="178"/>
                    <a:pt x="86" y="175"/>
                    <a:pt x="90" y="172"/>
                  </a:cubicBezTo>
                  <a:cubicBezTo>
                    <a:pt x="93" y="169"/>
                    <a:pt x="96" y="166"/>
                    <a:pt x="98" y="164"/>
                  </a:cubicBezTo>
                  <a:cubicBezTo>
                    <a:pt x="100" y="161"/>
                    <a:pt x="103" y="159"/>
                    <a:pt x="104" y="158"/>
                  </a:cubicBezTo>
                  <a:cubicBezTo>
                    <a:pt x="107" y="155"/>
                    <a:pt x="109" y="152"/>
                    <a:pt x="109" y="151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8" y="151"/>
                    <a:pt x="104" y="153"/>
                    <a:pt x="101" y="155"/>
                  </a:cubicBezTo>
                  <a:cubicBezTo>
                    <a:pt x="99" y="156"/>
                    <a:pt x="98" y="157"/>
                    <a:pt x="97" y="157"/>
                  </a:cubicBezTo>
                  <a:cubicBezTo>
                    <a:pt x="94" y="158"/>
                    <a:pt x="92" y="159"/>
                    <a:pt x="90" y="159"/>
                  </a:cubicBezTo>
                  <a:cubicBezTo>
                    <a:pt x="78" y="164"/>
                    <a:pt x="66" y="169"/>
                    <a:pt x="54" y="172"/>
                  </a:cubicBezTo>
                  <a:cubicBezTo>
                    <a:pt x="51" y="173"/>
                    <a:pt x="45" y="174"/>
                    <a:pt x="39" y="174"/>
                  </a:cubicBezTo>
                  <a:cubicBezTo>
                    <a:pt x="36" y="174"/>
                    <a:pt x="33" y="174"/>
                    <a:pt x="32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2" y="172"/>
                    <a:pt x="32" y="171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4" y="169"/>
                    <a:pt x="35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8" y="168"/>
                    <a:pt x="38" y="167"/>
                    <a:pt x="39" y="167"/>
                  </a:cubicBezTo>
                  <a:cubicBezTo>
                    <a:pt x="41" y="167"/>
                    <a:pt x="43" y="165"/>
                    <a:pt x="45" y="164"/>
                  </a:cubicBezTo>
                  <a:cubicBezTo>
                    <a:pt x="47" y="163"/>
                    <a:pt x="49" y="162"/>
                    <a:pt x="51" y="161"/>
                  </a:cubicBezTo>
                  <a:cubicBezTo>
                    <a:pt x="56" y="159"/>
                    <a:pt x="63" y="156"/>
                    <a:pt x="69" y="153"/>
                  </a:cubicBezTo>
                  <a:cubicBezTo>
                    <a:pt x="70" y="153"/>
                    <a:pt x="70" y="152"/>
                    <a:pt x="71" y="152"/>
                  </a:cubicBezTo>
                  <a:cubicBezTo>
                    <a:pt x="74" y="151"/>
                    <a:pt x="77" y="149"/>
                    <a:pt x="80" y="148"/>
                  </a:cubicBezTo>
                  <a:cubicBezTo>
                    <a:pt x="84" y="146"/>
                    <a:pt x="87" y="144"/>
                    <a:pt x="90" y="143"/>
                  </a:cubicBezTo>
                  <a:cubicBezTo>
                    <a:pt x="91" y="143"/>
                    <a:pt x="92" y="142"/>
                    <a:pt x="93" y="142"/>
                  </a:cubicBezTo>
                  <a:cubicBezTo>
                    <a:pt x="97" y="140"/>
                    <a:pt x="104" y="137"/>
                    <a:pt x="103" y="135"/>
                  </a:cubicBezTo>
                  <a:cubicBezTo>
                    <a:pt x="103" y="135"/>
                    <a:pt x="103" y="134"/>
                    <a:pt x="103" y="134"/>
                  </a:cubicBezTo>
                  <a:cubicBezTo>
                    <a:pt x="103" y="133"/>
                    <a:pt x="103" y="132"/>
                    <a:pt x="102" y="132"/>
                  </a:cubicBezTo>
                  <a:cubicBezTo>
                    <a:pt x="101" y="132"/>
                    <a:pt x="100" y="132"/>
                    <a:pt x="100" y="133"/>
                  </a:cubicBezTo>
                  <a:cubicBezTo>
                    <a:pt x="99" y="133"/>
                    <a:pt x="99" y="133"/>
                    <a:pt x="98" y="133"/>
                  </a:cubicBezTo>
                  <a:cubicBezTo>
                    <a:pt x="97" y="134"/>
                    <a:pt x="95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2" y="136"/>
                    <a:pt x="91" y="136"/>
                    <a:pt x="89" y="136"/>
                  </a:cubicBezTo>
                  <a:cubicBezTo>
                    <a:pt x="88" y="136"/>
                    <a:pt x="88" y="136"/>
                    <a:pt x="87" y="136"/>
                  </a:cubicBezTo>
                  <a:cubicBezTo>
                    <a:pt x="87" y="136"/>
                    <a:pt x="86" y="136"/>
                    <a:pt x="86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5"/>
                    <a:pt x="86" y="135"/>
                    <a:pt x="86" y="134"/>
                  </a:cubicBezTo>
                  <a:cubicBezTo>
                    <a:pt x="86" y="134"/>
                    <a:pt x="86" y="134"/>
                    <a:pt x="86" y="134"/>
                  </a:cubicBezTo>
                  <a:cubicBezTo>
                    <a:pt x="86" y="134"/>
                    <a:pt x="86" y="134"/>
                    <a:pt x="87" y="133"/>
                  </a:cubicBezTo>
                  <a:cubicBezTo>
                    <a:pt x="87" y="133"/>
                    <a:pt x="88" y="132"/>
                    <a:pt x="89" y="131"/>
                  </a:cubicBezTo>
                  <a:cubicBezTo>
                    <a:pt x="91" y="129"/>
                    <a:pt x="94" y="127"/>
                    <a:pt x="95" y="125"/>
                  </a:cubicBezTo>
                  <a:cubicBezTo>
                    <a:pt x="97" y="123"/>
                    <a:pt x="98" y="121"/>
                    <a:pt x="99" y="118"/>
                  </a:cubicBezTo>
                  <a:cubicBezTo>
                    <a:pt x="99" y="117"/>
                    <a:pt x="100" y="116"/>
                    <a:pt x="100" y="115"/>
                  </a:cubicBezTo>
                  <a:cubicBezTo>
                    <a:pt x="101" y="113"/>
                    <a:pt x="102" y="111"/>
                    <a:pt x="102" y="110"/>
                  </a:cubicBezTo>
                  <a:cubicBezTo>
                    <a:pt x="103" y="108"/>
                    <a:pt x="104" y="106"/>
                    <a:pt x="104" y="104"/>
                  </a:cubicBezTo>
                  <a:cubicBezTo>
                    <a:pt x="105" y="103"/>
                    <a:pt x="105" y="102"/>
                    <a:pt x="105" y="101"/>
                  </a:cubicBezTo>
                  <a:cubicBezTo>
                    <a:pt x="105" y="99"/>
                    <a:pt x="105" y="98"/>
                    <a:pt x="105" y="96"/>
                  </a:cubicBezTo>
                  <a:cubicBezTo>
                    <a:pt x="105" y="95"/>
                    <a:pt x="105" y="94"/>
                    <a:pt x="106" y="94"/>
                  </a:cubicBezTo>
                  <a:cubicBezTo>
                    <a:pt x="106" y="93"/>
                    <a:pt x="106" y="92"/>
                    <a:pt x="107" y="91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8" y="90"/>
                    <a:pt x="109" y="90"/>
                    <a:pt x="110" y="90"/>
                  </a:cubicBezTo>
                  <a:cubicBezTo>
                    <a:pt x="110" y="90"/>
                    <a:pt x="111" y="90"/>
                    <a:pt x="111" y="90"/>
                  </a:cubicBezTo>
                  <a:cubicBezTo>
                    <a:pt x="113" y="90"/>
                    <a:pt x="115" y="92"/>
                    <a:pt x="116" y="93"/>
                  </a:cubicBezTo>
                  <a:cubicBezTo>
                    <a:pt x="118" y="95"/>
                    <a:pt x="119" y="97"/>
                    <a:pt x="120" y="99"/>
                  </a:cubicBezTo>
                  <a:cubicBezTo>
                    <a:pt x="120" y="100"/>
                    <a:pt x="120" y="101"/>
                    <a:pt x="120" y="102"/>
                  </a:cubicBezTo>
                  <a:cubicBezTo>
                    <a:pt x="120" y="104"/>
                    <a:pt x="120" y="105"/>
                    <a:pt x="120" y="105"/>
                  </a:cubicBezTo>
                  <a:cubicBezTo>
                    <a:pt x="120" y="106"/>
                    <a:pt x="120" y="107"/>
                    <a:pt x="119" y="108"/>
                  </a:cubicBezTo>
                  <a:cubicBezTo>
                    <a:pt x="118" y="110"/>
                    <a:pt x="117" y="112"/>
                    <a:pt x="117" y="113"/>
                  </a:cubicBezTo>
                  <a:cubicBezTo>
                    <a:pt x="116" y="115"/>
                    <a:pt x="114" y="117"/>
                    <a:pt x="113" y="118"/>
                  </a:cubicBezTo>
                  <a:cubicBezTo>
                    <a:pt x="112" y="119"/>
                    <a:pt x="111" y="120"/>
                    <a:pt x="111" y="121"/>
                  </a:cubicBezTo>
                  <a:cubicBezTo>
                    <a:pt x="110" y="122"/>
                    <a:pt x="109" y="123"/>
                    <a:pt x="108" y="124"/>
                  </a:cubicBezTo>
                  <a:cubicBezTo>
                    <a:pt x="107" y="126"/>
                    <a:pt x="105" y="127"/>
                    <a:pt x="105" y="128"/>
                  </a:cubicBezTo>
                  <a:cubicBezTo>
                    <a:pt x="105" y="128"/>
                    <a:pt x="106" y="128"/>
                    <a:pt x="107" y="128"/>
                  </a:cubicBezTo>
                  <a:cubicBezTo>
                    <a:pt x="108" y="128"/>
                    <a:pt x="109" y="127"/>
                    <a:pt x="110" y="127"/>
                  </a:cubicBezTo>
                  <a:cubicBezTo>
                    <a:pt x="112" y="127"/>
                    <a:pt x="114" y="125"/>
                    <a:pt x="116" y="122"/>
                  </a:cubicBezTo>
                  <a:cubicBezTo>
                    <a:pt x="117" y="122"/>
                    <a:pt x="117" y="121"/>
                    <a:pt x="117" y="121"/>
                  </a:cubicBezTo>
                  <a:cubicBezTo>
                    <a:pt x="117" y="121"/>
                    <a:pt x="117" y="121"/>
                    <a:pt x="117" y="121"/>
                  </a:cubicBezTo>
                  <a:cubicBezTo>
                    <a:pt x="120" y="117"/>
                    <a:pt x="122" y="114"/>
                    <a:pt x="125" y="111"/>
                  </a:cubicBezTo>
                  <a:cubicBezTo>
                    <a:pt x="127" y="108"/>
                    <a:pt x="129" y="105"/>
                    <a:pt x="132" y="100"/>
                  </a:cubicBezTo>
                  <a:cubicBezTo>
                    <a:pt x="132" y="100"/>
                    <a:pt x="133" y="99"/>
                    <a:pt x="133" y="98"/>
                  </a:cubicBezTo>
                  <a:cubicBezTo>
                    <a:pt x="137" y="93"/>
                    <a:pt x="140" y="87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4" y="81"/>
                    <a:pt x="144" y="81"/>
                    <a:pt x="144" y="80"/>
                  </a:cubicBezTo>
                  <a:cubicBezTo>
                    <a:pt x="146" y="78"/>
                    <a:pt x="147" y="75"/>
                    <a:pt x="148" y="72"/>
                  </a:cubicBezTo>
                  <a:cubicBezTo>
                    <a:pt x="149" y="71"/>
                    <a:pt x="149" y="69"/>
                    <a:pt x="149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48" y="69"/>
                    <a:pt x="148" y="69"/>
                  </a:cubicBezTo>
                  <a:cubicBezTo>
                    <a:pt x="148" y="69"/>
                    <a:pt x="147" y="69"/>
                    <a:pt x="147" y="69"/>
                  </a:cubicBezTo>
                  <a:cubicBezTo>
                    <a:pt x="144" y="70"/>
                    <a:pt x="140" y="72"/>
                    <a:pt x="136" y="74"/>
                  </a:cubicBezTo>
                  <a:cubicBezTo>
                    <a:pt x="135" y="74"/>
                    <a:pt x="133" y="75"/>
                    <a:pt x="132" y="76"/>
                  </a:cubicBezTo>
                  <a:cubicBezTo>
                    <a:pt x="129" y="77"/>
                    <a:pt x="126" y="79"/>
                    <a:pt x="124" y="80"/>
                  </a:cubicBezTo>
                  <a:cubicBezTo>
                    <a:pt x="121" y="82"/>
                    <a:pt x="118" y="84"/>
                    <a:pt x="115" y="85"/>
                  </a:cubicBezTo>
                  <a:cubicBezTo>
                    <a:pt x="113" y="86"/>
                    <a:pt x="112" y="86"/>
                    <a:pt x="111" y="87"/>
                  </a:cubicBezTo>
                  <a:cubicBezTo>
                    <a:pt x="108" y="87"/>
                    <a:pt x="106" y="88"/>
                    <a:pt x="104" y="89"/>
                  </a:cubicBezTo>
                  <a:cubicBezTo>
                    <a:pt x="102" y="90"/>
                    <a:pt x="101" y="92"/>
                    <a:pt x="100" y="94"/>
                  </a:cubicBezTo>
                  <a:cubicBezTo>
                    <a:pt x="100" y="95"/>
                    <a:pt x="99" y="96"/>
                    <a:pt x="99" y="97"/>
                  </a:cubicBezTo>
                  <a:cubicBezTo>
                    <a:pt x="98" y="99"/>
                    <a:pt x="97" y="100"/>
                    <a:pt x="96" y="101"/>
                  </a:cubicBezTo>
                  <a:cubicBezTo>
                    <a:pt x="95" y="103"/>
                    <a:pt x="94" y="104"/>
                    <a:pt x="93" y="105"/>
                  </a:cubicBezTo>
                  <a:cubicBezTo>
                    <a:pt x="93" y="105"/>
                    <a:pt x="92" y="106"/>
                    <a:pt x="92" y="106"/>
                  </a:cubicBezTo>
                  <a:cubicBezTo>
                    <a:pt x="92" y="107"/>
                    <a:pt x="91" y="107"/>
                    <a:pt x="91" y="108"/>
                  </a:cubicBezTo>
                  <a:cubicBezTo>
                    <a:pt x="91" y="109"/>
                    <a:pt x="92" y="111"/>
                    <a:pt x="93" y="113"/>
                  </a:cubicBezTo>
                  <a:cubicBezTo>
                    <a:pt x="94" y="116"/>
                    <a:pt x="96" y="119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2" y="122"/>
                    <a:pt x="90" y="121"/>
                    <a:pt x="88" y="120"/>
                  </a:cubicBezTo>
                  <a:cubicBezTo>
                    <a:pt x="86" y="118"/>
                    <a:pt x="85" y="117"/>
                    <a:pt x="83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1" y="119"/>
                    <a:pt x="80" y="121"/>
                    <a:pt x="79" y="123"/>
                  </a:cubicBezTo>
                  <a:cubicBezTo>
                    <a:pt x="78" y="124"/>
                    <a:pt x="77" y="125"/>
                    <a:pt x="77" y="126"/>
                  </a:cubicBezTo>
                  <a:cubicBezTo>
                    <a:pt x="75" y="128"/>
                    <a:pt x="71" y="132"/>
                    <a:pt x="66" y="134"/>
                  </a:cubicBezTo>
                  <a:cubicBezTo>
                    <a:pt x="64" y="136"/>
                    <a:pt x="61" y="137"/>
                    <a:pt x="58" y="137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8" y="136"/>
                    <a:pt x="56" y="136"/>
                    <a:pt x="56" y="135"/>
                  </a:cubicBezTo>
                  <a:cubicBezTo>
                    <a:pt x="56" y="135"/>
                    <a:pt x="56" y="134"/>
                    <a:pt x="56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6" y="133"/>
                    <a:pt x="58" y="132"/>
                    <a:pt x="59" y="131"/>
                  </a:cubicBezTo>
                  <a:cubicBezTo>
                    <a:pt x="60" y="130"/>
                    <a:pt x="61" y="129"/>
                    <a:pt x="62" y="128"/>
                  </a:cubicBezTo>
                  <a:cubicBezTo>
                    <a:pt x="62" y="128"/>
                    <a:pt x="62" y="127"/>
                    <a:pt x="63" y="127"/>
                  </a:cubicBezTo>
                  <a:cubicBezTo>
                    <a:pt x="66" y="123"/>
                    <a:pt x="69" y="120"/>
                    <a:pt x="72" y="116"/>
                  </a:cubicBezTo>
                  <a:cubicBezTo>
                    <a:pt x="73" y="115"/>
                    <a:pt x="73" y="115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4" y="113"/>
                    <a:pt x="75" y="112"/>
                    <a:pt x="76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3" y="111"/>
                    <a:pt x="71" y="112"/>
                    <a:pt x="69" y="113"/>
                  </a:cubicBezTo>
                  <a:cubicBezTo>
                    <a:pt x="68" y="115"/>
                    <a:pt x="66" y="116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9"/>
                    <a:pt x="62" y="120"/>
                    <a:pt x="62" y="120"/>
                  </a:cubicBezTo>
                  <a:cubicBezTo>
                    <a:pt x="60" y="121"/>
                    <a:pt x="59" y="122"/>
                    <a:pt x="57" y="123"/>
                  </a:cubicBezTo>
                  <a:cubicBezTo>
                    <a:pt x="53" y="127"/>
                    <a:pt x="49" y="129"/>
                    <a:pt x="45" y="134"/>
                  </a:cubicBezTo>
                  <a:cubicBezTo>
                    <a:pt x="44" y="136"/>
                    <a:pt x="43" y="138"/>
                    <a:pt x="42" y="141"/>
                  </a:cubicBezTo>
                  <a:cubicBezTo>
                    <a:pt x="42" y="143"/>
                    <a:pt x="41" y="146"/>
                    <a:pt x="40" y="148"/>
                  </a:cubicBezTo>
                  <a:cubicBezTo>
                    <a:pt x="39" y="148"/>
                    <a:pt x="39" y="148"/>
                    <a:pt x="38" y="148"/>
                  </a:cubicBezTo>
                  <a:cubicBezTo>
                    <a:pt x="37" y="148"/>
                    <a:pt x="36" y="148"/>
                    <a:pt x="36" y="148"/>
                  </a:cubicBezTo>
                  <a:cubicBezTo>
                    <a:pt x="35" y="147"/>
                    <a:pt x="34" y="145"/>
                    <a:pt x="33" y="144"/>
                  </a:cubicBezTo>
                  <a:cubicBezTo>
                    <a:pt x="33" y="143"/>
                    <a:pt x="33" y="142"/>
                    <a:pt x="32" y="142"/>
                  </a:cubicBezTo>
                  <a:cubicBezTo>
                    <a:pt x="32" y="141"/>
                    <a:pt x="32" y="141"/>
                    <a:pt x="3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0" y="140"/>
                    <a:pt x="30" y="139"/>
                    <a:pt x="29" y="138"/>
                  </a:cubicBezTo>
                  <a:cubicBezTo>
                    <a:pt x="27" y="134"/>
                    <a:pt x="26" y="127"/>
                    <a:pt x="25" y="121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15"/>
                    <a:pt x="24" y="114"/>
                    <a:pt x="23" y="113"/>
                  </a:cubicBezTo>
                  <a:cubicBezTo>
                    <a:pt x="23" y="109"/>
                    <a:pt x="21" y="103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4" y="101"/>
                    <a:pt x="30" y="106"/>
                    <a:pt x="31" y="107"/>
                  </a:cubicBezTo>
                  <a:cubicBezTo>
                    <a:pt x="32" y="108"/>
                    <a:pt x="33" y="110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5" y="113"/>
                    <a:pt x="36" y="115"/>
                    <a:pt x="37" y="116"/>
                  </a:cubicBezTo>
                  <a:cubicBezTo>
                    <a:pt x="37" y="117"/>
                    <a:pt x="37" y="118"/>
                    <a:pt x="37" y="119"/>
                  </a:cubicBezTo>
                  <a:cubicBezTo>
                    <a:pt x="38" y="121"/>
                    <a:pt x="39" y="123"/>
                    <a:pt x="40" y="124"/>
                  </a:cubicBezTo>
                  <a:cubicBezTo>
                    <a:pt x="40" y="124"/>
                    <a:pt x="41" y="124"/>
                    <a:pt x="41" y="124"/>
                  </a:cubicBezTo>
                  <a:cubicBezTo>
                    <a:pt x="41" y="124"/>
                    <a:pt x="42" y="124"/>
                    <a:pt x="42" y="124"/>
                  </a:cubicBezTo>
                  <a:cubicBezTo>
                    <a:pt x="42" y="124"/>
                    <a:pt x="43" y="124"/>
                    <a:pt x="44" y="123"/>
                  </a:cubicBezTo>
                  <a:cubicBezTo>
                    <a:pt x="45" y="123"/>
                    <a:pt x="45" y="122"/>
                    <a:pt x="45" y="121"/>
                  </a:cubicBezTo>
                  <a:cubicBezTo>
                    <a:pt x="45" y="119"/>
                    <a:pt x="45" y="118"/>
                    <a:pt x="45" y="117"/>
                  </a:cubicBezTo>
                  <a:cubicBezTo>
                    <a:pt x="45" y="116"/>
                    <a:pt x="45" y="115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2"/>
                    <a:pt x="45" y="110"/>
                    <a:pt x="44" y="106"/>
                  </a:cubicBezTo>
                  <a:cubicBezTo>
                    <a:pt x="43" y="106"/>
                    <a:pt x="43" y="104"/>
                    <a:pt x="43" y="103"/>
                  </a:cubicBezTo>
                  <a:cubicBezTo>
                    <a:pt x="42" y="100"/>
                    <a:pt x="41" y="97"/>
                    <a:pt x="40" y="94"/>
                  </a:cubicBezTo>
                  <a:cubicBezTo>
                    <a:pt x="39" y="90"/>
                    <a:pt x="37" y="86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1"/>
                    <a:pt x="35" y="80"/>
                    <a:pt x="34" y="78"/>
                  </a:cubicBezTo>
                  <a:cubicBezTo>
                    <a:pt x="33" y="76"/>
                    <a:pt x="32" y="74"/>
                    <a:pt x="31" y="72"/>
                  </a:cubicBezTo>
                  <a:cubicBezTo>
                    <a:pt x="30" y="70"/>
                    <a:pt x="29" y="68"/>
                    <a:pt x="28" y="67"/>
                  </a:cubicBezTo>
                  <a:cubicBezTo>
                    <a:pt x="28" y="66"/>
                    <a:pt x="27" y="65"/>
                    <a:pt x="27" y="64"/>
                  </a:cubicBezTo>
                  <a:cubicBezTo>
                    <a:pt x="26" y="63"/>
                    <a:pt x="26" y="62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1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31" y="61"/>
                    <a:pt x="34" y="64"/>
                  </a:cubicBezTo>
                  <a:cubicBezTo>
                    <a:pt x="37" y="67"/>
                    <a:pt x="41" y="71"/>
                    <a:pt x="43" y="74"/>
                  </a:cubicBezTo>
                  <a:cubicBezTo>
                    <a:pt x="44" y="77"/>
                    <a:pt x="46" y="80"/>
                    <a:pt x="48" y="84"/>
                  </a:cubicBezTo>
                  <a:cubicBezTo>
                    <a:pt x="50" y="88"/>
                    <a:pt x="52" y="91"/>
                    <a:pt x="54" y="95"/>
                  </a:cubicBezTo>
                  <a:cubicBezTo>
                    <a:pt x="54" y="96"/>
                    <a:pt x="54" y="98"/>
                    <a:pt x="55" y="100"/>
                  </a:cubicBezTo>
                  <a:cubicBezTo>
                    <a:pt x="56" y="104"/>
                    <a:pt x="57" y="109"/>
                    <a:pt x="59" y="110"/>
                  </a:cubicBezTo>
                  <a:cubicBezTo>
                    <a:pt x="59" y="111"/>
                    <a:pt x="61" y="110"/>
                    <a:pt x="62" y="109"/>
                  </a:cubicBezTo>
                  <a:cubicBezTo>
                    <a:pt x="64" y="107"/>
                    <a:pt x="67" y="104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2"/>
                    <a:pt x="67" y="101"/>
                    <a:pt x="67" y="101"/>
                  </a:cubicBezTo>
                  <a:cubicBezTo>
                    <a:pt x="66" y="99"/>
                    <a:pt x="65" y="98"/>
                    <a:pt x="67" y="97"/>
                  </a:cubicBezTo>
                  <a:cubicBezTo>
                    <a:pt x="68" y="96"/>
                    <a:pt x="69" y="97"/>
                    <a:pt x="70" y="97"/>
                  </a:cubicBezTo>
                  <a:cubicBezTo>
                    <a:pt x="71" y="97"/>
                    <a:pt x="72" y="97"/>
                    <a:pt x="72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7" y="97"/>
                    <a:pt x="79" y="95"/>
                    <a:pt x="81" y="93"/>
                  </a:cubicBezTo>
                  <a:cubicBezTo>
                    <a:pt x="82" y="91"/>
                    <a:pt x="84" y="90"/>
                    <a:pt x="86" y="89"/>
                  </a:cubicBezTo>
                  <a:cubicBezTo>
                    <a:pt x="87" y="88"/>
                    <a:pt x="87" y="88"/>
                    <a:pt x="88" y="88"/>
                  </a:cubicBezTo>
                  <a:cubicBezTo>
                    <a:pt x="89" y="87"/>
                    <a:pt x="90" y="87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1" y="87"/>
                    <a:pt x="91" y="86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2" y="83"/>
                    <a:pt x="92" y="82"/>
                    <a:pt x="92" y="82"/>
                  </a:cubicBezTo>
                  <a:cubicBezTo>
                    <a:pt x="91" y="81"/>
                    <a:pt x="89" y="81"/>
                    <a:pt x="87" y="82"/>
                  </a:cubicBezTo>
                  <a:cubicBezTo>
                    <a:pt x="86" y="82"/>
                    <a:pt x="86" y="82"/>
                    <a:pt x="85" y="82"/>
                  </a:cubicBezTo>
                  <a:cubicBezTo>
                    <a:pt x="83" y="83"/>
                    <a:pt x="82" y="83"/>
                    <a:pt x="80" y="83"/>
                  </a:cubicBezTo>
                  <a:cubicBezTo>
                    <a:pt x="77" y="83"/>
                    <a:pt x="74" y="83"/>
                    <a:pt x="71" y="84"/>
                  </a:cubicBezTo>
                  <a:cubicBezTo>
                    <a:pt x="70" y="85"/>
                    <a:pt x="69" y="85"/>
                    <a:pt x="68" y="86"/>
                  </a:cubicBezTo>
                  <a:cubicBezTo>
                    <a:pt x="67" y="87"/>
                    <a:pt x="66" y="87"/>
                    <a:pt x="65" y="88"/>
                  </a:cubicBezTo>
                  <a:cubicBezTo>
                    <a:pt x="64" y="88"/>
                    <a:pt x="62" y="88"/>
                    <a:pt x="61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0" y="87"/>
                    <a:pt x="58" y="86"/>
                    <a:pt x="58" y="85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5"/>
                    <a:pt x="58" y="85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9" y="84"/>
                  </a:cubicBezTo>
                  <a:cubicBezTo>
                    <a:pt x="59" y="83"/>
                    <a:pt x="60" y="83"/>
                    <a:pt x="61" y="82"/>
                  </a:cubicBezTo>
                  <a:cubicBezTo>
                    <a:pt x="62" y="82"/>
                    <a:pt x="63" y="81"/>
                    <a:pt x="64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3" y="80"/>
                    <a:pt x="61" y="79"/>
                    <a:pt x="59" y="78"/>
                  </a:cubicBezTo>
                  <a:cubicBezTo>
                    <a:pt x="56" y="78"/>
                    <a:pt x="53" y="77"/>
                    <a:pt x="53" y="75"/>
                  </a:cubicBezTo>
                  <a:cubicBezTo>
                    <a:pt x="53" y="74"/>
                    <a:pt x="53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2"/>
                    <a:pt x="55" y="71"/>
                    <a:pt x="55" y="71"/>
                  </a:cubicBezTo>
                  <a:cubicBezTo>
                    <a:pt x="57" y="72"/>
                    <a:pt x="58" y="72"/>
                    <a:pt x="60" y="72"/>
                  </a:cubicBezTo>
                  <a:cubicBezTo>
                    <a:pt x="61" y="72"/>
                    <a:pt x="63" y="72"/>
                    <a:pt x="64" y="71"/>
                  </a:cubicBezTo>
                  <a:cubicBezTo>
                    <a:pt x="65" y="71"/>
                    <a:pt x="66" y="71"/>
                    <a:pt x="67" y="70"/>
                  </a:cubicBezTo>
                  <a:cubicBezTo>
                    <a:pt x="69" y="70"/>
                    <a:pt x="70" y="70"/>
                    <a:pt x="72" y="69"/>
                  </a:cubicBezTo>
                  <a:cubicBezTo>
                    <a:pt x="73" y="69"/>
                    <a:pt x="73" y="69"/>
                    <a:pt x="74" y="68"/>
                  </a:cubicBezTo>
                  <a:cubicBezTo>
                    <a:pt x="77" y="67"/>
                    <a:pt x="80" y="62"/>
                    <a:pt x="82" y="59"/>
                  </a:cubicBezTo>
                  <a:cubicBezTo>
                    <a:pt x="84" y="57"/>
                    <a:pt x="85" y="55"/>
                    <a:pt x="86" y="54"/>
                  </a:cubicBezTo>
                  <a:cubicBezTo>
                    <a:pt x="89" y="50"/>
                    <a:pt x="92" y="46"/>
                    <a:pt x="95" y="42"/>
                  </a:cubicBezTo>
                  <a:cubicBezTo>
                    <a:pt x="98" y="39"/>
                    <a:pt x="100" y="35"/>
                    <a:pt x="102" y="32"/>
                  </a:cubicBezTo>
                  <a:cubicBezTo>
                    <a:pt x="103" y="30"/>
                    <a:pt x="104" y="28"/>
                    <a:pt x="105" y="26"/>
                  </a:cubicBezTo>
                  <a:cubicBezTo>
                    <a:pt x="106" y="24"/>
                    <a:pt x="107" y="21"/>
                    <a:pt x="108" y="18"/>
                  </a:cubicBezTo>
                  <a:cubicBezTo>
                    <a:pt x="109" y="14"/>
                    <a:pt x="108" y="10"/>
                    <a:pt x="106" y="6"/>
                  </a:cubicBezTo>
                  <a:cubicBezTo>
                    <a:pt x="106" y="5"/>
                    <a:pt x="105" y="2"/>
                    <a:pt x="106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7" y="0"/>
                    <a:pt x="108" y="0"/>
                  </a:cubicBezTo>
                  <a:cubicBezTo>
                    <a:pt x="108" y="0"/>
                    <a:pt x="109" y="0"/>
                    <a:pt x="10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B06F5751-D5B4-4CAD-8C6C-66ED8193A4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5363" y="1893888"/>
              <a:ext cx="1228725" cy="760413"/>
            </a:xfrm>
            <a:custGeom>
              <a:avLst/>
              <a:gdLst>
                <a:gd name="T0" fmla="*/ 0 w 774"/>
                <a:gd name="T1" fmla="*/ 301 h 479"/>
                <a:gd name="T2" fmla="*/ 241 w 774"/>
                <a:gd name="T3" fmla="*/ 21 h 479"/>
                <a:gd name="T4" fmla="*/ 292 w 774"/>
                <a:gd name="T5" fmla="*/ 59 h 479"/>
                <a:gd name="T6" fmla="*/ 0 w 774"/>
                <a:gd name="T7" fmla="*/ 304 h 479"/>
                <a:gd name="T8" fmla="*/ 0 w 774"/>
                <a:gd name="T9" fmla="*/ 301 h 479"/>
                <a:gd name="T10" fmla="*/ 0 w 774"/>
                <a:gd name="T11" fmla="*/ 301 h 479"/>
                <a:gd name="T12" fmla="*/ 372 w 774"/>
                <a:gd name="T13" fmla="*/ 0 h 479"/>
                <a:gd name="T14" fmla="*/ 0 w 774"/>
                <a:gd name="T15" fmla="*/ 386 h 479"/>
                <a:gd name="T16" fmla="*/ 0 w 774"/>
                <a:gd name="T17" fmla="*/ 386 h 479"/>
                <a:gd name="T18" fmla="*/ 0 w 774"/>
                <a:gd name="T19" fmla="*/ 386 h 479"/>
                <a:gd name="T20" fmla="*/ 0 w 774"/>
                <a:gd name="T21" fmla="*/ 386 h 479"/>
                <a:gd name="T22" fmla="*/ 0 w 774"/>
                <a:gd name="T23" fmla="*/ 386 h 479"/>
                <a:gd name="T24" fmla="*/ 0 w 774"/>
                <a:gd name="T25" fmla="*/ 389 h 479"/>
                <a:gd name="T26" fmla="*/ 5 w 774"/>
                <a:gd name="T27" fmla="*/ 386 h 479"/>
                <a:gd name="T28" fmla="*/ 5 w 774"/>
                <a:gd name="T29" fmla="*/ 386 h 479"/>
                <a:gd name="T30" fmla="*/ 433 w 774"/>
                <a:gd name="T31" fmla="*/ 62 h 479"/>
                <a:gd name="T32" fmla="*/ 372 w 774"/>
                <a:gd name="T33" fmla="*/ 0 h 479"/>
                <a:gd name="T34" fmla="*/ 372 w 774"/>
                <a:gd name="T35" fmla="*/ 0 h 479"/>
                <a:gd name="T36" fmla="*/ 496 w 774"/>
                <a:gd name="T37" fmla="*/ 31 h 479"/>
                <a:gd name="T38" fmla="*/ 0 w 774"/>
                <a:gd name="T39" fmla="*/ 479 h 479"/>
                <a:gd name="T40" fmla="*/ 0 w 774"/>
                <a:gd name="T41" fmla="*/ 479 h 479"/>
                <a:gd name="T42" fmla="*/ 186 w 774"/>
                <a:gd name="T43" fmla="*/ 479 h 479"/>
                <a:gd name="T44" fmla="*/ 516 w 774"/>
                <a:gd name="T45" fmla="*/ 229 h 479"/>
                <a:gd name="T46" fmla="*/ 723 w 774"/>
                <a:gd name="T47" fmla="*/ 386 h 479"/>
                <a:gd name="T48" fmla="*/ 723 w 774"/>
                <a:gd name="T49" fmla="*/ 386 h 479"/>
                <a:gd name="T50" fmla="*/ 774 w 774"/>
                <a:gd name="T51" fmla="*/ 386 h 479"/>
                <a:gd name="T52" fmla="*/ 774 w 774"/>
                <a:gd name="T53" fmla="*/ 386 h 479"/>
                <a:gd name="T54" fmla="*/ 498 w 774"/>
                <a:gd name="T55" fmla="*/ 29 h 479"/>
                <a:gd name="T56" fmla="*/ 496 w 774"/>
                <a:gd name="T57" fmla="*/ 31 h 479"/>
                <a:gd name="T58" fmla="*/ 496 w 774"/>
                <a:gd name="T59" fmla="*/ 3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74" h="479">
                  <a:moveTo>
                    <a:pt x="0" y="301"/>
                  </a:moveTo>
                  <a:lnTo>
                    <a:pt x="241" y="21"/>
                  </a:lnTo>
                  <a:lnTo>
                    <a:pt x="292" y="59"/>
                  </a:lnTo>
                  <a:lnTo>
                    <a:pt x="0" y="304"/>
                  </a:lnTo>
                  <a:lnTo>
                    <a:pt x="0" y="301"/>
                  </a:lnTo>
                  <a:lnTo>
                    <a:pt x="0" y="301"/>
                  </a:lnTo>
                  <a:close/>
                  <a:moveTo>
                    <a:pt x="372" y="0"/>
                  </a:moveTo>
                  <a:lnTo>
                    <a:pt x="0" y="38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0" y="389"/>
                  </a:lnTo>
                  <a:lnTo>
                    <a:pt x="5" y="386"/>
                  </a:lnTo>
                  <a:lnTo>
                    <a:pt x="5" y="386"/>
                  </a:lnTo>
                  <a:lnTo>
                    <a:pt x="433" y="62"/>
                  </a:lnTo>
                  <a:lnTo>
                    <a:pt x="372" y="0"/>
                  </a:lnTo>
                  <a:lnTo>
                    <a:pt x="372" y="0"/>
                  </a:lnTo>
                  <a:close/>
                  <a:moveTo>
                    <a:pt x="496" y="31"/>
                  </a:moveTo>
                  <a:lnTo>
                    <a:pt x="0" y="479"/>
                  </a:lnTo>
                  <a:lnTo>
                    <a:pt x="0" y="479"/>
                  </a:lnTo>
                  <a:lnTo>
                    <a:pt x="186" y="479"/>
                  </a:lnTo>
                  <a:lnTo>
                    <a:pt x="516" y="229"/>
                  </a:lnTo>
                  <a:lnTo>
                    <a:pt x="723" y="386"/>
                  </a:lnTo>
                  <a:lnTo>
                    <a:pt x="723" y="386"/>
                  </a:lnTo>
                  <a:lnTo>
                    <a:pt x="774" y="386"/>
                  </a:lnTo>
                  <a:lnTo>
                    <a:pt x="774" y="386"/>
                  </a:lnTo>
                  <a:lnTo>
                    <a:pt x="498" y="29"/>
                  </a:lnTo>
                  <a:lnTo>
                    <a:pt x="496" y="31"/>
                  </a:lnTo>
                  <a:lnTo>
                    <a:pt x="496" y="31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94761D-DBE6-4C76-9BF1-C155EEB8DF90}"/>
              </a:ext>
            </a:extLst>
          </p:cNvPr>
          <p:cNvGrpSpPr/>
          <p:nvPr/>
        </p:nvGrpSpPr>
        <p:grpSpPr>
          <a:xfrm>
            <a:off x="3852863" y="3651251"/>
            <a:ext cx="4849813" cy="1169987"/>
            <a:chOff x="7345363" y="3587751"/>
            <a:chExt cx="4849813" cy="1169987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91A079EF-0A4B-435B-BCE3-B96158ADB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063" y="4710113"/>
              <a:ext cx="3313113" cy="47625"/>
            </a:xfrm>
            <a:custGeom>
              <a:avLst/>
              <a:gdLst>
                <a:gd name="T0" fmla="*/ 2087 w 2087"/>
                <a:gd name="T1" fmla="*/ 30 h 30"/>
                <a:gd name="T2" fmla="*/ 0 w 2087"/>
                <a:gd name="T3" fmla="*/ 30 h 30"/>
                <a:gd name="T4" fmla="*/ 2 w 2087"/>
                <a:gd name="T5" fmla="*/ 30 h 30"/>
                <a:gd name="T6" fmla="*/ 41 w 2087"/>
                <a:gd name="T7" fmla="*/ 0 h 30"/>
                <a:gd name="T8" fmla="*/ 2087 w 2087"/>
                <a:gd name="T9" fmla="*/ 0 h 30"/>
                <a:gd name="T10" fmla="*/ 2087 w 2087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7" h="30">
                  <a:moveTo>
                    <a:pt x="2087" y="30"/>
                  </a:moveTo>
                  <a:lnTo>
                    <a:pt x="0" y="30"/>
                  </a:lnTo>
                  <a:lnTo>
                    <a:pt x="2" y="30"/>
                  </a:lnTo>
                  <a:lnTo>
                    <a:pt x="41" y="0"/>
                  </a:lnTo>
                  <a:lnTo>
                    <a:pt x="2087" y="0"/>
                  </a:lnTo>
                  <a:lnTo>
                    <a:pt x="2087" y="3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3C334FD-B5C5-409E-BF0F-1215BF5F5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4710113"/>
              <a:ext cx="1560513" cy="47625"/>
            </a:xfrm>
            <a:custGeom>
              <a:avLst/>
              <a:gdLst>
                <a:gd name="T0" fmla="*/ 959 w 983"/>
                <a:gd name="T1" fmla="*/ 30 h 30"/>
                <a:gd name="T2" fmla="*/ 0 w 983"/>
                <a:gd name="T3" fmla="*/ 30 h 30"/>
                <a:gd name="T4" fmla="*/ 0 w 983"/>
                <a:gd name="T5" fmla="*/ 0 h 30"/>
                <a:gd name="T6" fmla="*/ 983 w 983"/>
                <a:gd name="T7" fmla="*/ 0 h 30"/>
                <a:gd name="T8" fmla="*/ 959 w 983"/>
                <a:gd name="T9" fmla="*/ 30 h 30"/>
                <a:gd name="T10" fmla="*/ 959 w 983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3" h="30">
                  <a:moveTo>
                    <a:pt x="959" y="30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983" y="0"/>
                  </a:lnTo>
                  <a:lnTo>
                    <a:pt x="959" y="30"/>
                  </a:lnTo>
                  <a:lnTo>
                    <a:pt x="959" y="30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29742DC3-6C71-4026-AB88-9525A97C74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5363" y="3616326"/>
              <a:ext cx="1522413" cy="941388"/>
            </a:xfrm>
            <a:custGeom>
              <a:avLst/>
              <a:gdLst>
                <a:gd name="T0" fmla="*/ 0 w 959"/>
                <a:gd name="T1" fmla="*/ 372 h 593"/>
                <a:gd name="T2" fmla="*/ 299 w 959"/>
                <a:gd name="T3" fmla="*/ 28 h 593"/>
                <a:gd name="T4" fmla="*/ 361 w 959"/>
                <a:gd name="T5" fmla="*/ 73 h 593"/>
                <a:gd name="T6" fmla="*/ 0 w 959"/>
                <a:gd name="T7" fmla="*/ 377 h 593"/>
                <a:gd name="T8" fmla="*/ 0 w 959"/>
                <a:gd name="T9" fmla="*/ 372 h 593"/>
                <a:gd name="T10" fmla="*/ 0 w 959"/>
                <a:gd name="T11" fmla="*/ 372 h 593"/>
                <a:gd name="T12" fmla="*/ 460 w 959"/>
                <a:gd name="T13" fmla="*/ 0 h 593"/>
                <a:gd name="T14" fmla="*/ 0 w 959"/>
                <a:gd name="T15" fmla="*/ 477 h 593"/>
                <a:gd name="T16" fmla="*/ 0 w 959"/>
                <a:gd name="T17" fmla="*/ 477 h 593"/>
                <a:gd name="T18" fmla="*/ 0 w 959"/>
                <a:gd name="T19" fmla="*/ 477 h 593"/>
                <a:gd name="T20" fmla="*/ 0 w 959"/>
                <a:gd name="T21" fmla="*/ 477 h 593"/>
                <a:gd name="T22" fmla="*/ 0 w 959"/>
                <a:gd name="T23" fmla="*/ 477 h 593"/>
                <a:gd name="T24" fmla="*/ 0 w 959"/>
                <a:gd name="T25" fmla="*/ 482 h 593"/>
                <a:gd name="T26" fmla="*/ 6 w 959"/>
                <a:gd name="T27" fmla="*/ 477 h 593"/>
                <a:gd name="T28" fmla="*/ 6 w 959"/>
                <a:gd name="T29" fmla="*/ 477 h 593"/>
                <a:gd name="T30" fmla="*/ 535 w 959"/>
                <a:gd name="T31" fmla="*/ 78 h 593"/>
                <a:gd name="T32" fmla="*/ 460 w 959"/>
                <a:gd name="T33" fmla="*/ 0 h 593"/>
                <a:gd name="T34" fmla="*/ 460 w 959"/>
                <a:gd name="T35" fmla="*/ 0 h 593"/>
                <a:gd name="T36" fmla="*/ 614 w 959"/>
                <a:gd name="T37" fmla="*/ 39 h 593"/>
                <a:gd name="T38" fmla="*/ 0 w 959"/>
                <a:gd name="T39" fmla="*/ 593 h 593"/>
                <a:gd name="T40" fmla="*/ 1 w 959"/>
                <a:gd name="T41" fmla="*/ 593 h 593"/>
                <a:gd name="T42" fmla="*/ 230 w 959"/>
                <a:gd name="T43" fmla="*/ 593 h 593"/>
                <a:gd name="T44" fmla="*/ 640 w 959"/>
                <a:gd name="T45" fmla="*/ 284 h 593"/>
                <a:gd name="T46" fmla="*/ 897 w 959"/>
                <a:gd name="T47" fmla="*/ 477 h 593"/>
                <a:gd name="T48" fmla="*/ 897 w 959"/>
                <a:gd name="T49" fmla="*/ 477 h 593"/>
                <a:gd name="T50" fmla="*/ 959 w 959"/>
                <a:gd name="T51" fmla="*/ 477 h 593"/>
                <a:gd name="T52" fmla="*/ 959 w 959"/>
                <a:gd name="T53" fmla="*/ 477 h 593"/>
                <a:gd name="T54" fmla="*/ 616 w 959"/>
                <a:gd name="T55" fmla="*/ 37 h 593"/>
                <a:gd name="T56" fmla="*/ 614 w 959"/>
                <a:gd name="T57" fmla="*/ 39 h 593"/>
                <a:gd name="T58" fmla="*/ 614 w 959"/>
                <a:gd name="T59" fmla="*/ 39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59" h="593">
                  <a:moveTo>
                    <a:pt x="0" y="372"/>
                  </a:moveTo>
                  <a:lnTo>
                    <a:pt x="299" y="28"/>
                  </a:lnTo>
                  <a:lnTo>
                    <a:pt x="361" y="73"/>
                  </a:lnTo>
                  <a:lnTo>
                    <a:pt x="0" y="377"/>
                  </a:lnTo>
                  <a:lnTo>
                    <a:pt x="0" y="372"/>
                  </a:lnTo>
                  <a:lnTo>
                    <a:pt x="0" y="372"/>
                  </a:lnTo>
                  <a:close/>
                  <a:moveTo>
                    <a:pt x="460" y="0"/>
                  </a:moveTo>
                  <a:lnTo>
                    <a:pt x="0" y="477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82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535" y="78"/>
                  </a:lnTo>
                  <a:lnTo>
                    <a:pt x="460" y="0"/>
                  </a:lnTo>
                  <a:lnTo>
                    <a:pt x="460" y="0"/>
                  </a:lnTo>
                  <a:close/>
                  <a:moveTo>
                    <a:pt x="614" y="39"/>
                  </a:moveTo>
                  <a:lnTo>
                    <a:pt x="0" y="593"/>
                  </a:lnTo>
                  <a:lnTo>
                    <a:pt x="1" y="593"/>
                  </a:lnTo>
                  <a:lnTo>
                    <a:pt x="230" y="593"/>
                  </a:lnTo>
                  <a:lnTo>
                    <a:pt x="640" y="284"/>
                  </a:lnTo>
                  <a:lnTo>
                    <a:pt x="897" y="477"/>
                  </a:lnTo>
                  <a:lnTo>
                    <a:pt x="897" y="477"/>
                  </a:lnTo>
                  <a:lnTo>
                    <a:pt x="959" y="477"/>
                  </a:lnTo>
                  <a:lnTo>
                    <a:pt x="959" y="477"/>
                  </a:lnTo>
                  <a:lnTo>
                    <a:pt x="616" y="37"/>
                  </a:lnTo>
                  <a:lnTo>
                    <a:pt x="614" y="39"/>
                  </a:lnTo>
                  <a:lnTo>
                    <a:pt x="614" y="39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60654B6-078C-4DE0-AEFC-4C7766072B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1925" y="4422776"/>
              <a:ext cx="3108325" cy="134938"/>
            </a:xfrm>
            <a:custGeom>
              <a:avLst/>
              <a:gdLst>
                <a:gd name="T0" fmla="*/ 134 w 1199"/>
                <a:gd name="T1" fmla="*/ 12 h 52"/>
                <a:gd name="T2" fmla="*/ 126 w 1199"/>
                <a:gd name="T3" fmla="*/ 33 h 52"/>
                <a:gd name="T4" fmla="*/ 26 w 1199"/>
                <a:gd name="T5" fmla="*/ 22 h 52"/>
                <a:gd name="T6" fmla="*/ 40 w 1199"/>
                <a:gd name="T7" fmla="*/ 12 h 52"/>
                <a:gd name="T8" fmla="*/ 65 w 1199"/>
                <a:gd name="T9" fmla="*/ 40 h 52"/>
                <a:gd name="T10" fmla="*/ 100 w 1199"/>
                <a:gd name="T11" fmla="*/ 40 h 52"/>
                <a:gd name="T12" fmla="*/ 143 w 1199"/>
                <a:gd name="T13" fmla="*/ 12 h 52"/>
                <a:gd name="T14" fmla="*/ 162 w 1199"/>
                <a:gd name="T15" fmla="*/ 19 h 52"/>
                <a:gd name="T16" fmla="*/ 957 w 1199"/>
                <a:gd name="T17" fmla="*/ 37 h 52"/>
                <a:gd name="T18" fmla="*/ 959 w 1199"/>
                <a:gd name="T19" fmla="*/ 26 h 52"/>
                <a:gd name="T20" fmla="*/ 696 w 1199"/>
                <a:gd name="T21" fmla="*/ 18 h 52"/>
                <a:gd name="T22" fmla="*/ 709 w 1199"/>
                <a:gd name="T23" fmla="*/ 37 h 52"/>
                <a:gd name="T24" fmla="*/ 943 w 1199"/>
                <a:gd name="T25" fmla="*/ 15 h 52"/>
                <a:gd name="T26" fmla="*/ 933 w 1199"/>
                <a:gd name="T27" fmla="*/ 15 h 52"/>
                <a:gd name="T28" fmla="*/ 334 w 1199"/>
                <a:gd name="T29" fmla="*/ 15 h 52"/>
                <a:gd name="T30" fmla="*/ 324 w 1199"/>
                <a:gd name="T31" fmla="*/ 15 h 52"/>
                <a:gd name="T32" fmla="*/ 751 w 1199"/>
                <a:gd name="T33" fmla="*/ 15 h 52"/>
                <a:gd name="T34" fmla="*/ 741 w 1199"/>
                <a:gd name="T35" fmla="*/ 15 h 52"/>
                <a:gd name="T36" fmla="*/ 475 w 1199"/>
                <a:gd name="T37" fmla="*/ 26 h 52"/>
                <a:gd name="T38" fmla="*/ 1053 w 1199"/>
                <a:gd name="T39" fmla="*/ 26 h 52"/>
                <a:gd name="T40" fmla="*/ 1066 w 1199"/>
                <a:gd name="T41" fmla="*/ 37 h 52"/>
                <a:gd name="T42" fmla="*/ 869 w 1199"/>
                <a:gd name="T43" fmla="*/ 1 h 52"/>
                <a:gd name="T44" fmla="*/ 864 w 1199"/>
                <a:gd name="T45" fmla="*/ 15 h 52"/>
                <a:gd name="T46" fmla="*/ 1177 w 1199"/>
                <a:gd name="T47" fmla="*/ 12 h 52"/>
                <a:gd name="T48" fmla="*/ 351 w 1199"/>
                <a:gd name="T49" fmla="*/ 12 h 52"/>
                <a:gd name="T50" fmla="*/ 1124 w 1199"/>
                <a:gd name="T51" fmla="*/ 15 h 52"/>
                <a:gd name="T52" fmla="*/ 1123 w 1199"/>
                <a:gd name="T53" fmla="*/ 25 h 52"/>
                <a:gd name="T54" fmla="*/ 198 w 1199"/>
                <a:gd name="T55" fmla="*/ 39 h 52"/>
                <a:gd name="T56" fmla="*/ 217 w 1199"/>
                <a:gd name="T57" fmla="*/ 1 h 52"/>
                <a:gd name="T58" fmla="*/ 289 w 1199"/>
                <a:gd name="T59" fmla="*/ 40 h 52"/>
                <a:gd name="T60" fmla="*/ 370 w 1199"/>
                <a:gd name="T61" fmla="*/ 31 h 52"/>
                <a:gd name="T62" fmla="*/ 370 w 1199"/>
                <a:gd name="T63" fmla="*/ 13 h 52"/>
                <a:gd name="T64" fmla="*/ 372 w 1199"/>
                <a:gd name="T65" fmla="*/ 21 h 52"/>
                <a:gd name="T66" fmla="*/ 398 w 1199"/>
                <a:gd name="T67" fmla="*/ 7 h 52"/>
                <a:gd name="T68" fmla="*/ 427 w 1199"/>
                <a:gd name="T69" fmla="*/ 40 h 52"/>
                <a:gd name="T70" fmla="*/ 421 w 1199"/>
                <a:gd name="T71" fmla="*/ 12 h 52"/>
                <a:gd name="T72" fmla="*/ 508 w 1199"/>
                <a:gd name="T73" fmla="*/ 16 h 52"/>
                <a:gd name="T74" fmla="*/ 517 w 1199"/>
                <a:gd name="T75" fmla="*/ 9 h 52"/>
                <a:gd name="T76" fmla="*/ 558 w 1199"/>
                <a:gd name="T77" fmla="*/ 36 h 52"/>
                <a:gd name="T78" fmla="*/ 550 w 1199"/>
                <a:gd name="T79" fmla="*/ 2 h 52"/>
                <a:gd name="T80" fmla="*/ 558 w 1199"/>
                <a:gd name="T81" fmla="*/ 17 h 52"/>
                <a:gd name="T82" fmla="*/ 607 w 1199"/>
                <a:gd name="T83" fmla="*/ 31 h 52"/>
                <a:gd name="T84" fmla="*/ 598 w 1199"/>
                <a:gd name="T85" fmla="*/ 17 h 52"/>
                <a:gd name="T86" fmla="*/ 619 w 1199"/>
                <a:gd name="T87" fmla="*/ 7 h 52"/>
                <a:gd name="T88" fmla="*/ 631 w 1199"/>
                <a:gd name="T89" fmla="*/ 37 h 52"/>
                <a:gd name="T90" fmla="*/ 650 w 1199"/>
                <a:gd name="T91" fmla="*/ 31 h 52"/>
                <a:gd name="T92" fmla="*/ 917 w 1199"/>
                <a:gd name="T93" fmla="*/ 1 h 52"/>
                <a:gd name="T94" fmla="*/ 1011 w 1199"/>
                <a:gd name="T95" fmla="*/ 16 h 52"/>
                <a:gd name="T96" fmla="*/ 987 w 1199"/>
                <a:gd name="T97" fmla="*/ 40 h 52"/>
                <a:gd name="T98" fmla="*/ 1158 w 1199"/>
                <a:gd name="T99" fmla="*/ 43 h 52"/>
                <a:gd name="T100" fmla="*/ 1164 w 1199"/>
                <a:gd name="T101" fmla="*/ 36 h 52"/>
                <a:gd name="T102" fmla="*/ 1156 w 1199"/>
                <a:gd name="T103" fmla="*/ 18 h 52"/>
                <a:gd name="T104" fmla="*/ 257 w 1199"/>
                <a:gd name="T105" fmla="*/ 18 h 52"/>
                <a:gd name="T106" fmla="*/ 231 w 1199"/>
                <a:gd name="T107" fmla="*/ 40 h 52"/>
                <a:gd name="T108" fmla="*/ 683 w 1199"/>
                <a:gd name="T109" fmla="*/ 40 h 52"/>
                <a:gd name="T110" fmla="*/ 814 w 1199"/>
                <a:gd name="T111" fmla="*/ 12 h 52"/>
                <a:gd name="T112" fmla="*/ 827 w 1199"/>
                <a:gd name="T113" fmla="*/ 16 h 52"/>
                <a:gd name="T114" fmla="*/ 1040 w 1199"/>
                <a:gd name="T115" fmla="*/ 12 h 52"/>
                <a:gd name="T116" fmla="*/ 1026 w 1199"/>
                <a:gd name="T117" fmla="*/ 25 h 52"/>
                <a:gd name="T118" fmla="*/ 796 w 1199"/>
                <a:gd name="T119" fmla="*/ 15 h 52"/>
                <a:gd name="T120" fmla="*/ 780 w 1199"/>
                <a:gd name="T121" fmla="*/ 33 h 52"/>
                <a:gd name="T122" fmla="*/ 444 w 1199"/>
                <a:gd name="T123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99" h="52">
                  <a:moveTo>
                    <a:pt x="129" y="36"/>
                  </a:moveTo>
                  <a:cubicBezTo>
                    <a:pt x="128" y="37"/>
                    <a:pt x="127" y="38"/>
                    <a:pt x="125" y="39"/>
                  </a:cubicBezTo>
                  <a:cubicBezTo>
                    <a:pt x="123" y="40"/>
                    <a:pt x="121" y="41"/>
                    <a:pt x="119" y="41"/>
                  </a:cubicBezTo>
                  <a:cubicBezTo>
                    <a:pt x="115" y="41"/>
                    <a:pt x="111" y="39"/>
                    <a:pt x="109" y="36"/>
                  </a:cubicBezTo>
                  <a:cubicBezTo>
                    <a:pt x="106" y="34"/>
                    <a:pt x="105" y="30"/>
                    <a:pt x="105" y="26"/>
                  </a:cubicBezTo>
                  <a:cubicBezTo>
                    <a:pt x="105" y="21"/>
                    <a:pt x="106" y="18"/>
                    <a:pt x="109" y="15"/>
                  </a:cubicBezTo>
                  <a:cubicBezTo>
                    <a:pt x="112" y="12"/>
                    <a:pt x="115" y="11"/>
                    <a:pt x="119" y="11"/>
                  </a:cubicBezTo>
                  <a:cubicBezTo>
                    <a:pt x="121" y="11"/>
                    <a:pt x="123" y="11"/>
                    <a:pt x="125" y="12"/>
                  </a:cubicBezTo>
                  <a:cubicBezTo>
                    <a:pt x="127" y="13"/>
                    <a:pt x="128" y="14"/>
                    <a:pt x="129" y="15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36"/>
                    <a:pt x="129" y="36"/>
                    <a:pt x="129" y="36"/>
                  </a:cubicBezTo>
                  <a:close/>
                  <a:moveTo>
                    <a:pt x="129" y="25"/>
                  </a:moveTo>
                  <a:cubicBezTo>
                    <a:pt x="129" y="23"/>
                    <a:pt x="128" y="20"/>
                    <a:pt x="126" y="18"/>
                  </a:cubicBezTo>
                  <a:cubicBezTo>
                    <a:pt x="124" y="16"/>
                    <a:pt x="122" y="15"/>
                    <a:pt x="119" y="15"/>
                  </a:cubicBezTo>
                  <a:cubicBezTo>
                    <a:pt x="117" y="15"/>
                    <a:pt x="114" y="16"/>
                    <a:pt x="113" y="18"/>
                  </a:cubicBezTo>
                  <a:cubicBezTo>
                    <a:pt x="111" y="20"/>
                    <a:pt x="110" y="23"/>
                    <a:pt x="110" y="26"/>
                  </a:cubicBezTo>
                  <a:cubicBezTo>
                    <a:pt x="110" y="29"/>
                    <a:pt x="111" y="31"/>
                    <a:pt x="113" y="33"/>
                  </a:cubicBezTo>
                  <a:cubicBezTo>
                    <a:pt x="114" y="35"/>
                    <a:pt x="117" y="36"/>
                    <a:pt x="119" y="36"/>
                  </a:cubicBezTo>
                  <a:cubicBezTo>
                    <a:pt x="122" y="36"/>
                    <a:pt x="124" y="35"/>
                    <a:pt x="126" y="33"/>
                  </a:cubicBezTo>
                  <a:cubicBezTo>
                    <a:pt x="128" y="31"/>
                    <a:pt x="129" y="28"/>
                    <a:pt x="129" y="25"/>
                  </a:cubicBezTo>
                  <a:close/>
                  <a:moveTo>
                    <a:pt x="0" y="4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61" y="40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58" y="39"/>
                    <a:pt x="55" y="41"/>
                    <a:pt x="51" y="41"/>
                  </a:cubicBezTo>
                  <a:cubicBezTo>
                    <a:pt x="49" y="41"/>
                    <a:pt x="47" y="41"/>
                    <a:pt x="46" y="40"/>
                  </a:cubicBezTo>
                  <a:cubicBezTo>
                    <a:pt x="44" y="39"/>
                    <a:pt x="43" y="39"/>
                    <a:pt x="42" y="38"/>
                  </a:cubicBezTo>
                  <a:cubicBezTo>
                    <a:pt x="41" y="37"/>
                    <a:pt x="41" y="35"/>
                    <a:pt x="40" y="34"/>
                  </a:cubicBezTo>
                  <a:cubicBezTo>
                    <a:pt x="40" y="33"/>
                    <a:pt x="40" y="32"/>
                    <a:pt x="40" y="2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30"/>
                    <a:pt x="46" y="32"/>
                    <a:pt x="46" y="33"/>
                  </a:cubicBezTo>
                  <a:cubicBezTo>
                    <a:pt x="46" y="34"/>
                    <a:pt x="47" y="35"/>
                    <a:pt x="48" y="36"/>
                  </a:cubicBezTo>
                  <a:cubicBezTo>
                    <a:pt x="49" y="36"/>
                    <a:pt x="50" y="37"/>
                    <a:pt x="52" y="37"/>
                  </a:cubicBezTo>
                  <a:cubicBezTo>
                    <a:pt x="53" y="37"/>
                    <a:pt x="55" y="36"/>
                    <a:pt x="56" y="36"/>
                  </a:cubicBezTo>
                  <a:cubicBezTo>
                    <a:pt x="58" y="35"/>
                    <a:pt x="59" y="34"/>
                    <a:pt x="59" y="33"/>
                  </a:cubicBezTo>
                  <a:cubicBezTo>
                    <a:pt x="60" y="31"/>
                    <a:pt x="60" y="30"/>
                    <a:pt x="60" y="27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74" y="40"/>
                  </a:moveTo>
                  <a:cubicBezTo>
                    <a:pt x="74" y="12"/>
                    <a:pt x="74" y="12"/>
                    <a:pt x="74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1" y="13"/>
                    <a:pt x="84" y="11"/>
                    <a:pt x="89" y="11"/>
                  </a:cubicBezTo>
                  <a:cubicBezTo>
                    <a:pt x="91" y="11"/>
                    <a:pt x="92" y="11"/>
                    <a:pt x="94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8" y="16"/>
                    <a:pt x="99" y="17"/>
                    <a:pt x="99" y="18"/>
                  </a:cubicBezTo>
                  <a:cubicBezTo>
                    <a:pt x="99" y="19"/>
                    <a:pt x="100" y="21"/>
                    <a:pt x="100" y="23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1"/>
                    <a:pt x="94" y="20"/>
                    <a:pt x="94" y="19"/>
                  </a:cubicBezTo>
                  <a:cubicBezTo>
                    <a:pt x="93" y="18"/>
                    <a:pt x="92" y="17"/>
                    <a:pt x="91" y="16"/>
                  </a:cubicBezTo>
                  <a:cubicBezTo>
                    <a:pt x="90" y="16"/>
                    <a:pt x="89" y="15"/>
                    <a:pt x="88" y="15"/>
                  </a:cubicBezTo>
                  <a:cubicBezTo>
                    <a:pt x="85" y="15"/>
                    <a:pt x="83" y="16"/>
                    <a:pt x="82" y="17"/>
                  </a:cubicBezTo>
                  <a:cubicBezTo>
                    <a:pt x="80" y="19"/>
                    <a:pt x="79" y="21"/>
                    <a:pt x="79" y="25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4" y="40"/>
                    <a:pt x="74" y="40"/>
                    <a:pt x="74" y="40"/>
                  </a:cubicBezTo>
                  <a:close/>
                  <a:moveTo>
                    <a:pt x="143" y="40"/>
                  </a:moveTo>
                  <a:cubicBezTo>
                    <a:pt x="143" y="12"/>
                    <a:pt x="143" y="12"/>
                    <a:pt x="143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50" y="13"/>
                    <a:pt x="153" y="11"/>
                    <a:pt x="157" y="11"/>
                  </a:cubicBezTo>
                  <a:cubicBezTo>
                    <a:pt x="159" y="11"/>
                    <a:pt x="161" y="11"/>
                    <a:pt x="163" y="12"/>
                  </a:cubicBezTo>
                  <a:cubicBezTo>
                    <a:pt x="164" y="13"/>
                    <a:pt x="165" y="14"/>
                    <a:pt x="166" y="15"/>
                  </a:cubicBezTo>
                  <a:cubicBezTo>
                    <a:pt x="167" y="16"/>
                    <a:pt x="168" y="17"/>
                    <a:pt x="168" y="18"/>
                  </a:cubicBezTo>
                  <a:cubicBezTo>
                    <a:pt x="168" y="19"/>
                    <a:pt x="168" y="21"/>
                    <a:pt x="168" y="23"/>
                  </a:cubicBezTo>
                  <a:cubicBezTo>
                    <a:pt x="168" y="40"/>
                    <a:pt x="168" y="40"/>
                    <a:pt x="168" y="40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3" y="21"/>
                    <a:pt x="163" y="20"/>
                    <a:pt x="162" y="19"/>
                  </a:cubicBezTo>
                  <a:cubicBezTo>
                    <a:pt x="162" y="18"/>
                    <a:pt x="161" y="17"/>
                    <a:pt x="160" y="16"/>
                  </a:cubicBezTo>
                  <a:cubicBezTo>
                    <a:pt x="159" y="16"/>
                    <a:pt x="158" y="15"/>
                    <a:pt x="156" y="15"/>
                  </a:cubicBezTo>
                  <a:cubicBezTo>
                    <a:pt x="154" y="15"/>
                    <a:pt x="152" y="16"/>
                    <a:pt x="150" y="17"/>
                  </a:cubicBezTo>
                  <a:cubicBezTo>
                    <a:pt x="149" y="19"/>
                    <a:pt x="148" y="21"/>
                    <a:pt x="148" y="25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3" y="40"/>
                    <a:pt x="143" y="40"/>
                    <a:pt x="143" y="40"/>
                  </a:cubicBezTo>
                  <a:close/>
                  <a:moveTo>
                    <a:pt x="975" y="30"/>
                  </a:moveTo>
                  <a:cubicBezTo>
                    <a:pt x="981" y="31"/>
                    <a:pt x="981" y="31"/>
                    <a:pt x="981" y="31"/>
                  </a:cubicBezTo>
                  <a:cubicBezTo>
                    <a:pt x="980" y="34"/>
                    <a:pt x="979" y="36"/>
                    <a:pt x="976" y="38"/>
                  </a:cubicBezTo>
                  <a:cubicBezTo>
                    <a:pt x="974" y="40"/>
                    <a:pt x="971" y="41"/>
                    <a:pt x="968" y="41"/>
                  </a:cubicBezTo>
                  <a:cubicBezTo>
                    <a:pt x="963" y="41"/>
                    <a:pt x="960" y="40"/>
                    <a:pt x="957" y="37"/>
                  </a:cubicBezTo>
                  <a:cubicBezTo>
                    <a:pt x="954" y="35"/>
                    <a:pt x="953" y="31"/>
                    <a:pt x="953" y="26"/>
                  </a:cubicBezTo>
                  <a:cubicBezTo>
                    <a:pt x="953" y="23"/>
                    <a:pt x="954" y="20"/>
                    <a:pt x="955" y="18"/>
                  </a:cubicBezTo>
                  <a:cubicBezTo>
                    <a:pt x="956" y="16"/>
                    <a:pt x="958" y="14"/>
                    <a:pt x="960" y="13"/>
                  </a:cubicBezTo>
                  <a:cubicBezTo>
                    <a:pt x="962" y="12"/>
                    <a:pt x="965" y="11"/>
                    <a:pt x="968" y="11"/>
                  </a:cubicBezTo>
                  <a:cubicBezTo>
                    <a:pt x="971" y="11"/>
                    <a:pt x="974" y="12"/>
                    <a:pt x="976" y="14"/>
                  </a:cubicBezTo>
                  <a:cubicBezTo>
                    <a:pt x="978" y="15"/>
                    <a:pt x="980" y="17"/>
                    <a:pt x="980" y="20"/>
                  </a:cubicBezTo>
                  <a:cubicBezTo>
                    <a:pt x="975" y="21"/>
                    <a:pt x="975" y="21"/>
                    <a:pt x="975" y="21"/>
                  </a:cubicBezTo>
                  <a:cubicBezTo>
                    <a:pt x="975" y="19"/>
                    <a:pt x="974" y="18"/>
                    <a:pt x="972" y="17"/>
                  </a:cubicBezTo>
                  <a:cubicBezTo>
                    <a:pt x="971" y="16"/>
                    <a:pt x="970" y="15"/>
                    <a:pt x="968" y="15"/>
                  </a:cubicBezTo>
                  <a:cubicBezTo>
                    <a:pt x="965" y="15"/>
                    <a:pt x="963" y="16"/>
                    <a:pt x="961" y="18"/>
                  </a:cubicBezTo>
                  <a:cubicBezTo>
                    <a:pt x="959" y="20"/>
                    <a:pt x="959" y="22"/>
                    <a:pt x="959" y="26"/>
                  </a:cubicBezTo>
                  <a:cubicBezTo>
                    <a:pt x="959" y="30"/>
                    <a:pt x="959" y="33"/>
                    <a:pt x="961" y="34"/>
                  </a:cubicBezTo>
                  <a:cubicBezTo>
                    <a:pt x="963" y="36"/>
                    <a:pt x="965" y="37"/>
                    <a:pt x="967" y="37"/>
                  </a:cubicBezTo>
                  <a:cubicBezTo>
                    <a:pt x="970" y="37"/>
                    <a:pt x="971" y="36"/>
                    <a:pt x="973" y="35"/>
                  </a:cubicBezTo>
                  <a:cubicBezTo>
                    <a:pt x="974" y="34"/>
                    <a:pt x="975" y="32"/>
                    <a:pt x="975" y="30"/>
                  </a:cubicBezTo>
                  <a:close/>
                  <a:moveTo>
                    <a:pt x="717" y="30"/>
                  </a:moveTo>
                  <a:cubicBezTo>
                    <a:pt x="722" y="31"/>
                    <a:pt x="722" y="31"/>
                    <a:pt x="722" y="31"/>
                  </a:cubicBezTo>
                  <a:cubicBezTo>
                    <a:pt x="722" y="34"/>
                    <a:pt x="720" y="36"/>
                    <a:pt x="718" y="38"/>
                  </a:cubicBezTo>
                  <a:cubicBezTo>
                    <a:pt x="715" y="40"/>
                    <a:pt x="712" y="41"/>
                    <a:pt x="709" y="41"/>
                  </a:cubicBezTo>
                  <a:cubicBezTo>
                    <a:pt x="705" y="41"/>
                    <a:pt x="701" y="40"/>
                    <a:pt x="699" y="37"/>
                  </a:cubicBezTo>
                  <a:cubicBezTo>
                    <a:pt x="696" y="35"/>
                    <a:pt x="695" y="31"/>
                    <a:pt x="695" y="26"/>
                  </a:cubicBezTo>
                  <a:cubicBezTo>
                    <a:pt x="695" y="23"/>
                    <a:pt x="695" y="20"/>
                    <a:pt x="696" y="18"/>
                  </a:cubicBezTo>
                  <a:cubicBezTo>
                    <a:pt x="697" y="16"/>
                    <a:pt x="699" y="14"/>
                    <a:pt x="701" y="13"/>
                  </a:cubicBezTo>
                  <a:cubicBezTo>
                    <a:pt x="704" y="12"/>
                    <a:pt x="706" y="11"/>
                    <a:pt x="709" y="11"/>
                  </a:cubicBezTo>
                  <a:cubicBezTo>
                    <a:pt x="712" y="11"/>
                    <a:pt x="715" y="12"/>
                    <a:pt x="717" y="14"/>
                  </a:cubicBezTo>
                  <a:cubicBezTo>
                    <a:pt x="720" y="15"/>
                    <a:pt x="721" y="17"/>
                    <a:pt x="722" y="20"/>
                  </a:cubicBezTo>
                  <a:cubicBezTo>
                    <a:pt x="716" y="21"/>
                    <a:pt x="716" y="21"/>
                    <a:pt x="716" y="21"/>
                  </a:cubicBezTo>
                  <a:cubicBezTo>
                    <a:pt x="716" y="19"/>
                    <a:pt x="715" y="18"/>
                    <a:pt x="714" y="17"/>
                  </a:cubicBezTo>
                  <a:cubicBezTo>
                    <a:pt x="713" y="16"/>
                    <a:pt x="711" y="15"/>
                    <a:pt x="709" y="15"/>
                  </a:cubicBezTo>
                  <a:cubicBezTo>
                    <a:pt x="707" y="15"/>
                    <a:pt x="704" y="16"/>
                    <a:pt x="703" y="18"/>
                  </a:cubicBezTo>
                  <a:cubicBezTo>
                    <a:pt x="701" y="20"/>
                    <a:pt x="700" y="22"/>
                    <a:pt x="700" y="26"/>
                  </a:cubicBezTo>
                  <a:cubicBezTo>
                    <a:pt x="700" y="30"/>
                    <a:pt x="701" y="33"/>
                    <a:pt x="703" y="34"/>
                  </a:cubicBezTo>
                  <a:cubicBezTo>
                    <a:pt x="704" y="36"/>
                    <a:pt x="706" y="37"/>
                    <a:pt x="709" y="37"/>
                  </a:cubicBezTo>
                  <a:cubicBezTo>
                    <a:pt x="711" y="37"/>
                    <a:pt x="713" y="36"/>
                    <a:pt x="714" y="35"/>
                  </a:cubicBezTo>
                  <a:cubicBezTo>
                    <a:pt x="716" y="34"/>
                    <a:pt x="717" y="32"/>
                    <a:pt x="717" y="30"/>
                  </a:cubicBezTo>
                  <a:close/>
                  <a:moveTo>
                    <a:pt x="942" y="31"/>
                  </a:moveTo>
                  <a:cubicBezTo>
                    <a:pt x="947" y="32"/>
                    <a:pt x="947" y="32"/>
                    <a:pt x="947" y="32"/>
                  </a:cubicBezTo>
                  <a:cubicBezTo>
                    <a:pt x="946" y="35"/>
                    <a:pt x="945" y="37"/>
                    <a:pt x="942" y="39"/>
                  </a:cubicBezTo>
                  <a:cubicBezTo>
                    <a:pt x="940" y="40"/>
                    <a:pt x="937" y="41"/>
                    <a:pt x="933" y="41"/>
                  </a:cubicBezTo>
                  <a:cubicBezTo>
                    <a:pt x="929" y="41"/>
                    <a:pt x="925" y="40"/>
                    <a:pt x="922" y="37"/>
                  </a:cubicBezTo>
                  <a:cubicBezTo>
                    <a:pt x="919" y="35"/>
                    <a:pt x="918" y="31"/>
                    <a:pt x="918" y="26"/>
                  </a:cubicBezTo>
                  <a:cubicBezTo>
                    <a:pt x="918" y="22"/>
                    <a:pt x="920" y="18"/>
                    <a:pt x="922" y="15"/>
                  </a:cubicBezTo>
                  <a:cubicBezTo>
                    <a:pt x="925" y="13"/>
                    <a:pt x="929" y="11"/>
                    <a:pt x="933" y="11"/>
                  </a:cubicBezTo>
                  <a:cubicBezTo>
                    <a:pt x="937" y="11"/>
                    <a:pt x="941" y="12"/>
                    <a:pt x="943" y="15"/>
                  </a:cubicBezTo>
                  <a:cubicBezTo>
                    <a:pt x="946" y="18"/>
                    <a:pt x="947" y="21"/>
                    <a:pt x="947" y="26"/>
                  </a:cubicBezTo>
                  <a:cubicBezTo>
                    <a:pt x="947" y="26"/>
                    <a:pt x="947" y="27"/>
                    <a:pt x="947" y="27"/>
                  </a:cubicBezTo>
                  <a:cubicBezTo>
                    <a:pt x="924" y="27"/>
                    <a:pt x="924" y="27"/>
                    <a:pt x="924" y="27"/>
                  </a:cubicBezTo>
                  <a:cubicBezTo>
                    <a:pt x="924" y="30"/>
                    <a:pt x="925" y="33"/>
                    <a:pt x="927" y="34"/>
                  </a:cubicBezTo>
                  <a:cubicBezTo>
                    <a:pt x="928" y="36"/>
                    <a:pt x="931" y="37"/>
                    <a:pt x="933" y="37"/>
                  </a:cubicBezTo>
                  <a:cubicBezTo>
                    <a:pt x="935" y="37"/>
                    <a:pt x="937" y="37"/>
                    <a:pt x="938" y="36"/>
                  </a:cubicBezTo>
                  <a:cubicBezTo>
                    <a:pt x="940" y="35"/>
                    <a:pt x="941" y="33"/>
                    <a:pt x="942" y="31"/>
                  </a:cubicBezTo>
                  <a:close/>
                  <a:moveTo>
                    <a:pt x="924" y="23"/>
                  </a:moveTo>
                  <a:cubicBezTo>
                    <a:pt x="942" y="23"/>
                    <a:pt x="942" y="23"/>
                    <a:pt x="942" y="23"/>
                  </a:cubicBezTo>
                  <a:cubicBezTo>
                    <a:pt x="941" y="21"/>
                    <a:pt x="941" y="19"/>
                    <a:pt x="940" y="18"/>
                  </a:cubicBezTo>
                  <a:cubicBezTo>
                    <a:pt x="938" y="16"/>
                    <a:pt x="936" y="15"/>
                    <a:pt x="933" y="15"/>
                  </a:cubicBezTo>
                  <a:cubicBezTo>
                    <a:pt x="930" y="15"/>
                    <a:pt x="928" y="16"/>
                    <a:pt x="927" y="17"/>
                  </a:cubicBezTo>
                  <a:cubicBezTo>
                    <a:pt x="925" y="19"/>
                    <a:pt x="924" y="21"/>
                    <a:pt x="924" y="23"/>
                  </a:cubicBezTo>
                  <a:close/>
                  <a:moveTo>
                    <a:pt x="332" y="31"/>
                  </a:moveTo>
                  <a:cubicBezTo>
                    <a:pt x="338" y="32"/>
                    <a:pt x="338" y="32"/>
                    <a:pt x="338" y="32"/>
                  </a:cubicBezTo>
                  <a:cubicBezTo>
                    <a:pt x="337" y="35"/>
                    <a:pt x="335" y="37"/>
                    <a:pt x="333" y="39"/>
                  </a:cubicBezTo>
                  <a:cubicBezTo>
                    <a:pt x="331" y="40"/>
                    <a:pt x="328" y="41"/>
                    <a:pt x="324" y="41"/>
                  </a:cubicBezTo>
                  <a:cubicBezTo>
                    <a:pt x="319" y="41"/>
                    <a:pt x="316" y="40"/>
                    <a:pt x="313" y="37"/>
                  </a:cubicBezTo>
                  <a:cubicBezTo>
                    <a:pt x="310" y="35"/>
                    <a:pt x="309" y="31"/>
                    <a:pt x="309" y="26"/>
                  </a:cubicBezTo>
                  <a:cubicBezTo>
                    <a:pt x="309" y="22"/>
                    <a:pt x="310" y="18"/>
                    <a:pt x="313" y="15"/>
                  </a:cubicBezTo>
                  <a:cubicBezTo>
                    <a:pt x="316" y="13"/>
                    <a:pt x="319" y="11"/>
                    <a:pt x="324" y="11"/>
                  </a:cubicBezTo>
                  <a:cubicBezTo>
                    <a:pt x="328" y="11"/>
                    <a:pt x="331" y="12"/>
                    <a:pt x="334" y="15"/>
                  </a:cubicBezTo>
                  <a:cubicBezTo>
                    <a:pt x="337" y="18"/>
                    <a:pt x="338" y="21"/>
                    <a:pt x="338" y="26"/>
                  </a:cubicBezTo>
                  <a:cubicBezTo>
                    <a:pt x="338" y="26"/>
                    <a:pt x="338" y="27"/>
                    <a:pt x="338" y="27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5" y="30"/>
                    <a:pt x="316" y="33"/>
                    <a:pt x="317" y="34"/>
                  </a:cubicBezTo>
                  <a:cubicBezTo>
                    <a:pt x="319" y="36"/>
                    <a:pt x="321" y="37"/>
                    <a:pt x="324" y="37"/>
                  </a:cubicBezTo>
                  <a:cubicBezTo>
                    <a:pt x="326" y="37"/>
                    <a:pt x="328" y="37"/>
                    <a:pt x="329" y="36"/>
                  </a:cubicBezTo>
                  <a:cubicBezTo>
                    <a:pt x="330" y="35"/>
                    <a:pt x="332" y="33"/>
                    <a:pt x="332" y="31"/>
                  </a:cubicBezTo>
                  <a:close/>
                  <a:moveTo>
                    <a:pt x="315" y="23"/>
                  </a:moveTo>
                  <a:cubicBezTo>
                    <a:pt x="332" y="23"/>
                    <a:pt x="332" y="23"/>
                    <a:pt x="332" y="23"/>
                  </a:cubicBezTo>
                  <a:cubicBezTo>
                    <a:pt x="332" y="21"/>
                    <a:pt x="332" y="19"/>
                    <a:pt x="330" y="18"/>
                  </a:cubicBezTo>
                  <a:cubicBezTo>
                    <a:pt x="329" y="16"/>
                    <a:pt x="327" y="15"/>
                    <a:pt x="324" y="15"/>
                  </a:cubicBezTo>
                  <a:cubicBezTo>
                    <a:pt x="321" y="15"/>
                    <a:pt x="319" y="16"/>
                    <a:pt x="318" y="17"/>
                  </a:cubicBezTo>
                  <a:cubicBezTo>
                    <a:pt x="316" y="19"/>
                    <a:pt x="315" y="21"/>
                    <a:pt x="315" y="23"/>
                  </a:cubicBezTo>
                  <a:close/>
                  <a:moveTo>
                    <a:pt x="750" y="31"/>
                  </a:moveTo>
                  <a:cubicBezTo>
                    <a:pt x="755" y="32"/>
                    <a:pt x="755" y="32"/>
                    <a:pt x="755" y="32"/>
                  </a:cubicBezTo>
                  <a:cubicBezTo>
                    <a:pt x="754" y="35"/>
                    <a:pt x="753" y="37"/>
                    <a:pt x="750" y="39"/>
                  </a:cubicBezTo>
                  <a:cubicBezTo>
                    <a:pt x="748" y="40"/>
                    <a:pt x="745" y="41"/>
                    <a:pt x="741" y="41"/>
                  </a:cubicBezTo>
                  <a:cubicBezTo>
                    <a:pt x="737" y="41"/>
                    <a:pt x="733" y="40"/>
                    <a:pt x="730" y="37"/>
                  </a:cubicBezTo>
                  <a:cubicBezTo>
                    <a:pt x="728" y="35"/>
                    <a:pt x="726" y="31"/>
                    <a:pt x="726" y="26"/>
                  </a:cubicBezTo>
                  <a:cubicBezTo>
                    <a:pt x="726" y="22"/>
                    <a:pt x="728" y="18"/>
                    <a:pt x="730" y="15"/>
                  </a:cubicBezTo>
                  <a:cubicBezTo>
                    <a:pt x="733" y="13"/>
                    <a:pt x="737" y="11"/>
                    <a:pt x="741" y="11"/>
                  </a:cubicBezTo>
                  <a:cubicBezTo>
                    <a:pt x="745" y="11"/>
                    <a:pt x="749" y="12"/>
                    <a:pt x="751" y="15"/>
                  </a:cubicBezTo>
                  <a:cubicBezTo>
                    <a:pt x="754" y="18"/>
                    <a:pt x="755" y="21"/>
                    <a:pt x="755" y="26"/>
                  </a:cubicBezTo>
                  <a:cubicBezTo>
                    <a:pt x="755" y="26"/>
                    <a:pt x="755" y="27"/>
                    <a:pt x="755" y="27"/>
                  </a:cubicBezTo>
                  <a:cubicBezTo>
                    <a:pt x="732" y="27"/>
                    <a:pt x="732" y="27"/>
                    <a:pt x="732" y="27"/>
                  </a:cubicBezTo>
                  <a:cubicBezTo>
                    <a:pt x="732" y="30"/>
                    <a:pt x="733" y="33"/>
                    <a:pt x="735" y="34"/>
                  </a:cubicBezTo>
                  <a:cubicBezTo>
                    <a:pt x="737" y="36"/>
                    <a:pt x="739" y="37"/>
                    <a:pt x="741" y="37"/>
                  </a:cubicBezTo>
                  <a:cubicBezTo>
                    <a:pt x="743" y="37"/>
                    <a:pt x="745" y="37"/>
                    <a:pt x="746" y="36"/>
                  </a:cubicBezTo>
                  <a:cubicBezTo>
                    <a:pt x="748" y="35"/>
                    <a:pt x="749" y="33"/>
                    <a:pt x="750" y="31"/>
                  </a:cubicBezTo>
                  <a:close/>
                  <a:moveTo>
                    <a:pt x="732" y="23"/>
                  </a:moveTo>
                  <a:cubicBezTo>
                    <a:pt x="750" y="23"/>
                    <a:pt x="750" y="23"/>
                    <a:pt x="750" y="23"/>
                  </a:cubicBezTo>
                  <a:cubicBezTo>
                    <a:pt x="750" y="21"/>
                    <a:pt x="749" y="19"/>
                    <a:pt x="748" y="18"/>
                  </a:cubicBezTo>
                  <a:cubicBezTo>
                    <a:pt x="746" y="16"/>
                    <a:pt x="744" y="15"/>
                    <a:pt x="741" y="15"/>
                  </a:cubicBezTo>
                  <a:cubicBezTo>
                    <a:pt x="739" y="15"/>
                    <a:pt x="737" y="16"/>
                    <a:pt x="735" y="17"/>
                  </a:cubicBezTo>
                  <a:cubicBezTo>
                    <a:pt x="733" y="19"/>
                    <a:pt x="732" y="21"/>
                    <a:pt x="732" y="23"/>
                  </a:cubicBezTo>
                  <a:close/>
                  <a:moveTo>
                    <a:pt x="475" y="26"/>
                  </a:moveTo>
                  <a:cubicBezTo>
                    <a:pt x="475" y="22"/>
                    <a:pt x="477" y="18"/>
                    <a:pt x="480" y="16"/>
                  </a:cubicBezTo>
                  <a:cubicBezTo>
                    <a:pt x="482" y="13"/>
                    <a:pt x="485" y="11"/>
                    <a:pt x="489" y="11"/>
                  </a:cubicBezTo>
                  <a:cubicBezTo>
                    <a:pt x="493" y="11"/>
                    <a:pt x="496" y="13"/>
                    <a:pt x="499" y="15"/>
                  </a:cubicBezTo>
                  <a:cubicBezTo>
                    <a:pt x="502" y="18"/>
                    <a:pt x="503" y="22"/>
                    <a:pt x="503" y="26"/>
                  </a:cubicBezTo>
                  <a:cubicBezTo>
                    <a:pt x="503" y="30"/>
                    <a:pt x="502" y="34"/>
                    <a:pt x="499" y="36"/>
                  </a:cubicBezTo>
                  <a:cubicBezTo>
                    <a:pt x="496" y="39"/>
                    <a:pt x="493" y="41"/>
                    <a:pt x="489" y="41"/>
                  </a:cubicBezTo>
                  <a:cubicBezTo>
                    <a:pt x="485" y="41"/>
                    <a:pt x="482" y="39"/>
                    <a:pt x="479" y="37"/>
                  </a:cubicBezTo>
                  <a:cubicBezTo>
                    <a:pt x="477" y="34"/>
                    <a:pt x="475" y="30"/>
                    <a:pt x="475" y="26"/>
                  </a:cubicBezTo>
                  <a:close/>
                  <a:moveTo>
                    <a:pt x="480" y="26"/>
                  </a:moveTo>
                  <a:cubicBezTo>
                    <a:pt x="480" y="29"/>
                    <a:pt x="481" y="32"/>
                    <a:pt x="483" y="34"/>
                  </a:cubicBezTo>
                  <a:cubicBezTo>
                    <a:pt x="485" y="36"/>
                    <a:pt x="487" y="37"/>
                    <a:pt x="489" y="37"/>
                  </a:cubicBezTo>
                  <a:cubicBezTo>
                    <a:pt x="492" y="37"/>
                    <a:pt x="494" y="36"/>
                    <a:pt x="496" y="34"/>
                  </a:cubicBezTo>
                  <a:cubicBezTo>
                    <a:pt x="497" y="32"/>
                    <a:pt x="498" y="29"/>
                    <a:pt x="498" y="26"/>
                  </a:cubicBezTo>
                  <a:cubicBezTo>
                    <a:pt x="498" y="26"/>
                    <a:pt x="498" y="25"/>
                    <a:pt x="498" y="25"/>
                  </a:cubicBezTo>
                  <a:cubicBezTo>
                    <a:pt x="498" y="22"/>
                    <a:pt x="497" y="20"/>
                    <a:pt x="496" y="18"/>
                  </a:cubicBezTo>
                  <a:cubicBezTo>
                    <a:pt x="494" y="16"/>
                    <a:pt x="492" y="15"/>
                    <a:pt x="489" y="15"/>
                  </a:cubicBezTo>
                  <a:cubicBezTo>
                    <a:pt x="487" y="15"/>
                    <a:pt x="485" y="16"/>
                    <a:pt x="483" y="18"/>
                  </a:cubicBezTo>
                  <a:cubicBezTo>
                    <a:pt x="481" y="20"/>
                    <a:pt x="480" y="23"/>
                    <a:pt x="480" y="26"/>
                  </a:cubicBezTo>
                  <a:close/>
                  <a:moveTo>
                    <a:pt x="1053" y="26"/>
                  </a:moveTo>
                  <a:cubicBezTo>
                    <a:pt x="1053" y="22"/>
                    <a:pt x="1054" y="18"/>
                    <a:pt x="1057" y="16"/>
                  </a:cubicBezTo>
                  <a:cubicBezTo>
                    <a:pt x="1059" y="13"/>
                    <a:pt x="1063" y="11"/>
                    <a:pt x="1066" y="11"/>
                  </a:cubicBezTo>
                  <a:cubicBezTo>
                    <a:pt x="1070" y="11"/>
                    <a:pt x="1073" y="13"/>
                    <a:pt x="1076" y="15"/>
                  </a:cubicBezTo>
                  <a:cubicBezTo>
                    <a:pt x="1079" y="18"/>
                    <a:pt x="1080" y="22"/>
                    <a:pt x="1080" y="26"/>
                  </a:cubicBezTo>
                  <a:cubicBezTo>
                    <a:pt x="1080" y="30"/>
                    <a:pt x="1079" y="34"/>
                    <a:pt x="1076" y="36"/>
                  </a:cubicBezTo>
                  <a:cubicBezTo>
                    <a:pt x="1073" y="39"/>
                    <a:pt x="1070" y="41"/>
                    <a:pt x="1066" y="41"/>
                  </a:cubicBezTo>
                  <a:cubicBezTo>
                    <a:pt x="1063" y="41"/>
                    <a:pt x="1059" y="39"/>
                    <a:pt x="1057" y="37"/>
                  </a:cubicBezTo>
                  <a:cubicBezTo>
                    <a:pt x="1054" y="34"/>
                    <a:pt x="1053" y="30"/>
                    <a:pt x="1053" y="26"/>
                  </a:cubicBezTo>
                  <a:close/>
                  <a:moveTo>
                    <a:pt x="1057" y="26"/>
                  </a:moveTo>
                  <a:cubicBezTo>
                    <a:pt x="1057" y="29"/>
                    <a:pt x="1058" y="32"/>
                    <a:pt x="1060" y="34"/>
                  </a:cubicBezTo>
                  <a:cubicBezTo>
                    <a:pt x="1062" y="36"/>
                    <a:pt x="1064" y="37"/>
                    <a:pt x="1066" y="37"/>
                  </a:cubicBezTo>
                  <a:cubicBezTo>
                    <a:pt x="1069" y="37"/>
                    <a:pt x="1071" y="36"/>
                    <a:pt x="1073" y="34"/>
                  </a:cubicBezTo>
                  <a:cubicBezTo>
                    <a:pt x="1074" y="32"/>
                    <a:pt x="1075" y="29"/>
                    <a:pt x="1075" y="26"/>
                  </a:cubicBezTo>
                  <a:cubicBezTo>
                    <a:pt x="1075" y="26"/>
                    <a:pt x="1075" y="25"/>
                    <a:pt x="1075" y="25"/>
                  </a:cubicBezTo>
                  <a:cubicBezTo>
                    <a:pt x="1075" y="22"/>
                    <a:pt x="1074" y="20"/>
                    <a:pt x="1073" y="18"/>
                  </a:cubicBezTo>
                  <a:cubicBezTo>
                    <a:pt x="1071" y="16"/>
                    <a:pt x="1069" y="15"/>
                    <a:pt x="1066" y="15"/>
                  </a:cubicBezTo>
                  <a:cubicBezTo>
                    <a:pt x="1064" y="15"/>
                    <a:pt x="1062" y="16"/>
                    <a:pt x="1060" y="18"/>
                  </a:cubicBezTo>
                  <a:cubicBezTo>
                    <a:pt x="1058" y="20"/>
                    <a:pt x="1057" y="23"/>
                    <a:pt x="1057" y="26"/>
                  </a:cubicBezTo>
                  <a:close/>
                  <a:moveTo>
                    <a:pt x="864" y="15"/>
                  </a:moveTo>
                  <a:cubicBezTo>
                    <a:pt x="864" y="9"/>
                    <a:pt x="864" y="9"/>
                    <a:pt x="864" y="9"/>
                  </a:cubicBezTo>
                  <a:cubicBezTo>
                    <a:pt x="864" y="1"/>
                    <a:pt x="864" y="1"/>
                    <a:pt x="864" y="1"/>
                  </a:cubicBezTo>
                  <a:cubicBezTo>
                    <a:pt x="869" y="1"/>
                    <a:pt x="869" y="1"/>
                    <a:pt x="869" y="1"/>
                  </a:cubicBezTo>
                  <a:cubicBezTo>
                    <a:pt x="869" y="40"/>
                    <a:pt x="869" y="40"/>
                    <a:pt x="869" y="40"/>
                  </a:cubicBezTo>
                  <a:cubicBezTo>
                    <a:pt x="864" y="40"/>
                    <a:pt x="864" y="40"/>
                    <a:pt x="864" y="40"/>
                  </a:cubicBezTo>
                  <a:cubicBezTo>
                    <a:pt x="864" y="36"/>
                    <a:pt x="864" y="36"/>
                    <a:pt x="864" y="36"/>
                  </a:cubicBezTo>
                  <a:cubicBezTo>
                    <a:pt x="863" y="37"/>
                    <a:pt x="861" y="39"/>
                    <a:pt x="859" y="39"/>
                  </a:cubicBezTo>
                  <a:cubicBezTo>
                    <a:pt x="858" y="40"/>
                    <a:pt x="856" y="41"/>
                    <a:pt x="854" y="41"/>
                  </a:cubicBezTo>
                  <a:cubicBezTo>
                    <a:pt x="850" y="41"/>
                    <a:pt x="847" y="39"/>
                    <a:pt x="844" y="36"/>
                  </a:cubicBezTo>
                  <a:cubicBezTo>
                    <a:pt x="842" y="34"/>
                    <a:pt x="840" y="30"/>
                    <a:pt x="840" y="26"/>
                  </a:cubicBezTo>
                  <a:cubicBezTo>
                    <a:pt x="840" y="21"/>
                    <a:pt x="842" y="18"/>
                    <a:pt x="844" y="15"/>
                  </a:cubicBezTo>
                  <a:cubicBezTo>
                    <a:pt x="847" y="12"/>
                    <a:pt x="850" y="11"/>
                    <a:pt x="854" y="11"/>
                  </a:cubicBezTo>
                  <a:cubicBezTo>
                    <a:pt x="856" y="11"/>
                    <a:pt x="858" y="11"/>
                    <a:pt x="859" y="12"/>
                  </a:cubicBezTo>
                  <a:cubicBezTo>
                    <a:pt x="861" y="13"/>
                    <a:pt x="863" y="14"/>
                    <a:pt x="864" y="15"/>
                  </a:cubicBezTo>
                  <a:close/>
                  <a:moveTo>
                    <a:pt x="863" y="26"/>
                  </a:moveTo>
                  <a:cubicBezTo>
                    <a:pt x="863" y="23"/>
                    <a:pt x="862" y="21"/>
                    <a:pt x="860" y="19"/>
                  </a:cubicBezTo>
                  <a:cubicBezTo>
                    <a:pt x="858" y="17"/>
                    <a:pt x="856" y="16"/>
                    <a:pt x="854" y="16"/>
                  </a:cubicBezTo>
                  <a:cubicBezTo>
                    <a:pt x="852" y="16"/>
                    <a:pt x="850" y="17"/>
                    <a:pt x="848" y="19"/>
                  </a:cubicBezTo>
                  <a:cubicBezTo>
                    <a:pt x="846" y="21"/>
                    <a:pt x="845" y="23"/>
                    <a:pt x="845" y="26"/>
                  </a:cubicBezTo>
                  <a:cubicBezTo>
                    <a:pt x="845" y="28"/>
                    <a:pt x="846" y="31"/>
                    <a:pt x="848" y="33"/>
                  </a:cubicBezTo>
                  <a:cubicBezTo>
                    <a:pt x="850" y="35"/>
                    <a:pt x="852" y="36"/>
                    <a:pt x="854" y="36"/>
                  </a:cubicBezTo>
                  <a:cubicBezTo>
                    <a:pt x="856" y="36"/>
                    <a:pt x="858" y="35"/>
                    <a:pt x="860" y="33"/>
                  </a:cubicBezTo>
                  <a:cubicBezTo>
                    <a:pt x="862" y="31"/>
                    <a:pt x="863" y="29"/>
                    <a:pt x="863" y="26"/>
                  </a:cubicBezTo>
                  <a:close/>
                  <a:moveTo>
                    <a:pt x="1171" y="12"/>
                  </a:moveTo>
                  <a:cubicBezTo>
                    <a:pt x="1177" y="12"/>
                    <a:pt x="1177" y="12"/>
                    <a:pt x="1177" y="12"/>
                  </a:cubicBezTo>
                  <a:cubicBezTo>
                    <a:pt x="1186" y="33"/>
                    <a:pt x="1186" y="33"/>
                    <a:pt x="1186" y="33"/>
                  </a:cubicBezTo>
                  <a:cubicBezTo>
                    <a:pt x="1194" y="12"/>
                    <a:pt x="1194" y="12"/>
                    <a:pt x="1194" y="12"/>
                  </a:cubicBezTo>
                  <a:cubicBezTo>
                    <a:pt x="1199" y="12"/>
                    <a:pt x="1199" y="12"/>
                    <a:pt x="1199" y="12"/>
                  </a:cubicBezTo>
                  <a:cubicBezTo>
                    <a:pt x="1183" y="52"/>
                    <a:pt x="1183" y="52"/>
                    <a:pt x="1183" y="52"/>
                  </a:cubicBezTo>
                  <a:cubicBezTo>
                    <a:pt x="1178" y="52"/>
                    <a:pt x="1178" y="52"/>
                    <a:pt x="1178" y="52"/>
                  </a:cubicBezTo>
                  <a:cubicBezTo>
                    <a:pt x="1183" y="40"/>
                    <a:pt x="1183" y="40"/>
                    <a:pt x="1183" y="40"/>
                  </a:cubicBezTo>
                  <a:cubicBezTo>
                    <a:pt x="1171" y="12"/>
                    <a:pt x="1171" y="12"/>
                    <a:pt x="1171" y="12"/>
                  </a:cubicBezTo>
                  <a:close/>
                  <a:moveTo>
                    <a:pt x="351" y="40"/>
                  </a:moveTo>
                  <a:cubicBezTo>
                    <a:pt x="346" y="40"/>
                    <a:pt x="346" y="40"/>
                    <a:pt x="346" y="40"/>
                  </a:cubicBezTo>
                  <a:cubicBezTo>
                    <a:pt x="346" y="12"/>
                    <a:pt x="346" y="12"/>
                    <a:pt x="346" y="12"/>
                  </a:cubicBezTo>
                  <a:cubicBezTo>
                    <a:pt x="351" y="12"/>
                    <a:pt x="351" y="12"/>
                    <a:pt x="351" y="12"/>
                  </a:cubicBezTo>
                  <a:cubicBezTo>
                    <a:pt x="351" y="15"/>
                    <a:pt x="351" y="15"/>
                    <a:pt x="351" y="15"/>
                  </a:cubicBezTo>
                  <a:cubicBezTo>
                    <a:pt x="352" y="14"/>
                    <a:pt x="354" y="13"/>
                    <a:pt x="356" y="12"/>
                  </a:cubicBezTo>
                  <a:cubicBezTo>
                    <a:pt x="357" y="11"/>
                    <a:pt x="359" y="11"/>
                    <a:pt x="361" y="12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58" y="16"/>
                    <a:pt x="355" y="17"/>
                    <a:pt x="354" y="18"/>
                  </a:cubicBezTo>
                  <a:cubicBezTo>
                    <a:pt x="352" y="19"/>
                    <a:pt x="351" y="21"/>
                    <a:pt x="351" y="24"/>
                  </a:cubicBezTo>
                  <a:cubicBezTo>
                    <a:pt x="351" y="40"/>
                    <a:pt x="351" y="40"/>
                    <a:pt x="351" y="40"/>
                  </a:cubicBezTo>
                  <a:close/>
                  <a:moveTo>
                    <a:pt x="1101" y="26"/>
                  </a:moveTo>
                  <a:cubicBezTo>
                    <a:pt x="1101" y="22"/>
                    <a:pt x="1102" y="18"/>
                    <a:pt x="1105" y="16"/>
                  </a:cubicBezTo>
                  <a:cubicBezTo>
                    <a:pt x="1107" y="13"/>
                    <a:pt x="1111" y="11"/>
                    <a:pt x="1114" y="11"/>
                  </a:cubicBezTo>
                  <a:cubicBezTo>
                    <a:pt x="1118" y="11"/>
                    <a:pt x="1121" y="13"/>
                    <a:pt x="1124" y="15"/>
                  </a:cubicBezTo>
                  <a:cubicBezTo>
                    <a:pt x="1127" y="18"/>
                    <a:pt x="1128" y="22"/>
                    <a:pt x="1128" y="26"/>
                  </a:cubicBezTo>
                  <a:cubicBezTo>
                    <a:pt x="1128" y="30"/>
                    <a:pt x="1127" y="34"/>
                    <a:pt x="1124" y="36"/>
                  </a:cubicBezTo>
                  <a:cubicBezTo>
                    <a:pt x="1121" y="39"/>
                    <a:pt x="1118" y="41"/>
                    <a:pt x="1114" y="41"/>
                  </a:cubicBezTo>
                  <a:cubicBezTo>
                    <a:pt x="1111" y="41"/>
                    <a:pt x="1107" y="39"/>
                    <a:pt x="1105" y="37"/>
                  </a:cubicBezTo>
                  <a:cubicBezTo>
                    <a:pt x="1102" y="34"/>
                    <a:pt x="1101" y="30"/>
                    <a:pt x="1101" y="26"/>
                  </a:cubicBezTo>
                  <a:close/>
                  <a:moveTo>
                    <a:pt x="1105" y="26"/>
                  </a:moveTo>
                  <a:cubicBezTo>
                    <a:pt x="1105" y="29"/>
                    <a:pt x="1106" y="32"/>
                    <a:pt x="1108" y="34"/>
                  </a:cubicBezTo>
                  <a:cubicBezTo>
                    <a:pt x="1110" y="36"/>
                    <a:pt x="1112" y="37"/>
                    <a:pt x="1114" y="37"/>
                  </a:cubicBezTo>
                  <a:cubicBezTo>
                    <a:pt x="1117" y="37"/>
                    <a:pt x="1119" y="36"/>
                    <a:pt x="1121" y="34"/>
                  </a:cubicBezTo>
                  <a:cubicBezTo>
                    <a:pt x="1122" y="32"/>
                    <a:pt x="1123" y="29"/>
                    <a:pt x="1123" y="26"/>
                  </a:cubicBezTo>
                  <a:cubicBezTo>
                    <a:pt x="1123" y="26"/>
                    <a:pt x="1123" y="25"/>
                    <a:pt x="1123" y="25"/>
                  </a:cubicBezTo>
                  <a:cubicBezTo>
                    <a:pt x="1123" y="22"/>
                    <a:pt x="1122" y="20"/>
                    <a:pt x="1121" y="18"/>
                  </a:cubicBezTo>
                  <a:cubicBezTo>
                    <a:pt x="1119" y="16"/>
                    <a:pt x="1117" y="15"/>
                    <a:pt x="1114" y="15"/>
                  </a:cubicBezTo>
                  <a:cubicBezTo>
                    <a:pt x="1112" y="15"/>
                    <a:pt x="1110" y="16"/>
                    <a:pt x="1108" y="18"/>
                  </a:cubicBezTo>
                  <a:cubicBezTo>
                    <a:pt x="1106" y="20"/>
                    <a:pt x="1105" y="23"/>
                    <a:pt x="1105" y="26"/>
                  </a:cubicBezTo>
                  <a:close/>
                  <a:moveTo>
                    <a:pt x="217" y="1"/>
                  </a:moveTo>
                  <a:cubicBezTo>
                    <a:pt x="222" y="1"/>
                    <a:pt x="222" y="1"/>
                    <a:pt x="222" y="1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2" y="28"/>
                    <a:pt x="222" y="31"/>
                    <a:pt x="221" y="33"/>
                  </a:cubicBezTo>
                  <a:cubicBezTo>
                    <a:pt x="220" y="35"/>
                    <a:pt x="218" y="37"/>
                    <a:pt x="216" y="39"/>
                  </a:cubicBezTo>
                  <a:cubicBezTo>
                    <a:pt x="214" y="40"/>
                    <a:pt x="211" y="41"/>
                    <a:pt x="207" y="41"/>
                  </a:cubicBezTo>
                  <a:cubicBezTo>
                    <a:pt x="203" y="41"/>
                    <a:pt x="200" y="40"/>
                    <a:pt x="198" y="39"/>
                  </a:cubicBezTo>
                  <a:cubicBezTo>
                    <a:pt x="196" y="38"/>
                    <a:pt x="194" y="36"/>
                    <a:pt x="193" y="34"/>
                  </a:cubicBezTo>
                  <a:cubicBezTo>
                    <a:pt x="192" y="31"/>
                    <a:pt x="191" y="28"/>
                    <a:pt x="191" y="24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7"/>
                    <a:pt x="197" y="30"/>
                    <a:pt x="198" y="31"/>
                  </a:cubicBezTo>
                  <a:cubicBezTo>
                    <a:pt x="198" y="33"/>
                    <a:pt x="199" y="34"/>
                    <a:pt x="201" y="35"/>
                  </a:cubicBezTo>
                  <a:cubicBezTo>
                    <a:pt x="202" y="36"/>
                    <a:pt x="204" y="36"/>
                    <a:pt x="207" y="36"/>
                  </a:cubicBezTo>
                  <a:cubicBezTo>
                    <a:pt x="210" y="36"/>
                    <a:pt x="213" y="35"/>
                    <a:pt x="215" y="34"/>
                  </a:cubicBezTo>
                  <a:cubicBezTo>
                    <a:pt x="216" y="32"/>
                    <a:pt x="217" y="29"/>
                    <a:pt x="217" y="24"/>
                  </a:cubicBezTo>
                  <a:cubicBezTo>
                    <a:pt x="217" y="1"/>
                    <a:pt x="217" y="1"/>
                    <a:pt x="217" y="1"/>
                  </a:cubicBezTo>
                  <a:close/>
                  <a:moveTo>
                    <a:pt x="266" y="7"/>
                  </a:moveTo>
                  <a:cubicBezTo>
                    <a:pt x="266" y="1"/>
                    <a:pt x="266" y="1"/>
                    <a:pt x="266" y="1"/>
                  </a:cubicBezTo>
                  <a:cubicBezTo>
                    <a:pt x="271" y="1"/>
                    <a:pt x="271" y="1"/>
                    <a:pt x="271" y="1"/>
                  </a:cubicBezTo>
                  <a:cubicBezTo>
                    <a:pt x="271" y="7"/>
                    <a:pt x="271" y="7"/>
                    <a:pt x="271" y="7"/>
                  </a:cubicBezTo>
                  <a:cubicBezTo>
                    <a:pt x="266" y="7"/>
                    <a:pt x="266" y="7"/>
                    <a:pt x="266" y="7"/>
                  </a:cubicBezTo>
                  <a:close/>
                  <a:moveTo>
                    <a:pt x="266" y="40"/>
                  </a:moveTo>
                  <a:cubicBezTo>
                    <a:pt x="266" y="12"/>
                    <a:pt x="266" y="12"/>
                    <a:pt x="266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40"/>
                    <a:pt x="271" y="40"/>
                    <a:pt x="271" y="40"/>
                  </a:cubicBezTo>
                  <a:cubicBezTo>
                    <a:pt x="266" y="40"/>
                    <a:pt x="266" y="40"/>
                    <a:pt x="266" y="40"/>
                  </a:cubicBezTo>
                  <a:close/>
                  <a:moveTo>
                    <a:pt x="289" y="40"/>
                  </a:moveTo>
                  <a:cubicBezTo>
                    <a:pt x="278" y="12"/>
                    <a:pt x="278" y="12"/>
                    <a:pt x="278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90" y="29"/>
                    <a:pt x="290" y="29"/>
                    <a:pt x="290" y="29"/>
                  </a:cubicBezTo>
                  <a:cubicBezTo>
                    <a:pt x="290" y="31"/>
                    <a:pt x="291" y="33"/>
                    <a:pt x="291" y="35"/>
                  </a:cubicBezTo>
                  <a:cubicBezTo>
                    <a:pt x="292" y="33"/>
                    <a:pt x="292" y="31"/>
                    <a:pt x="293" y="29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294" y="40"/>
                    <a:pt x="294" y="40"/>
                    <a:pt x="294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366" y="32"/>
                  </a:moveTo>
                  <a:cubicBezTo>
                    <a:pt x="370" y="31"/>
                    <a:pt x="370" y="31"/>
                    <a:pt x="370" y="31"/>
                  </a:cubicBezTo>
                  <a:cubicBezTo>
                    <a:pt x="371" y="33"/>
                    <a:pt x="371" y="34"/>
                    <a:pt x="373" y="35"/>
                  </a:cubicBezTo>
                  <a:cubicBezTo>
                    <a:pt x="374" y="36"/>
                    <a:pt x="375" y="37"/>
                    <a:pt x="378" y="37"/>
                  </a:cubicBezTo>
                  <a:cubicBezTo>
                    <a:pt x="380" y="37"/>
                    <a:pt x="382" y="37"/>
                    <a:pt x="383" y="36"/>
                  </a:cubicBezTo>
                  <a:cubicBezTo>
                    <a:pt x="384" y="35"/>
                    <a:pt x="384" y="34"/>
                    <a:pt x="384" y="32"/>
                  </a:cubicBezTo>
                  <a:cubicBezTo>
                    <a:pt x="384" y="31"/>
                    <a:pt x="384" y="31"/>
                    <a:pt x="383" y="30"/>
                  </a:cubicBezTo>
                  <a:cubicBezTo>
                    <a:pt x="382" y="29"/>
                    <a:pt x="381" y="29"/>
                    <a:pt x="378" y="28"/>
                  </a:cubicBezTo>
                  <a:cubicBezTo>
                    <a:pt x="374" y="27"/>
                    <a:pt x="372" y="27"/>
                    <a:pt x="371" y="26"/>
                  </a:cubicBezTo>
                  <a:cubicBezTo>
                    <a:pt x="369" y="25"/>
                    <a:pt x="368" y="24"/>
                    <a:pt x="367" y="23"/>
                  </a:cubicBezTo>
                  <a:cubicBezTo>
                    <a:pt x="367" y="22"/>
                    <a:pt x="366" y="21"/>
                    <a:pt x="366" y="19"/>
                  </a:cubicBezTo>
                  <a:cubicBezTo>
                    <a:pt x="366" y="18"/>
                    <a:pt x="367" y="17"/>
                    <a:pt x="367" y="16"/>
                  </a:cubicBezTo>
                  <a:cubicBezTo>
                    <a:pt x="368" y="15"/>
                    <a:pt x="369" y="14"/>
                    <a:pt x="370" y="13"/>
                  </a:cubicBezTo>
                  <a:cubicBezTo>
                    <a:pt x="370" y="13"/>
                    <a:pt x="371" y="12"/>
                    <a:pt x="373" y="12"/>
                  </a:cubicBezTo>
                  <a:cubicBezTo>
                    <a:pt x="374" y="11"/>
                    <a:pt x="375" y="11"/>
                    <a:pt x="377" y="11"/>
                  </a:cubicBezTo>
                  <a:cubicBezTo>
                    <a:pt x="379" y="11"/>
                    <a:pt x="381" y="12"/>
                    <a:pt x="383" y="12"/>
                  </a:cubicBezTo>
                  <a:cubicBezTo>
                    <a:pt x="384" y="13"/>
                    <a:pt x="386" y="14"/>
                    <a:pt x="386" y="15"/>
                  </a:cubicBezTo>
                  <a:cubicBezTo>
                    <a:pt x="387" y="16"/>
                    <a:pt x="388" y="17"/>
                    <a:pt x="388" y="19"/>
                  </a:cubicBezTo>
                  <a:cubicBezTo>
                    <a:pt x="383" y="20"/>
                    <a:pt x="383" y="20"/>
                    <a:pt x="383" y="20"/>
                  </a:cubicBezTo>
                  <a:cubicBezTo>
                    <a:pt x="383" y="18"/>
                    <a:pt x="383" y="17"/>
                    <a:pt x="382" y="16"/>
                  </a:cubicBezTo>
                  <a:cubicBezTo>
                    <a:pt x="381" y="16"/>
                    <a:pt x="379" y="15"/>
                    <a:pt x="377" y="15"/>
                  </a:cubicBezTo>
                  <a:cubicBezTo>
                    <a:pt x="375" y="15"/>
                    <a:pt x="373" y="16"/>
                    <a:pt x="372" y="16"/>
                  </a:cubicBezTo>
                  <a:cubicBezTo>
                    <a:pt x="371" y="17"/>
                    <a:pt x="371" y="18"/>
                    <a:pt x="371" y="19"/>
                  </a:cubicBezTo>
                  <a:cubicBezTo>
                    <a:pt x="371" y="19"/>
                    <a:pt x="371" y="20"/>
                    <a:pt x="372" y="21"/>
                  </a:cubicBezTo>
                  <a:cubicBezTo>
                    <a:pt x="372" y="21"/>
                    <a:pt x="373" y="21"/>
                    <a:pt x="373" y="22"/>
                  </a:cubicBezTo>
                  <a:cubicBezTo>
                    <a:pt x="374" y="22"/>
                    <a:pt x="375" y="22"/>
                    <a:pt x="378" y="23"/>
                  </a:cubicBezTo>
                  <a:cubicBezTo>
                    <a:pt x="381" y="24"/>
                    <a:pt x="384" y="25"/>
                    <a:pt x="385" y="25"/>
                  </a:cubicBezTo>
                  <a:cubicBezTo>
                    <a:pt x="386" y="26"/>
                    <a:pt x="387" y="27"/>
                    <a:pt x="388" y="28"/>
                  </a:cubicBezTo>
                  <a:cubicBezTo>
                    <a:pt x="389" y="29"/>
                    <a:pt x="389" y="30"/>
                    <a:pt x="389" y="32"/>
                  </a:cubicBezTo>
                  <a:cubicBezTo>
                    <a:pt x="389" y="34"/>
                    <a:pt x="389" y="35"/>
                    <a:pt x="388" y="37"/>
                  </a:cubicBezTo>
                  <a:cubicBezTo>
                    <a:pt x="387" y="38"/>
                    <a:pt x="385" y="39"/>
                    <a:pt x="384" y="40"/>
                  </a:cubicBezTo>
                  <a:cubicBezTo>
                    <a:pt x="382" y="41"/>
                    <a:pt x="380" y="41"/>
                    <a:pt x="378" y="41"/>
                  </a:cubicBezTo>
                  <a:cubicBezTo>
                    <a:pt x="374" y="41"/>
                    <a:pt x="371" y="40"/>
                    <a:pt x="369" y="39"/>
                  </a:cubicBezTo>
                  <a:cubicBezTo>
                    <a:pt x="367" y="37"/>
                    <a:pt x="366" y="35"/>
                    <a:pt x="366" y="32"/>
                  </a:cubicBezTo>
                  <a:close/>
                  <a:moveTo>
                    <a:pt x="398" y="7"/>
                  </a:moveTo>
                  <a:cubicBezTo>
                    <a:pt x="398" y="1"/>
                    <a:pt x="398" y="1"/>
                    <a:pt x="398" y="1"/>
                  </a:cubicBezTo>
                  <a:cubicBezTo>
                    <a:pt x="403" y="1"/>
                    <a:pt x="403" y="1"/>
                    <a:pt x="403" y="1"/>
                  </a:cubicBezTo>
                  <a:cubicBezTo>
                    <a:pt x="403" y="7"/>
                    <a:pt x="403" y="7"/>
                    <a:pt x="403" y="7"/>
                  </a:cubicBezTo>
                  <a:cubicBezTo>
                    <a:pt x="398" y="7"/>
                    <a:pt x="398" y="7"/>
                    <a:pt x="398" y="7"/>
                  </a:cubicBezTo>
                  <a:close/>
                  <a:moveTo>
                    <a:pt x="398" y="40"/>
                  </a:moveTo>
                  <a:cubicBezTo>
                    <a:pt x="398" y="12"/>
                    <a:pt x="398" y="12"/>
                    <a:pt x="398" y="12"/>
                  </a:cubicBezTo>
                  <a:cubicBezTo>
                    <a:pt x="403" y="12"/>
                    <a:pt x="403" y="12"/>
                    <a:pt x="403" y="12"/>
                  </a:cubicBezTo>
                  <a:cubicBezTo>
                    <a:pt x="403" y="40"/>
                    <a:pt x="403" y="40"/>
                    <a:pt x="403" y="40"/>
                  </a:cubicBezTo>
                  <a:cubicBezTo>
                    <a:pt x="398" y="40"/>
                    <a:pt x="398" y="40"/>
                    <a:pt x="398" y="40"/>
                  </a:cubicBezTo>
                  <a:close/>
                  <a:moveTo>
                    <a:pt x="427" y="36"/>
                  </a:moveTo>
                  <a:cubicBezTo>
                    <a:pt x="427" y="40"/>
                    <a:pt x="427" y="40"/>
                    <a:pt x="427" y="40"/>
                  </a:cubicBezTo>
                  <a:cubicBezTo>
                    <a:pt x="425" y="41"/>
                    <a:pt x="424" y="41"/>
                    <a:pt x="423" y="41"/>
                  </a:cubicBezTo>
                  <a:cubicBezTo>
                    <a:pt x="421" y="41"/>
                    <a:pt x="420" y="40"/>
                    <a:pt x="419" y="40"/>
                  </a:cubicBezTo>
                  <a:cubicBezTo>
                    <a:pt x="418" y="39"/>
                    <a:pt x="417" y="39"/>
                    <a:pt x="417" y="38"/>
                  </a:cubicBezTo>
                  <a:cubicBezTo>
                    <a:pt x="417" y="37"/>
                    <a:pt x="416" y="35"/>
                    <a:pt x="416" y="32"/>
                  </a:cubicBezTo>
                  <a:cubicBezTo>
                    <a:pt x="416" y="16"/>
                    <a:pt x="416" y="16"/>
                    <a:pt x="416" y="16"/>
                  </a:cubicBezTo>
                  <a:cubicBezTo>
                    <a:pt x="413" y="16"/>
                    <a:pt x="413" y="16"/>
                    <a:pt x="413" y="16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6" y="12"/>
                    <a:pt x="416" y="12"/>
                    <a:pt x="416" y="12"/>
                  </a:cubicBezTo>
                  <a:cubicBezTo>
                    <a:pt x="416" y="5"/>
                    <a:pt x="416" y="5"/>
                    <a:pt x="416" y="5"/>
                  </a:cubicBezTo>
                  <a:cubicBezTo>
                    <a:pt x="421" y="2"/>
                    <a:pt x="421" y="2"/>
                    <a:pt x="421" y="2"/>
                  </a:cubicBezTo>
                  <a:cubicBezTo>
                    <a:pt x="421" y="12"/>
                    <a:pt x="421" y="12"/>
                    <a:pt x="421" y="12"/>
                  </a:cubicBezTo>
                  <a:cubicBezTo>
                    <a:pt x="426" y="12"/>
                    <a:pt x="426" y="12"/>
                    <a:pt x="426" y="12"/>
                  </a:cubicBezTo>
                  <a:cubicBezTo>
                    <a:pt x="426" y="16"/>
                    <a:pt x="426" y="16"/>
                    <a:pt x="426" y="16"/>
                  </a:cubicBezTo>
                  <a:cubicBezTo>
                    <a:pt x="421" y="16"/>
                    <a:pt x="421" y="16"/>
                    <a:pt x="421" y="16"/>
                  </a:cubicBezTo>
                  <a:cubicBezTo>
                    <a:pt x="421" y="32"/>
                    <a:pt x="421" y="32"/>
                    <a:pt x="421" y="32"/>
                  </a:cubicBezTo>
                  <a:cubicBezTo>
                    <a:pt x="421" y="34"/>
                    <a:pt x="421" y="35"/>
                    <a:pt x="422" y="35"/>
                  </a:cubicBezTo>
                  <a:cubicBezTo>
                    <a:pt x="422" y="35"/>
                    <a:pt x="422" y="36"/>
                    <a:pt x="422" y="36"/>
                  </a:cubicBezTo>
                  <a:cubicBezTo>
                    <a:pt x="423" y="36"/>
                    <a:pt x="423" y="36"/>
                    <a:pt x="424" y="36"/>
                  </a:cubicBezTo>
                  <a:cubicBezTo>
                    <a:pt x="425" y="36"/>
                    <a:pt x="426" y="36"/>
                    <a:pt x="427" y="36"/>
                  </a:cubicBezTo>
                  <a:close/>
                  <a:moveTo>
                    <a:pt x="512" y="40"/>
                  </a:moveTo>
                  <a:cubicBezTo>
                    <a:pt x="512" y="16"/>
                    <a:pt x="512" y="16"/>
                    <a:pt x="512" y="16"/>
                  </a:cubicBezTo>
                  <a:cubicBezTo>
                    <a:pt x="508" y="16"/>
                    <a:pt x="508" y="16"/>
                    <a:pt x="508" y="16"/>
                  </a:cubicBezTo>
                  <a:cubicBezTo>
                    <a:pt x="508" y="12"/>
                    <a:pt x="508" y="12"/>
                    <a:pt x="508" y="12"/>
                  </a:cubicBezTo>
                  <a:cubicBezTo>
                    <a:pt x="512" y="12"/>
                    <a:pt x="512" y="12"/>
                    <a:pt x="512" y="12"/>
                  </a:cubicBezTo>
                  <a:cubicBezTo>
                    <a:pt x="512" y="9"/>
                    <a:pt x="512" y="9"/>
                    <a:pt x="512" y="9"/>
                  </a:cubicBezTo>
                  <a:cubicBezTo>
                    <a:pt x="512" y="7"/>
                    <a:pt x="513" y="5"/>
                    <a:pt x="513" y="5"/>
                  </a:cubicBezTo>
                  <a:cubicBezTo>
                    <a:pt x="513" y="3"/>
                    <a:pt x="514" y="2"/>
                    <a:pt x="515" y="1"/>
                  </a:cubicBezTo>
                  <a:cubicBezTo>
                    <a:pt x="517" y="1"/>
                    <a:pt x="518" y="0"/>
                    <a:pt x="520" y="0"/>
                  </a:cubicBezTo>
                  <a:cubicBezTo>
                    <a:pt x="521" y="0"/>
                    <a:pt x="523" y="0"/>
                    <a:pt x="524" y="0"/>
                  </a:cubicBezTo>
                  <a:cubicBezTo>
                    <a:pt x="524" y="5"/>
                    <a:pt x="524" y="5"/>
                    <a:pt x="524" y="5"/>
                  </a:cubicBezTo>
                  <a:cubicBezTo>
                    <a:pt x="523" y="5"/>
                    <a:pt x="522" y="5"/>
                    <a:pt x="521" y="5"/>
                  </a:cubicBezTo>
                  <a:cubicBezTo>
                    <a:pt x="520" y="5"/>
                    <a:pt x="519" y="5"/>
                    <a:pt x="518" y="6"/>
                  </a:cubicBezTo>
                  <a:cubicBezTo>
                    <a:pt x="518" y="6"/>
                    <a:pt x="517" y="7"/>
                    <a:pt x="517" y="9"/>
                  </a:cubicBezTo>
                  <a:cubicBezTo>
                    <a:pt x="517" y="12"/>
                    <a:pt x="517" y="12"/>
                    <a:pt x="517" y="12"/>
                  </a:cubicBezTo>
                  <a:cubicBezTo>
                    <a:pt x="523" y="12"/>
                    <a:pt x="523" y="12"/>
                    <a:pt x="523" y="12"/>
                  </a:cubicBezTo>
                  <a:cubicBezTo>
                    <a:pt x="523" y="16"/>
                    <a:pt x="523" y="16"/>
                    <a:pt x="523" y="16"/>
                  </a:cubicBezTo>
                  <a:cubicBezTo>
                    <a:pt x="517" y="16"/>
                    <a:pt x="517" y="16"/>
                    <a:pt x="517" y="16"/>
                  </a:cubicBezTo>
                  <a:cubicBezTo>
                    <a:pt x="517" y="40"/>
                    <a:pt x="517" y="40"/>
                    <a:pt x="517" y="40"/>
                  </a:cubicBezTo>
                  <a:cubicBezTo>
                    <a:pt x="512" y="40"/>
                    <a:pt x="512" y="40"/>
                    <a:pt x="512" y="40"/>
                  </a:cubicBezTo>
                  <a:close/>
                  <a:moveTo>
                    <a:pt x="542" y="28"/>
                  </a:moveTo>
                  <a:cubicBezTo>
                    <a:pt x="547" y="27"/>
                    <a:pt x="547" y="27"/>
                    <a:pt x="547" y="27"/>
                  </a:cubicBezTo>
                  <a:cubicBezTo>
                    <a:pt x="547" y="29"/>
                    <a:pt x="548" y="31"/>
                    <a:pt x="548" y="32"/>
                  </a:cubicBezTo>
                  <a:cubicBezTo>
                    <a:pt x="549" y="33"/>
                    <a:pt x="551" y="34"/>
                    <a:pt x="552" y="35"/>
                  </a:cubicBezTo>
                  <a:cubicBezTo>
                    <a:pt x="554" y="36"/>
                    <a:pt x="556" y="36"/>
                    <a:pt x="558" y="36"/>
                  </a:cubicBezTo>
                  <a:cubicBezTo>
                    <a:pt x="560" y="36"/>
                    <a:pt x="562" y="36"/>
                    <a:pt x="564" y="35"/>
                  </a:cubicBezTo>
                  <a:cubicBezTo>
                    <a:pt x="565" y="35"/>
                    <a:pt x="566" y="34"/>
                    <a:pt x="567" y="33"/>
                  </a:cubicBezTo>
                  <a:cubicBezTo>
                    <a:pt x="568" y="32"/>
                    <a:pt x="568" y="31"/>
                    <a:pt x="568" y="30"/>
                  </a:cubicBezTo>
                  <a:cubicBezTo>
                    <a:pt x="568" y="28"/>
                    <a:pt x="568" y="27"/>
                    <a:pt x="567" y="26"/>
                  </a:cubicBezTo>
                  <a:cubicBezTo>
                    <a:pt x="566" y="25"/>
                    <a:pt x="565" y="25"/>
                    <a:pt x="563" y="24"/>
                  </a:cubicBezTo>
                  <a:cubicBezTo>
                    <a:pt x="562" y="24"/>
                    <a:pt x="560" y="23"/>
                    <a:pt x="556" y="22"/>
                  </a:cubicBezTo>
                  <a:cubicBezTo>
                    <a:pt x="553" y="21"/>
                    <a:pt x="550" y="20"/>
                    <a:pt x="549" y="20"/>
                  </a:cubicBezTo>
                  <a:cubicBezTo>
                    <a:pt x="547" y="19"/>
                    <a:pt x="546" y="18"/>
                    <a:pt x="545" y="16"/>
                  </a:cubicBezTo>
                  <a:cubicBezTo>
                    <a:pt x="544" y="15"/>
                    <a:pt x="543" y="13"/>
                    <a:pt x="543" y="11"/>
                  </a:cubicBezTo>
                  <a:cubicBezTo>
                    <a:pt x="543" y="9"/>
                    <a:pt x="544" y="7"/>
                    <a:pt x="545" y="6"/>
                  </a:cubicBezTo>
                  <a:cubicBezTo>
                    <a:pt x="546" y="4"/>
                    <a:pt x="548" y="3"/>
                    <a:pt x="550" y="2"/>
                  </a:cubicBezTo>
                  <a:cubicBezTo>
                    <a:pt x="552" y="1"/>
                    <a:pt x="555" y="0"/>
                    <a:pt x="557" y="0"/>
                  </a:cubicBezTo>
                  <a:cubicBezTo>
                    <a:pt x="560" y="0"/>
                    <a:pt x="563" y="1"/>
                    <a:pt x="565" y="2"/>
                  </a:cubicBezTo>
                  <a:cubicBezTo>
                    <a:pt x="567" y="3"/>
                    <a:pt x="569" y="4"/>
                    <a:pt x="570" y="6"/>
                  </a:cubicBezTo>
                  <a:cubicBezTo>
                    <a:pt x="571" y="8"/>
                    <a:pt x="572" y="10"/>
                    <a:pt x="572" y="12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567" y="10"/>
                    <a:pt x="566" y="8"/>
                    <a:pt x="564" y="7"/>
                  </a:cubicBezTo>
                  <a:cubicBezTo>
                    <a:pt x="563" y="6"/>
                    <a:pt x="560" y="5"/>
                    <a:pt x="557" y="5"/>
                  </a:cubicBezTo>
                  <a:cubicBezTo>
                    <a:pt x="554" y="5"/>
                    <a:pt x="552" y="5"/>
                    <a:pt x="550" y="7"/>
                  </a:cubicBezTo>
                  <a:cubicBezTo>
                    <a:pt x="549" y="8"/>
                    <a:pt x="548" y="9"/>
                    <a:pt x="548" y="11"/>
                  </a:cubicBezTo>
                  <a:cubicBezTo>
                    <a:pt x="548" y="12"/>
                    <a:pt x="549" y="13"/>
                    <a:pt x="550" y="14"/>
                  </a:cubicBezTo>
                  <a:cubicBezTo>
                    <a:pt x="551" y="15"/>
                    <a:pt x="553" y="16"/>
                    <a:pt x="558" y="17"/>
                  </a:cubicBezTo>
                  <a:cubicBezTo>
                    <a:pt x="562" y="18"/>
                    <a:pt x="565" y="19"/>
                    <a:pt x="566" y="20"/>
                  </a:cubicBezTo>
                  <a:cubicBezTo>
                    <a:pt x="569" y="21"/>
                    <a:pt x="570" y="22"/>
                    <a:pt x="571" y="24"/>
                  </a:cubicBezTo>
                  <a:cubicBezTo>
                    <a:pt x="573" y="25"/>
                    <a:pt x="573" y="27"/>
                    <a:pt x="573" y="29"/>
                  </a:cubicBezTo>
                  <a:cubicBezTo>
                    <a:pt x="573" y="31"/>
                    <a:pt x="572" y="33"/>
                    <a:pt x="571" y="35"/>
                  </a:cubicBezTo>
                  <a:cubicBezTo>
                    <a:pt x="570" y="37"/>
                    <a:pt x="568" y="38"/>
                    <a:pt x="566" y="39"/>
                  </a:cubicBezTo>
                  <a:cubicBezTo>
                    <a:pt x="564" y="40"/>
                    <a:pt x="561" y="41"/>
                    <a:pt x="559" y="41"/>
                  </a:cubicBezTo>
                  <a:cubicBezTo>
                    <a:pt x="555" y="41"/>
                    <a:pt x="552" y="40"/>
                    <a:pt x="550" y="39"/>
                  </a:cubicBezTo>
                  <a:cubicBezTo>
                    <a:pt x="547" y="38"/>
                    <a:pt x="545" y="37"/>
                    <a:pt x="544" y="35"/>
                  </a:cubicBezTo>
                  <a:cubicBezTo>
                    <a:pt x="543" y="33"/>
                    <a:pt x="542" y="30"/>
                    <a:pt x="542" y="28"/>
                  </a:cubicBezTo>
                  <a:close/>
                  <a:moveTo>
                    <a:pt x="601" y="30"/>
                  </a:moveTo>
                  <a:cubicBezTo>
                    <a:pt x="607" y="31"/>
                    <a:pt x="607" y="31"/>
                    <a:pt x="607" y="31"/>
                  </a:cubicBezTo>
                  <a:cubicBezTo>
                    <a:pt x="606" y="34"/>
                    <a:pt x="605" y="36"/>
                    <a:pt x="602" y="38"/>
                  </a:cubicBezTo>
                  <a:cubicBezTo>
                    <a:pt x="600" y="40"/>
                    <a:pt x="597" y="41"/>
                    <a:pt x="594" y="41"/>
                  </a:cubicBezTo>
                  <a:cubicBezTo>
                    <a:pt x="589" y="41"/>
                    <a:pt x="586" y="40"/>
                    <a:pt x="583" y="37"/>
                  </a:cubicBezTo>
                  <a:cubicBezTo>
                    <a:pt x="580" y="35"/>
                    <a:pt x="579" y="31"/>
                    <a:pt x="579" y="26"/>
                  </a:cubicBezTo>
                  <a:cubicBezTo>
                    <a:pt x="579" y="23"/>
                    <a:pt x="580" y="20"/>
                    <a:pt x="581" y="18"/>
                  </a:cubicBezTo>
                  <a:cubicBezTo>
                    <a:pt x="582" y="16"/>
                    <a:pt x="584" y="14"/>
                    <a:pt x="586" y="13"/>
                  </a:cubicBezTo>
                  <a:cubicBezTo>
                    <a:pt x="588" y="12"/>
                    <a:pt x="591" y="11"/>
                    <a:pt x="594" y="11"/>
                  </a:cubicBezTo>
                  <a:cubicBezTo>
                    <a:pt x="597" y="11"/>
                    <a:pt x="600" y="12"/>
                    <a:pt x="602" y="14"/>
                  </a:cubicBezTo>
                  <a:cubicBezTo>
                    <a:pt x="604" y="15"/>
                    <a:pt x="606" y="17"/>
                    <a:pt x="606" y="20"/>
                  </a:cubicBezTo>
                  <a:cubicBezTo>
                    <a:pt x="601" y="21"/>
                    <a:pt x="601" y="21"/>
                    <a:pt x="601" y="21"/>
                  </a:cubicBezTo>
                  <a:cubicBezTo>
                    <a:pt x="600" y="19"/>
                    <a:pt x="600" y="18"/>
                    <a:pt x="598" y="17"/>
                  </a:cubicBezTo>
                  <a:cubicBezTo>
                    <a:pt x="597" y="16"/>
                    <a:pt x="596" y="15"/>
                    <a:pt x="594" y="15"/>
                  </a:cubicBezTo>
                  <a:cubicBezTo>
                    <a:pt x="591" y="15"/>
                    <a:pt x="589" y="16"/>
                    <a:pt x="587" y="18"/>
                  </a:cubicBezTo>
                  <a:cubicBezTo>
                    <a:pt x="585" y="20"/>
                    <a:pt x="585" y="22"/>
                    <a:pt x="585" y="26"/>
                  </a:cubicBezTo>
                  <a:cubicBezTo>
                    <a:pt x="585" y="30"/>
                    <a:pt x="585" y="33"/>
                    <a:pt x="587" y="34"/>
                  </a:cubicBezTo>
                  <a:cubicBezTo>
                    <a:pt x="589" y="36"/>
                    <a:pt x="591" y="37"/>
                    <a:pt x="593" y="37"/>
                  </a:cubicBezTo>
                  <a:cubicBezTo>
                    <a:pt x="596" y="37"/>
                    <a:pt x="597" y="36"/>
                    <a:pt x="599" y="35"/>
                  </a:cubicBezTo>
                  <a:cubicBezTo>
                    <a:pt x="600" y="34"/>
                    <a:pt x="601" y="32"/>
                    <a:pt x="601" y="30"/>
                  </a:cubicBezTo>
                  <a:close/>
                  <a:moveTo>
                    <a:pt x="614" y="7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19" y="1"/>
                    <a:pt x="619" y="1"/>
                    <a:pt x="619" y="1"/>
                  </a:cubicBezTo>
                  <a:cubicBezTo>
                    <a:pt x="619" y="7"/>
                    <a:pt x="619" y="7"/>
                    <a:pt x="619" y="7"/>
                  </a:cubicBezTo>
                  <a:cubicBezTo>
                    <a:pt x="614" y="7"/>
                    <a:pt x="614" y="7"/>
                    <a:pt x="614" y="7"/>
                  </a:cubicBezTo>
                  <a:close/>
                  <a:moveTo>
                    <a:pt x="614" y="40"/>
                  </a:moveTo>
                  <a:cubicBezTo>
                    <a:pt x="614" y="12"/>
                    <a:pt x="614" y="12"/>
                    <a:pt x="614" y="12"/>
                  </a:cubicBezTo>
                  <a:cubicBezTo>
                    <a:pt x="619" y="12"/>
                    <a:pt x="619" y="12"/>
                    <a:pt x="619" y="12"/>
                  </a:cubicBezTo>
                  <a:cubicBezTo>
                    <a:pt x="619" y="40"/>
                    <a:pt x="619" y="40"/>
                    <a:pt x="619" y="40"/>
                  </a:cubicBezTo>
                  <a:cubicBezTo>
                    <a:pt x="614" y="40"/>
                    <a:pt x="614" y="40"/>
                    <a:pt x="614" y="40"/>
                  </a:cubicBezTo>
                  <a:close/>
                  <a:moveTo>
                    <a:pt x="650" y="31"/>
                  </a:moveTo>
                  <a:cubicBezTo>
                    <a:pt x="656" y="32"/>
                    <a:pt x="656" y="32"/>
                    <a:pt x="656" y="32"/>
                  </a:cubicBezTo>
                  <a:cubicBezTo>
                    <a:pt x="655" y="35"/>
                    <a:pt x="653" y="37"/>
                    <a:pt x="651" y="39"/>
                  </a:cubicBezTo>
                  <a:cubicBezTo>
                    <a:pt x="649" y="40"/>
                    <a:pt x="646" y="41"/>
                    <a:pt x="642" y="41"/>
                  </a:cubicBezTo>
                  <a:cubicBezTo>
                    <a:pt x="637" y="41"/>
                    <a:pt x="634" y="40"/>
                    <a:pt x="631" y="37"/>
                  </a:cubicBezTo>
                  <a:cubicBezTo>
                    <a:pt x="628" y="35"/>
                    <a:pt x="627" y="31"/>
                    <a:pt x="627" y="26"/>
                  </a:cubicBezTo>
                  <a:cubicBezTo>
                    <a:pt x="627" y="22"/>
                    <a:pt x="628" y="18"/>
                    <a:pt x="631" y="15"/>
                  </a:cubicBezTo>
                  <a:cubicBezTo>
                    <a:pt x="634" y="13"/>
                    <a:pt x="637" y="11"/>
                    <a:pt x="642" y="11"/>
                  </a:cubicBezTo>
                  <a:cubicBezTo>
                    <a:pt x="646" y="11"/>
                    <a:pt x="649" y="12"/>
                    <a:pt x="652" y="15"/>
                  </a:cubicBezTo>
                  <a:cubicBezTo>
                    <a:pt x="655" y="18"/>
                    <a:pt x="656" y="21"/>
                    <a:pt x="656" y="26"/>
                  </a:cubicBezTo>
                  <a:cubicBezTo>
                    <a:pt x="656" y="26"/>
                    <a:pt x="656" y="27"/>
                    <a:pt x="656" y="27"/>
                  </a:cubicBezTo>
                  <a:cubicBezTo>
                    <a:pt x="632" y="27"/>
                    <a:pt x="632" y="27"/>
                    <a:pt x="632" y="27"/>
                  </a:cubicBezTo>
                  <a:cubicBezTo>
                    <a:pt x="633" y="30"/>
                    <a:pt x="634" y="33"/>
                    <a:pt x="635" y="34"/>
                  </a:cubicBezTo>
                  <a:cubicBezTo>
                    <a:pt x="637" y="36"/>
                    <a:pt x="639" y="37"/>
                    <a:pt x="642" y="37"/>
                  </a:cubicBezTo>
                  <a:cubicBezTo>
                    <a:pt x="644" y="37"/>
                    <a:pt x="646" y="37"/>
                    <a:pt x="647" y="36"/>
                  </a:cubicBezTo>
                  <a:cubicBezTo>
                    <a:pt x="648" y="35"/>
                    <a:pt x="649" y="33"/>
                    <a:pt x="650" y="31"/>
                  </a:cubicBezTo>
                  <a:close/>
                  <a:moveTo>
                    <a:pt x="633" y="23"/>
                  </a:moveTo>
                  <a:cubicBezTo>
                    <a:pt x="650" y="23"/>
                    <a:pt x="650" y="23"/>
                    <a:pt x="650" y="23"/>
                  </a:cubicBezTo>
                  <a:cubicBezTo>
                    <a:pt x="650" y="21"/>
                    <a:pt x="649" y="19"/>
                    <a:pt x="648" y="18"/>
                  </a:cubicBezTo>
                  <a:cubicBezTo>
                    <a:pt x="647" y="16"/>
                    <a:pt x="644" y="15"/>
                    <a:pt x="642" y="15"/>
                  </a:cubicBezTo>
                  <a:cubicBezTo>
                    <a:pt x="639" y="15"/>
                    <a:pt x="637" y="16"/>
                    <a:pt x="635" y="17"/>
                  </a:cubicBezTo>
                  <a:cubicBezTo>
                    <a:pt x="634" y="19"/>
                    <a:pt x="633" y="21"/>
                    <a:pt x="633" y="23"/>
                  </a:cubicBezTo>
                  <a:close/>
                  <a:moveTo>
                    <a:pt x="899" y="40"/>
                  </a:moveTo>
                  <a:cubicBezTo>
                    <a:pt x="899" y="6"/>
                    <a:pt x="899" y="6"/>
                    <a:pt x="899" y="6"/>
                  </a:cubicBezTo>
                  <a:cubicBezTo>
                    <a:pt x="886" y="6"/>
                    <a:pt x="886" y="6"/>
                    <a:pt x="886" y="6"/>
                  </a:cubicBezTo>
                  <a:cubicBezTo>
                    <a:pt x="886" y="1"/>
                    <a:pt x="886" y="1"/>
                    <a:pt x="886" y="1"/>
                  </a:cubicBezTo>
                  <a:cubicBezTo>
                    <a:pt x="917" y="1"/>
                    <a:pt x="917" y="1"/>
                    <a:pt x="917" y="1"/>
                  </a:cubicBezTo>
                  <a:cubicBezTo>
                    <a:pt x="917" y="6"/>
                    <a:pt x="917" y="6"/>
                    <a:pt x="917" y="6"/>
                  </a:cubicBezTo>
                  <a:cubicBezTo>
                    <a:pt x="904" y="6"/>
                    <a:pt x="904" y="6"/>
                    <a:pt x="904" y="6"/>
                  </a:cubicBezTo>
                  <a:cubicBezTo>
                    <a:pt x="904" y="40"/>
                    <a:pt x="904" y="40"/>
                    <a:pt x="904" y="40"/>
                  </a:cubicBezTo>
                  <a:cubicBezTo>
                    <a:pt x="899" y="40"/>
                    <a:pt x="899" y="40"/>
                    <a:pt x="899" y="40"/>
                  </a:cubicBezTo>
                  <a:close/>
                  <a:moveTo>
                    <a:pt x="987" y="40"/>
                  </a:moveTo>
                  <a:cubicBezTo>
                    <a:pt x="987" y="1"/>
                    <a:pt x="987" y="1"/>
                    <a:pt x="987" y="1"/>
                  </a:cubicBezTo>
                  <a:cubicBezTo>
                    <a:pt x="992" y="1"/>
                    <a:pt x="992" y="1"/>
                    <a:pt x="992" y="1"/>
                  </a:cubicBezTo>
                  <a:cubicBezTo>
                    <a:pt x="992" y="15"/>
                    <a:pt x="992" y="15"/>
                    <a:pt x="992" y="15"/>
                  </a:cubicBezTo>
                  <a:cubicBezTo>
                    <a:pt x="995" y="12"/>
                    <a:pt x="998" y="11"/>
                    <a:pt x="1001" y="11"/>
                  </a:cubicBezTo>
                  <a:cubicBezTo>
                    <a:pt x="1004" y="11"/>
                    <a:pt x="1005" y="12"/>
                    <a:pt x="1007" y="12"/>
                  </a:cubicBezTo>
                  <a:cubicBezTo>
                    <a:pt x="1009" y="13"/>
                    <a:pt x="1010" y="14"/>
                    <a:pt x="1011" y="16"/>
                  </a:cubicBezTo>
                  <a:cubicBezTo>
                    <a:pt x="1011" y="17"/>
                    <a:pt x="1012" y="19"/>
                    <a:pt x="1012" y="22"/>
                  </a:cubicBezTo>
                  <a:cubicBezTo>
                    <a:pt x="1012" y="40"/>
                    <a:pt x="1012" y="40"/>
                    <a:pt x="1012" y="40"/>
                  </a:cubicBezTo>
                  <a:cubicBezTo>
                    <a:pt x="1007" y="40"/>
                    <a:pt x="1007" y="40"/>
                    <a:pt x="1007" y="40"/>
                  </a:cubicBezTo>
                  <a:cubicBezTo>
                    <a:pt x="1007" y="22"/>
                    <a:pt x="1007" y="22"/>
                    <a:pt x="1007" y="22"/>
                  </a:cubicBezTo>
                  <a:cubicBezTo>
                    <a:pt x="1007" y="20"/>
                    <a:pt x="1006" y="18"/>
                    <a:pt x="1005" y="17"/>
                  </a:cubicBezTo>
                  <a:cubicBezTo>
                    <a:pt x="1004" y="16"/>
                    <a:pt x="1002" y="15"/>
                    <a:pt x="1000" y="15"/>
                  </a:cubicBezTo>
                  <a:cubicBezTo>
                    <a:pt x="999" y="15"/>
                    <a:pt x="997" y="16"/>
                    <a:pt x="996" y="16"/>
                  </a:cubicBezTo>
                  <a:cubicBezTo>
                    <a:pt x="995" y="17"/>
                    <a:pt x="994" y="18"/>
                    <a:pt x="993" y="19"/>
                  </a:cubicBezTo>
                  <a:cubicBezTo>
                    <a:pt x="993" y="21"/>
                    <a:pt x="992" y="23"/>
                    <a:pt x="992" y="25"/>
                  </a:cubicBezTo>
                  <a:cubicBezTo>
                    <a:pt x="992" y="40"/>
                    <a:pt x="992" y="40"/>
                    <a:pt x="992" y="40"/>
                  </a:cubicBezTo>
                  <a:cubicBezTo>
                    <a:pt x="987" y="40"/>
                    <a:pt x="987" y="40"/>
                    <a:pt x="987" y="40"/>
                  </a:cubicBezTo>
                  <a:close/>
                  <a:moveTo>
                    <a:pt x="1088" y="40"/>
                  </a:moveTo>
                  <a:cubicBezTo>
                    <a:pt x="1088" y="1"/>
                    <a:pt x="1088" y="1"/>
                    <a:pt x="1088" y="1"/>
                  </a:cubicBezTo>
                  <a:cubicBezTo>
                    <a:pt x="1093" y="1"/>
                    <a:pt x="1093" y="1"/>
                    <a:pt x="1093" y="1"/>
                  </a:cubicBezTo>
                  <a:cubicBezTo>
                    <a:pt x="1093" y="40"/>
                    <a:pt x="1093" y="40"/>
                    <a:pt x="1093" y="40"/>
                  </a:cubicBezTo>
                  <a:cubicBezTo>
                    <a:pt x="1088" y="40"/>
                    <a:pt x="1088" y="40"/>
                    <a:pt x="1088" y="40"/>
                  </a:cubicBezTo>
                  <a:close/>
                  <a:moveTo>
                    <a:pt x="1136" y="43"/>
                  </a:moveTo>
                  <a:cubicBezTo>
                    <a:pt x="1142" y="43"/>
                    <a:pt x="1142" y="43"/>
                    <a:pt x="1142" y="43"/>
                  </a:cubicBezTo>
                  <a:cubicBezTo>
                    <a:pt x="1142" y="44"/>
                    <a:pt x="1142" y="46"/>
                    <a:pt x="1143" y="47"/>
                  </a:cubicBezTo>
                  <a:cubicBezTo>
                    <a:pt x="1145" y="47"/>
                    <a:pt x="1147" y="48"/>
                    <a:pt x="1149" y="48"/>
                  </a:cubicBezTo>
                  <a:cubicBezTo>
                    <a:pt x="1152" y="48"/>
                    <a:pt x="1154" y="47"/>
                    <a:pt x="1155" y="47"/>
                  </a:cubicBezTo>
                  <a:cubicBezTo>
                    <a:pt x="1156" y="46"/>
                    <a:pt x="1157" y="44"/>
                    <a:pt x="1158" y="43"/>
                  </a:cubicBezTo>
                  <a:cubicBezTo>
                    <a:pt x="1158" y="42"/>
                    <a:pt x="1158" y="40"/>
                    <a:pt x="1158" y="37"/>
                  </a:cubicBezTo>
                  <a:cubicBezTo>
                    <a:pt x="1156" y="39"/>
                    <a:pt x="1153" y="40"/>
                    <a:pt x="1149" y="40"/>
                  </a:cubicBezTo>
                  <a:cubicBezTo>
                    <a:pt x="1145" y="40"/>
                    <a:pt x="1141" y="39"/>
                    <a:pt x="1139" y="36"/>
                  </a:cubicBezTo>
                  <a:cubicBezTo>
                    <a:pt x="1136" y="33"/>
                    <a:pt x="1135" y="30"/>
                    <a:pt x="1135" y="26"/>
                  </a:cubicBezTo>
                  <a:cubicBezTo>
                    <a:pt x="1135" y="23"/>
                    <a:pt x="1136" y="21"/>
                    <a:pt x="1137" y="18"/>
                  </a:cubicBezTo>
                  <a:cubicBezTo>
                    <a:pt x="1138" y="16"/>
                    <a:pt x="1140" y="14"/>
                    <a:pt x="1142" y="13"/>
                  </a:cubicBezTo>
                  <a:cubicBezTo>
                    <a:pt x="1144" y="12"/>
                    <a:pt x="1146" y="11"/>
                    <a:pt x="1149" y="11"/>
                  </a:cubicBezTo>
                  <a:cubicBezTo>
                    <a:pt x="1153" y="11"/>
                    <a:pt x="1156" y="13"/>
                    <a:pt x="1159" y="15"/>
                  </a:cubicBezTo>
                  <a:cubicBezTo>
                    <a:pt x="1159" y="12"/>
                    <a:pt x="1159" y="12"/>
                    <a:pt x="1159" y="12"/>
                  </a:cubicBezTo>
                  <a:cubicBezTo>
                    <a:pt x="1164" y="12"/>
                    <a:pt x="1164" y="12"/>
                    <a:pt x="1164" y="12"/>
                  </a:cubicBezTo>
                  <a:cubicBezTo>
                    <a:pt x="1164" y="36"/>
                    <a:pt x="1164" y="36"/>
                    <a:pt x="1164" y="36"/>
                  </a:cubicBezTo>
                  <a:cubicBezTo>
                    <a:pt x="1164" y="41"/>
                    <a:pt x="1163" y="44"/>
                    <a:pt x="1162" y="46"/>
                  </a:cubicBezTo>
                  <a:cubicBezTo>
                    <a:pt x="1161" y="48"/>
                    <a:pt x="1160" y="49"/>
                    <a:pt x="1157" y="50"/>
                  </a:cubicBezTo>
                  <a:cubicBezTo>
                    <a:pt x="1155" y="51"/>
                    <a:pt x="1152" y="52"/>
                    <a:pt x="1149" y="52"/>
                  </a:cubicBezTo>
                  <a:cubicBezTo>
                    <a:pt x="1145" y="52"/>
                    <a:pt x="1142" y="51"/>
                    <a:pt x="1140" y="50"/>
                  </a:cubicBezTo>
                  <a:cubicBezTo>
                    <a:pt x="1137" y="48"/>
                    <a:pt x="1136" y="45"/>
                    <a:pt x="1136" y="43"/>
                  </a:cubicBezTo>
                  <a:close/>
                  <a:moveTo>
                    <a:pt x="1141" y="26"/>
                  </a:moveTo>
                  <a:cubicBezTo>
                    <a:pt x="1141" y="29"/>
                    <a:pt x="1142" y="32"/>
                    <a:pt x="1143" y="34"/>
                  </a:cubicBezTo>
                  <a:cubicBezTo>
                    <a:pt x="1145" y="35"/>
                    <a:pt x="1147" y="36"/>
                    <a:pt x="1150" y="36"/>
                  </a:cubicBezTo>
                  <a:cubicBezTo>
                    <a:pt x="1152" y="36"/>
                    <a:pt x="1154" y="35"/>
                    <a:pt x="1156" y="34"/>
                  </a:cubicBezTo>
                  <a:cubicBezTo>
                    <a:pt x="1158" y="32"/>
                    <a:pt x="1159" y="29"/>
                    <a:pt x="1159" y="26"/>
                  </a:cubicBezTo>
                  <a:cubicBezTo>
                    <a:pt x="1159" y="22"/>
                    <a:pt x="1158" y="20"/>
                    <a:pt x="1156" y="18"/>
                  </a:cubicBezTo>
                  <a:cubicBezTo>
                    <a:pt x="1154" y="16"/>
                    <a:pt x="1152" y="15"/>
                    <a:pt x="1150" y="15"/>
                  </a:cubicBezTo>
                  <a:cubicBezTo>
                    <a:pt x="1147" y="15"/>
                    <a:pt x="1145" y="16"/>
                    <a:pt x="1143" y="18"/>
                  </a:cubicBezTo>
                  <a:cubicBezTo>
                    <a:pt x="1142" y="20"/>
                    <a:pt x="1141" y="22"/>
                    <a:pt x="1141" y="26"/>
                  </a:cubicBezTo>
                  <a:close/>
                  <a:moveTo>
                    <a:pt x="231" y="40"/>
                  </a:moveTo>
                  <a:cubicBezTo>
                    <a:pt x="231" y="12"/>
                    <a:pt x="231" y="12"/>
                    <a:pt x="231" y="12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9" y="13"/>
                    <a:pt x="242" y="11"/>
                    <a:pt x="246" y="11"/>
                  </a:cubicBezTo>
                  <a:cubicBezTo>
                    <a:pt x="248" y="11"/>
                    <a:pt x="250" y="11"/>
                    <a:pt x="251" y="12"/>
                  </a:cubicBezTo>
                  <a:cubicBezTo>
                    <a:pt x="253" y="13"/>
                    <a:pt x="254" y="14"/>
                    <a:pt x="255" y="15"/>
                  </a:cubicBezTo>
                  <a:cubicBezTo>
                    <a:pt x="256" y="16"/>
                    <a:pt x="256" y="17"/>
                    <a:pt x="257" y="18"/>
                  </a:cubicBezTo>
                  <a:cubicBezTo>
                    <a:pt x="257" y="19"/>
                    <a:pt x="257" y="21"/>
                    <a:pt x="257" y="23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2" y="40"/>
                    <a:pt x="252" y="40"/>
                    <a:pt x="252" y="40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2" y="21"/>
                    <a:pt x="251" y="20"/>
                    <a:pt x="251" y="19"/>
                  </a:cubicBezTo>
                  <a:cubicBezTo>
                    <a:pt x="251" y="18"/>
                    <a:pt x="250" y="17"/>
                    <a:pt x="249" y="16"/>
                  </a:cubicBezTo>
                  <a:cubicBezTo>
                    <a:pt x="248" y="16"/>
                    <a:pt x="247" y="15"/>
                    <a:pt x="245" y="15"/>
                  </a:cubicBezTo>
                  <a:cubicBezTo>
                    <a:pt x="243" y="15"/>
                    <a:pt x="241" y="16"/>
                    <a:pt x="239" y="17"/>
                  </a:cubicBezTo>
                  <a:cubicBezTo>
                    <a:pt x="238" y="19"/>
                    <a:pt x="237" y="21"/>
                    <a:pt x="237" y="25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1" y="40"/>
                    <a:pt x="231" y="40"/>
                    <a:pt x="231" y="40"/>
                  </a:cubicBezTo>
                  <a:close/>
                  <a:moveTo>
                    <a:pt x="663" y="40"/>
                  </a:moveTo>
                  <a:cubicBezTo>
                    <a:pt x="663" y="12"/>
                    <a:pt x="663" y="12"/>
                    <a:pt x="663" y="12"/>
                  </a:cubicBezTo>
                  <a:cubicBezTo>
                    <a:pt x="668" y="12"/>
                    <a:pt x="668" y="12"/>
                    <a:pt x="668" y="12"/>
                  </a:cubicBezTo>
                  <a:cubicBezTo>
                    <a:pt x="668" y="16"/>
                    <a:pt x="668" y="16"/>
                    <a:pt x="668" y="16"/>
                  </a:cubicBezTo>
                  <a:cubicBezTo>
                    <a:pt x="670" y="13"/>
                    <a:pt x="673" y="11"/>
                    <a:pt x="678" y="11"/>
                  </a:cubicBezTo>
                  <a:cubicBezTo>
                    <a:pt x="680" y="11"/>
                    <a:pt x="681" y="11"/>
                    <a:pt x="683" y="12"/>
                  </a:cubicBezTo>
                  <a:cubicBezTo>
                    <a:pt x="685" y="13"/>
                    <a:pt x="686" y="14"/>
                    <a:pt x="686" y="15"/>
                  </a:cubicBezTo>
                  <a:cubicBezTo>
                    <a:pt x="687" y="16"/>
                    <a:pt x="688" y="17"/>
                    <a:pt x="688" y="18"/>
                  </a:cubicBezTo>
                  <a:cubicBezTo>
                    <a:pt x="688" y="19"/>
                    <a:pt x="688" y="21"/>
                    <a:pt x="688" y="23"/>
                  </a:cubicBezTo>
                  <a:cubicBezTo>
                    <a:pt x="688" y="40"/>
                    <a:pt x="688" y="40"/>
                    <a:pt x="688" y="40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83" y="23"/>
                    <a:pt x="683" y="23"/>
                    <a:pt x="683" y="23"/>
                  </a:cubicBezTo>
                  <a:cubicBezTo>
                    <a:pt x="683" y="21"/>
                    <a:pt x="683" y="20"/>
                    <a:pt x="682" y="19"/>
                  </a:cubicBezTo>
                  <a:cubicBezTo>
                    <a:pt x="682" y="18"/>
                    <a:pt x="681" y="17"/>
                    <a:pt x="680" y="16"/>
                  </a:cubicBezTo>
                  <a:cubicBezTo>
                    <a:pt x="679" y="16"/>
                    <a:pt x="678" y="15"/>
                    <a:pt x="677" y="15"/>
                  </a:cubicBezTo>
                  <a:cubicBezTo>
                    <a:pt x="674" y="15"/>
                    <a:pt x="672" y="16"/>
                    <a:pt x="671" y="17"/>
                  </a:cubicBezTo>
                  <a:cubicBezTo>
                    <a:pt x="669" y="19"/>
                    <a:pt x="668" y="21"/>
                    <a:pt x="668" y="25"/>
                  </a:cubicBezTo>
                  <a:cubicBezTo>
                    <a:pt x="668" y="40"/>
                    <a:pt x="668" y="40"/>
                    <a:pt x="668" y="40"/>
                  </a:cubicBezTo>
                  <a:cubicBezTo>
                    <a:pt x="663" y="40"/>
                    <a:pt x="663" y="40"/>
                    <a:pt x="663" y="40"/>
                  </a:cubicBezTo>
                  <a:close/>
                  <a:moveTo>
                    <a:pt x="809" y="40"/>
                  </a:moveTo>
                  <a:cubicBezTo>
                    <a:pt x="809" y="12"/>
                    <a:pt x="809" y="12"/>
                    <a:pt x="809" y="12"/>
                  </a:cubicBezTo>
                  <a:cubicBezTo>
                    <a:pt x="814" y="12"/>
                    <a:pt x="814" y="12"/>
                    <a:pt x="814" y="12"/>
                  </a:cubicBezTo>
                  <a:cubicBezTo>
                    <a:pt x="814" y="16"/>
                    <a:pt x="814" y="16"/>
                    <a:pt x="814" y="16"/>
                  </a:cubicBezTo>
                  <a:cubicBezTo>
                    <a:pt x="817" y="13"/>
                    <a:pt x="820" y="11"/>
                    <a:pt x="824" y="11"/>
                  </a:cubicBezTo>
                  <a:cubicBezTo>
                    <a:pt x="826" y="11"/>
                    <a:pt x="828" y="11"/>
                    <a:pt x="830" y="12"/>
                  </a:cubicBezTo>
                  <a:cubicBezTo>
                    <a:pt x="831" y="13"/>
                    <a:pt x="832" y="14"/>
                    <a:pt x="833" y="15"/>
                  </a:cubicBezTo>
                  <a:cubicBezTo>
                    <a:pt x="834" y="16"/>
                    <a:pt x="834" y="17"/>
                    <a:pt x="835" y="18"/>
                  </a:cubicBezTo>
                  <a:cubicBezTo>
                    <a:pt x="835" y="19"/>
                    <a:pt x="835" y="21"/>
                    <a:pt x="835" y="23"/>
                  </a:cubicBezTo>
                  <a:cubicBezTo>
                    <a:pt x="835" y="40"/>
                    <a:pt x="835" y="40"/>
                    <a:pt x="835" y="4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830" y="23"/>
                    <a:pt x="830" y="23"/>
                    <a:pt x="830" y="23"/>
                  </a:cubicBezTo>
                  <a:cubicBezTo>
                    <a:pt x="830" y="21"/>
                    <a:pt x="830" y="20"/>
                    <a:pt x="829" y="19"/>
                  </a:cubicBezTo>
                  <a:cubicBezTo>
                    <a:pt x="829" y="18"/>
                    <a:pt x="828" y="17"/>
                    <a:pt x="827" y="16"/>
                  </a:cubicBezTo>
                  <a:cubicBezTo>
                    <a:pt x="826" y="16"/>
                    <a:pt x="825" y="15"/>
                    <a:pt x="823" y="15"/>
                  </a:cubicBezTo>
                  <a:cubicBezTo>
                    <a:pt x="821" y="15"/>
                    <a:pt x="819" y="16"/>
                    <a:pt x="817" y="17"/>
                  </a:cubicBezTo>
                  <a:cubicBezTo>
                    <a:pt x="816" y="19"/>
                    <a:pt x="815" y="21"/>
                    <a:pt x="815" y="25"/>
                  </a:cubicBezTo>
                  <a:cubicBezTo>
                    <a:pt x="815" y="40"/>
                    <a:pt x="815" y="40"/>
                    <a:pt x="815" y="40"/>
                  </a:cubicBezTo>
                  <a:cubicBezTo>
                    <a:pt x="809" y="40"/>
                    <a:pt x="809" y="40"/>
                    <a:pt x="809" y="40"/>
                  </a:cubicBezTo>
                  <a:close/>
                  <a:moveTo>
                    <a:pt x="1020" y="40"/>
                  </a:moveTo>
                  <a:cubicBezTo>
                    <a:pt x="1020" y="12"/>
                    <a:pt x="1020" y="12"/>
                    <a:pt x="1020" y="12"/>
                  </a:cubicBezTo>
                  <a:cubicBezTo>
                    <a:pt x="1025" y="12"/>
                    <a:pt x="1025" y="12"/>
                    <a:pt x="1025" y="12"/>
                  </a:cubicBezTo>
                  <a:cubicBezTo>
                    <a:pt x="1025" y="16"/>
                    <a:pt x="1025" y="16"/>
                    <a:pt x="1025" y="16"/>
                  </a:cubicBezTo>
                  <a:cubicBezTo>
                    <a:pt x="1027" y="13"/>
                    <a:pt x="1031" y="11"/>
                    <a:pt x="1035" y="11"/>
                  </a:cubicBezTo>
                  <a:cubicBezTo>
                    <a:pt x="1037" y="11"/>
                    <a:pt x="1039" y="11"/>
                    <a:pt x="1040" y="12"/>
                  </a:cubicBezTo>
                  <a:cubicBezTo>
                    <a:pt x="1042" y="13"/>
                    <a:pt x="1043" y="14"/>
                    <a:pt x="1044" y="15"/>
                  </a:cubicBezTo>
                  <a:cubicBezTo>
                    <a:pt x="1045" y="16"/>
                    <a:pt x="1045" y="17"/>
                    <a:pt x="1046" y="18"/>
                  </a:cubicBezTo>
                  <a:cubicBezTo>
                    <a:pt x="1046" y="19"/>
                    <a:pt x="1046" y="21"/>
                    <a:pt x="1046" y="23"/>
                  </a:cubicBezTo>
                  <a:cubicBezTo>
                    <a:pt x="1046" y="40"/>
                    <a:pt x="1046" y="40"/>
                    <a:pt x="1046" y="40"/>
                  </a:cubicBezTo>
                  <a:cubicBezTo>
                    <a:pt x="1040" y="40"/>
                    <a:pt x="1040" y="40"/>
                    <a:pt x="1040" y="40"/>
                  </a:cubicBezTo>
                  <a:cubicBezTo>
                    <a:pt x="1040" y="23"/>
                    <a:pt x="1040" y="23"/>
                    <a:pt x="1040" y="23"/>
                  </a:cubicBezTo>
                  <a:cubicBezTo>
                    <a:pt x="1040" y="21"/>
                    <a:pt x="1040" y="20"/>
                    <a:pt x="1040" y="19"/>
                  </a:cubicBezTo>
                  <a:cubicBezTo>
                    <a:pt x="1039" y="18"/>
                    <a:pt x="1039" y="17"/>
                    <a:pt x="1038" y="16"/>
                  </a:cubicBezTo>
                  <a:cubicBezTo>
                    <a:pt x="1037" y="16"/>
                    <a:pt x="1035" y="15"/>
                    <a:pt x="1034" y="15"/>
                  </a:cubicBezTo>
                  <a:cubicBezTo>
                    <a:pt x="1032" y="15"/>
                    <a:pt x="1030" y="16"/>
                    <a:pt x="1028" y="17"/>
                  </a:cubicBezTo>
                  <a:cubicBezTo>
                    <a:pt x="1026" y="19"/>
                    <a:pt x="1026" y="21"/>
                    <a:pt x="1026" y="25"/>
                  </a:cubicBezTo>
                  <a:cubicBezTo>
                    <a:pt x="1026" y="40"/>
                    <a:pt x="1026" y="40"/>
                    <a:pt x="1026" y="40"/>
                  </a:cubicBezTo>
                  <a:cubicBezTo>
                    <a:pt x="1020" y="40"/>
                    <a:pt x="1020" y="40"/>
                    <a:pt x="1020" y="40"/>
                  </a:cubicBezTo>
                  <a:close/>
                  <a:moveTo>
                    <a:pt x="796" y="36"/>
                  </a:moveTo>
                  <a:cubicBezTo>
                    <a:pt x="795" y="37"/>
                    <a:pt x="794" y="38"/>
                    <a:pt x="792" y="39"/>
                  </a:cubicBezTo>
                  <a:cubicBezTo>
                    <a:pt x="790" y="40"/>
                    <a:pt x="788" y="41"/>
                    <a:pt x="786" y="41"/>
                  </a:cubicBezTo>
                  <a:cubicBezTo>
                    <a:pt x="782" y="41"/>
                    <a:pt x="779" y="39"/>
                    <a:pt x="776" y="36"/>
                  </a:cubicBezTo>
                  <a:cubicBezTo>
                    <a:pt x="773" y="34"/>
                    <a:pt x="772" y="30"/>
                    <a:pt x="772" y="26"/>
                  </a:cubicBezTo>
                  <a:cubicBezTo>
                    <a:pt x="772" y="21"/>
                    <a:pt x="773" y="18"/>
                    <a:pt x="776" y="15"/>
                  </a:cubicBezTo>
                  <a:cubicBezTo>
                    <a:pt x="779" y="12"/>
                    <a:pt x="782" y="11"/>
                    <a:pt x="786" y="11"/>
                  </a:cubicBezTo>
                  <a:cubicBezTo>
                    <a:pt x="789" y="11"/>
                    <a:pt x="790" y="11"/>
                    <a:pt x="792" y="12"/>
                  </a:cubicBezTo>
                  <a:cubicBezTo>
                    <a:pt x="794" y="13"/>
                    <a:pt x="795" y="14"/>
                    <a:pt x="796" y="15"/>
                  </a:cubicBezTo>
                  <a:cubicBezTo>
                    <a:pt x="796" y="12"/>
                    <a:pt x="796" y="12"/>
                    <a:pt x="796" y="12"/>
                  </a:cubicBezTo>
                  <a:cubicBezTo>
                    <a:pt x="801" y="12"/>
                    <a:pt x="801" y="12"/>
                    <a:pt x="801" y="12"/>
                  </a:cubicBezTo>
                  <a:cubicBezTo>
                    <a:pt x="801" y="40"/>
                    <a:pt x="801" y="40"/>
                    <a:pt x="801" y="40"/>
                  </a:cubicBezTo>
                  <a:cubicBezTo>
                    <a:pt x="796" y="40"/>
                    <a:pt x="796" y="40"/>
                    <a:pt x="796" y="40"/>
                  </a:cubicBezTo>
                  <a:cubicBezTo>
                    <a:pt x="796" y="36"/>
                    <a:pt x="796" y="36"/>
                    <a:pt x="796" y="36"/>
                  </a:cubicBezTo>
                  <a:close/>
                  <a:moveTo>
                    <a:pt x="796" y="25"/>
                  </a:moveTo>
                  <a:cubicBezTo>
                    <a:pt x="796" y="23"/>
                    <a:pt x="795" y="20"/>
                    <a:pt x="793" y="18"/>
                  </a:cubicBezTo>
                  <a:cubicBezTo>
                    <a:pt x="791" y="16"/>
                    <a:pt x="789" y="15"/>
                    <a:pt x="787" y="15"/>
                  </a:cubicBezTo>
                  <a:cubicBezTo>
                    <a:pt x="784" y="15"/>
                    <a:pt x="782" y="16"/>
                    <a:pt x="780" y="18"/>
                  </a:cubicBezTo>
                  <a:cubicBezTo>
                    <a:pt x="778" y="20"/>
                    <a:pt x="777" y="23"/>
                    <a:pt x="777" y="26"/>
                  </a:cubicBezTo>
                  <a:cubicBezTo>
                    <a:pt x="777" y="29"/>
                    <a:pt x="778" y="31"/>
                    <a:pt x="780" y="33"/>
                  </a:cubicBezTo>
                  <a:cubicBezTo>
                    <a:pt x="782" y="35"/>
                    <a:pt x="784" y="36"/>
                    <a:pt x="786" y="36"/>
                  </a:cubicBezTo>
                  <a:cubicBezTo>
                    <a:pt x="789" y="36"/>
                    <a:pt x="791" y="35"/>
                    <a:pt x="793" y="33"/>
                  </a:cubicBezTo>
                  <a:cubicBezTo>
                    <a:pt x="795" y="31"/>
                    <a:pt x="796" y="28"/>
                    <a:pt x="796" y="25"/>
                  </a:cubicBezTo>
                  <a:close/>
                  <a:moveTo>
                    <a:pt x="432" y="12"/>
                  </a:moveTo>
                  <a:cubicBezTo>
                    <a:pt x="438" y="12"/>
                    <a:pt x="438" y="12"/>
                    <a:pt x="438" y="12"/>
                  </a:cubicBezTo>
                  <a:cubicBezTo>
                    <a:pt x="447" y="33"/>
                    <a:pt x="447" y="33"/>
                    <a:pt x="447" y="33"/>
                  </a:cubicBezTo>
                  <a:cubicBezTo>
                    <a:pt x="456" y="12"/>
                    <a:pt x="456" y="12"/>
                    <a:pt x="456" y="12"/>
                  </a:cubicBezTo>
                  <a:cubicBezTo>
                    <a:pt x="461" y="12"/>
                    <a:pt x="461" y="12"/>
                    <a:pt x="461" y="12"/>
                  </a:cubicBezTo>
                  <a:cubicBezTo>
                    <a:pt x="445" y="52"/>
                    <a:pt x="445" y="52"/>
                    <a:pt x="445" y="52"/>
                  </a:cubicBezTo>
                  <a:cubicBezTo>
                    <a:pt x="440" y="52"/>
                    <a:pt x="440" y="52"/>
                    <a:pt x="440" y="52"/>
                  </a:cubicBezTo>
                  <a:cubicBezTo>
                    <a:pt x="444" y="40"/>
                    <a:pt x="444" y="40"/>
                    <a:pt x="444" y="40"/>
                  </a:cubicBezTo>
                  <a:lnTo>
                    <a:pt x="432" y="12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0C261A7-0831-4B14-84B0-979F6FFA4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9825" y="3763963"/>
              <a:ext cx="334963" cy="463550"/>
            </a:xfrm>
            <a:custGeom>
              <a:avLst/>
              <a:gdLst>
                <a:gd name="T0" fmla="*/ 90 w 129"/>
                <a:gd name="T1" fmla="*/ 10 h 179"/>
                <a:gd name="T2" fmla="*/ 94 w 129"/>
                <a:gd name="T3" fmla="*/ 30 h 179"/>
                <a:gd name="T4" fmla="*/ 93 w 129"/>
                <a:gd name="T5" fmla="*/ 50 h 179"/>
                <a:gd name="T6" fmla="*/ 91 w 129"/>
                <a:gd name="T7" fmla="*/ 69 h 179"/>
                <a:gd name="T8" fmla="*/ 101 w 129"/>
                <a:gd name="T9" fmla="*/ 64 h 179"/>
                <a:gd name="T10" fmla="*/ 115 w 129"/>
                <a:gd name="T11" fmla="*/ 49 h 179"/>
                <a:gd name="T12" fmla="*/ 119 w 129"/>
                <a:gd name="T13" fmla="*/ 31 h 179"/>
                <a:gd name="T14" fmla="*/ 121 w 129"/>
                <a:gd name="T15" fmla="*/ 24 h 179"/>
                <a:gd name="T16" fmla="*/ 121 w 129"/>
                <a:gd name="T17" fmla="*/ 52 h 179"/>
                <a:gd name="T18" fmla="*/ 112 w 129"/>
                <a:gd name="T19" fmla="*/ 68 h 179"/>
                <a:gd name="T20" fmla="*/ 99 w 129"/>
                <a:gd name="T21" fmla="*/ 93 h 179"/>
                <a:gd name="T22" fmla="*/ 82 w 129"/>
                <a:gd name="T23" fmla="*/ 115 h 179"/>
                <a:gd name="T24" fmla="*/ 77 w 129"/>
                <a:gd name="T25" fmla="*/ 122 h 179"/>
                <a:gd name="T26" fmla="*/ 65 w 129"/>
                <a:gd name="T27" fmla="*/ 149 h 179"/>
                <a:gd name="T28" fmla="*/ 80 w 129"/>
                <a:gd name="T29" fmla="*/ 148 h 179"/>
                <a:gd name="T30" fmla="*/ 120 w 129"/>
                <a:gd name="T31" fmla="*/ 149 h 179"/>
                <a:gd name="T32" fmla="*/ 122 w 129"/>
                <a:gd name="T33" fmla="*/ 162 h 179"/>
                <a:gd name="T34" fmla="*/ 103 w 129"/>
                <a:gd name="T35" fmla="*/ 175 h 179"/>
                <a:gd name="T36" fmla="*/ 96 w 129"/>
                <a:gd name="T37" fmla="*/ 175 h 179"/>
                <a:gd name="T38" fmla="*/ 108 w 129"/>
                <a:gd name="T39" fmla="*/ 160 h 179"/>
                <a:gd name="T40" fmla="*/ 83 w 129"/>
                <a:gd name="T41" fmla="*/ 154 h 179"/>
                <a:gd name="T42" fmla="*/ 61 w 129"/>
                <a:gd name="T43" fmla="*/ 154 h 179"/>
                <a:gd name="T44" fmla="*/ 47 w 129"/>
                <a:gd name="T45" fmla="*/ 170 h 179"/>
                <a:gd name="T46" fmla="*/ 31 w 129"/>
                <a:gd name="T47" fmla="*/ 178 h 179"/>
                <a:gd name="T48" fmla="*/ 45 w 129"/>
                <a:gd name="T49" fmla="*/ 136 h 179"/>
                <a:gd name="T50" fmla="*/ 37 w 129"/>
                <a:gd name="T51" fmla="*/ 124 h 179"/>
                <a:gd name="T52" fmla="*/ 11 w 129"/>
                <a:gd name="T53" fmla="*/ 126 h 179"/>
                <a:gd name="T54" fmla="*/ 1 w 129"/>
                <a:gd name="T55" fmla="*/ 120 h 179"/>
                <a:gd name="T56" fmla="*/ 12 w 129"/>
                <a:gd name="T57" fmla="*/ 110 h 179"/>
                <a:gd name="T58" fmla="*/ 52 w 129"/>
                <a:gd name="T59" fmla="*/ 93 h 179"/>
                <a:gd name="T60" fmla="*/ 64 w 129"/>
                <a:gd name="T61" fmla="*/ 75 h 179"/>
                <a:gd name="T62" fmla="*/ 71 w 129"/>
                <a:gd name="T63" fmla="*/ 46 h 179"/>
                <a:gd name="T64" fmla="*/ 77 w 129"/>
                <a:gd name="T65" fmla="*/ 18 h 179"/>
                <a:gd name="T66" fmla="*/ 84 w 129"/>
                <a:gd name="T6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9" h="179">
                  <a:moveTo>
                    <a:pt x="84" y="0"/>
                  </a:moveTo>
                  <a:cubicBezTo>
                    <a:pt x="88" y="0"/>
                    <a:pt x="88" y="6"/>
                    <a:pt x="90" y="10"/>
                  </a:cubicBezTo>
                  <a:cubicBezTo>
                    <a:pt x="90" y="12"/>
                    <a:pt x="92" y="14"/>
                    <a:pt x="92" y="16"/>
                  </a:cubicBezTo>
                  <a:cubicBezTo>
                    <a:pt x="93" y="20"/>
                    <a:pt x="94" y="25"/>
                    <a:pt x="94" y="30"/>
                  </a:cubicBezTo>
                  <a:cubicBezTo>
                    <a:pt x="94" y="32"/>
                    <a:pt x="93" y="38"/>
                    <a:pt x="93" y="40"/>
                  </a:cubicBezTo>
                  <a:cubicBezTo>
                    <a:pt x="93" y="43"/>
                    <a:pt x="93" y="46"/>
                    <a:pt x="93" y="50"/>
                  </a:cubicBezTo>
                  <a:cubicBezTo>
                    <a:pt x="93" y="52"/>
                    <a:pt x="93" y="55"/>
                    <a:pt x="92" y="57"/>
                  </a:cubicBezTo>
                  <a:cubicBezTo>
                    <a:pt x="92" y="58"/>
                    <a:pt x="90" y="68"/>
                    <a:pt x="91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6" y="69"/>
                    <a:pt x="98" y="66"/>
                    <a:pt x="101" y="64"/>
                  </a:cubicBezTo>
                  <a:cubicBezTo>
                    <a:pt x="105" y="62"/>
                    <a:pt x="106" y="60"/>
                    <a:pt x="109" y="57"/>
                  </a:cubicBezTo>
                  <a:cubicBezTo>
                    <a:pt x="111" y="56"/>
                    <a:pt x="114" y="50"/>
                    <a:pt x="115" y="49"/>
                  </a:cubicBezTo>
                  <a:cubicBezTo>
                    <a:pt x="118" y="44"/>
                    <a:pt x="118" y="44"/>
                    <a:pt x="119" y="38"/>
                  </a:cubicBezTo>
                  <a:cubicBezTo>
                    <a:pt x="119" y="35"/>
                    <a:pt x="119" y="34"/>
                    <a:pt x="119" y="31"/>
                  </a:cubicBezTo>
                  <a:cubicBezTo>
                    <a:pt x="118" y="27"/>
                    <a:pt x="117" y="25"/>
                    <a:pt x="117" y="23"/>
                  </a:cubicBezTo>
                  <a:cubicBezTo>
                    <a:pt x="116" y="20"/>
                    <a:pt x="121" y="23"/>
                    <a:pt x="121" y="24"/>
                  </a:cubicBezTo>
                  <a:cubicBezTo>
                    <a:pt x="124" y="28"/>
                    <a:pt x="127" y="37"/>
                    <a:pt x="125" y="44"/>
                  </a:cubicBezTo>
                  <a:cubicBezTo>
                    <a:pt x="124" y="46"/>
                    <a:pt x="122" y="50"/>
                    <a:pt x="121" y="52"/>
                  </a:cubicBezTo>
                  <a:cubicBezTo>
                    <a:pt x="121" y="54"/>
                    <a:pt x="119" y="57"/>
                    <a:pt x="118" y="59"/>
                  </a:cubicBezTo>
                  <a:cubicBezTo>
                    <a:pt x="115" y="63"/>
                    <a:pt x="114" y="65"/>
                    <a:pt x="112" y="68"/>
                  </a:cubicBezTo>
                  <a:cubicBezTo>
                    <a:pt x="109" y="71"/>
                    <a:pt x="109" y="71"/>
                    <a:pt x="107" y="75"/>
                  </a:cubicBezTo>
                  <a:cubicBezTo>
                    <a:pt x="104" y="81"/>
                    <a:pt x="103" y="87"/>
                    <a:pt x="99" y="93"/>
                  </a:cubicBezTo>
                  <a:cubicBezTo>
                    <a:pt x="95" y="100"/>
                    <a:pt x="94" y="102"/>
                    <a:pt x="88" y="108"/>
                  </a:cubicBezTo>
                  <a:cubicBezTo>
                    <a:pt x="86" y="110"/>
                    <a:pt x="84" y="113"/>
                    <a:pt x="82" y="115"/>
                  </a:cubicBezTo>
                  <a:cubicBezTo>
                    <a:pt x="80" y="116"/>
                    <a:pt x="79" y="117"/>
                    <a:pt x="78" y="119"/>
                  </a:cubicBezTo>
                  <a:cubicBezTo>
                    <a:pt x="78" y="120"/>
                    <a:pt x="77" y="121"/>
                    <a:pt x="77" y="122"/>
                  </a:cubicBezTo>
                  <a:cubicBezTo>
                    <a:pt x="74" y="129"/>
                    <a:pt x="71" y="136"/>
                    <a:pt x="67" y="142"/>
                  </a:cubicBezTo>
                  <a:cubicBezTo>
                    <a:pt x="66" y="144"/>
                    <a:pt x="61" y="148"/>
                    <a:pt x="65" y="149"/>
                  </a:cubicBezTo>
                  <a:cubicBezTo>
                    <a:pt x="66" y="150"/>
                    <a:pt x="68" y="150"/>
                    <a:pt x="71" y="149"/>
                  </a:cubicBezTo>
                  <a:cubicBezTo>
                    <a:pt x="74" y="149"/>
                    <a:pt x="78" y="148"/>
                    <a:pt x="80" y="148"/>
                  </a:cubicBezTo>
                  <a:cubicBezTo>
                    <a:pt x="83" y="147"/>
                    <a:pt x="96" y="146"/>
                    <a:pt x="100" y="146"/>
                  </a:cubicBezTo>
                  <a:cubicBezTo>
                    <a:pt x="109" y="146"/>
                    <a:pt x="113" y="146"/>
                    <a:pt x="120" y="149"/>
                  </a:cubicBezTo>
                  <a:cubicBezTo>
                    <a:pt x="123" y="151"/>
                    <a:pt x="129" y="155"/>
                    <a:pt x="127" y="161"/>
                  </a:cubicBezTo>
                  <a:cubicBezTo>
                    <a:pt x="127" y="162"/>
                    <a:pt x="124" y="162"/>
                    <a:pt x="122" y="162"/>
                  </a:cubicBezTo>
                  <a:cubicBezTo>
                    <a:pt x="119" y="163"/>
                    <a:pt x="121" y="165"/>
                    <a:pt x="114" y="168"/>
                  </a:cubicBezTo>
                  <a:cubicBezTo>
                    <a:pt x="109" y="171"/>
                    <a:pt x="107" y="172"/>
                    <a:pt x="103" y="175"/>
                  </a:cubicBezTo>
                  <a:cubicBezTo>
                    <a:pt x="102" y="175"/>
                    <a:pt x="96" y="178"/>
                    <a:pt x="95" y="177"/>
                  </a:cubicBezTo>
                  <a:cubicBezTo>
                    <a:pt x="95" y="176"/>
                    <a:pt x="95" y="176"/>
                    <a:pt x="96" y="175"/>
                  </a:cubicBezTo>
                  <a:cubicBezTo>
                    <a:pt x="97" y="174"/>
                    <a:pt x="101" y="171"/>
                    <a:pt x="102" y="169"/>
                  </a:cubicBezTo>
                  <a:cubicBezTo>
                    <a:pt x="104" y="167"/>
                    <a:pt x="108" y="162"/>
                    <a:pt x="108" y="160"/>
                  </a:cubicBezTo>
                  <a:cubicBezTo>
                    <a:pt x="108" y="156"/>
                    <a:pt x="100" y="155"/>
                    <a:pt x="93" y="155"/>
                  </a:cubicBezTo>
                  <a:cubicBezTo>
                    <a:pt x="89" y="155"/>
                    <a:pt x="88" y="154"/>
                    <a:pt x="83" y="154"/>
                  </a:cubicBezTo>
                  <a:cubicBezTo>
                    <a:pt x="80" y="153"/>
                    <a:pt x="74" y="154"/>
                    <a:pt x="70" y="153"/>
                  </a:cubicBezTo>
                  <a:cubicBezTo>
                    <a:pt x="67" y="153"/>
                    <a:pt x="63" y="153"/>
                    <a:pt x="61" y="154"/>
                  </a:cubicBezTo>
                  <a:cubicBezTo>
                    <a:pt x="58" y="158"/>
                    <a:pt x="57" y="164"/>
                    <a:pt x="53" y="167"/>
                  </a:cubicBezTo>
                  <a:cubicBezTo>
                    <a:pt x="51" y="168"/>
                    <a:pt x="49" y="169"/>
                    <a:pt x="47" y="170"/>
                  </a:cubicBezTo>
                  <a:cubicBezTo>
                    <a:pt x="44" y="172"/>
                    <a:pt x="42" y="175"/>
                    <a:pt x="38" y="177"/>
                  </a:cubicBezTo>
                  <a:cubicBezTo>
                    <a:pt x="37" y="178"/>
                    <a:pt x="32" y="179"/>
                    <a:pt x="31" y="178"/>
                  </a:cubicBezTo>
                  <a:cubicBezTo>
                    <a:pt x="26" y="174"/>
                    <a:pt x="29" y="168"/>
                    <a:pt x="32" y="164"/>
                  </a:cubicBezTo>
                  <a:cubicBezTo>
                    <a:pt x="37" y="156"/>
                    <a:pt x="42" y="145"/>
                    <a:pt x="45" y="136"/>
                  </a:cubicBezTo>
                  <a:cubicBezTo>
                    <a:pt x="45" y="134"/>
                    <a:pt x="49" y="127"/>
                    <a:pt x="49" y="125"/>
                  </a:cubicBezTo>
                  <a:cubicBezTo>
                    <a:pt x="48" y="119"/>
                    <a:pt x="41" y="124"/>
                    <a:pt x="37" y="124"/>
                  </a:cubicBezTo>
                  <a:cubicBezTo>
                    <a:pt x="35" y="124"/>
                    <a:pt x="28" y="125"/>
                    <a:pt x="26" y="126"/>
                  </a:cubicBezTo>
                  <a:cubicBezTo>
                    <a:pt x="23" y="126"/>
                    <a:pt x="13" y="127"/>
                    <a:pt x="11" y="126"/>
                  </a:cubicBezTo>
                  <a:cubicBezTo>
                    <a:pt x="8" y="125"/>
                    <a:pt x="7" y="124"/>
                    <a:pt x="4" y="124"/>
                  </a:cubicBezTo>
                  <a:cubicBezTo>
                    <a:pt x="3" y="123"/>
                    <a:pt x="1" y="121"/>
                    <a:pt x="1" y="120"/>
                  </a:cubicBezTo>
                  <a:cubicBezTo>
                    <a:pt x="0" y="117"/>
                    <a:pt x="0" y="115"/>
                    <a:pt x="1" y="114"/>
                  </a:cubicBezTo>
                  <a:cubicBezTo>
                    <a:pt x="3" y="111"/>
                    <a:pt x="9" y="111"/>
                    <a:pt x="12" y="110"/>
                  </a:cubicBezTo>
                  <a:cubicBezTo>
                    <a:pt x="23" y="106"/>
                    <a:pt x="33" y="104"/>
                    <a:pt x="42" y="98"/>
                  </a:cubicBezTo>
                  <a:cubicBezTo>
                    <a:pt x="46" y="96"/>
                    <a:pt x="49" y="96"/>
                    <a:pt x="52" y="93"/>
                  </a:cubicBezTo>
                  <a:cubicBezTo>
                    <a:pt x="56" y="91"/>
                    <a:pt x="58" y="91"/>
                    <a:pt x="60" y="87"/>
                  </a:cubicBezTo>
                  <a:cubicBezTo>
                    <a:pt x="61" y="85"/>
                    <a:pt x="63" y="78"/>
                    <a:pt x="64" y="75"/>
                  </a:cubicBezTo>
                  <a:cubicBezTo>
                    <a:pt x="65" y="70"/>
                    <a:pt x="65" y="66"/>
                    <a:pt x="67" y="61"/>
                  </a:cubicBezTo>
                  <a:cubicBezTo>
                    <a:pt x="68" y="57"/>
                    <a:pt x="70" y="49"/>
                    <a:pt x="71" y="46"/>
                  </a:cubicBezTo>
                  <a:cubicBezTo>
                    <a:pt x="72" y="41"/>
                    <a:pt x="74" y="35"/>
                    <a:pt x="75" y="30"/>
                  </a:cubicBezTo>
                  <a:cubicBezTo>
                    <a:pt x="76" y="26"/>
                    <a:pt x="77" y="22"/>
                    <a:pt x="77" y="18"/>
                  </a:cubicBezTo>
                  <a:cubicBezTo>
                    <a:pt x="78" y="14"/>
                    <a:pt x="79" y="10"/>
                    <a:pt x="80" y="6"/>
                  </a:cubicBezTo>
                  <a:cubicBezTo>
                    <a:pt x="80" y="3"/>
                    <a:pt x="81" y="1"/>
                    <a:pt x="84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7BB48D4-9DD8-4576-8AB4-05EDD2328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7138" y="3724276"/>
              <a:ext cx="392113" cy="658813"/>
            </a:xfrm>
            <a:custGeom>
              <a:avLst/>
              <a:gdLst>
                <a:gd name="T0" fmla="*/ 31 w 151"/>
                <a:gd name="T1" fmla="*/ 139 h 254"/>
                <a:gd name="T2" fmla="*/ 35 w 151"/>
                <a:gd name="T3" fmla="*/ 151 h 254"/>
                <a:gd name="T4" fmla="*/ 35 w 151"/>
                <a:gd name="T5" fmla="*/ 121 h 254"/>
                <a:gd name="T6" fmla="*/ 54 w 151"/>
                <a:gd name="T7" fmla="*/ 61 h 254"/>
                <a:gd name="T8" fmla="*/ 57 w 151"/>
                <a:gd name="T9" fmla="*/ 86 h 254"/>
                <a:gd name="T10" fmla="*/ 49 w 151"/>
                <a:gd name="T11" fmla="*/ 103 h 254"/>
                <a:gd name="T12" fmla="*/ 46 w 151"/>
                <a:gd name="T13" fmla="*/ 137 h 254"/>
                <a:gd name="T14" fmla="*/ 47 w 151"/>
                <a:gd name="T15" fmla="*/ 184 h 254"/>
                <a:gd name="T16" fmla="*/ 40 w 151"/>
                <a:gd name="T17" fmla="*/ 213 h 254"/>
                <a:gd name="T18" fmla="*/ 39 w 151"/>
                <a:gd name="T19" fmla="*/ 200 h 254"/>
                <a:gd name="T20" fmla="*/ 37 w 151"/>
                <a:gd name="T21" fmla="*/ 173 h 254"/>
                <a:gd name="T22" fmla="*/ 15 w 151"/>
                <a:gd name="T23" fmla="*/ 162 h 254"/>
                <a:gd name="T24" fmla="*/ 31 w 151"/>
                <a:gd name="T25" fmla="*/ 111 h 254"/>
                <a:gd name="T26" fmla="*/ 38 w 151"/>
                <a:gd name="T27" fmla="*/ 95 h 254"/>
                <a:gd name="T28" fmla="*/ 22 w 151"/>
                <a:gd name="T29" fmla="*/ 102 h 254"/>
                <a:gd name="T30" fmla="*/ 0 w 151"/>
                <a:gd name="T31" fmla="*/ 109 h 254"/>
                <a:gd name="T32" fmla="*/ 12 w 151"/>
                <a:gd name="T33" fmla="*/ 96 h 254"/>
                <a:gd name="T34" fmla="*/ 40 w 151"/>
                <a:gd name="T35" fmla="*/ 78 h 254"/>
                <a:gd name="T36" fmla="*/ 50 w 151"/>
                <a:gd name="T37" fmla="*/ 53 h 254"/>
                <a:gd name="T38" fmla="*/ 101 w 151"/>
                <a:gd name="T39" fmla="*/ 56 h 254"/>
                <a:gd name="T40" fmla="*/ 90 w 151"/>
                <a:gd name="T41" fmla="*/ 58 h 254"/>
                <a:gd name="T42" fmla="*/ 89 w 151"/>
                <a:gd name="T43" fmla="*/ 46 h 254"/>
                <a:gd name="T44" fmla="*/ 128 w 151"/>
                <a:gd name="T45" fmla="*/ 56 h 254"/>
                <a:gd name="T46" fmla="*/ 129 w 151"/>
                <a:gd name="T47" fmla="*/ 76 h 254"/>
                <a:gd name="T48" fmla="*/ 142 w 151"/>
                <a:gd name="T49" fmla="*/ 26 h 254"/>
                <a:gd name="T50" fmla="*/ 133 w 151"/>
                <a:gd name="T51" fmla="*/ 8 h 254"/>
                <a:gd name="T52" fmla="*/ 77 w 151"/>
                <a:gd name="T53" fmla="*/ 16 h 254"/>
                <a:gd name="T54" fmla="*/ 51 w 151"/>
                <a:gd name="T55" fmla="*/ 38 h 254"/>
                <a:gd name="T56" fmla="*/ 63 w 151"/>
                <a:gd name="T57" fmla="*/ 12 h 254"/>
                <a:gd name="T58" fmla="*/ 127 w 151"/>
                <a:gd name="T59" fmla="*/ 8 h 254"/>
                <a:gd name="T60" fmla="*/ 123 w 151"/>
                <a:gd name="T61" fmla="*/ 40 h 254"/>
                <a:gd name="T62" fmla="*/ 117 w 151"/>
                <a:gd name="T63" fmla="*/ 84 h 254"/>
                <a:gd name="T64" fmla="*/ 109 w 151"/>
                <a:gd name="T65" fmla="*/ 102 h 254"/>
                <a:gd name="T66" fmla="*/ 85 w 151"/>
                <a:gd name="T67" fmla="*/ 129 h 254"/>
                <a:gd name="T68" fmla="*/ 93 w 151"/>
                <a:gd name="T69" fmla="*/ 106 h 254"/>
                <a:gd name="T70" fmla="*/ 105 w 151"/>
                <a:gd name="T71" fmla="*/ 86 h 254"/>
                <a:gd name="T72" fmla="*/ 78 w 151"/>
                <a:gd name="T73" fmla="*/ 83 h 254"/>
                <a:gd name="T74" fmla="*/ 80 w 151"/>
                <a:gd name="T75" fmla="*/ 117 h 254"/>
                <a:gd name="T76" fmla="*/ 71 w 151"/>
                <a:gd name="T77" fmla="*/ 139 h 254"/>
                <a:gd name="T78" fmla="*/ 91 w 151"/>
                <a:gd name="T79" fmla="*/ 143 h 254"/>
                <a:gd name="T80" fmla="*/ 115 w 151"/>
                <a:gd name="T81" fmla="*/ 118 h 254"/>
                <a:gd name="T82" fmla="*/ 114 w 151"/>
                <a:gd name="T83" fmla="*/ 195 h 254"/>
                <a:gd name="T84" fmla="*/ 116 w 151"/>
                <a:gd name="T85" fmla="*/ 240 h 254"/>
                <a:gd name="T86" fmla="*/ 122 w 151"/>
                <a:gd name="T87" fmla="*/ 229 h 254"/>
                <a:gd name="T88" fmla="*/ 126 w 151"/>
                <a:gd name="T89" fmla="*/ 190 h 254"/>
                <a:gd name="T90" fmla="*/ 128 w 151"/>
                <a:gd name="T91" fmla="*/ 100 h 254"/>
                <a:gd name="T92" fmla="*/ 146 w 151"/>
                <a:gd name="T93" fmla="*/ 66 h 254"/>
                <a:gd name="T94" fmla="*/ 151 w 151"/>
                <a:gd name="T95" fmla="*/ 42 h 254"/>
                <a:gd name="T96" fmla="*/ 144 w 151"/>
                <a:gd name="T97" fmla="*/ 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254">
                  <a:moveTo>
                    <a:pt x="35" y="121"/>
                  </a:moveTo>
                  <a:cubicBezTo>
                    <a:pt x="34" y="126"/>
                    <a:pt x="33" y="128"/>
                    <a:pt x="32" y="131"/>
                  </a:cubicBezTo>
                  <a:cubicBezTo>
                    <a:pt x="32" y="133"/>
                    <a:pt x="31" y="137"/>
                    <a:pt x="31" y="139"/>
                  </a:cubicBezTo>
                  <a:cubicBezTo>
                    <a:pt x="31" y="143"/>
                    <a:pt x="30" y="146"/>
                    <a:pt x="31" y="149"/>
                  </a:cubicBezTo>
                  <a:cubicBezTo>
                    <a:pt x="31" y="150"/>
                    <a:pt x="30" y="152"/>
                    <a:pt x="31" y="153"/>
                  </a:cubicBezTo>
                  <a:cubicBezTo>
                    <a:pt x="32" y="154"/>
                    <a:pt x="34" y="152"/>
                    <a:pt x="35" y="151"/>
                  </a:cubicBezTo>
                  <a:cubicBezTo>
                    <a:pt x="37" y="149"/>
                    <a:pt x="37" y="133"/>
                    <a:pt x="38" y="126"/>
                  </a:cubicBezTo>
                  <a:cubicBezTo>
                    <a:pt x="38" y="123"/>
                    <a:pt x="40" y="117"/>
                    <a:pt x="39" y="115"/>
                  </a:cubicBezTo>
                  <a:cubicBezTo>
                    <a:pt x="38" y="114"/>
                    <a:pt x="35" y="121"/>
                    <a:pt x="35" y="121"/>
                  </a:cubicBezTo>
                  <a:close/>
                  <a:moveTo>
                    <a:pt x="50" y="53"/>
                  </a:moveTo>
                  <a:cubicBezTo>
                    <a:pt x="50" y="53"/>
                    <a:pt x="51" y="55"/>
                    <a:pt x="52" y="56"/>
                  </a:cubicBezTo>
                  <a:cubicBezTo>
                    <a:pt x="52" y="58"/>
                    <a:pt x="53" y="59"/>
                    <a:pt x="54" y="61"/>
                  </a:cubicBezTo>
                  <a:cubicBezTo>
                    <a:pt x="54" y="65"/>
                    <a:pt x="54" y="70"/>
                    <a:pt x="54" y="71"/>
                  </a:cubicBezTo>
                  <a:cubicBezTo>
                    <a:pt x="54" y="74"/>
                    <a:pt x="54" y="76"/>
                    <a:pt x="55" y="78"/>
                  </a:cubicBezTo>
                  <a:cubicBezTo>
                    <a:pt x="56" y="80"/>
                    <a:pt x="59" y="82"/>
                    <a:pt x="57" y="86"/>
                  </a:cubicBezTo>
                  <a:cubicBezTo>
                    <a:pt x="57" y="87"/>
                    <a:pt x="55" y="87"/>
                    <a:pt x="55" y="88"/>
                  </a:cubicBezTo>
                  <a:cubicBezTo>
                    <a:pt x="55" y="90"/>
                    <a:pt x="55" y="92"/>
                    <a:pt x="54" y="93"/>
                  </a:cubicBezTo>
                  <a:cubicBezTo>
                    <a:pt x="52" y="97"/>
                    <a:pt x="52" y="97"/>
                    <a:pt x="49" y="103"/>
                  </a:cubicBezTo>
                  <a:cubicBezTo>
                    <a:pt x="48" y="105"/>
                    <a:pt x="47" y="108"/>
                    <a:pt x="47" y="113"/>
                  </a:cubicBezTo>
                  <a:cubicBezTo>
                    <a:pt x="46" y="118"/>
                    <a:pt x="46" y="123"/>
                    <a:pt x="46" y="128"/>
                  </a:cubicBezTo>
                  <a:cubicBezTo>
                    <a:pt x="45" y="130"/>
                    <a:pt x="46" y="133"/>
                    <a:pt x="46" y="137"/>
                  </a:cubicBezTo>
                  <a:cubicBezTo>
                    <a:pt x="46" y="141"/>
                    <a:pt x="46" y="146"/>
                    <a:pt x="46" y="150"/>
                  </a:cubicBezTo>
                  <a:cubicBezTo>
                    <a:pt x="46" y="156"/>
                    <a:pt x="46" y="161"/>
                    <a:pt x="47" y="166"/>
                  </a:cubicBezTo>
                  <a:cubicBezTo>
                    <a:pt x="47" y="172"/>
                    <a:pt x="47" y="178"/>
                    <a:pt x="47" y="184"/>
                  </a:cubicBezTo>
                  <a:cubicBezTo>
                    <a:pt x="48" y="191"/>
                    <a:pt x="48" y="199"/>
                    <a:pt x="47" y="206"/>
                  </a:cubicBezTo>
                  <a:cubicBezTo>
                    <a:pt x="47" y="207"/>
                    <a:pt x="46" y="209"/>
                    <a:pt x="46" y="210"/>
                  </a:cubicBezTo>
                  <a:cubicBezTo>
                    <a:pt x="44" y="212"/>
                    <a:pt x="44" y="214"/>
                    <a:pt x="40" y="213"/>
                  </a:cubicBezTo>
                  <a:cubicBezTo>
                    <a:pt x="40" y="213"/>
                    <a:pt x="38" y="213"/>
                    <a:pt x="38" y="213"/>
                  </a:cubicBezTo>
                  <a:cubicBezTo>
                    <a:pt x="37" y="212"/>
                    <a:pt x="33" y="205"/>
                    <a:pt x="35" y="203"/>
                  </a:cubicBezTo>
                  <a:cubicBezTo>
                    <a:pt x="36" y="201"/>
                    <a:pt x="39" y="202"/>
                    <a:pt x="39" y="200"/>
                  </a:cubicBezTo>
                  <a:cubicBezTo>
                    <a:pt x="39" y="198"/>
                    <a:pt x="39" y="196"/>
                    <a:pt x="39" y="194"/>
                  </a:cubicBezTo>
                  <a:cubicBezTo>
                    <a:pt x="39" y="188"/>
                    <a:pt x="38" y="179"/>
                    <a:pt x="38" y="175"/>
                  </a:cubicBezTo>
                  <a:cubicBezTo>
                    <a:pt x="38" y="174"/>
                    <a:pt x="38" y="172"/>
                    <a:pt x="37" y="173"/>
                  </a:cubicBezTo>
                  <a:cubicBezTo>
                    <a:pt x="35" y="174"/>
                    <a:pt x="33" y="176"/>
                    <a:pt x="29" y="176"/>
                  </a:cubicBezTo>
                  <a:cubicBezTo>
                    <a:pt x="27" y="177"/>
                    <a:pt x="23" y="175"/>
                    <a:pt x="20" y="173"/>
                  </a:cubicBezTo>
                  <a:cubicBezTo>
                    <a:pt x="16" y="171"/>
                    <a:pt x="16" y="167"/>
                    <a:pt x="15" y="162"/>
                  </a:cubicBezTo>
                  <a:cubicBezTo>
                    <a:pt x="14" y="159"/>
                    <a:pt x="16" y="154"/>
                    <a:pt x="17" y="150"/>
                  </a:cubicBezTo>
                  <a:cubicBezTo>
                    <a:pt x="20" y="141"/>
                    <a:pt x="21" y="136"/>
                    <a:pt x="24" y="127"/>
                  </a:cubicBezTo>
                  <a:cubicBezTo>
                    <a:pt x="26" y="122"/>
                    <a:pt x="29" y="116"/>
                    <a:pt x="31" y="111"/>
                  </a:cubicBezTo>
                  <a:cubicBezTo>
                    <a:pt x="32" y="108"/>
                    <a:pt x="33" y="106"/>
                    <a:pt x="34" y="104"/>
                  </a:cubicBezTo>
                  <a:cubicBezTo>
                    <a:pt x="35" y="102"/>
                    <a:pt x="35" y="101"/>
                    <a:pt x="36" y="99"/>
                  </a:cubicBezTo>
                  <a:cubicBezTo>
                    <a:pt x="37" y="98"/>
                    <a:pt x="39" y="96"/>
                    <a:pt x="38" y="95"/>
                  </a:cubicBezTo>
                  <a:cubicBezTo>
                    <a:pt x="38" y="94"/>
                    <a:pt x="37" y="94"/>
                    <a:pt x="37" y="94"/>
                  </a:cubicBezTo>
                  <a:cubicBezTo>
                    <a:pt x="35" y="95"/>
                    <a:pt x="32" y="97"/>
                    <a:pt x="31" y="98"/>
                  </a:cubicBezTo>
                  <a:cubicBezTo>
                    <a:pt x="28" y="99"/>
                    <a:pt x="25" y="101"/>
                    <a:pt x="22" y="102"/>
                  </a:cubicBezTo>
                  <a:cubicBezTo>
                    <a:pt x="20" y="103"/>
                    <a:pt x="18" y="103"/>
                    <a:pt x="16" y="104"/>
                  </a:cubicBezTo>
                  <a:cubicBezTo>
                    <a:pt x="14" y="106"/>
                    <a:pt x="10" y="107"/>
                    <a:pt x="8" y="109"/>
                  </a:cubicBezTo>
                  <a:cubicBezTo>
                    <a:pt x="7" y="110"/>
                    <a:pt x="0" y="111"/>
                    <a:pt x="0" y="109"/>
                  </a:cubicBezTo>
                  <a:cubicBezTo>
                    <a:pt x="1" y="108"/>
                    <a:pt x="2" y="108"/>
                    <a:pt x="2" y="107"/>
                  </a:cubicBezTo>
                  <a:cubicBezTo>
                    <a:pt x="4" y="106"/>
                    <a:pt x="5" y="105"/>
                    <a:pt x="6" y="103"/>
                  </a:cubicBezTo>
                  <a:cubicBezTo>
                    <a:pt x="7" y="102"/>
                    <a:pt x="11" y="98"/>
                    <a:pt x="12" y="96"/>
                  </a:cubicBezTo>
                  <a:cubicBezTo>
                    <a:pt x="17" y="92"/>
                    <a:pt x="20" y="91"/>
                    <a:pt x="23" y="89"/>
                  </a:cubicBezTo>
                  <a:cubicBezTo>
                    <a:pt x="25" y="87"/>
                    <a:pt x="29" y="84"/>
                    <a:pt x="31" y="83"/>
                  </a:cubicBezTo>
                  <a:cubicBezTo>
                    <a:pt x="34" y="82"/>
                    <a:pt x="37" y="80"/>
                    <a:pt x="40" y="78"/>
                  </a:cubicBezTo>
                  <a:cubicBezTo>
                    <a:pt x="41" y="77"/>
                    <a:pt x="43" y="77"/>
                    <a:pt x="44" y="76"/>
                  </a:cubicBezTo>
                  <a:cubicBezTo>
                    <a:pt x="45" y="75"/>
                    <a:pt x="47" y="63"/>
                    <a:pt x="47" y="60"/>
                  </a:cubicBezTo>
                  <a:cubicBezTo>
                    <a:pt x="48" y="57"/>
                    <a:pt x="48" y="53"/>
                    <a:pt x="50" y="53"/>
                  </a:cubicBezTo>
                  <a:close/>
                  <a:moveTo>
                    <a:pt x="89" y="46"/>
                  </a:moveTo>
                  <a:cubicBezTo>
                    <a:pt x="90" y="45"/>
                    <a:pt x="95" y="46"/>
                    <a:pt x="96" y="47"/>
                  </a:cubicBezTo>
                  <a:cubicBezTo>
                    <a:pt x="99" y="48"/>
                    <a:pt x="103" y="53"/>
                    <a:pt x="101" y="56"/>
                  </a:cubicBezTo>
                  <a:cubicBezTo>
                    <a:pt x="100" y="60"/>
                    <a:pt x="95" y="63"/>
                    <a:pt x="91" y="65"/>
                  </a:cubicBezTo>
                  <a:cubicBezTo>
                    <a:pt x="90" y="65"/>
                    <a:pt x="86" y="66"/>
                    <a:pt x="85" y="65"/>
                  </a:cubicBezTo>
                  <a:cubicBezTo>
                    <a:pt x="85" y="64"/>
                    <a:pt x="90" y="61"/>
                    <a:pt x="90" y="58"/>
                  </a:cubicBezTo>
                  <a:cubicBezTo>
                    <a:pt x="90" y="57"/>
                    <a:pt x="87" y="56"/>
                    <a:pt x="85" y="54"/>
                  </a:cubicBezTo>
                  <a:cubicBezTo>
                    <a:pt x="82" y="52"/>
                    <a:pt x="82" y="50"/>
                    <a:pt x="85" y="47"/>
                  </a:cubicBezTo>
                  <a:cubicBezTo>
                    <a:pt x="86" y="46"/>
                    <a:pt x="87" y="46"/>
                    <a:pt x="89" y="46"/>
                  </a:cubicBezTo>
                  <a:close/>
                  <a:moveTo>
                    <a:pt x="133" y="8"/>
                  </a:moveTo>
                  <a:cubicBezTo>
                    <a:pt x="133" y="13"/>
                    <a:pt x="131" y="29"/>
                    <a:pt x="130" y="31"/>
                  </a:cubicBezTo>
                  <a:cubicBezTo>
                    <a:pt x="130" y="40"/>
                    <a:pt x="129" y="48"/>
                    <a:pt x="128" y="56"/>
                  </a:cubicBezTo>
                  <a:cubicBezTo>
                    <a:pt x="127" y="62"/>
                    <a:pt x="126" y="67"/>
                    <a:pt x="126" y="73"/>
                  </a:cubicBezTo>
                  <a:cubicBezTo>
                    <a:pt x="125" y="76"/>
                    <a:pt x="124" y="80"/>
                    <a:pt x="127" y="79"/>
                  </a:cubicBezTo>
                  <a:cubicBezTo>
                    <a:pt x="127" y="79"/>
                    <a:pt x="128" y="77"/>
                    <a:pt x="129" y="76"/>
                  </a:cubicBezTo>
                  <a:cubicBezTo>
                    <a:pt x="130" y="72"/>
                    <a:pt x="134" y="66"/>
                    <a:pt x="134" y="65"/>
                  </a:cubicBezTo>
                  <a:cubicBezTo>
                    <a:pt x="140" y="54"/>
                    <a:pt x="143" y="48"/>
                    <a:pt x="143" y="33"/>
                  </a:cubicBezTo>
                  <a:cubicBezTo>
                    <a:pt x="143" y="31"/>
                    <a:pt x="142" y="28"/>
                    <a:pt x="142" y="26"/>
                  </a:cubicBezTo>
                  <a:cubicBezTo>
                    <a:pt x="141" y="22"/>
                    <a:pt x="141" y="19"/>
                    <a:pt x="139" y="15"/>
                  </a:cubicBezTo>
                  <a:cubicBezTo>
                    <a:pt x="139" y="12"/>
                    <a:pt x="138" y="8"/>
                    <a:pt x="136" y="6"/>
                  </a:cubicBezTo>
                  <a:cubicBezTo>
                    <a:pt x="135" y="5"/>
                    <a:pt x="134" y="6"/>
                    <a:pt x="133" y="8"/>
                  </a:cubicBezTo>
                  <a:close/>
                  <a:moveTo>
                    <a:pt x="69" y="2"/>
                  </a:moveTo>
                  <a:cubicBezTo>
                    <a:pt x="74" y="2"/>
                    <a:pt x="77" y="5"/>
                    <a:pt x="77" y="11"/>
                  </a:cubicBezTo>
                  <a:cubicBezTo>
                    <a:pt x="78" y="13"/>
                    <a:pt x="78" y="14"/>
                    <a:pt x="77" y="16"/>
                  </a:cubicBezTo>
                  <a:cubicBezTo>
                    <a:pt x="75" y="20"/>
                    <a:pt x="71" y="23"/>
                    <a:pt x="67" y="26"/>
                  </a:cubicBezTo>
                  <a:cubicBezTo>
                    <a:pt x="66" y="27"/>
                    <a:pt x="61" y="30"/>
                    <a:pt x="60" y="31"/>
                  </a:cubicBezTo>
                  <a:cubicBezTo>
                    <a:pt x="56" y="34"/>
                    <a:pt x="53" y="37"/>
                    <a:pt x="51" y="38"/>
                  </a:cubicBezTo>
                  <a:cubicBezTo>
                    <a:pt x="48" y="39"/>
                    <a:pt x="42" y="40"/>
                    <a:pt x="42" y="38"/>
                  </a:cubicBezTo>
                  <a:cubicBezTo>
                    <a:pt x="41" y="37"/>
                    <a:pt x="43" y="35"/>
                    <a:pt x="48" y="30"/>
                  </a:cubicBezTo>
                  <a:cubicBezTo>
                    <a:pt x="51" y="27"/>
                    <a:pt x="59" y="17"/>
                    <a:pt x="63" y="12"/>
                  </a:cubicBezTo>
                  <a:cubicBezTo>
                    <a:pt x="65" y="9"/>
                    <a:pt x="68" y="2"/>
                    <a:pt x="69" y="2"/>
                  </a:cubicBezTo>
                  <a:close/>
                  <a:moveTo>
                    <a:pt x="133" y="1"/>
                  </a:moveTo>
                  <a:cubicBezTo>
                    <a:pt x="130" y="3"/>
                    <a:pt x="128" y="6"/>
                    <a:pt x="127" y="8"/>
                  </a:cubicBezTo>
                  <a:cubicBezTo>
                    <a:pt x="126" y="10"/>
                    <a:pt x="125" y="14"/>
                    <a:pt x="125" y="16"/>
                  </a:cubicBezTo>
                  <a:cubicBezTo>
                    <a:pt x="125" y="20"/>
                    <a:pt x="125" y="24"/>
                    <a:pt x="125" y="26"/>
                  </a:cubicBezTo>
                  <a:cubicBezTo>
                    <a:pt x="124" y="32"/>
                    <a:pt x="124" y="35"/>
                    <a:pt x="123" y="40"/>
                  </a:cubicBezTo>
                  <a:cubicBezTo>
                    <a:pt x="123" y="43"/>
                    <a:pt x="122" y="49"/>
                    <a:pt x="122" y="52"/>
                  </a:cubicBezTo>
                  <a:cubicBezTo>
                    <a:pt x="120" y="61"/>
                    <a:pt x="119" y="66"/>
                    <a:pt x="118" y="74"/>
                  </a:cubicBezTo>
                  <a:cubicBezTo>
                    <a:pt x="118" y="75"/>
                    <a:pt x="117" y="83"/>
                    <a:pt x="117" y="84"/>
                  </a:cubicBezTo>
                  <a:cubicBezTo>
                    <a:pt x="117" y="88"/>
                    <a:pt x="116" y="89"/>
                    <a:pt x="115" y="92"/>
                  </a:cubicBezTo>
                  <a:cubicBezTo>
                    <a:pt x="115" y="95"/>
                    <a:pt x="113" y="96"/>
                    <a:pt x="112" y="99"/>
                  </a:cubicBezTo>
                  <a:cubicBezTo>
                    <a:pt x="111" y="100"/>
                    <a:pt x="110" y="101"/>
                    <a:pt x="109" y="102"/>
                  </a:cubicBezTo>
                  <a:cubicBezTo>
                    <a:pt x="105" y="109"/>
                    <a:pt x="99" y="116"/>
                    <a:pt x="94" y="122"/>
                  </a:cubicBezTo>
                  <a:cubicBezTo>
                    <a:pt x="92" y="125"/>
                    <a:pt x="89" y="128"/>
                    <a:pt x="87" y="130"/>
                  </a:cubicBezTo>
                  <a:cubicBezTo>
                    <a:pt x="86" y="130"/>
                    <a:pt x="86" y="130"/>
                    <a:pt x="85" y="129"/>
                  </a:cubicBezTo>
                  <a:cubicBezTo>
                    <a:pt x="83" y="128"/>
                    <a:pt x="87" y="120"/>
                    <a:pt x="87" y="118"/>
                  </a:cubicBezTo>
                  <a:cubicBezTo>
                    <a:pt x="88" y="116"/>
                    <a:pt x="89" y="114"/>
                    <a:pt x="90" y="112"/>
                  </a:cubicBezTo>
                  <a:cubicBezTo>
                    <a:pt x="92" y="109"/>
                    <a:pt x="92" y="108"/>
                    <a:pt x="93" y="106"/>
                  </a:cubicBezTo>
                  <a:cubicBezTo>
                    <a:pt x="94" y="105"/>
                    <a:pt x="95" y="103"/>
                    <a:pt x="96" y="102"/>
                  </a:cubicBezTo>
                  <a:cubicBezTo>
                    <a:pt x="99" y="98"/>
                    <a:pt x="105" y="96"/>
                    <a:pt x="106" y="89"/>
                  </a:cubicBezTo>
                  <a:cubicBezTo>
                    <a:pt x="106" y="88"/>
                    <a:pt x="105" y="86"/>
                    <a:pt x="105" y="86"/>
                  </a:cubicBezTo>
                  <a:cubicBezTo>
                    <a:pt x="104" y="83"/>
                    <a:pt x="103" y="81"/>
                    <a:pt x="100" y="80"/>
                  </a:cubicBezTo>
                  <a:cubicBezTo>
                    <a:pt x="99" y="79"/>
                    <a:pt x="85" y="76"/>
                    <a:pt x="83" y="77"/>
                  </a:cubicBezTo>
                  <a:cubicBezTo>
                    <a:pt x="81" y="78"/>
                    <a:pt x="78" y="81"/>
                    <a:pt x="78" y="83"/>
                  </a:cubicBezTo>
                  <a:cubicBezTo>
                    <a:pt x="80" y="89"/>
                    <a:pt x="82" y="89"/>
                    <a:pt x="86" y="93"/>
                  </a:cubicBezTo>
                  <a:cubicBezTo>
                    <a:pt x="87" y="94"/>
                    <a:pt x="90" y="96"/>
                    <a:pt x="89" y="98"/>
                  </a:cubicBezTo>
                  <a:cubicBezTo>
                    <a:pt x="88" y="103"/>
                    <a:pt x="83" y="112"/>
                    <a:pt x="80" y="117"/>
                  </a:cubicBezTo>
                  <a:cubicBezTo>
                    <a:pt x="79" y="119"/>
                    <a:pt x="77" y="122"/>
                    <a:pt x="75" y="125"/>
                  </a:cubicBezTo>
                  <a:cubicBezTo>
                    <a:pt x="74" y="127"/>
                    <a:pt x="73" y="128"/>
                    <a:pt x="73" y="130"/>
                  </a:cubicBezTo>
                  <a:cubicBezTo>
                    <a:pt x="72" y="133"/>
                    <a:pt x="71" y="136"/>
                    <a:pt x="71" y="139"/>
                  </a:cubicBezTo>
                  <a:cubicBezTo>
                    <a:pt x="70" y="143"/>
                    <a:pt x="76" y="147"/>
                    <a:pt x="78" y="148"/>
                  </a:cubicBezTo>
                  <a:cubicBezTo>
                    <a:pt x="81" y="150"/>
                    <a:pt x="87" y="150"/>
                    <a:pt x="89" y="147"/>
                  </a:cubicBezTo>
                  <a:cubicBezTo>
                    <a:pt x="90" y="146"/>
                    <a:pt x="90" y="144"/>
                    <a:pt x="91" y="143"/>
                  </a:cubicBezTo>
                  <a:cubicBezTo>
                    <a:pt x="94" y="139"/>
                    <a:pt x="98" y="135"/>
                    <a:pt x="103" y="130"/>
                  </a:cubicBezTo>
                  <a:cubicBezTo>
                    <a:pt x="105" y="128"/>
                    <a:pt x="112" y="117"/>
                    <a:pt x="114" y="117"/>
                  </a:cubicBezTo>
                  <a:cubicBezTo>
                    <a:pt x="115" y="117"/>
                    <a:pt x="115" y="117"/>
                    <a:pt x="115" y="118"/>
                  </a:cubicBezTo>
                  <a:cubicBezTo>
                    <a:pt x="116" y="120"/>
                    <a:pt x="115" y="122"/>
                    <a:pt x="115" y="124"/>
                  </a:cubicBezTo>
                  <a:cubicBezTo>
                    <a:pt x="115" y="141"/>
                    <a:pt x="115" y="155"/>
                    <a:pt x="115" y="169"/>
                  </a:cubicBezTo>
                  <a:cubicBezTo>
                    <a:pt x="115" y="178"/>
                    <a:pt x="115" y="187"/>
                    <a:pt x="114" y="195"/>
                  </a:cubicBezTo>
                  <a:cubicBezTo>
                    <a:pt x="114" y="204"/>
                    <a:pt x="114" y="207"/>
                    <a:pt x="114" y="213"/>
                  </a:cubicBezTo>
                  <a:cubicBezTo>
                    <a:pt x="114" y="214"/>
                    <a:pt x="115" y="223"/>
                    <a:pt x="115" y="225"/>
                  </a:cubicBezTo>
                  <a:cubicBezTo>
                    <a:pt x="116" y="230"/>
                    <a:pt x="116" y="235"/>
                    <a:pt x="116" y="240"/>
                  </a:cubicBezTo>
                  <a:cubicBezTo>
                    <a:pt x="116" y="243"/>
                    <a:pt x="116" y="249"/>
                    <a:pt x="117" y="251"/>
                  </a:cubicBezTo>
                  <a:cubicBezTo>
                    <a:pt x="117" y="253"/>
                    <a:pt x="119" y="254"/>
                    <a:pt x="119" y="250"/>
                  </a:cubicBezTo>
                  <a:cubicBezTo>
                    <a:pt x="120" y="243"/>
                    <a:pt x="122" y="235"/>
                    <a:pt x="122" y="229"/>
                  </a:cubicBezTo>
                  <a:cubicBezTo>
                    <a:pt x="122" y="223"/>
                    <a:pt x="122" y="214"/>
                    <a:pt x="122" y="209"/>
                  </a:cubicBezTo>
                  <a:cubicBezTo>
                    <a:pt x="123" y="202"/>
                    <a:pt x="123" y="202"/>
                    <a:pt x="124" y="199"/>
                  </a:cubicBezTo>
                  <a:cubicBezTo>
                    <a:pt x="125" y="196"/>
                    <a:pt x="125" y="193"/>
                    <a:pt x="126" y="190"/>
                  </a:cubicBezTo>
                  <a:cubicBezTo>
                    <a:pt x="128" y="179"/>
                    <a:pt x="127" y="149"/>
                    <a:pt x="127" y="136"/>
                  </a:cubicBezTo>
                  <a:cubicBezTo>
                    <a:pt x="127" y="128"/>
                    <a:pt x="126" y="121"/>
                    <a:pt x="126" y="110"/>
                  </a:cubicBezTo>
                  <a:cubicBezTo>
                    <a:pt x="126" y="107"/>
                    <a:pt x="127" y="103"/>
                    <a:pt x="128" y="100"/>
                  </a:cubicBezTo>
                  <a:cubicBezTo>
                    <a:pt x="130" y="96"/>
                    <a:pt x="133" y="94"/>
                    <a:pt x="136" y="88"/>
                  </a:cubicBezTo>
                  <a:cubicBezTo>
                    <a:pt x="136" y="86"/>
                    <a:pt x="138" y="83"/>
                    <a:pt x="138" y="82"/>
                  </a:cubicBezTo>
                  <a:cubicBezTo>
                    <a:pt x="141" y="77"/>
                    <a:pt x="144" y="72"/>
                    <a:pt x="146" y="66"/>
                  </a:cubicBezTo>
                  <a:cubicBezTo>
                    <a:pt x="147" y="64"/>
                    <a:pt x="148" y="60"/>
                    <a:pt x="149" y="57"/>
                  </a:cubicBezTo>
                  <a:cubicBezTo>
                    <a:pt x="149" y="54"/>
                    <a:pt x="151" y="52"/>
                    <a:pt x="151" y="50"/>
                  </a:cubicBezTo>
                  <a:cubicBezTo>
                    <a:pt x="151" y="47"/>
                    <a:pt x="151" y="44"/>
                    <a:pt x="151" y="42"/>
                  </a:cubicBezTo>
                  <a:cubicBezTo>
                    <a:pt x="151" y="39"/>
                    <a:pt x="151" y="36"/>
                    <a:pt x="150" y="34"/>
                  </a:cubicBezTo>
                  <a:cubicBezTo>
                    <a:pt x="149" y="27"/>
                    <a:pt x="148" y="26"/>
                    <a:pt x="146" y="21"/>
                  </a:cubicBezTo>
                  <a:cubicBezTo>
                    <a:pt x="146" y="18"/>
                    <a:pt x="145" y="16"/>
                    <a:pt x="144" y="15"/>
                  </a:cubicBezTo>
                  <a:cubicBezTo>
                    <a:pt x="141" y="9"/>
                    <a:pt x="138" y="0"/>
                    <a:pt x="13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C6B8DA56-3CA9-4272-8B36-A9F9969042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58475" y="3773488"/>
              <a:ext cx="527050" cy="452438"/>
            </a:xfrm>
            <a:custGeom>
              <a:avLst/>
              <a:gdLst>
                <a:gd name="T0" fmla="*/ 135 w 203"/>
                <a:gd name="T1" fmla="*/ 88 h 174"/>
                <a:gd name="T2" fmla="*/ 131 w 203"/>
                <a:gd name="T3" fmla="*/ 102 h 174"/>
                <a:gd name="T4" fmla="*/ 151 w 203"/>
                <a:gd name="T5" fmla="*/ 96 h 174"/>
                <a:gd name="T6" fmla="*/ 66 w 203"/>
                <a:gd name="T7" fmla="*/ 21 h 174"/>
                <a:gd name="T8" fmla="*/ 64 w 203"/>
                <a:gd name="T9" fmla="*/ 44 h 174"/>
                <a:gd name="T10" fmla="*/ 73 w 203"/>
                <a:gd name="T11" fmla="*/ 27 h 174"/>
                <a:gd name="T12" fmla="*/ 72 w 203"/>
                <a:gd name="T13" fmla="*/ 7 h 174"/>
                <a:gd name="T14" fmla="*/ 91 w 203"/>
                <a:gd name="T15" fmla="*/ 32 h 174"/>
                <a:gd name="T16" fmla="*/ 71 w 203"/>
                <a:gd name="T17" fmla="*/ 56 h 174"/>
                <a:gd name="T18" fmla="*/ 57 w 203"/>
                <a:gd name="T19" fmla="*/ 70 h 174"/>
                <a:gd name="T20" fmla="*/ 64 w 203"/>
                <a:gd name="T21" fmla="*/ 87 h 174"/>
                <a:gd name="T22" fmla="*/ 92 w 203"/>
                <a:gd name="T23" fmla="*/ 66 h 174"/>
                <a:gd name="T24" fmla="*/ 114 w 203"/>
                <a:gd name="T25" fmla="*/ 49 h 174"/>
                <a:gd name="T26" fmla="*/ 118 w 203"/>
                <a:gd name="T27" fmla="*/ 4 h 174"/>
                <a:gd name="T28" fmla="*/ 130 w 203"/>
                <a:gd name="T29" fmla="*/ 8 h 174"/>
                <a:gd name="T30" fmla="*/ 131 w 203"/>
                <a:gd name="T31" fmla="*/ 27 h 174"/>
                <a:gd name="T32" fmla="*/ 147 w 203"/>
                <a:gd name="T33" fmla="*/ 26 h 174"/>
                <a:gd name="T34" fmla="*/ 143 w 203"/>
                <a:gd name="T35" fmla="*/ 44 h 174"/>
                <a:gd name="T36" fmla="*/ 124 w 203"/>
                <a:gd name="T37" fmla="*/ 62 h 174"/>
                <a:gd name="T38" fmla="*/ 108 w 203"/>
                <a:gd name="T39" fmla="*/ 93 h 174"/>
                <a:gd name="T40" fmla="*/ 131 w 203"/>
                <a:gd name="T41" fmla="*/ 82 h 174"/>
                <a:gd name="T42" fmla="*/ 157 w 203"/>
                <a:gd name="T43" fmla="*/ 76 h 174"/>
                <a:gd name="T44" fmla="*/ 151 w 203"/>
                <a:gd name="T45" fmla="*/ 114 h 174"/>
                <a:gd name="T46" fmla="*/ 188 w 203"/>
                <a:gd name="T47" fmla="*/ 142 h 174"/>
                <a:gd name="T48" fmla="*/ 201 w 203"/>
                <a:gd name="T49" fmla="*/ 166 h 174"/>
                <a:gd name="T50" fmla="*/ 177 w 203"/>
                <a:gd name="T51" fmla="*/ 156 h 174"/>
                <a:gd name="T52" fmla="*/ 144 w 203"/>
                <a:gd name="T53" fmla="*/ 123 h 174"/>
                <a:gd name="T54" fmla="*/ 121 w 203"/>
                <a:gd name="T55" fmla="*/ 145 h 174"/>
                <a:gd name="T56" fmla="*/ 85 w 203"/>
                <a:gd name="T57" fmla="*/ 132 h 174"/>
                <a:gd name="T58" fmla="*/ 94 w 203"/>
                <a:gd name="T59" fmla="*/ 131 h 174"/>
                <a:gd name="T60" fmla="*/ 136 w 203"/>
                <a:gd name="T61" fmla="*/ 117 h 174"/>
                <a:gd name="T62" fmla="*/ 101 w 203"/>
                <a:gd name="T63" fmla="*/ 93 h 174"/>
                <a:gd name="T64" fmla="*/ 107 w 203"/>
                <a:gd name="T65" fmla="*/ 72 h 174"/>
                <a:gd name="T66" fmla="*/ 79 w 203"/>
                <a:gd name="T67" fmla="*/ 89 h 174"/>
                <a:gd name="T68" fmla="*/ 51 w 203"/>
                <a:gd name="T69" fmla="*/ 109 h 174"/>
                <a:gd name="T70" fmla="*/ 47 w 203"/>
                <a:gd name="T71" fmla="*/ 160 h 174"/>
                <a:gd name="T72" fmla="*/ 35 w 203"/>
                <a:gd name="T73" fmla="*/ 174 h 174"/>
                <a:gd name="T74" fmla="*/ 23 w 203"/>
                <a:gd name="T75" fmla="*/ 146 h 174"/>
                <a:gd name="T76" fmla="*/ 36 w 203"/>
                <a:gd name="T77" fmla="*/ 141 h 174"/>
                <a:gd name="T78" fmla="*/ 36 w 203"/>
                <a:gd name="T79" fmla="*/ 120 h 174"/>
                <a:gd name="T80" fmla="*/ 15 w 203"/>
                <a:gd name="T81" fmla="*/ 138 h 174"/>
                <a:gd name="T82" fmla="*/ 1 w 203"/>
                <a:gd name="T83" fmla="*/ 136 h 174"/>
                <a:gd name="T84" fmla="*/ 28 w 203"/>
                <a:gd name="T85" fmla="*/ 110 h 174"/>
                <a:gd name="T86" fmla="*/ 47 w 203"/>
                <a:gd name="T87" fmla="*/ 79 h 174"/>
                <a:gd name="T88" fmla="*/ 32 w 203"/>
                <a:gd name="T89" fmla="*/ 80 h 174"/>
                <a:gd name="T90" fmla="*/ 33 w 203"/>
                <a:gd name="T91" fmla="*/ 64 h 174"/>
                <a:gd name="T92" fmla="*/ 52 w 203"/>
                <a:gd name="T93" fmla="*/ 49 h 174"/>
                <a:gd name="T94" fmla="*/ 58 w 203"/>
                <a:gd name="T95" fmla="*/ 2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3" h="174">
                  <a:moveTo>
                    <a:pt x="149" y="84"/>
                  </a:moveTo>
                  <a:cubicBezTo>
                    <a:pt x="147" y="84"/>
                    <a:pt x="142" y="86"/>
                    <a:pt x="139" y="87"/>
                  </a:cubicBezTo>
                  <a:cubicBezTo>
                    <a:pt x="138" y="87"/>
                    <a:pt x="136" y="87"/>
                    <a:pt x="135" y="88"/>
                  </a:cubicBezTo>
                  <a:cubicBezTo>
                    <a:pt x="133" y="89"/>
                    <a:pt x="131" y="91"/>
                    <a:pt x="129" y="91"/>
                  </a:cubicBezTo>
                  <a:cubicBezTo>
                    <a:pt x="127" y="92"/>
                    <a:pt x="123" y="95"/>
                    <a:pt x="123" y="97"/>
                  </a:cubicBezTo>
                  <a:cubicBezTo>
                    <a:pt x="122" y="100"/>
                    <a:pt x="128" y="101"/>
                    <a:pt x="131" y="102"/>
                  </a:cubicBezTo>
                  <a:cubicBezTo>
                    <a:pt x="136" y="105"/>
                    <a:pt x="139" y="108"/>
                    <a:pt x="143" y="108"/>
                  </a:cubicBezTo>
                  <a:cubicBezTo>
                    <a:pt x="145" y="108"/>
                    <a:pt x="145" y="106"/>
                    <a:pt x="148" y="103"/>
                  </a:cubicBezTo>
                  <a:cubicBezTo>
                    <a:pt x="149" y="101"/>
                    <a:pt x="150" y="98"/>
                    <a:pt x="151" y="96"/>
                  </a:cubicBezTo>
                  <a:cubicBezTo>
                    <a:pt x="151" y="93"/>
                    <a:pt x="154" y="85"/>
                    <a:pt x="149" y="84"/>
                  </a:cubicBezTo>
                  <a:close/>
                  <a:moveTo>
                    <a:pt x="68" y="19"/>
                  </a:moveTo>
                  <a:cubicBezTo>
                    <a:pt x="68" y="18"/>
                    <a:pt x="66" y="21"/>
                    <a:pt x="66" y="21"/>
                  </a:cubicBezTo>
                  <a:cubicBezTo>
                    <a:pt x="65" y="25"/>
                    <a:pt x="65" y="29"/>
                    <a:pt x="64" y="34"/>
                  </a:cubicBezTo>
                  <a:cubicBezTo>
                    <a:pt x="63" y="37"/>
                    <a:pt x="62" y="38"/>
                    <a:pt x="62" y="41"/>
                  </a:cubicBezTo>
                  <a:cubicBezTo>
                    <a:pt x="62" y="41"/>
                    <a:pt x="62" y="44"/>
                    <a:pt x="64" y="44"/>
                  </a:cubicBezTo>
                  <a:cubicBezTo>
                    <a:pt x="67" y="42"/>
                    <a:pt x="69" y="41"/>
                    <a:pt x="71" y="38"/>
                  </a:cubicBezTo>
                  <a:cubicBezTo>
                    <a:pt x="72" y="37"/>
                    <a:pt x="76" y="35"/>
                    <a:pt x="75" y="32"/>
                  </a:cubicBezTo>
                  <a:cubicBezTo>
                    <a:pt x="75" y="31"/>
                    <a:pt x="74" y="29"/>
                    <a:pt x="73" y="27"/>
                  </a:cubicBezTo>
                  <a:cubicBezTo>
                    <a:pt x="71" y="24"/>
                    <a:pt x="72" y="19"/>
                    <a:pt x="68" y="19"/>
                  </a:cubicBezTo>
                  <a:close/>
                  <a:moveTo>
                    <a:pt x="66" y="1"/>
                  </a:moveTo>
                  <a:cubicBezTo>
                    <a:pt x="70" y="0"/>
                    <a:pt x="72" y="3"/>
                    <a:pt x="72" y="7"/>
                  </a:cubicBezTo>
                  <a:cubicBezTo>
                    <a:pt x="73" y="8"/>
                    <a:pt x="74" y="12"/>
                    <a:pt x="75" y="13"/>
                  </a:cubicBezTo>
                  <a:cubicBezTo>
                    <a:pt x="76" y="16"/>
                    <a:pt x="78" y="19"/>
                    <a:pt x="80" y="21"/>
                  </a:cubicBezTo>
                  <a:cubicBezTo>
                    <a:pt x="83" y="26"/>
                    <a:pt x="90" y="25"/>
                    <a:pt x="91" y="32"/>
                  </a:cubicBezTo>
                  <a:cubicBezTo>
                    <a:pt x="92" y="37"/>
                    <a:pt x="88" y="36"/>
                    <a:pt x="86" y="38"/>
                  </a:cubicBezTo>
                  <a:cubicBezTo>
                    <a:pt x="84" y="40"/>
                    <a:pt x="80" y="45"/>
                    <a:pt x="78" y="47"/>
                  </a:cubicBezTo>
                  <a:cubicBezTo>
                    <a:pt x="76" y="50"/>
                    <a:pt x="73" y="52"/>
                    <a:pt x="71" y="56"/>
                  </a:cubicBezTo>
                  <a:cubicBezTo>
                    <a:pt x="69" y="57"/>
                    <a:pt x="67" y="59"/>
                    <a:pt x="65" y="61"/>
                  </a:cubicBezTo>
                  <a:cubicBezTo>
                    <a:pt x="63" y="63"/>
                    <a:pt x="63" y="62"/>
                    <a:pt x="60" y="65"/>
                  </a:cubicBezTo>
                  <a:cubicBezTo>
                    <a:pt x="59" y="66"/>
                    <a:pt x="58" y="68"/>
                    <a:pt x="57" y="70"/>
                  </a:cubicBezTo>
                  <a:cubicBezTo>
                    <a:pt x="56" y="75"/>
                    <a:pt x="56" y="80"/>
                    <a:pt x="54" y="84"/>
                  </a:cubicBezTo>
                  <a:cubicBezTo>
                    <a:pt x="54" y="84"/>
                    <a:pt x="52" y="93"/>
                    <a:pt x="52" y="93"/>
                  </a:cubicBezTo>
                  <a:cubicBezTo>
                    <a:pt x="57" y="93"/>
                    <a:pt x="61" y="89"/>
                    <a:pt x="64" y="87"/>
                  </a:cubicBezTo>
                  <a:cubicBezTo>
                    <a:pt x="68" y="83"/>
                    <a:pt x="73" y="81"/>
                    <a:pt x="78" y="77"/>
                  </a:cubicBezTo>
                  <a:cubicBezTo>
                    <a:pt x="81" y="75"/>
                    <a:pt x="83" y="73"/>
                    <a:pt x="87" y="70"/>
                  </a:cubicBezTo>
                  <a:cubicBezTo>
                    <a:pt x="88" y="69"/>
                    <a:pt x="91" y="67"/>
                    <a:pt x="92" y="66"/>
                  </a:cubicBezTo>
                  <a:cubicBezTo>
                    <a:pt x="94" y="65"/>
                    <a:pt x="97" y="63"/>
                    <a:pt x="99" y="62"/>
                  </a:cubicBezTo>
                  <a:cubicBezTo>
                    <a:pt x="101" y="60"/>
                    <a:pt x="105" y="58"/>
                    <a:pt x="108" y="55"/>
                  </a:cubicBezTo>
                  <a:cubicBezTo>
                    <a:pt x="109" y="53"/>
                    <a:pt x="114" y="50"/>
                    <a:pt x="114" y="49"/>
                  </a:cubicBezTo>
                  <a:cubicBezTo>
                    <a:pt x="117" y="40"/>
                    <a:pt x="118" y="28"/>
                    <a:pt x="118" y="19"/>
                  </a:cubicBezTo>
                  <a:cubicBezTo>
                    <a:pt x="118" y="17"/>
                    <a:pt x="118" y="14"/>
                    <a:pt x="118" y="12"/>
                  </a:cubicBezTo>
                  <a:cubicBezTo>
                    <a:pt x="118" y="9"/>
                    <a:pt x="118" y="7"/>
                    <a:pt x="118" y="4"/>
                  </a:cubicBezTo>
                  <a:cubicBezTo>
                    <a:pt x="118" y="3"/>
                    <a:pt x="119" y="3"/>
                    <a:pt x="120" y="2"/>
                  </a:cubicBezTo>
                  <a:cubicBezTo>
                    <a:pt x="120" y="2"/>
                    <a:pt x="121" y="1"/>
                    <a:pt x="121" y="1"/>
                  </a:cubicBezTo>
                  <a:cubicBezTo>
                    <a:pt x="125" y="1"/>
                    <a:pt x="129" y="5"/>
                    <a:pt x="130" y="8"/>
                  </a:cubicBezTo>
                  <a:cubicBezTo>
                    <a:pt x="131" y="10"/>
                    <a:pt x="135" y="14"/>
                    <a:pt x="134" y="17"/>
                  </a:cubicBezTo>
                  <a:cubicBezTo>
                    <a:pt x="133" y="19"/>
                    <a:pt x="132" y="21"/>
                    <a:pt x="132" y="22"/>
                  </a:cubicBezTo>
                  <a:cubicBezTo>
                    <a:pt x="132" y="24"/>
                    <a:pt x="131" y="25"/>
                    <a:pt x="131" y="27"/>
                  </a:cubicBezTo>
                  <a:cubicBezTo>
                    <a:pt x="130" y="31"/>
                    <a:pt x="130" y="38"/>
                    <a:pt x="133" y="38"/>
                  </a:cubicBezTo>
                  <a:cubicBezTo>
                    <a:pt x="136" y="37"/>
                    <a:pt x="139" y="34"/>
                    <a:pt x="140" y="32"/>
                  </a:cubicBezTo>
                  <a:cubicBezTo>
                    <a:pt x="142" y="29"/>
                    <a:pt x="145" y="28"/>
                    <a:pt x="147" y="26"/>
                  </a:cubicBezTo>
                  <a:cubicBezTo>
                    <a:pt x="148" y="24"/>
                    <a:pt x="148" y="20"/>
                    <a:pt x="150" y="20"/>
                  </a:cubicBezTo>
                  <a:cubicBezTo>
                    <a:pt x="155" y="22"/>
                    <a:pt x="150" y="31"/>
                    <a:pt x="149" y="34"/>
                  </a:cubicBezTo>
                  <a:cubicBezTo>
                    <a:pt x="147" y="38"/>
                    <a:pt x="146" y="40"/>
                    <a:pt x="143" y="44"/>
                  </a:cubicBezTo>
                  <a:cubicBezTo>
                    <a:pt x="142" y="46"/>
                    <a:pt x="138" y="50"/>
                    <a:pt x="136" y="51"/>
                  </a:cubicBezTo>
                  <a:cubicBezTo>
                    <a:pt x="133" y="54"/>
                    <a:pt x="132" y="52"/>
                    <a:pt x="129" y="56"/>
                  </a:cubicBezTo>
                  <a:cubicBezTo>
                    <a:pt x="128" y="58"/>
                    <a:pt x="125" y="60"/>
                    <a:pt x="124" y="62"/>
                  </a:cubicBezTo>
                  <a:cubicBezTo>
                    <a:pt x="123" y="65"/>
                    <a:pt x="122" y="67"/>
                    <a:pt x="121" y="70"/>
                  </a:cubicBezTo>
                  <a:cubicBezTo>
                    <a:pt x="120" y="72"/>
                    <a:pt x="119" y="75"/>
                    <a:pt x="117" y="77"/>
                  </a:cubicBezTo>
                  <a:cubicBezTo>
                    <a:pt x="115" y="79"/>
                    <a:pt x="106" y="90"/>
                    <a:pt x="108" y="93"/>
                  </a:cubicBezTo>
                  <a:cubicBezTo>
                    <a:pt x="109" y="94"/>
                    <a:pt x="111" y="94"/>
                    <a:pt x="113" y="94"/>
                  </a:cubicBezTo>
                  <a:cubicBezTo>
                    <a:pt x="117" y="93"/>
                    <a:pt x="121" y="88"/>
                    <a:pt x="123" y="86"/>
                  </a:cubicBezTo>
                  <a:cubicBezTo>
                    <a:pt x="125" y="84"/>
                    <a:pt x="128" y="83"/>
                    <a:pt x="131" y="82"/>
                  </a:cubicBezTo>
                  <a:cubicBezTo>
                    <a:pt x="135" y="80"/>
                    <a:pt x="139" y="78"/>
                    <a:pt x="143" y="76"/>
                  </a:cubicBezTo>
                  <a:cubicBezTo>
                    <a:pt x="146" y="75"/>
                    <a:pt x="150" y="74"/>
                    <a:pt x="152" y="74"/>
                  </a:cubicBezTo>
                  <a:cubicBezTo>
                    <a:pt x="154" y="74"/>
                    <a:pt x="156" y="75"/>
                    <a:pt x="157" y="76"/>
                  </a:cubicBezTo>
                  <a:cubicBezTo>
                    <a:pt x="159" y="77"/>
                    <a:pt x="161" y="79"/>
                    <a:pt x="162" y="80"/>
                  </a:cubicBezTo>
                  <a:cubicBezTo>
                    <a:pt x="167" y="87"/>
                    <a:pt x="158" y="101"/>
                    <a:pt x="156" y="106"/>
                  </a:cubicBezTo>
                  <a:cubicBezTo>
                    <a:pt x="155" y="107"/>
                    <a:pt x="150" y="113"/>
                    <a:pt x="151" y="114"/>
                  </a:cubicBezTo>
                  <a:cubicBezTo>
                    <a:pt x="155" y="118"/>
                    <a:pt x="165" y="125"/>
                    <a:pt x="170" y="129"/>
                  </a:cubicBezTo>
                  <a:cubicBezTo>
                    <a:pt x="174" y="132"/>
                    <a:pt x="178" y="136"/>
                    <a:pt x="182" y="138"/>
                  </a:cubicBezTo>
                  <a:cubicBezTo>
                    <a:pt x="185" y="139"/>
                    <a:pt x="185" y="140"/>
                    <a:pt x="188" y="142"/>
                  </a:cubicBezTo>
                  <a:cubicBezTo>
                    <a:pt x="191" y="144"/>
                    <a:pt x="192" y="144"/>
                    <a:pt x="195" y="148"/>
                  </a:cubicBezTo>
                  <a:cubicBezTo>
                    <a:pt x="197" y="151"/>
                    <a:pt x="199" y="155"/>
                    <a:pt x="201" y="160"/>
                  </a:cubicBezTo>
                  <a:cubicBezTo>
                    <a:pt x="201" y="161"/>
                    <a:pt x="203" y="164"/>
                    <a:pt x="201" y="166"/>
                  </a:cubicBezTo>
                  <a:cubicBezTo>
                    <a:pt x="200" y="168"/>
                    <a:pt x="194" y="172"/>
                    <a:pt x="191" y="169"/>
                  </a:cubicBezTo>
                  <a:cubicBezTo>
                    <a:pt x="188" y="167"/>
                    <a:pt x="187" y="167"/>
                    <a:pt x="185" y="164"/>
                  </a:cubicBezTo>
                  <a:cubicBezTo>
                    <a:pt x="182" y="161"/>
                    <a:pt x="180" y="158"/>
                    <a:pt x="177" y="156"/>
                  </a:cubicBezTo>
                  <a:cubicBezTo>
                    <a:pt x="175" y="154"/>
                    <a:pt x="171" y="148"/>
                    <a:pt x="169" y="146"/>
                  </a:cubicBezTo>
                  <a:cubicBezTo>
                    <a:pt x="165" y="141"/>
                    <a:pt x="160" y="136"/>
                    <a:pt x="155" y="131"/>
                  </a:cubicBezTo>
                  <a:cubicBezTo>
                    <a:pt x="152" y="129"/>
                    <a:pt x="147" y="123"/>
                    <a:pt x="144" y="123"/>
                  </a:cubicBezTo>
                  <a:cubicBezTo>
                    <a:pt x="143" y="124"/>
                    <a:pt x="140" y="127"/>
                    <a:pt x="137" y="129"/>
                  </a:cubicBezTo>
                  <a:cubicBezTo>
                    <a:pt x="134" y="133"/>
                    <a:pt x="131" y="136"/>
                    <a:pt x="127" y="139"/>
                  </a:cubicBezTo>
                  <a:cubicBezTo>
                    <a:pt x="125" y="141"/>
                    <a:pt x="123" y="143"/>
                    <a:pt x="121" y="145"/>
                  </a:cubicBezTo>
                  <a:cubicBezTo>
                    <a:pt x="116" y="150"/>
                    <a:pt x="109" y="155"/>
                    <a:pt x="102" y="156"/>
                  </a:cubicBezTo>
                  <a:cubicBezTo>
                    <a:pt x="98" y="157"/>
                    <a:pt x="96" y="152"/>
                    <a:pt x="95" y="150"/>
                  </a:cubicBezTo>
                  <a:cubicBezTo>
                    <a:pt x="90" y="144"/>
                    <a:pt x="88" y="139"/>
                    <a:pt x="85" y="132"/>
                  </a:cubicBezTo>
                  <a:cubicBezTo>
                    <a:pt x="84" y="128"/>
                    <a:pt x="83" y="120"/>
                    <a:pt x="84" y="119"/>
                  </a:cubicBezTo>
                  <a:cubicBezTo>
                    <a:pt x="86" y="118"/>
                    <a:pt x="87" y="121"/>
                    <a:pt x="88" y="122"/>
                  </a:cubicBezTo>
                  <a:cubicBezTo>
                    <a:pt x="91" y="125"/>
                    <a:pt x="92" y="128"/>
                    <a:pt x="94" y="131"/>
                  </a:cubicBezTo>
                  <a:cubicBezTo>
                    <a:pt x="96" y="134"/>
                    <a:pt x="98" y="136"/>
                    <a:pt x="101" y="138"/>
                  </a:cubicBezTo>
                  <a:cubicBezTo>
                    <a:pt x="112" y="145"/>
                    <a:pt x="123" y="132"/>
                    <a:pt x="128" y="126"/>
                  </a:cubicBezTo>
                  <a:cubicBezTo>
                    <a:pt x="130" y="125"/>
                    <a:pt x="136" y="119"/>
                    <a:pt x="136" y="117"/>
                  </a:cubicBezTo>
                  <a:cubicBezTo>
                    <a:pt x="135" y="114"/>
                    <a:pt x="119" y="106"/>
                    <a:pt x="112" y="105"/>
                  </a:cubicBezTo>
                  <a:cubicBezTo>
                    <a:pt x="107" y="104"/>
                    <a:pt x="95" y="106"/>
                    <a:pt x="96" y="101"/>
                  </a:cubicBezTo>
                  <a:cubicBezTo>
                    <a:pt x="96" y="98"/>
                    <a:pt x="99" y="95"/>
                    <a:pt x="101" y="93"/>
                  </a:cubicBezTo>
                  <a:cubicBezTo>
                    <a:pt x="103" y="90"/>
                    <a:pt x="105" y="84"/>
                    <a:pt x="106" y="81"/>
                  </a:cubicBezTo>
                  <a:cubicBezTo>
                    <a:pt x="107" y="79"/>
                    <a:pt x="109" y="76"/>
                    <a:pt x="108" y="73"/>
                  </a:cubicBezTo>
                  <a:cubicBezTo>
                    <a:pt x="108" y="72"/>
                    <a:pt x="107" y="72"/>
                    <a:pt x="107" y="72"/>
                  </a:cubicBezTo>
                  <a:cubicBezTo>
                    <a:pt x="105" y="71"/>
                    <a:pt x="105" y="71"/>
                    <a:pt x="103" y="73"/>
                  </a:cubicBezTo>
                  <a:cubicBezTo>
                    <a:pt x="99" y="76"/>
                    <a:pt x="95" y="77"/>
                    <a:pt x="91" y="81"/>
                  </a:cubicBezTo>
                  <a:cubicBezTo>
                    <a:pt x="87" y="83"/>
                    <a:pt x="82" y="87"/>
                    <a:pt x="79" y="89"/>
                  </a:cubicBezTo>
                  <a:cubicBezTo>
                    <a:pt x="74" y="92"/>
                    <a:pt x="70" y="94"/>
                    <a:pt x="65" y="97"/>
                  </a:cubicBezTo>
                  <a:cubicBezTo>
                    <a:pt x="63" y="98"/>
                    <a:pt x="62" y="100"/>
                    <a:pt x="60" y="101"/>
                  </a:cubicBezTo>
                  <a:cubicBezTo>
                    <a:pt x="57" y="104"/>
                    <a:pt x="57" y="105"/>
                    <a:pt x="51" y="109"/>
                  </a:cubicBezTo>
                  <a:cubicBezTo>
                    <a:pt x="50" y="109"/>
                    <a:pt x="48" y="118"/>
                    <a:pt x="48" y="120"/>
                  </a:cubicBezTo>
                  <a:cubicBezTo>
                    <a:pt x="48" y="129"/>
                    <a:pt x="47" y="139"/>
                    <a:pt x="47" y="148"/>
                  </a:cubicBezTo>
                  <a:cubicBezTo>
                    <a:pt x="47" y="150"/>
                    <a:pt x="47" y="158"/>
                    <a:pt x="47" y="160"/>
                  </a:cubicBezTo>
                  <a:cubicBezTo>
                    <a:pt x="47" y="162"/>
                    <a:pt x="47" y="168"/>
                    <a:pt x="46" y="170"/>
                  </a:cubicBezTo>
                  <a:cubicBezTo>
                    <a:pt x="45" y="172"/>
                    <a:pt x="42" y="173"/>
                    <a:pt x="40" y="174"/>
                  </a:cubicBezTo>
                  <a:cubicBezTo>
                    <a:pt x="39" y="174"/>
                    <a:pt x="37" y="174"/>
                    <a:pt x="35" y="174"/>
                  </a:cubicBezTo>
                  <a:cubicBezTo>
                    <a:pt x="32" y="172"/>
                    <a:pt x="31" y="171"/>
                    <a:pt x="30" y="168"/>
                  </a:cubicBezTo>
                  <a:cubicBezTo>
                    <a:pt x="28" y="165"/>
                    <a:pt x="27" y="160"/>
                    <a:pt x="26" y="156"/>
                  </a:cubicBezTo>
                  <a:cubicBezTo>
                    <a:pt x="26" y="155"/>
                    <a:pt x="25" y="148"/>
                    <a:pt x="23" y="146"/>
                  </a:cubicBezTo>
                  <a:cubicBezTo>
                    <a:pt x="21" y="145"/>
                    <a:pt x="22" y="140"/>
                    <a:pt x="23" y="140"/>
                  </a:cubicBezTo>
                  <a:cubicBezTo>
                    <a:pt x="24" y="140"/>
                    <a:pt x="33" y="149"/>
                    <a:pt x="35" y="147"/>
                  </a:cubicBezTo>
                  <a:cubicBezTo>
                    <a:pt x="36" y="146"/>
                    <a:pt x="35" y="143"/>
                    <a:pt x="36" y="141"/>
                  </a:cubicBezTo>
                  <a:cubicBezTo>
                    <a:pt x="37" y="136"/>
                    <a:pt x="37" y="131"/>
                    <a:pt x="38" y="126"/>
                  </a:cubicBezTo>
                  <a:cubicBezTo>
                    <a:pt x="38" y="124"/>
                    <a:pt x="39" y="120"/>
                    <a:pt x="37" y="119"/>
                  </a:cubicBezTo>
                  <a:cubicBezTo>
                    <a:pt x="37" y="119"/>
                    <a:pt x="36" y="120"/>
                    <a:pt x="36" y="120"/>
                  </a:cubicBezTo>
                  <a:cubicBezTo>
                    <a:pt x="34" y="121"/>
                    <a:pt x="32" y="124"/>
                    <a:pt x="30" y="126"/>
                  </a:cubicBezTo>
                  <a:cubicBezTo>
                    <a:pt x="29" y="127"/>
                    <a:pt x="27" y="129"/>
                    <a:pt x="25" y="131"/>
                  </a:cubicBezTo>
                  <a:cubicBezTo>
                    <a:pt x="21" y="134"/>
                    <a:pt x="19" y="135"/>
                    <a:pt x="15" y="138"/>
                  </a:cubicBezTo>
                  <a:cubicBezTo>
                    <a:pt x="14" y="139"/>
                    <a:pt x="7" y="141"/>
                    <a:pt x="6" y="141"/>
                  </a:cubicBezTo>
                  <a:cubicBezTo>
                    <a:pt x="5" y="140"/>
                    <a:pt x="4" y="140"/>
                    <a:pt x="3" y="139"/>
                  </a:cubicBezTo>
                  <a:cubicBezTo>
                    <a:pt x="2" y="138"/>
                    <a:pt x="2" y="138"/>
                    <a:pt x="1" y="136"/>
                  </a:cubicBezTo>
                  <a:cubicBezTo>
                    <a:pt x="0" y="134"/>
                    <a:pt x="2" y="130"/>
                    <a:pt x="4" y="129"/>
                  </a:cubicBezTo>
                  <a:cubicBezTo>
                    <a:pt x="7" y="126"/>
                    <a:pt x="9" y="123"/>
                    <a:pt x="10" y="122"/>
                  </a:cubicBezTo>
                  <a:cubicBezTo>
                    <a:pt x="17" y="118"/>
                    <a:pt x="21" y="116"/>
                    <a:pt x="28" y="110"/>
                  </a:cubicBezTo>
                  <a:cubicBezTo>
                    <a:pt x="30" y="109"/>
                    <a:pt x="32" y="107"/>
                    <a:pt x="34" y="106"/>
                  </a:cubicBezTo>
                  <a:cubicBezTo>
                    <a:pt x="37" y="104"/>
                    <a:pt x="41" y="100"/>
                    <a:pt x="43" y="97"/>
                  </a:cubicBezTo>
                  <a:cubicBezTo>
                    <a:pt x="44" y="95"/>
                    <a:pt x="47" y="82"/>
                    <a:pt x="47" y="79"/>
                  </a:cubicBezTo>
                  <a:cubicBezTo>
                    <a:pt x="48" y="77"/>
                    <a:pt x="48" y="74"/>
                    <a:pt x="47" y="72"/>
                  </a:cubicBezTo>
                  <a:cubicBezTo>
                    <a:pt x="46" y="72"/>
                    <a:pt x="45" y="73"/>
                    <a:pt x="44" y="74"/>
                  </a:cubicBezTo>
                  <a:cubicBezTo>
                    <a:pt x="42" y="75"/>
                    <a:pt x="34" y="80"/>
                    <a:pt x="32" y="80"/>
                  </a:cubicBezTo>
                  <a:cubicBezTo>
                    <a:pt x="27" y="81"/>
                    <a:pt x="21" y="85"/>
                    <a:pt x="17" y="79"/>
                  </a:cubicBezTo>
                  <a:cubicBezTo>
                    <a:pt x="13" y="75"/>
                    <a:pt x="18" y="71"/>
                    <a:pt x="21" y="69"/>
                  </a:cubicBezTo>
                  <a:cubicBezTo>
                    <a:pt x="24" y="67"/>
                    <a:pt x="29" y="66"/>
                    <a:pt x="33" y="64"/>
                  </a:cubicBezTo>
                  <a:cubicBezTo>
                    <a:pt x="35" y="63"/>
                    <a:pt x="37" y="61"/>
                    <a:pt x="39" y="60"/>
                  </a:cubicBezTo>
                  <a:cubicBezTo>
                    <a:pt x="43" y="58"/>
                    <a:pt x="46" y="56"/>
                    <a:pt x="49" y="52"/>
                  </a:cubicBezTo>
                  <a:cubicBezTo>
                    <a:pt x="49" y="52"/>
                    <a:pt x="51" y="51"/>
                    <a:pt x="52" y="49"/>
                  </a:cubicBezTo>
                  <a:cubicBezTo>
                    <a:pt x="53" y="48"/>
                    <a:pt x="53" y="47"/>
                    <a:pt x="53" y="46"/>
                  </a:cubicBezTo>
                  <a:cubicBezTo>
                    <a:pt x="54" y="42"/>
                    <a:pt x="54" y="41"/>
                    <a:pt x="55" y="36"/>
                  </a:cubicBezTo>
                  <a:cubicBezTo>
                    <a:pt x="56" y="30"/>
                    <a:pt x="57" y="27"/>
                    <a:pt x="58" y="23"/>
                  </a:cubicBezTo>
                  <a:cubicBezTo>
                    <a:pt x="59" y="17"/>
                    <a:pt x="61" y="17"/>
                    <a:pt x="62" y="12"/>
                  </a:cubicBezTo>
                  <a:cubicBezTo>
                    <a:pt x="64" y="7"/>
                    <a:pt x="62" y="2"/>
                    <a:pt x="66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C688D2D0-406B-4945-9575-9569EE55B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7000" y="3678238"/>
              <a:ext cx="438150" cy="604838"/>
            </a:xfrm>
            <a:custGeom>
              <a:avLst/>
              <a:gdLst>
                <a:gd name="T0" fmla="*/ 136 w 169"/>
                <a:gd name="T1" fmla="*/ 113 h 233"/>
                <a:gd name="T2" fmla="*/ 125 w 169"/>
                <a:gd name="T3" fmla="*/ 133 h 233"/>
                <a:gd name="T4" fmla="*/ 118 w 169"/>
                <a:gd name="T5" fmla="*/ 133 h 233"/>
                <a:gd name="T6" fmla="*/ 121 w 169"/>
                <a:gd name="T7" fmla="*/ 108 h 233"/>
                <a:gd name="T8" fmla="*/ 115 w 169"/>
                <a:gd name="T9" fmla="*/ 141 h 233"/>
                <a:gd name="T10" fmla="*/ 111 w 169"/>
                <a:gd name="T11" fmla="*/ 186 h 233"/>
                <a:gd name="T12" fmla="*/ 105 w 169"/>
                <a:gd name="T13" fmla="*/ 215 h 233"/>
                <a:gd name="T14" fmla="*/ 80 w 169"/>
                <a:gd name="T15" fmla="*/ 212 h 233"/>
                <a:gd name="T16" fmla="*/ 92 w 169"/>
                <a:gd name="T17" fmla="*/ 214 h 233"/>
                <a:gd name="T18" fmla="*/ 103 w 169"/>
                <a:gd name="T19" fmla="*/ 150 h 233"/>
                <a:gd name="T20" fmla="*/ 105 w 169"/>
                <a:gd name="T21" fmla="*/ 131 h 233"/>
                <a:gd name="T22" fmla="*/ 94 w 169"/>
                <a:gd name="T23" fmla="*/ 151 h 233"/>
                <a:gd name="T24" fmla="*/ 72 w 169"/>
                <a:gd name="T25" fmla="*/ 163 h 233"/>
                <a:gd name="T26" fmla="*/ 81 w 169"/>
                <a:gd name="T27" fmla="*/ 129 h 233"/>
                <a:gd name="T28" fmla="*/ 72 w 169"/>
                <a:gd name="T29" fmla="*/ 145 h 233"/>
                <a:gd name="T30" fmla="*/ 57 w 169"/>
                <a:gd name="T31" fmla="*/ 165 h 233"/>
                <a:gd name="T32" fmla="*/ 65 w 169"/>
                <a:gd name="T33" fmla="*/ 141 h 233"/>
                <a:gd name="T34" fmla="*/ 92 w 169"/>
                <a:gd name="T35" fmla="*/ 131 h 233"/>
                <a:gd name="T36" fmla="*/ 105 w 169"/>
                <a:gd name="T37" fmla="*/ 118 h 233"/>
                <a:gd name="T38" fmla="*/ 115 w 169"/>
                <a:gd name="T39" fmla="*/ 101 h 233"/>
                <a:gd name="T40" fmla="*/ 113 w 169"/>
                <a:gd name="T41" fmla="*/ 90 h 233"/>
                <a:gd name="T42" fmla="*/ 111 w 169"/>
                <a:gd name="T43" fmla="*/ 86 h 233"/>
                <a:gd name="T44" fmla="*/ 148 w 169"/>
                <a:gd name="T45" fmla="*/ 47 h 233"/>
                <a:gd name="T46" fmla="*/ 107 w 169"/>
                <a:gd name="T47" fmla="*/ 79 h 233"/>
                <a:gd name="T48" fmla="*/ 140 w 169"/>
                <a:gd name="T49" fmla="*/ 68 h 233"/>
                <a:gd name="T50" fmla="*/ 149 w 169"/>
                <a:gd name="T51" fmla="*/ 70 h 233"/>
                <a:gd name="T52" fmla="*/ 144 w 169"/>
                <a:gd name="T53" fmla="*/ 138 h 233"/>
                <a:gd name="T54" fmla="*/ 144 w 169"/>
                <a:gd name="T55" fmla="*/ 181 h 233"/>
                <a:gd name="T56" fmla="*/ 117 w 169"/>
                <a:gd name="T57" fmla="*/ 174 h 233"/>
                <a:gd name="T58" fmla="*/ 131 w 169"/>
                <a:gd name="T59" fmla="*/ 191 h 233"/>
                <a:gd name="T60" fmla="*/ 156 w 169"/>
                <a:gd name="T61" fmla="*/ 211 h 233"/>
                <a:gd name="T62" fmla="*/ 158 w 169"/>
                <a:gd name="T63" fmla="*/ 180 h 233"/>
                <a:gd name="T64" fmla="*/ 157 w 169"/>
                <a:gd name="T65" fmla="*/ 112 h 233"/>
                <a:gd name="T66" fmla="*/ 169 w 169"/>
                <a:gd name="T67" fmla="*/ 55 h 233"/>
                <a:gd name="T68" fmla="*/ 158 w 169"/>
                <a:gd name="T69" fmla="*/ 41 h 233"/>
                <a:gd name="T70" fmla="*/ 93 w 169"/>
                <a:gd name="T71" fmla="*/ 56 h 233"/>
                <a:gd name="T72" fmla="*/ 98 w 169"/>
                <a:gd name="T73" fmla="*/ 60 h 233"/>
                <a:gd name="T74" fmla="*/ 98 w 169"/>
                <a:gd name="T75" fmla="*/ 39 h 233"/>
                <a:gd name="T76" fmla="*/ 86 w 169"/>
                <a:gd name="T77" fmla="*/ 17 h 233"/>
                <a:gd name="T78" fmla="*/ 72 w 169"/>
                <a:gd name="T79" fmla="*/ 70 h 233"/>
                <a:gd name="T80" fmla="*/ 51 w 169"/>
                <a:gd name="T81" fmla="*/ 91 h 233"/>
                <a:gd name="T82" fmla="*/ 32 w 169"/>
                <a:gd name="T83" fmla="*/ 138 h 233"/>
                <a:gd name="T84" fmla="*/ 19 w 169"/>
                <a:gd name="T85" fmla="*/ 164 h 233"/>
                <a:gd name="T86" fmla="*/ 10 w 169"/>
                <a:gd name="T87" fmla="*/ 121 h 233"/>
                <a:gd name="T88" fmla="*/ 5 w 169"/>
                <a:gd name="T89" fmla="*/ 148 h 233"/>
                <a:gd name="T90" fmla="*/ 3 w 169"/>
                <a:gd name="T91" fmla="*/ 185 h 233"/>
                <a:gd name="T92" fmla="*/ 1 w 169"/>
                <a:gd name="T93" fmla="*/ 208 h 233"/>
                <a:gd name="T94" fmla="*/ 10 w 169"/>
                <a:gd name="T95" fmla="*/ 220 h 233"/>
                <a:gd name="T96" fmla="*/ 23 w 169"/>
                <a:gd name="T97" fmla="*/ 201 h 233"/>
                <a:gd name="T98" fmla="*/ 29 w 169"/>
                <a:gd name="T99" fmla="*/ 182 h 233"/>
                <a:gd name="T100" fmla="*/ 38 w 169"/>
                <a:gd name="T101" fmla="*/ 149 h 233"/>
                <a:gd name="T102" fmla="*/ 46 w 169"/>
                <a:gd name="T103" fmla="*/ 113 h 233"/>
                <a:gd name="T104" fmla="*/ 68 w 169"/>
                <a:gd name="T105" fmla="*/ 106 h 233"/>
                <a:gd name="T106" fmla="*/ 67 w 169"/>
                <a:gd name="T107" fmla="*/ 119 h 233"/>
                <a:gd name="T108" fmla="*/ 83 w 169"/>
                <a:gd name="T109" fmla="*/ 90 h 233"/>
                <a:gd name="T110" fmla="*/ 99 w 169"/>
                <a:gd name="T111" fmla="*/ 78 h 233"/>
                <a:gd name="T112" fmla="*/ 119 w 169"/>
                <a:gd name="T113" fmla="*/ 51 h 233"/>
                <a:gd name="T114" fmla="*/ 104 w 169"/>
                <a:gd name="T115" fmla="*/ 39 h 233"/>
                <a:gd name="T116" fmla="*/ 87 w 169"/>
                <a:gd name="T117" fmla="*/ 17 h 233"/>
                <a:gd name="T118" fmla="*/ 39 w 169"/>
                <a:gd name="T119" fmla="*/ 12 h 233"/>
                <a:gd name="T120" fmla="*/ 26 w 169"/>
                <a:gd name="T121" fmla="*/ 62 h 233"/>
                <a:gd name="T122" fmla="*/ 33 w 169"/>
                <a:gd name="T123" fmla="*/ 45 h 233"/>
                <a:gd name="T124" fmla="*/ 26 w 169"/>
                <a:gd name="T125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" h="233">
                  <a:moveTo>
                    <a:pt x="111" y="86"/>
                  </a:moveTo>
                  <a:cubicBezTo>
                    <a:pt x="121" y="86"/>
                    <a:pt x="131" y="95"/>
                    <a:pt x="134" y="103"/>
                  </a:cubicBezTo>
                  <a:cubicBezTo>
                    <a:pt x="135" y="104"/>
                    <a:pt x="136" y="110"/>
                    <a:pt x="136" y="113"/>
                  </a:cubicBezTo>
                  <a:cubicBezTo>
                    <a:pt x="135" y="116"/>
                    <a:pt x="133" y="118"/>
                    <a:pt x="132" y="120"/>
                  </a:cubicBezTo>
                  <a:cubicBezTo>
                    <a:pt x="131" y="121"/>
                    <a:pt x="130" y="123"/>
                    <a:pt x="129" y="124"/>
                  </a:cubicBezTo>
                  <a:cubicBezTo>
                    <a:pt x="127" y="127"/>
                    <a:pt x="126" y="130"/>
                    <a:pt x="125" y="133"/>
                  </a:cubicBezTo>
                  <a:cubicBezTo>
                    <a:pt x="124" y="138"/>
                    <a:pt x="136" y="147"/>
                    <a:pt x="131" y="150"/>
                  </a:cubicBezTo>
                  <a:cubicBezTo>
                    <a:pt x="129" y="151"/>
                    <a:pt x="127" y="148"/>
                    <a:pt x="125" y="148"/>
                  </a:cubicBezTo>
                  <a:cubicBezTo>
                    <a:pt x="121" y="145"/>
                    <a:pt x="118" y="140"/>
                    <a:pt x="118" y="133"/>
                  </a:cubicBezTo>
                  <a:cubicBezTo>
                    <a:pt x="118" y="132"/>
                    <a:pt x="119" y="130"/>
                    <a:pt x="119" y="129"/>
                  </a:cubicBezTo>
                  <a:cubicBezTo>
                    <a:pt x="120" y="123"/>
                    <a:pt x="124" y="116"/>
                    <a:pt x="122" y="108"/>
                  </a:cubicBezTo>
                  <a:cubicBezTo>
                    <a:pt x="122" y="108"/>
                    <a:pt x="122" y="108"/>
                    <a:pt x="121" y="108"/>
                  </a:cubicBezTo>
                  <a:cubicBezTo>
                    <a:pt x="119" y="108"/>
                    <a:pt x="119" y="114"/>
                    <a:pt x="118" y="117"/>
                  </a:cubicBezTo>
                  <a:cubicBezTo>
                    <a:pt x="118" y="121"/>
                    <a:pt x="116" y="127"/>
                    <a:pt x="116" y="131"/>
                  </a:cubicBezTo>
                  <a:cubicBezTo>
                    <a:pt x="115" y="134"/>
                    <a:pt x="116" y="138"/>
                    <a:pt x="115" y="141"/>
                  </a:cubicBezTo>
                  <a:cubicBezTo>
                    <a:pt x="114" y="149"/>
                    <a:pt x="113" y="160"/>
                    <a:pt x="112" y="167"/>
                  </a:cubicBezTo>
                  <a:cubicBezTo>
                    <a:pt x="112" y="170"/>
                    <a:pt x="112" y="172"/>
                    <a:pt x="112" y="175"/>
                  </a:cubicBezTo>
                  <a:cubicBezTo>
                    <a:pt x="112" y="179"/>
                    <a:pt x="112" y="183"/>
                    <a:pt x="111" y="186"/>
                  </a:cubicBezTo>
                  <a:cubicBezTo>
                    <a:pt x="111" y="188"/>
                    <a:pt x="111" y="191"/>
                    <a:pt x="110" y="193"/>
                  </a:cubicBezTo>
                  <a:cubicBezTo>
                    <a:pt x="110" y="198"/>
                    <a:pt x="109" y="203"/>
                    <a:pt x="107" y="208"/>
                  </a:cubicBezTo>
                  <a:cubicBezTo>
                    <a:pt x="107" y="210"/>
                    <a:pt x="105" y="213"/>
                    <a:pt x="105" y="215"/>
                  </a:cubicBezTo>
                  <a:cubicBezTo>
                    <a:pt x="102" y="221"/>
                    <a:pt x="100" y="228"/>
                    <a:pt x="94" y="231"/>
                  </a:cubicBezTo>
                  <a:cubicBezTo>
                    <a:pt x="89" y="233"/>
                    <a:pt x="85" y="221"/>
                    <a:pt x="83" y="217"/>
                  </a:cubicBezTo>
                  <a:cubicBezTo>
                    <a:pt x="82" y="216"/>
                    <a:pt x="80" y="213"/>
                    <a:pt x="80" y="212"/>
                  </a:cubicBezTo>
                  <a:cubicBezTo>
                    <a:pt x="80" y="212"/>
                    <a:pt x="81" y="211"/>
                    <a:pt x="81" y="211"/>
                  </a:cubicBezTo>
                  <a:cubicBezTo>
                    <a:pt x="81" y="211"/>
                    <a:pt x="81" y="211"/>
                    <a:pt x="82" y="211"/>
                  </a:cubicBezTo>
                  <a:cubicBezTo>
                    <a:pt x="84" y="212"/>
                    <a:pt x="88" y="217"/>
                    <a:pt x="92" y="214"/>
                  </a:cubicBezTo>
                  <a:cubicBezTo>
                    <a:pt x="95" y="212"/>
                    <a:pt x="96" y="201"/>
                    <a:pt x="97" y="196"/>
                  </a:cubicBezTo>
                  <a:cubicBezTo>
                    <a:pt x="100" y="187"/>
                    <a:pt x="100" y="175"/>
                    <a:pt x="102" y="164"/>
                  </a:cubicBezTo>
                  <a:cubicBezTo>
                    <a:pt x="103" y="160"/>
                    <a:pt x="103" y="155"/>
                    <a:pt x="103" y="150"/>
                  </a:cubicBezTo>
                  <a:cubicBezTo>
                    <a:pt x="104" y="147"/>
                    <a:pt x="104" y="143"/>
                    <a:pt x="105" y="139"/>
                  </a:cubicBezTo>
                  <a:cubicBezTo>
                    <a:pt x="105" y="137"/>
                    <a:pt x="107" y="134"/>
                    <a:pt x="106" y="131"/>
                  </a:cubicBezTo>
                  <a:cubicBezTo>
                    <a:pt x="106" y="131"/>
                    <a:pt x="105" y="131"/>
                    <a:pt x="105" y="131"/>
                  </a:cubicBezTo>
                  <a:cubicBezTo>
                    <a:pt x="105" y="130"/>
                    <a:pt x="104" y="131"/>
                    <a:pt x="104" y="131"/>
                  </a:cubicBezTo>
                  <a:cubicBezTo>
                    <a:pt x="102" y="132"/>
                    <a:pt x="100" y="141"/>
                    <a:pt x="99" y="144"/>
                  </a:cubicBezTo>
                  <a:cubicBezTo>
                    <a:pt x="97" y="147"/>
                    <a:pt x="96" y="149"/>
                    <a:pt x="94" y="151"/>
                  </a:cubicBezTo>
                  <a:cubicBezTo>
                    <a:pt x="92" y="155"/>
                    <a:pt x="89" y="159"/>
                    <a:pt x="87" y="163"/>
                  </a:cubicBezTo>
                  <a:cubicBezTo>
                    <a:pt x="86" y="167"/>
                    <a:pt x="86" y="177"/>
                    <a:pt x="82" y="176"/>
                  </a:cubicBezTo>
                  <a:cubicBezTo>
                    <a:pt x="78" y="175"/>
                    <a:pt x="70" y="169"/>
                    <a:pt x="72" y="163"/>
                  </a:cubicBezTo>
                  <a:cubicBezTo>
                    <a:pt x="72" y="161"/>
                    <a:pt x="74" y="159"/>
                    <a:pt x="75" y="157"/>
                  </a:cubicBezTo>
                  <a:cubicBezTo>
                    <a:pt x="77" y="152"/>
                    <a:pt x="78" y="148"/>
                    <a:pt x="80" y="142"/>
                  </a:cubicBezTo>
                  <a:cubicBezTo>
                    <a:pt x="81" y="139"/>
                    <a:pt x="84" y="131"/>
                    <a:pt x="81" y="129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0"/>
                    <a:pt x="76" y="135"/>
                    <a:pt x="75" y="138"/>
                  </a:cubicBezTo>
                  <a:cubicBezTo>
                    <a:pt x="74" y="140"/>
                    <a:pt x="73" y="142"/>
                    <a:pt x="72" y="145"/>
                  </a:cubicBezTo>
                  <a:cubicBezTo>
                    <a:pt x="71" y="147"/>
                    <a:pt x="70" y="148"/>
                    <a:pt x="69" y="150"/>
                  </a:cubicBezTo>
                  <a:cubicBezTo>
                    <a:pt x="68" y="152"/>
                    <a:pt x="67" y="155"/>
                    <a:pt x="66" y="158"/>
                  </a:cubicBezTo>
                  <a:cubicBezTo>
                    <a:pt x="65" y="161"/>
                    <a:pt x="63" y="169"/>
                    <a:pt x="57" y="165"/>
                  </a:cubicBezTo>
                  <a:cubicBezTo>
                    <a:pt x="55" y="164"/>
                    <a:pt x="50" y="154"/>
                    <a:pt x="52" y="150"/>
                  </a:cubicBezTo>
                  <a:cubicBezTo>
                    <a:pt x="53" y="150"/>
                    <a:pt x="58" y="151"/>
                    <a:pt x="61" y="147"/>
                  </a:cubicBezTo>
                  <a:cubicBezTo>
                    <a:pt x="63" y="145"/>
                    <a:pt x="63" y="143"/>
                    <a:pt x="65" y="141"/>
                  </a:cubicBezTo>
                  <a:cubicBezTo>
                    <a:pt x="69" y="135"/>
                    <a:pt x="73" y="130"/>
                    <a:pt x="78" y="125"/>
                  </a:cubicBezTo>
                  <a:cubicBezTo>
                    <a:pt x="80" y="123"/>
                    <a:pt x="82" y="119"/>
                    <a:pt x="87" y="119"/>
                  </a:cubicBezTo>
                  <a:cubicBezTo>
                    <a:pt x="93" y="119"/>
                    <a:pt x="93" y="126"/>
                    <a:pt x="92" y="131"/>
                  </a:cubicBezTo>
                  <a:cubicBezTo>
                    <a:pt x="91" y="133"/>
                    <a:pt x="90" y="137"/>
                    <a:pt x="92" y="137"/>
                  </a:cubicBezTo>
                  <a:cubicBezTo>
                    <a:pt x="94" y="138"/>
                    <a:pt x="95" y="135"/>
                    <a:pt x="96" y="133"/>
                  </a:cubicBezTo>
                  <a:cubicBezTo>
                    <a:pt x="100" y="128"/>
                    <a:pt x="102" y="124"/>
                    <a:pt x="105" y="118"/>
                  </a:cubicBezTo>
                  <a:cubicBezTo>
                    <a:pt x="105" y="117"/>
                    <a:pt x="106" y="116"/>
                    <a:pt x="106" y="115"/>
                  </a:cubicBezTo>
                  <a:cubicBezTo>
                    <a:pt x="107" y="113"/>
                    <a:pt x="107" y="105"/>
                    <a:pt x="107" y="104"/>
                  </a:cubicBezTo>
                  <a:cubicBezTo>
                    <a:pt x="108" y="100"/>
                    <a:pt x="111" y="99"/>
                    <a:pt x="115" y="101"/>
                  </a:cubicBezTo>
                  <a:cubicBezTo>
                    <a:pt x="117" y="102"/>
                    <a:pt x="119" y="102"/>
                    <a:pt x="120" y="100"/>
                  </a:cubicBezTo>
                  <a:cubicBezTo>
                    <a:pt x="121" y="99"/>
                    <a:pt x="119" y="97"/>
                    <a:pt x="118" y="96"/>
                  </a:cubicBezTo>
                  <a:cubicBezTo>
                    <a:pt x="117" y="94"/>
                    <a:pt x="115" y="92"/>
                    <a:pt x="113" y="90"/>
                  </a:cubicBezTo>
                  <a:cubicBezTo>
                    <a:pt x="112" y="89"/>
                    <a:pt x="110" y="89"/>
                    <a:pt x="109" y="87"/>
                  </a:cubicBezTo>
                  <a:cubicBezTo>
                    <a:pt x="109" y="87"/>
                    <a:pt x="109" y="86"/>
                    <a:pt x="110" y="86"/>
                  </a:cubicBezTo>
                  <a:cubicBezTo>
                    <a:pt x="110" y="86"/>
                    <a:pt x="110" y="86"/>
                    <a:pt x="111" y="86"/>
                  </a:cubicBezTo>
                  <a:close/>
                  <a:moveTo>
                    <a:pt x="158" y="41"/>
                  </a:moveTo>
                  <a:cubicBezTo>
                    <a:pt x="156" y="42"/>
                    <a:pt x="154" y="42"/>
                    <a:pt x="153" y="42"/>
                  </a:cubicBezTo>
                  <a:cubicBezTo>
                    <a:pt x="151" y="43"/>
                    <a:pt x="150" y="45"/>
                    <a:pt x="148" y="47"/>
                  </a:cubicBezTo>
                  <a:cubicBezTo>
                    <a:pt x="141" y="51"/>
                    <a:pt x="134" y="56"/>
                    <a:pt x="128" y="61"/>
                  </a:cubicBezTo>
                  <a:cubicBezTo>
                    <a:pt x="125" y="64"/>
                    <a:pt x="123" y="67"/>
                    <a:pt x="120" y="70"/>
                  </a:cubicBezTo>
                  <a:cubicBezTo>
                    <a:pt x="118" y="72"/>
                    <a:pt x="107" y="77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0" y="81"/>
                    <a:pt x="118" y="79"/>
                    <a:pt x="120" y="78"/>
                  </a:cubicBezTo>
                  <a:cubicBezTo>
                    <a:pt x="128" y="75"/>
                    <a:pt x="134" y="73"/>
                    <a:pt x="140" y="68"/>
                  </a:cubicBezTo>
                  <a:cubicBezTo>
                    <a:pt x="141" y="66"/>
                    <a:pt x="148" y="60"/>
                    <a:pt x="149" y="60"/>
                  </a:cubicBezTo>
                  <a:cubicBezTo>
                    <a:pt x="150" y="59"/>
                    <a:pt x="151" y="59"/>
                    <a:pt x="151" y="60"/>
                  </a:cubicBezTo>
                  <a:cubicBezTo>
                    <a:pt x="152" y="62"/>
                    <a:pt x="150" y="68"/>
                    <a:pt x="149" y="70"/>
                  </a:cubicBezTo>
                  <a:cubicBezTo>
                    <a:pt x="147" y="77"/>
                    <a:pt x="147" y="84"/>
                    <a:pt x="146" y="90"/>
                  </a:cubicBezTo>
                  <a:cubicBezTo>
                    <a:pt x="144" y="100"/>
                    <a:pt x="144" y="112"/>
                    <a:pt x="144" y="123"/>
                  </a:cubicBezTo>
                  <a:cubicBezTo>
                    <a:pt x="144" y="128"/>
                    <a:pt x="144" y="133"/>
                    <a:pt x="144" y="138"/>
                  </a:cubicBezTo>
                  <a:cubicBezTo>
                    <a:pt x="145" y="144"/>
                    <a:pt x="144" y="150"/>
                    <a:pt x="144" y="156"/>
                  </a:cubicBezTo>
                  <a:cubicBezTo>
                    <a:pt x="144" y="159"/>
                    <a:pt x="144" y="162"/>
                    <a:pt x="144" y="166"/>
                  </a:cubicBezTo>
                  <a:cubicBezTo>
                    <a:pt x="144" y="171"/>
                    <a:pt x="144" y="176"/>
                    <a:pt x="144" y="181"/>
                  </a:cubicBezTo>
                  <a:cubicBezTo>
                    <a:pt x="144" y="184"/>
                    <a:pt x="145" y="186"/>
                    <a:pt x="142" y="187"/>
                  </a:cubicBezTo>
                  <a:cubicBezTo>
                    <a:pt x="137" y="190"/>
                    <a:pt x="125" y="180"/>
                    <a:pt x="120" y="177"/>
                  </a:cubicBezTo>
                  <a:cubicBezTo>
                    <a:pt x="119" y="176"/>
                    <a:pt x="118" y="174"/>
                    <a:pt x="117" y="174"/>
                  </a:cubicBezTo>
                  <a:cubicBezTo>
                    <a:pt x="116" y="174"/>
                    <a:pt x="115" y="175"/>
                    <a:pt x="116" y="175"/>
                  </a:cubicBezTo>
                  <a:cubicBezTo>
                    <a:pt x="119" y="181"/>
                    <a:pt x="123" y="185"/>
                    <a:pt x="128" y="189"/>
                  </a:cubicBezTo>
                  <a:cubicBezTo>
                    <a:pt x="129" y="189"/>
                    <a:pt x="129" y="190"/>
                    <a:pt x="131" y="191"/>
                  </a:cubicBezTo>
                  <a:cubicBezTo>
                    <a:pt x="133" y="193"/>
                    <a:pt x="138" y="197"/>
                    <a:pt x="140" y="200"/>
                  </a:cubicBezTo>
                  <a:cubicBezTo>
                    <a:pt x="142" y="203"/>
                    <a:pt x="145" y="207"/>
                    <a:pt x="149" y="208"/>
                  </a:cubicBezTo>
                  <a:cubicBezTo>
                    <a:pt x="150" y="209"/>
                    <a:pt x="155" y="211"/>
                    <a:pt x="156" y="211"/>
                  </a:cubicBezTo>
                  <a:cubicBezTo>
                    <a:pt x="157" y="210"/>
                    <a:pt x="158" y="208"/>
                    <a:pt x="159" y="206"/>
                  </a:cubicBezTo>
                  <a:cubicBezTo>
                    <a:pt x="161" y="202"/>
                    <a:pt x="158" y="198"/>
                    <a:pt x="158" y="193"/>
                  </a:cubicBezTo>
                  <a:cubicBezTo>
                    <a:pt x="158" y="189"/>
                    <a:pt x="158" y="185"/>
                    <a:pt x="158" y="180"/>
                  </a:cubicBezTo>
                  <a:cubicBezTo>
                    <a:pt x="158" y="177"/>
                    <a:pt x="159" y="169"/>
                    <a:pt x="158" y="165"/>
                  </a:cubicBezTo>
                  <a:cubicBezTo>
                    <a:pt x="158" y="158"/>
                    <a:pt x="157" y="152"/>
                    <a:pt x="157" y="145"/>
                  </a:cubicBezTo>
                  <a:cubicBezTo>
                    <a:pt x="156" y="134"/>
                    <a:pt x="156" y="122"/>
                    <a:pt x="157" y="112"/>
                  </a:cubicBezTo>
                  <a:cubicBezTo>
                    <a:pt x="158" y="110"/>
                    <a:pt x="157" y="108"/>
                    <a:pt x="158" y="106"/>
                  </a:cubicBezTo>
                  <a:cubicBezTo>
                    <a:pt x="159" y="101"/>
                    <a:pt x="159" y="94"/>
                    <a:pt x="161" y="88"/>
                  </a:cubicBezTo>
                  <a:cubicBezTo>
                    <a:pt x="163" y="77"/>
                    <a:pt x="166" y="66"/>
                    <a:pt x="169" y="55"/>
                  </a:cubicBezTo>
                  <a:cubicBezTo>
                    <a:pt x="169" y="54"/>
                    <a:pt x="169" y="52"/>
                    <a:pt x="169" y="51"/>
                  </a:cubicBezTo>
                  <a:cubicBezTo>
                    <a:pt x="169" y="49"/>
                    <a:pt x="169" y="48"/>
                    <a:pt x="168" y="46"/>
                  </a:cubicBezTo>
                  <a:cubicBezTo>
                    <a:pt x="167" y="43"/>
                    <a:pt x="162" y="41"/>
                    <a:pt x="158" y="41"/>
                  </a:cubicBezTo>
                  <a:close/>
                  <a:moveTo>
                    <a:pt x="94" y="37"/>
                  </a:moveTo>
                  <a:cubicBezTo>
                    <a:pt x="94" y="40"/>
                    <a:pt x="95" y="45"/>
                    <a:pt x="94" y="48"/>
                  </a:cubicBezTo>
                  <a:cubicBezTo>
                    <a:pt x="94" y="52"/>
                    <a:pt x="94" y="54"/>
                    <a:pt x="93" y="56"/>
                  </a:cubicBezTo>
                  <a:cubicBezTo>
                    <a:pt x="92" y="58"/>
                    <a:pt x="92" y="59"/>
                    <a:pt x="91" y="62"/>
                  </a:cubicBezTo>
                  <a:cubicBezTo>
                    <a:pt x="91" y="62"/>
                    <a:pt x="91" y="64"/>
                    <a:pt x="92" y="64"/>
                  </a:cubicBezTo>
                  <a:cubicBezTo>
                    <a:pt x="94" y="64"/>
                    <a:pt x="96" y="61"/>
                    <a:pt x="98" y="60"/>
                  </a:cubicBezTo>
                  <a:cubicBezTo>
                    <a:pt x="99" y="59"/>
                    <a:pt x="102" y="58"/>
                    <a:pt x="103" y="56"/>
                  </a:cubicBezTo>
                  <a:cubicBezTo>
                    <a:pt x="104" y="52"/>
                    <a:pt x="101" y="45"/>
                    <a:pt x="100" y="43"/>
                  </a:cubicBezTo>
                  <a:cubicBezTo>
                    <a:pt x="99" y="40"/>
                    <a:pt x="99" y="41"/>
                    <a:pt x="98" y="39"/>
                  </a:cubicBezTo>
                  <a:cubicBezTo>
                    <a:pt x="97" y="38"/>
                    <a:pt x="94" y="35"/>
                    <a:pt x="94" y="37"/>
                  </a:cubicBezTo>
                  <a:close/>
                  <a:moveTo>
                    <a:pt x="87" y="17"/>
                  </a:moveTo>
                  <a:cubicBezTo>
                    <a:pt x="87" y="17"/>
                    <a:pt x="87" y="17"/>
                    <a:pt x="86" y="17"/>
                  </a:cubicBezTo>
                  <a:cubicBezTo>
                    <a:pt x="82" y="20"/>
                    <a:pt x="82" y="26"/>
                    <a:pt x="81" y="32"/>
                  </a:cubicBezTo>
                  <a:cubicBezTo>
                    <a:pt x="79" y="39"/>
                    <a:pt x="76" y="47"/>
                    <a:pt x="75" y="55"/>
                  </a:cubicBezTo>
                  <a:cubicBezTo>
                    <a:pt x="74" y="60"/>
                    <a:pt x="73" y="65"/>
                    <a:pt x="72" y="70"/>
                  </a:cubicBezTo>
                  <a:cubicBezTo>
                    <a:pt x="72" y="71"/>
                    <a:pt x="73" y="72"/>
                    <a:pt x="72" y="73"/>
                  </a:cubicBezTo>
                  <a:cubicBezTo>
                    <a:pt x="72" y="77"/>
                    <a:pt x="63" y="81"/>
                    <a:pt x="61" y="83"/>
                  </a:cubicBezTo>
                  <a:cubicBezTo>
                    <a:pt x="57" y="85"/>
                    <a:pt x="54" y="88"/>
                    <a:pt x="51" y="91"/>
                  </a:cubicBezTo>
                  <a:cubicBezTo>
                    <a:pt x="44" y="96"/>
                    <a:pt x="37" y="100"/>
                    <a:pt x="33" y="107"/>
                  </a:cubicBezTo>
                  <a:cubicBezTo>
                    <a:pt x="29" y="113"/>
                    <a:pt x="36" y="116"/>
                    <a:pt x="36" y="122"/>
                  </a:cubicBezTo>
                  <a:cubicBezTo>
                    <a:pt x="36" y="127"/>
                    <a:pt x="33" y="133"/>
                    <a:pt x="32" y="138"/>
                  </a:cubicBezTo>
                  <a:cubicBezTo>
                    <a:pt x="31" y="141"/>
                    <a:pt x="30" y="145"/>
                    <a:pt x="29" y="149"/>
                  </a:cubicBezTo>
                  <a:cubicBezTo>
                    <a:pt x="27" y="154"/>
                    <a:pt x="26" y="161"/>
                    <a:pt x="21" y="164"/>
                  </a:cubicBezTo>
                  <a:cubicBezTo>
                    <a:pt x="21" y="165"/>
                    <a:pt x="20" y="164"/>
                    <a:pt x="19" y="164"/>
                  </a:cubicBezTo>
                  <a:cubicBezTo>
                    <a:pt x="19" y="162"/>
                    <a:pt x="18" y="160"/>
                    <a:pt x="18" y="159"/>
                  </a:cubicBezTo>
                  <a:cubicBezTo>
                    <a:pt x="16" y="150"/>
                    <a:pt x="16" y="141"/>
                    <a:pt x="13" y="133"/>
                  </a:cubicBezTo>
                  <a:cubicBezTo>
                    <a:pt x="13" y="130"/>
                    <a:pt x="12" y="123"/>
                    <a:pt x="10" y="121"/>
                  </a:cubicBezTo>
                  <a:cubicBezTo>
                    <a:pt x="9" y="122"/>
                    <a:pt x="9" y="128"/>
                    <a:pt x="8" y="130"/>
                  </a:cubicBezTo>
                  <a:cubicBezTo>
                    <a:pt x="7" y="135"/>
                    <a:pt x="6" y="138"/>
                    <a:pt x="6" y="143"/>
                  </a:cubicBezTo>
                  <a:cubicBezTo>
                    <a:pt x="5" y="144"/>
                    <a:pt x="5" y="146"/>
                    <a:pt x="5" y="148"/>
                  </a:cubicBezTo>
                  <a:cubicBezTo>
                    <a:pt x="4" y="153"/>
                    <a:pt x="3" y="162"/>
                    <a:pt x="4" y="168"/>
                  </a:cubicBezTo>
                  <a:cubicBezTo>
                    <a:pt x="4" y="170"/>
                    <a:pt x="3" y="171"/>
                    <a:pt x="3" y="172"/>
                  </a:cubicBezTo>
                  <a:cubicBezTo>
                    <a:pt x="4" y="176"/>
                    <a:pt x="3" y="181"/>
                    <a:pt x="3" y="185"/>
                  </a:cubicBezTo>
                  <a:cubicBezTo>
                    <a:pt x="3" y="187"/>
                    <a:pt x="3" y="189"/>
                    <a:pt x="3" y="191"/>
                  </a:cubicBezTo>
                  <a:cubicBezTo>
                    <a:pt x="3" y="194"/>
                    <a:pt x="3" y="196"/>
                    <a:pt x="3" y="199"/>
                  </a:cubicBezTo>
                  <a:cubicBezTo>
                    <a:pt x="3" y="201"/>
                    <a:pt x="0" y="205"/>
                    <a:pt x="1" y="208"/>
                  </a:cubicBezTo>
                  <a:cubicBezTo>
                    <a:pt x="2" y="209"/>
                    <a:pt x="2" y="210"/>
                    <a:pt x="2" y="211"/>
                  </a:cubicBezTo>
                  <a:cubicBezTo>
                    <a:pt x="3" y="213"/>
                    <a:pt x="3" y="214"/>
                    <a:pt x="4" y="216"/>
                  </a:cubicBezTo>
                  <a:cubicBezTo>
                    <a:pt x="5" y="218"/>
                    <a:pt x="8" y="219"/>
                    <a:pt x="10" y="220"/>
                  </a:cubicBezTo>
                  <a:cubicBezTo>
                    <a:pt x="11" y="221"/>
                    <a:pt x="12" y="222"/>
                    <a:pt x="14" y="222"/>
                  </a:cubicBezTo>
                  <a:cubicBezTo>
                    <a:pt x="17" y="223"/>
                    <a:pt x="16" y="220"/>
                    <a:pt x="17" y="218"/>
                  </a:cubicBezTo>
                  <a:cubicBezTo>
                    <a:pt x="19" y="212"/>
                    <a:pt x="21" y="206"/>
                    <a:pt x="23" y="201"/>
                  </a:cubicBezTo>
                  <a:cubicBezTo>
                    <a:pt x="24" y="199"/>
                    <a:pt x="25" y="198"/>
                    <a:pt x="25" y="197"/>
                  </a:cubicBezTo>
                  <a:cubicBezTo>
                    <a:pt x="26" y="194"/>
                    <a:pt x="28" y="191"/>
                    <a:pt x="29" y="188"/>
                  </a:cubicBezTo>
                  <a:cubicBezTo>
                    <a:pt x="29" y="186"/>
                    <a:pt x="29" y="184"/>
                    <a:pt x="29" y="182"/>
                  </a:cubicBezTo>
                  <a:cubicBezTo>
                    <a:pt x="30" y="180"/>
                    <a:pt x="30" y="178"/>
                    <a:pt x="31" y="177"/>
                  </a:cubicBezTo>
                  <a:cubicBezTo>
                    <a:pt x="32" y="171"/>
                    <a:pt x="33" y="166"/>
                    <a:pt x="34" y="161"/>
                  </a:cubicBezTo>
                  <a:cubicBezTo>
                    <a:pt x="36" y="157"/>
                    <a:pt x="36" y="153"/>
                    <a:pt x="38" y="149"/>
                  </a:cubicBezTo>
                  <a:cubicBezTo>
                    <a:pt x="40" y="145"/>
                    <a:pt x="40" y="143"/>
                    <a:pt x="41" y="138"/>
                  </a:cubicBezTo>
                  <a:cubicBezTo>
                    <a:pt x="43" y="132"/>
                    <a:pt x="44" y="128"/>
                    <a:pt x="45" y="121"/>
                  </a:cubicBezTo>
                  <a:cubicBezTo>
                    <a:pt x="46" y="118"/>
                    <a:pt x="45" y="115"/>
                    <a:pt x="46" y="113"/>
                  </a:cubicBezTo>
                  <a:cubicBezTo>
                    <a:pt x="47" y="111"/>
                    <a:pt x="51" y="112"/>
                    <a:pt x="54" y="112"/>
                  </a:cubicBezTo>
                  <a:cubicBezTo>
                    <a:pt x="57" y="111"/>
                    <a:pt x="59" y="111"/>
                    <a:pt x="63" y="110"/>
                  </a:cubicBezTo>
                  <a:cubicBezTo>
                    <a:pt x="64" y="109"/>
                    <a:pt x="66" y="107"/>
                    <a:pt x="68" y="106"/>
                  </a:cubicBezTo>
                  <a:cubicBezTo>
                    <a:pt x="69" y="106"/>
                    <a:pt x="70" y="107"/>
                    <a:pt x="70" y="107"/>
                  </a:cubicBezTo>
                  <a:cubicBezTo>
                    <a:pt x="69" y="110"/>
                    <a:pt x="65" y="115"/>
                    <a:pt x="64" y="118"/>
                  </a:cubicBezTo>
                  <a:cubicBezTo>
                    <a:pt x="66" y="119"/>
                    <a:pt x="67" y="119"/>
                    <a:pt x="67" y="119"/>
                  </a:cubicBezTo>
                  <a:cubicBezTo>
                    <a:pt x="69" y="118"/>
                    <a:pt x="71" y="116"/>
                    <a:pt x="72" y="114"/>
                  </a:cubicBezTo>
                  <a:cubicBezTo>
                    <a:pt x="76" y="110"/>
                    <a:pt x="79" y="104"/>
                    <a:pt x="81" y="98"/>
                  </a:cubicBezTo>
                  <a:cubicBezTo>
                    <a:pt x="82" y="95"/>
                    <a:pt x="82" y="92"/>
                    <a:pt x="83" y="90"/>
                  </a:cubicBezTo>
                  <a:cubicBezTo>
                    <a:pt x="84" y="89"/>
                    <a:pt x="85" y="89"/>
                    <a:pt x="86" y="88"/>
                  </a:cubicBezTo>
                  <a:cubicBezTo>
                    <a:pt x="87" y="87"/>
                    <a:pt x="89" y="85"/>
                    <a:pt x="90" y="84"/>
                  </a:cubicBezTo>
                  <a:cubicBezTo>
                    <a:pt x="93" y="82"/>
                    <a:pt x="96" y="80"/>
                    <a:pt x="99" y="78"/>
                  </a:cubicBezTo>
                  <a:cubicBezTo>
                    <a:pt x="102" y="76"/>
                    <a:pt x="104" y="74"/>
                    <a:pt x="107" y="72"/>
                  </a:cubicBezTo>
                  <a:cubicBezTo>
                    <a:pt x="110" y="71"/>
                    <a:pt x="115" y="69"/>
                    <a:pt x="117" y="66"/>
                  </a:cubicBezTo>
                  <a:cubicBezTo>
                    <a:pt x="120" y="62"/>
                    <a:pt x="122" y="56"/>
                    <a:pt x="119" y="51"/>
                  </a:cubicBezTo>
                  <a:cubicBezTo>
                    <a:pt x="118" y="49"/>
                    <a:pt x="114" y="49"/>
                    <a:pt x="112" y="47"/>
                  </a:cubicBezTo>
                  <a:cubicBezTo>
                    <a:pt x="110" y="45"/>
                    <a:pt x="108" y="43"/>
                    <a:pt x="107" y="41"/>
                  </a:cubicBezTo>
                  <a:cubicBezTo>
                    <a:pt x="106" y="40"/>
                    <a:pt x="105" y="40"/>
                    <a:pt x="104" y="39"/>
                  </a:cubicBezTo>
                  <a:cubicBezTo>
                    <a:pt x="103" y="38"/>
                    <a:pt x="101" y="36"/>
                    <a:pt x="100" y="34"/>
                  </a:cubicBezTo>
                  <a:cubicBezTo>
                    <a:pt x="99" y="32"/>
                    <a:pt x="95" y="29"/>
                    <a:pt x="94" y="28"/>
                  </a:cubicBezTo>
                  <a:cubicBezTo>
                    <a:pt x="92" y="23"/>
                    <a:pt x="94" y="17"/>
                    <a:pt x="87" y="17"/>
                  </a:cubicBezTo>
                  <a:close/>
                  <a:moveTo>
                    <a:pt x="26" y="0"/>
                  </a:moveTo>
                  <a:cubicBezTo>
                    <a:pt x="30" y="0"/>
                    <a:pt x="37" y="7"/>
                    <a:pt x="38" y="9"/>
                  </a:cubicBezTo>
                  <a:cubicBezTo>
                    <a:pt x="38" y="10"/>
                    <a:pt x="38" y="11"/>
                    <a:pt x="39" y="12"/>
                  </a:cubicBezTo>
                  <a:cubicBezTo>
                    <a:pt x="40" y="14"/>
                    <a:pt x="42" y="16"/>
                    <a:pt x="43" y="18"/>
                  </a:cubicBezTo>
                  <a:cubicBezTo>
                    <a:pt x="49" y="37"/>
                    <a:pt x="40" y="52"/>
                    <a:pt x="29" y="61"/>
                  </a:cubicBezTo>
                  <a:cubicBezTo>
                    <a:pt x="29" y="62"/>
                    <a:pt x="28" y="62"/>
                    <a:pt x="26" y="62"/>
                  </a:cubicBezTo>
                  <a:cubicBezTo>
                    <a:pt x="27" y="61"/>
                    <a:pt x="27" y="61"/>
                    <a:pt x="27" y="60"/>
                  </a:cubicBezTo>
                  <a:cubicBezTo>
                    <a:pt x="28" y="59"/>
                    <a:pt x="29" y="57"/>
                    <a:pt x="30" y="55"/>
                  </a:cubicBezTo>
                  <a:cubicBezTo>
                    <a:pt x="31" y="52"/>
                    <a:pt x="32" y="48"/>
                    <a:pt x="33" y="45"/>
                  </a:cubicBezTo>
                  <a:cubicBezTo>
                    <a:pt x="34" y="41"/>
                    <a:pt x="33" y="35"/>
                    <a:pt x="32" y="31"/>
                  </a:cubicBezTo>
                  <a:cubicBezTo>
                    <a:pt x="31" y="27"/>
                    <a:pt x="31" y="24"/>
                    <a:pt x="30" y="20"/>
                  </a:cubicBezTo>
                  <a:cubicBezTo>
                    <a:pt x="28" y="14"/>
                    <a:pt x="26" y="8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72D5CD6A-05EA-4FFD-AA18-A5D9022F3D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4538" y="3763963"/>
              <a:ext cx="303213" cy="463550"/>
            </a:xfrm>
            <a:custGeom>
              <a:avLst/>
              <a:gdLst>
                <a:gd name="T0" fmla="*/ 60 w 117"/>
                <a:gd name="T1" fmla="*/ 133 h 179"/>
                <a:gd name="T2" fmla="*/ 61 w 117"/>
                <a:gd name="T3" fmla="*/ 133 h 179"/>
                <a:gd name="T4" fmla="*/ 63 w 117"/>
                <a:gd name="T5" fmla="*/ 128 h 179"/>
                <a:gd name="T6" fmla="*/ 80 w 117"/>
                <a:gd name="T7" fmla="*/ 6 h 179"/>
                <a:gd name="T8" fmla="*/ 81 w 117"/>
                <a:gd name="T9" fmla="*/ 14 h 179"/>
                <a:gd name="T10" fmla="*/ 78 w 117"/>
                <a:gd name="T11" fmla="*/ 38 h 179"/>
                <a:gd name="T12" fmla="*/ 85 w 117"/>
                <a:gd name="T13" fmla="*/ 37 h 179"/>
                <a:gd name="T14" fmla="*/ 92 w 117"/>
                <a:gd name="T15" fmla="*/ 26 h 179"/>
                <a:gd name="T16" fmla="*/ 96 w 117"/>
                <a:gd name="T17" fmla="*/ 25 h 179"/>
                <a:gd name="T18" fmla="*/ 95 w 117"/>
                <a:gd name="T19" fmla="*/ 41 h 179"/>
                <a:gd name="T20" fmla="*/ 80 w 117"/>
                <a:gd name="T21" fmla="*/ 52 h 179"/>
                <a:gd name="T22" fmla="*/ 61 w 117"/>
                <a:gd name="T23" fmla="*/ 69 h 179"/>
                <a:gd name="T24" fmla="*/ 62 w 117"/>
                <a:gd name="T25" fmla="*/ 70 h 179"/>
                <a:gd name="T26" fmla="*/ 100 w 117"/>
                <a:gd name="T27" fmla="*/ 52 h 179"/>
                <a:gd name="T28" fmla="*/ 115 w 117"/>
                <a:gd name="T29" fmla="*/ 52 h 179"/>
                <a:gd name="T30" fmla="*/ 111 w 117"/>
                <a:gd name="T31" fmla="*/ 94 h 179"/>
                <a:gd name="T32" fmla="*/ 111 w 117"/>
                <a:gd name="T33" fmla="*/ 106 h 179"/>
                <a:gd name="T34" fmla="*/ 112 w 117"/>
                <a:gd name="T35" fmla="*/ 135 h 179"/>
                <a:gd name="T36" fmla="*/ 111 w 117"/>
                <a:gd name="T37" fmla="*/ 168 h 179"/>
                <a:gd name="T38" fmla="*/ 100 w 117"/>
                <a:gd name="T39" fmla="*/ 178 h 179"/>
                <a:gd name="T40" fmla="*/ 83 w 117"/>
                <a:gd name="T41" fmla="*/ 163 h 179"/>
                <a:gd name="T42" fmla="*/ 89 w 117"/>
                <a:gd name="T43" fmla="*/ 166 h 179"/>
                <a:gd name="T44" fmla="*/ 105 w 117"/>
                <a:gd name="T45" fmla="*/ 113 h 179"/>
                <a:gd name="T46" fmla="*/ 106 w 117"/>
                <a:gd name="T47" fmla="*/ 63 h 179"/>
                <a:gd name="T48" fmla="*/ 70 w 117"/>
                <a:gd name="T49" fmla="*/ 78 h 179"/>
                <a:gd name="T50" fmla="*/ 43 w 117"/>
                <a:gd name="T51" fmla="*/ 103 h 179"/>
                <a:gd name="T52" fmla="*/ 59 w 117"/>
                <a:gd name="T53" fmla="*/ 95 h 179"/>
                <a:gd name="T54" fmla="*/ 78 w 117"/>
                <a:gd name="T55" fmla="*/ 93 h 179"/>
                <a:gd name="T56" fmla="*/ 63 w 117"/>
                <a:gd name="T57" fmla="*/ 114 h 179"/>
                <a:gd name="T58" fmla="*/ 68 w 117"/>
                <a:gd name="T59" fmla="*/ 143 h 179"/>
                <a:gd name="T60" fmla="*/ 64 w 117"/>
                <a:gd name="T61" fmla="*/ 167 h 179"/>
                <a:gd name="T62" fmla="*/ 60 w 117"/>
                <a:gd name="T63" fmla="*/ 153 h 179"/>
                <a:gd name="T64" fmla="*/ 53 w 117"/>
                <a:gd name="T65" fmla="*/ 151 h 179"/>
                <a:gd name="T66" fmla="*/ 46 w 117"/>
                <a:gd name="T67" fmla="*/ 143 h 179"/>
                <a:gd name="T68" fmla="*/ 53 w 117"/>
                <a:gd name="T69" fmla="*/ 131 h 179"/>
                <a:gd name="T70" fmla="*/ 52 w 117"/>
                <a:gd name="T71" fmla="*/ 121 h 179"/>
                <a:gd name="T72" fmla="*/ 45 w 117"/>
                <a:gd name="T73" fmla="*/ 117 h 179"/>
                <a:gd name="T74" fmla="*/ 26 w 117"/>
                <a:gd name="T75" fmla="*/ 115 h 179"/>
                <a:gd name="T76" fmla="*/ 15 w 117"/>
                <a:gd name="T77" fmla="*/ 124 h 179"/>
                <a:gd name="T78" fmla="*/ 12 w 117"/>
                <a:gd name="T79" fmla="*/ 133 h 179"/>
                <a:gd name="T80" fmla="*/ 9 w 117"/>
                <a:gd name="T81" fmla="*/ 155 h 179"/>
                <a:gd name="T82" fmla="*/ 6 w 117"/>
                <a:gd name="T83" fmla="*/ 163 h 179"/>
                <a:gd name="T84" fmla="*/ 1 w 117"/>
                <a:gd name="T85" fmla="*/ 155 h 179"/>
                <a:gd name="T86" fmla="*/ 6 w 117"/>
                <a:gd name="T87" fmla="*/ 134 h 179"/>
                <a:gd name="T88" fmla="*/ 14 w 117"/>
                <a:gd name="T89" fmla="*/ 118 h 179"/>
                <a:gd name="T90" fmla="*/ 38 w 117"/>
                <a:gd name="T91" fmla="*/ 89 h 179"/>
                <a:gd name="T92" fmla="*/ 55 w 117"/>
                <a:gd name="T93" fmla="*/ 72 h 179"/>
                <a:gd name="T94" fmla="*/ 53 w 117"/>
                <a:gd name="T95" fmla="*/ 71 h 179"/>
                <a:gd name="T96" fmla="*/ 36 w 117"/>
                <a:gd name="T97" fmla="*/ 78 h 179"/>
                <a:gd name="T98" fmla="*/ 22 w 117"/>
                <a:gd name="T99" fmla="*/ 82 h 179"/>
                <a:gd name="T100" fmla="*/ 20 w 117"/>
                <a:gd name="T101" fmla="*/ 72 h 179"/>
                <a:gd name="T102" fmla="*/ 60 w 117"/>
                <a:gd name="T103" fmla="*/ 50 h 179"/>
                <a:gd name="T104" fmla="*/ 73 w 117"/>
                <a:gd name="T105" fmla="*/ 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7" h="179">
                  <a:moveTo>
                    <a:pt x="63" y="128"/>
                  </a:moveTo>
                  <a:cubicBezTo>
                    <a:pt x="62" y="129"/>
                    <a:pt x="59" y="131"/>
                    <a:pt x="60" y="133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61" y="133"/>
                    <a:pt x="61" y="134"/>
                    <a:pt x="61" y="133"/>
                  </a:cubicBezTo>
                  <a:cubicBezTo>
                    <a:pt x="62" y="133"/>
                    <a:pt x="66" y="129"/>
                    <a:pt x="64" y="127"/>
                  </a:cubicBezTo>
                  <a:cubicBezTo>
                    <a:pt x="64" y="127"/>
                    <a:pt x="63" y="128"/>
                    <a:pt x="63" y="128"/>
                  </a:cubicBezTo>
                  <a:close/>
                  <a:moveTo>
                    <a:pt x="77" y="0"/>
                  </a:moveTo>
                  <a:cubicBezTo>
                    <a:pt x="78" y="0"/>
                    <a:pt x="79" y="4"/>
                    <a:pt x="80" y="6"/>
                  </a:cubicBezTo>
                  <a:cubicBezTo>
                    <a:pt x="81" y="7"/>
                    <a:pt x="82" y="8"/>
                    <a:pt x="82" y="10"/>
                  </a:cubicBezTo>
                  <a:cubicBezTo>
                    <a:pt x="82" y="11"/>
                    <a:pt x="81" y="13"/>
                    <a:pt x="81" y="14"/>
                  </a:cubicBezTo>
                  <a:cubicBezTo>
                    <a:pt x="81" y="20"/>
                    <a:pt x="81" y="25"/>
                    <a:pt x="80" y="31"/>
                  </a:cubicBezTo>
                  <a:cubicBezTo>
                    <a:pt x="80" y="33"/>
                    <a:pt x="79" y="36"/>
                    <a:pt x="78" y="38"/>
                  </a:cubicBezTo>
                  <a:cubicBezTo>
                    <a:pt x="78" y="38"/>
                    <a:pt x="78" y="39"/>
                    <a:pt x="79" y="39"/>
                  </a:cubicBezTo>
                  <a:cubicBezTo>
                    <a:pt x="81" y="40"/>
                    <a:pt x="83" y="38"/>
                    <a:pt x="85" y="37"/>
                  </a:cubicBezTo>
                  <a:cubicBezTo>
                    <a:pt x="90" y="34"/>
                    <a:pt x="92" y="33"/>
                    <a:pt x="93" y="30"/>
                  </a:cubicBezTo>
                  <a:cubicBezTo>
                    <a:pt x="93" y="29"/>
                    <a:pt x="93" y="28"/>
                    <a:pt x="92" y="26"/>
                  </a:cubicBezTo>
                  <a:cubicBezTo>
                    <a:pt x="92" y="25"/>
                    <a:pt x="90" y="24"/>
                    <a:pt x="91" y="23"/>
                  </a:cubicBezTo>
                  <a:cubicBezTo>
                    <a:pt x="92" y="22"/>
                    <a:pt x="95" y="25"/>
                    <a:pt x="96" y="25"/>
                  </a:cubicBezTo>
                  <a:cubicBezTo>
                    <a:pt x="100" y="28"/>
                    <a:pt x="106" y="31"/>
                    <a:pt x="101" y="36"/>
                  </a:cubicBezTo>
                  <a:cubicBezTo>
                    <a:pt x="99" y="38"/>
                    <a:pt x="97" y="39"/>
                    <a:pt x="95" y="41"/>
                  </a:cubicBezTo>
                  <a:cubicBezTo>
                    <a:pt x="92" y="43"/>
                    <a:pt x="89" y="47"/>
                    <a:pt x="85" y="49"/>
                  </a:cubicBezTo>
                  <a:cubicBezTo>
                    <a:pt x="83" y="50"/>
                    <a:pt x="81" y="51"/>
                    <a:pt x="80" y="52"/>
                  </a:cubicBezTo>
                  <a:cubicBezTo>
                    <a:pt x="77" y="54"/>
                    <a:pt x="74" y="57"/>
                    <a:pt x="71" y="59"/>
                  </a:cubicBezTo>
                  <a:cubicBezTo>
                    <a:pt x="69" y="61"/>
                    <a:pt x="61" y="65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4" y="70"/>
                    <a:pt x="70" y="65"/>
                    <a:pt x="72" y="64"/>
                  </a:cubicBezTo>
                  <a:cubicBezTo>
                    <a:pt x="80" y="59"/>
                    <a:pt x="90" y="55"/>
                    <a:pt x="100" y="52"/>
                  </a:cubicBezTo>
                  <a:cubicBezTo>
                    <a:pt x="102" y="52"/>
                    <a:pt x="103" y="50"/>
                    <a:pt x="104" y="50"/>
                  </a:cubicBezTo>
                  <a:cubicBezTo>
                    <a:pt x="107" y="48"/>
                    <a:pt x="114" y="49"/>
                    <a:pt x="115" y="52"/>
                  </a:cubicBezTo>
                  <a:cubicBezTo>
                    <a:pt x="117" y="55"/>
                    <a:pt x="117" y="61"/>
                    <a:pt x="116" y="65"/>
                  </a:cubicBezTo>
                  <a:cubicBezTo>
                    <a:pt x="113" y="73"/>
                    <a:pt x="111" y="85"/>
                    <a:pt x="111" y="94"/>
                  </a:cubicBezTo>
                  <a:cubicBezTo>
                    <a:pt x="111" y="95"/>
                    <a:pt x="111" y="97"/>
                    <a:pt x="111" y="99"/>
                  </a:cubicBezTo>
                  <a:cubicBezTo>
                    <a:pt x="110" y="102"/>
                    <a:pt x="110" y="104"/>
                    <a:pt x="111" y="106"/>
                  </a:cubicBezTo>
                  <a:cubicBezTo>
                    <a:pt x="111" y="112"/>
                    <a:pt x="111" y="120"/>
                    <a:pt x="111" y="126"/>
                  </a:cubicBezTo>
                  <a:cubicBezTo>
                    <a:pt x="111" y="129"/>
                    <a:pt x="112" y="132"/>
                    <a:pt x="112" y="135"/>
                  </a:cubicBezTo>
                  <a:cubicBezTo>
                    <a:pt x="112" y="140"/>
                    <a:pt x="113" y="149"/>
                    <a:pt x="113" y="154"/>
                  </a:cubicBezTo>
                  <a:cubicBezTo>
                    <a:pt x="113" y="158"/>
                    <a:pt x="112" y="164"/>
                    <a:pt x="111" y="168"/>
                  </a:cubicBezTo>
                  <a:cubicBezTo>
                    <a:pt x="110" y="171"/>
                    <a:pt x="109" y="174"/>
                    <a:pt x="107" y="176"/>
                  </a:cubicBezTo>
                  <a:cubicBezTo>
                    <a:pt x="106" y="178"/>
                    <a:pt x="102" y="179"/>
                    <a:pt x="100" y="178"/>
                  </a:cubicBezTo>
                  <a:cubicBezTo>
                    <a:pt x="95" y="176"/>
                    <a:pt x="91" y="172"/>
                    <a:pt x="87" y="169"/>
                  </a:cubicBezTo>
                  <a:cubicBezTo>
                    <a:pt x="86" y="168"/>
                    <a:pt x="83" y="164"/>
                    <a:pt x="83" y="163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6" y="163"/>
                    <a:pt x="87" y="165"/>
                    <a:pt x="89" y="166"/>
                  </a:cubicBezTo>
                  <a:cubicBezTo>
                    <a:pt x="92" y="167"/>
                    <a:pt x="99" y="168"/>
                    <a:pt x="101" y="165"/>
                  </a:cubicBezTo>
                  <a:cubicBezTo>
                    <a:pt x="107" y="158"/>
                    <a:pt x="104" y="121"/>
                    <a:pt x="105" y="113"/>
                  </a:cubicBezTo>
                  <a:cubicBezTo>
                    <a:pt x="105" y="102"/>
                    <a:pt x="105" y="90"/>
                    <a:pt x="106" y="78"/>
                  </a:cubicBezTo>
                  <a:cubicBezTo>
                    <a:pt x="106" y="74"/>
                    <a:pt x="108" y="66"/>
                    <a:pt x="106" y="63"/>
                  </a:cubicBezTo>
                  <a:cubicBezTo>
                    <a:pt x="103" y="59"/>
                    <a:pt x="91" y="67"/>
                    <a:pt x="88" y="69"/>
                  </a:cubicBezTo>
                  <a:cubicBezTo>
                    <a:pt x="83" y="72"/>
                    <a:pt x="76" y="74"/>
                    <a:pt x="70" y="78"/>
                  </a:cubicBezTo>
                  <a:cubicBezTo>
                    <a:pt x="64" y="82"/>
                    <a:pt x="58" y="88"/>
                    <a:pt x="52" y="94"/>
                  </a:cubicBezTo>
                  <a:cubicBezTo>
                    <a:pt x="50" y="96"/>
                    <a:pt x="43" y="101"/>
                    <a:pt x="43" y="103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8" y="104"/>
                    <a:pt x="57" y="97"/>
                    <a:pt x="59" y="95"/>
                  </a:cubicBezTo>
                  <a:cubicBezTo>
                    <a:pt x="61" y="94"/>
                    <a:pt x="61" y="90"/>
                    <a:pt x="63" y="89"/>
                  </a:cubicBezTo>
                  <a:cubicBezTo>
                    <a:pt x="67" y="86"/>
                    <a:pt x="79" y="87"/>
                    <a:pt x="78" y="93"/>
                  </a:cubicBezTo>
                  <a:cubicBezTo>
                    <a:pt x="77" y="98"/>
                    <a:pt x="70" y="104"/>
                    <a:pt x="67" y="108"/>
                  </a:cubicBezTo>
                  <a:cubicBezTo>
                    <a:pt x="66" y="109"/>
                    <a:pt x="62" y="112"/>
                    <a:pt x="63" y="114"/>
                  </a:cubicBezTo>
                  <a:cubicBezTo>
                    <a:pt x="65" y="118"/>
                    <a:pt x="71" y="118"/>
                    <a:pt x="72" y="122"/>
                  </a:cubicBezTo>
                  <a:cubicBezTo>
                    <a:pt x="77" y="133"/>
                    <a:pt x="70" y="135"/>
                    <a:pt x="68" y="143"/>
                  </a:cubicBezTo>
                  <a:cubicBezTo>
                    <a:pt x="67" y="146"/>
                    <a:pt x="68" y="151"/>
                    <a:pt x="67" y="154"/>
                  </a:cubicBezTo>
                  <a:cubicBezTo>
                    <a:pt x="66" y="158"/>
                    <a:pt x="67" y="164"/>
                    <a:pt x="64" y="167"/>
                  </a:cubicBezTo>
                  <a:cubicBezTo>
                    <a:pt x="64" y="167"/>
                    <a:pt x="64" y="167"/>
                    <a:pt x="64" y="166"/>
                  </a:cubicBezTo>
                  <a:cubicBezTo>
                    <a:pt x="61" y="163"/>
                    <a:pt x="61" y="157"/>
                    <a:pt x="60" y="153"/>
                  </a:cubicBezTo>
                  <a:cubicBezTo>
                    <a:pt x="60" y="151"/>
                    <a:pt x="60" y="148"/>
                    <a:pt x="59" y="147"/>
                  </a:cubicBezTo>
                  <a:cubicBezTo>
                    <a:pt x="58" y="147"/>
                    <a:pt x="54" y="150"/>
                    <a:pt x="53" y="151"/>
                  </a:cubicBezTo>
                  <a:cubicBezTo>
                    <a:pt x="52" y="151"/>
                    <a:pt x="51" y="154"/>
                    <a:pt x="49" y="153"/>
                  </a:cubicBezTo>
                  <a:cubicBezTo>
                    <a:pt x="46" y="152"/>
                    <a:pt x="45" y="145"/>
                    <a:pt x="46" y="143"/>
                  </a:cubicBezTo>
                  <a:cubicBezTo>
                    <a:pt x="47" y="142"/>
                    <a:pt x="48" y="141"/>
                    <a:pt x="48" y="140"/>
                  </a:cubicBezTo>
                  <a:cubicBezTo>
                    <a:pt x="50" y="137"/>
                    <a:pt x="52" y="134"/>
                    <a:pt x="53" y="131"/>
                  </a:cubicBezTo>
                  <a:cubicBezTo>
                    <a:pt x="54" y="129"/>
                    <a:pt x="56" y="127"/>
                    <a:pt x="56" y="124"/>
                  </a:cubicBezTo>
                  <a:cubicBezTo>
                    <a:pt x="55" y="123"/>
                    <a:pt x="53" y="123"/>
                    <a:pt x="52" y="121"/>
                  </a:cubicBezTo>
                  <a:cubicBezTo>
                    <a:pt x="51" y="118"/>
                    <a:pt x="54" y="115"/>
                    <a:pt x="51" y="114"/>
                  </a:cubicBezTo>
                  <a:cubicBezTo>
                    <a:pt x="49" y="113"/>
                    <a:pt x="48" y="117"/>
                    <a:pt x="45" y="117"/>
                  </a:cubicBezTo>
                  <a:cubicBezTo>
                    <a:pt x="42" y="117"/>
                    <a:pt x="40" y="112"/>
                    <a:pt x="37" y="110"/>
                  </a:cubicBezTo>
                  <a:cubicBezTo>
                    <a:pt x="33" y="109"/>
                    <a:pt x="29" y="114"/>
                    <a:pt x="26" y="115"/>
                  </a:cubicBezTo>
                  <a:cubicBezTo>
                    <a:pt x="24" y="115"/>
                    <a:pt x="22" y="117"/>
                    <a:pt x="21" y="118"/>
                  </a:cubicBezTo>
                  <a:cubicBezTo>
                    <a:pt x="18" y="120"/>
                    <a:pt x="16" y="121"/>
                    <a:pt x="15" y="124"/>
                  </a:cubicBezTo>
                  <a:cubicBezTo>
                    <a:pt x="14" y="126"/>
                    <a:pt x="13" y="128"/>
                    <a:pt x="13" y="129"/>
                  </a:cubicBezTo>
                  <a:cubicBezTo>
                    <a:pt x="13" y="130"/>
                    <a:pt x="12" y="132"/>
                    <a:pt x="12" y="133"/>
                  </a:cubicBezTo>
                  <a:cubicBezTo>
                    <a:pt x="11" y="136"/>
                    <a:pt x="11" y="139"/>
                    <a:pt x="10" y="142"/>
                  </a:cubicBezTo>
                  <a:cubicBezTo>
                    <a:pt x="9" y="146"/>
                    <a:pt x="10" y="151"/>
                    <a:pt x="9" y="155"/>
                  </a:cubicBezTo>
                  <a:cubicBezTo>
                    <a:pt x="9" y="158"/>
                    <a:pt x="9" y="162"/>
                    <a:pt x="7" y="163"/>
                  </a:cubicBezTo>
                  <a:cubicBezTo>
                    <a:pt x="7" y="163"/>
                    <a:pt x="6" y="163"/>
                    <a:pt x="6" y="163"/>
                  </a:cubicBezTo>
                  <a:cubicBezTo>
                    <a:pt x="5" y="162"/>
                    <a:pt x="5" y="161"/>
                    <a:pt x="4" y="160"/>
                  </a:cubicBezTo>
                  <a:cubicBezTo>
                    <a:pt x="3" y="159"/>
                    <a:pt x="2" y="157"/>
                    <a:pt x="1" y="155"/>
                  </a:cubicBezTo>
                  <a:cubicBezTo>
                    <a:pt x="0" y="152"/>
                    <a:pt x="1" y="142"/>
                    <a:pt x="3" y="139"/>
                  </a:cubicBezTo>
                  <a:cubicBezTo>
                    <a:pt x="4" y="137"/>
                    <a:pt x="4" y="135"/>
                    <a:pt x="6" y="134"/>
                  </a:cubicBezTo>
                  <a:cubicBezTo>
                    <a:pt x="8" y="130"/>
                    <a:pt x="9" y="130"/>
                    <a:pt x="11" y="126"/>
                  </a:cubicBezTo>
                  <a:cubicBezTo>
                    <a:pt x="12" y="123"/>
                    <a:pt x="13" y="120"/>
                    <a:pt x="14" y="118"/>
                  </a:cubicBezTo>
                  <a:cubicBezTo>
                    <a:pt x="19" y="108"/>
                    <a:pt x="25" y="102"/>
                    <a:pt x="32" y="94"/>
                  </a:cubicBezTo>
                  <a:cubicBezTo>
                    <a:pt x="34" y="93"/>
                    <a:pt x="36" y="90"/>
                    <a:pt x="38" y="89"/>
                  </a:cubicBezTo>
                  <a:cubicBezTo>
                    <a:pt x="43" y="85"/>
                    <a:pt x="48" y="81"/>
                    <a:pt x="52" y="77"/>
                  </a:cubicBezTo>
                  <a:cubicBezTo>
                    <a:pt x="53" y="75"/>
                    <a:pt x="55" y="74"/>
                    <a:pt x="55" y="72"/>
                  </a:cubicBezTo>
                  <a:cubicBezTo>
                    <a:pt x="55" y="71"/>
                    <a:pt x="55" y="71"/>
                    <a:pt x="54" y="71"/>
                  </a:cubicBezTo>
                  <a:cubicBezTo>
                    <a:pt x="54" y="70"/>
                    <a:pt x="53" y="70"/>
                    <a:pt x="53" y="71"/>
                  </a:cubicBezTo>
                  <a:cubicBezTo>
                    <a:pt x="50" y="72"/>
                    <a:pt x="46" y="74"/>
                    <a:pt x="43" y="76"/>
                  </a:cubicBezTo>
                  <a:cubicBezTo>
                    <a:pt x="40" y="77"/>
                    <a:pt x="39" y="77"/>
                    <a:pt x="36" y="78"/>
                  </a:cubicBezTo>
                  <a:cubicBezTo>
                    <a:pt x="34" y="79"/>
                    <a:pt x="32" y="81"/>
                    <a:pt x="30" y="81"/>
                  </a:cubicBezTo>
                  <a:cubicBezTo>
                    <a:pt x="26" y="82"/>
                    <a:pt x="25" y="81"/>
                    <a:pt x="22" y="82"/>
                  </a:cubicBezTo>
                  <a:cubicBezTo>
                    <a:pt x="18" y="83"/>
                    <a:pt x="4" y="81"/>
                    <a:pt x="5" y="78"/>
                  </a:cubicBezTo>
                  <a:cubicBezTo>
                    <a:pt x="6" y="77"/>
                    <a:pt x="18" y="73"/>
                    <a:pt x="20" y="72"/>
                  </a:cubicBezTo>
                  <a:cubicBezTo>
                    <a:pt x="30" y="68"/>
                    <a:pt x="38" y="61"/>
                    <a:pt x="48" y="56"/>
                  </a:cubicBezTo>
                  <a:cubicBezTo>
                    <a:pt x="51" y="54"/>
                    <a:pt x="57" y="53"/>
                    <a:pt x="60" y="50"/>
                  </a:cubicBezTo>
                  <a:cubicBezTo>
                    <a:pt x="61" y="47"/>
                    <a:pt x="62" y="38"/>
                    <a:pt x="63" y="34"/>
                  </a:cubicBezTo>
                  <a:cubicBezTo>
                    <a:pt x="64" y="26"/>
                    <a:pt x="69" y="15"/>
                    <a:pt x="73" y="8"/>
                  </a:cubicBezTo>
                  <a:cubicBezTo>
                    <a:pt x="74" y="6"/>
                    <a:pt x="74" y="1"/>
                    <a:pt x="77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4AA1F3C-E519-4B8E-AE61-915113BC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2425" y="3587751"/>
              <a:ext cx="412750" cy="695325"/>
            </a:xfrm>
            <a:custGeom>
              <a:avLst/>
              <a:gdLst>
                <a:gd name="T0" fmla="*/ 113 w 159"/>
                <a:gd name="T1" fmla="*/ 21 h 268"/>
                <a:gd name="T2" fmla="*/ 87 w 159"/>
                <a:gd name="T3" fmla="*/ 62 h 268"/>
                <a:gd name="T4" fmla="*/ 117 w 159"/>
                <a:gd name="T5" fmla="*/ 61 h 268"/>
                <a:gd name="T6" fmla="*/ 159 w 159"/>
                <a:gd name="T7" fmla="*/ 62 h 268"/>
                <a:gd name="T8" fmla="*/ 122 w 159"/>
                <a:gd name="T9" fmla="*/ 112 h 268"/>
                <a:gd name="T10" fmla="*/ 120 w 159"/>
                <a:gd name="T11" fmla="*/ 120 h 268"/>
                <a:gd name="T12" fmla="*/ 120 w 159"/>
                <a:gd name="T13" fmla="*/ 144 h 268"/>
                <a:gd name="T14" fmla="*/ 83 w 159"/>
                <a:gd name="T15" fmla="*/ 173 h 268"/>
                <a:gd name="T16" fmla="*/ 84 w 159"/>
                <a:gd name="T17" fmla="*/ 180 h 268"/>
                <a:gd name="T18" fmla="*/ 117 w 159"/>
                <a:gd name="T19" fmla="*/ 192 h 268"/>
                <a:gd name="T20" fmla="*/ 95 w 159"/>
                <a:gd name="T21" fmla="*/ 205 h 268"/>
                <a:gd name="T22" fmla="*/ 98 w 159"/>
                <a:gd name="T23" fmla="*/ 193 h 268"/>
                <a:gd name="T24" fmla="*/ 80 w 159"/>
                <a:gd name="T25" fmla="*/ 195 h 268"/>
                <a:gd name="T26" fmla="*/ 83 w 159"/>
                <a:gd name="T27" fmla="*/ 238 h 268"/>
                <a:gd name="T28" fmla="*/ 70 w 159"/>
                <a:gd name="T29" fmla="*/ 268 h 268"/>
                <a:gd name="T30" fmla="*/ 29 w 159"/>
                <a:gd name="T31" fmla="*/ 252 h 268"/>
                <a:gd name="T32" fmla="*/ 37 w 159"/>
                <a:gd name="T33" fmla="*/ 252 h 268"/>
                <a:gd name="T34" fmla="*/ 73 w 159"/>
                <a:gd name="T35" fmla="*/ 245 h 268"/>
                <a:gd name="T36" fmla="*/ 71 w 159"/>
                <a:gd name="T37" fmla="*/ 200 h 268"/>
                <a:gd name="T38" fmla="*/ 54 w 159"/>
                <a:gd name="T39" fmla="*/ 205 h 268"/>
                <a:gd name="T40" fmla="*/ 32 w 159"/>
                <a:gd name="T41" fmla="*/ 215 h 268"/>
                <a:gd name="T42" fmla="*/ 5 w 159"/>
                <a:gd name="T43" fmla="*/ 225 h 268"/>
                <a:gd name="T44" fmla="*/ 8 w 159"/>
                <a:gd name="T45" fmla="*/ 212 h 268"/>
                <a:gd name="T46" fmla="*/ 51 w 159"/>
                <a:gd name="T47" fmla="*/ 190 h 268"/>
                <a:gd name="T48" fmla="*/ 68 w 159"/>
                <a:gd name="T49" fmla="*/ 184 h 268"/>
                <a:gd name="T50" fmla="*/ 97 w 159"/>
                <a:gd name="T51" fmla="*/ 146 h 268"/>
                <a:gd name="T52" fmla="*/ 37 w 159"/>
                <a:gd name="T53" fmla="*/ 161 h 268"/>
                <a:gd name="T54" fmla="*/ 35 w 159"/>
                <a:gd name="T55" fmla="*/ 155 h 268"/>
                <a:gd name="T56" fmla="*/ 75 w 159"/>
                <a:gd name="T57" fmla="*/ 137 h 268"/>
                <a:gd name="T58" fmla="*/ 91 w 159"/>
                <a:gd name="T59" fmla="*/ 124 h 268"/>
                <a:gd name="T60" fmla="*/ 80 w 159"/>
                <a:gd name="T61" fmla="*/ 124 h 268"/>
                <a:gd name="T62" fmla="*/ 95 w 159"/>
                <a:gd name="T63" fmla="*/ 101 h 268"/>
                <a:gd name="T64" fmla="*/ 102 w 159"/>
                <a:gd name="T65" fmla="*/ 83 h 268"/>
                <a:gd name="T66" fmla="*/ 108 w 159"/>
                <a:gd name="T67" fmla="*/ 105 h 268"/>
                <a:gd name="T68" fmla="*/ 108 w 159"/>
                <a:gd name="T69" fmla="*/ 113 h 268"/>
                <a:gd name="T70" fmla="*/ 133 w 159"/>
                <a:gd name="T71" fmla="*/ 76 h 268"/>
                <a:gd name="T72" fmla="*/ 126 w 159"/>
                <a:gd name="T73" fmla="*/ 68 h 268"/>
                <a:gd name="T74" fmla="*/ 92 w 159"/>
                <a:gd name="T75" fmla="*/ 90 h 268"/>
                <a:gd name="T76" fmla="*/ 88 w 159"/>
                <a:gd name="T77" fmla="*/ 112 h 268"/>
                <a:gd name="T78" fmla="*/ 77 w 159"/>
                <a:gd name="T79" fmla="*/ 109 h 268"/>
                <a:gd name="T80" fmla="*/ 52 w 159"/>
                <a:gd name="T81" fmla="*/ 124 h 268"/>
                <a:gd name="T82" fmla="*/ 68 w 159"/>
                <a:gd name="T83" fmla="*/ 106 h 268"/>
                <a:gd name="T84" fmla="*/ 59 w 159"/>
                <a:gd name="T85" fmla="*/ 110 h 268"/>
                <a:gd name="T86" fmla="*/ 34 w 159"/>
                <a:gd name="T87" fmla="*/ 137 h 268"/>
                <a:gd name="T88" fmla="*/ 23 w 159"/>
                <a:gd name="T89" fmla="*/ 107 h 268"/>
                <a:gd name="T90" fmla="*/ 32 w 159"/>
                <a:gd name="T91" fmla="*/ 104 h 268"/>
                <a:gd name="T92" fmla="*/ 42 w 159"/>
                <a:gd name="T93" fmla="*/ 112 h 268"/>
                <a:gd name="T94" fmla="*/ 40 w 159"/>
                <a:gd name="T95" fmla="*/ 96 h 268"/>
                <a:gd name="T96" fmla="*/ 25 w 159"/>
                <a:gd name="T97" fmla="*/ 60 h 268"/>
                <a:gd name="T98" fmla="*/ 24 w 159"/>
                <a:gd name="T99" fmla="*/ 54 h 268"/>
                <a:gd name="T100" fmla="*/ 55 w 159"/>
                <a:gd name="T101" fmla="*/ 102 h 268"/>
                <a:gd name="T102" fmla="*/ 67 w 159"/>
                <a:gd name="T103" fmla="*/ 90 h 268"/>
                <a:gd name="T104" fmla="*/ 85 w 159"/>
                <a:gd name="T105" fmla="*/ 78 h 268"/>
                <a:gd name="T106" fmla="*/ 64 w 159"/>
                <a:gd name="T107" fmla="*/ 80 h 268"/>
                <a:gd name="T108" fmla="*/ 54 w 159"/>
                <a:gd name="T109" fmla="*/ 78 h 268"/>
                <a:gd name="T110" fmla="*/ 50 w 159"/>
                <a:gd name="T111" fmla="*/ 69 h 268"/>
                <a:gd name="T112" fmla="*/ 67 w 159"/>
                <a:gd name="T113" fmla="*/ 64 h 268"/>
                <a:gd name="T114" fmla="*/ 100 w 159"/>
                <a:gd name="T115" fmla="*/ 1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9" h="268">
                  <a:moveTo>
                    <a:pt x="102" y="1"/>
                  </a:moveTo>
                  <a:cubicBezTo>
                    <a:pt x="102" y="1"/>
                    <a:pt x="103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8" y="5"/>
                    <a:pt x="109" y="7"/>
                    <a:pt x="111" y="10"/>
                  </a:cubicBezTo>
                  <a:cubicBezTo>
                    <a:pt x="112" y="13"/>
                    <a:pt x="112" y="17"/>
                    <a:pt x="113" y="21"/>
                  </a:cubicBezTo>
                  <a:cubicBezTo>
                    <a:pt x="113" y="22"/>
                    <a:pt x="112" y="23"/>
                    <a:pt x="112" y="25"/>
                  </a:cubicBezTo>
                  <a:cubicBezTo>
                    <a:pt x="112" y="26"/>
                    <a:pt x="111" y="28"/>
                    <a:pt x="111" y="29"/>
                  </a:cubicBezTo>
                  <a:cubicBezTo>
                    <a:pt x="108" y="34"/>
                    <a:pt x="103" y="39"/>
                    <a:pt x="98" y="44"/>
                  </a:cubicBezTo>
                  <a:cubicBezTo>
                    <a:pt x="94" y="47"/>
                    <a:pt x="91" y="50"/>
                    <a:pt x="89" y="52"/>
                  </a:cubicBezTo>
                  <a:cubicBezTo>
                    <a:pt x="89" y="53"/>
                    <a:pt x="88" y="54"/>
                    <a:pt x="87" y="54"/>
                  </a:cubicBezTo>
                  <a:cubicBezTo>
                    <a:pt x="85" y="57"/>
                    <a:pt x="82" y="60"/>
                    <a:pt x="82" y="62"/>
                  </a:cubicBezTo>
                  <a:cubicBezTo>
                    <a:pt x="83" y="62"/>
                    <a:pt x="85" y="62"/>
                    <a:pt x="87" y="62"/>
                  </a:cubicBezTo>
                  <a:cubicBezTo>
                    <a:pt x="89" y="62"/>
                    <a:pt x="91" y="62"/>
                    <a:pt x="92" y="62"/>
                  </a:cubicBezTo>
                  <a:cubicBezTo>
                    <a:pt x="93" y="63"/>
                    <a:pt x="94" y="63"/>
                    <a:pt x="95" y="64"/>
                  </a:cubicBezTo>
                  <a:cubicBezTo>
                    <a:pt x="97" y="65"/>
                    <a:pt x="98" y="66"/>
                    <a:pt x="99" y="67"/>
                  </a:cubicBezTo>
                  <a:cubicBezTo>
                    <a:pt x="99" y="68"/>
                    <a:pt x="100" y="68"/>
                    <a:pt x="100" y="68"/>
                  </a:cubicBezTo>
                  <a:cubicBezTo>
                    <a:pt x="101" y="69"/>
                    <a:pt x="102" y="68"/>
                    <a:pt x="103" y="68"/>
                  </a:cubicBezTo>
                  <a:cubicBezTo>
                    <a:pt x="106" y="67"/>
                    <a:pt x="108" y="65"/>
                    <a:pt x="111" y="64"/>
                  </a:cubicBezTo>
                  <a:cubicBezTo>
                    <a:pt x="113" y="63"/>
                    <a:pt x="115" y="62"/>
                    <a:pt x="117" y="61"/>
                  </a:cubicBezTo>
                  <a:cubicBezTo>
                    <a:pt x="121" y="59"/>
                    <a:pt x="124" y="58"/>
                    <a:pt x="127" y="57"/>
                  </a:cubicBezTo>
                  <a:cubicBezTo>
                    <a:pt x="130" y="56"/>
                    <a:pt x="134" y="55"/>
                    <a:pt x="138" y="54"/>
                  </a:cubicBezTo>
                  <a:cubicBezTo>
                    <a:pt x="140" y="53"/>
                    <a:pt x="144" y="52"/>
                    <a:pt x="148" y="52"/>
                  </a:cubicBezTo>
                  <a:cubicBezTo>
                    <a:pt x="151" y="52"/>
                    <a:pt x="153" y="52"/>
                    <a:pt x="155" y="53"/>
                  </a:cubicBezTo>
                  <a:cubicBezTo>
                    <a:pt x="156" y="54"/>
                    <a:pt x="157" y="56"/>
                    <a:pt x="158" y="57"/>
                  </a:cubicBezTo>
                  <a:cubicBezTo>
                    <a:pt x="159" y="59"/>
                    <a:pt x="159" y="61"/>
                    <a:pt x="159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8" y="66"/>
                    <a:pt x="156" y="68"/>
                    <a:pt x="154" y="70"/>
                  </a:cubicBezTo>
                  <a:cubicBezTo>
                    <a:pt x="153" y="71"/>
                    <a:pt x="152" y="72"/>
                    <a:pt x="152" y="73"/>
                  </a:cubicBezTo>
                  <a:cubicBezTo>
                    <a:pt x="150" y="75"/>
                    <a:pt x="148" y="78"/>
                    <a:pt x="147" y="80"/>
                  </a:cubicBezTo>
                  <a:cubicBezTo>
                    <a:pt x="145" y="83"/>
                    <a:pt x="143" y="86"/>
                    <a:pt x="141" y="88"/>
                  </a:cubicBezTo>
                  <a:cubicBezTo>
                    <a:pt x="141" y="88"/>
                    <a:pt x="140" y="90"/>
                    <a:pt x="139" y="91"/>
                  </a:cubicBezTo>
                  <a:cubicBezTo>
                    <a:pt x="133" y="99"/>
                    <a:pt x="129" y="105"/>
                    <a:pt x="122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1" y="113"/>
                    <a:pt x="121" y="114"/>
                  </a:cubicBezTo>
                  <a:cubicBezTo>
                    <a:pt x="120" y="115"/>
                    <a:pt x="118" y="117"/>
                    <a:pt x="117" y="117"/>
                  </a:cubicBezTo>
                  <a:cubicBezTo>
                    <a:pt x="117" y="117"/>
                    <a:pt x="117" y="118"/>
                    <a:pt x="117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19"/>
                    <a:pt x="117" y="119"/>
                    <a:pt x="118" y="119"/>
                  </a:cubicBezTo>
                  <a:cubicBezTo>
                    <a:pt x="118" y="120"/>
                    <a:pt x="119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2" y="120"/>
                    <a:pt x="124" y="121"/>
                    <a:pt x="125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27" y="122"/>
                    <a:pt x="128" y="124"/>
                    <a:pt x="128" y="126"/>
                  </a:cubicBezTo>
                  <a:cubicBezTo>
                    <a:pt x="129" y="128"/>
                    <a:pt x="129" y="130"/>
                    <a:pt x="128" y="133"/>
                  </a:cubicBezTo>
                  <a:cubicBezTo>
                    <a:pt x="127" y="135"/>
                    <a:pt x="126" y="138"/>
                    <a:pt x="123" y="141"/>
                  </a:cubicBezTo>
                  <a:cubicBezTo>
                    <a:pt x="122" y="142"/>
                    <a:pt x="121" y="143"/>
                    <a:pt x="120" y="144"/>
                  </a:cubicBezTo>
                  <a:cubicBezTo>
                    <a:pt x="118" y="147"/>
                    <a:pt x="116" y="150"/>
                    <a:pt x="114" y="152"/>
                  </a:cubicBezTo>
                  <a:cubicBezTo>
                    <a:pt x="112" y="153"/>
                    <a:pt x="111" y="154"/>
                    <a:pt x="110" y="154"/>
                  </a:cubicBezTo>
                  <a:cubicBezTo>
                    <a:pt x="109" y="155"/>
                    <a:pt x="108" y="156"/>
                    <a:pt x="107" y="157"/>
                  </a:cubicBezTo>
                  <a:cubicBezTo>
                    <a:pt x="107" y="157"/>
                    <a:pt x="107" y="157"/>
                    <a:pt x="107" y="157"/>
                  </a:cubicBezTo>
                  <a:cubicBezTo>
                    <a:pt x="105" y="158"/>
                    <a:pt x="104" y="159"/>
                    <a:pt x="103" y="160"/>
                  </a:cubicBezTo>
                  <a:cubicBezTo>
                    <a:pt x="98" y="164"/>
                    <a:pt x="92" y="167"/>
                    <a:pt x="87" y="170"/>
                  </a:cubicBezTo>
                  <a:cubicBezTo>
                    <a:pt x="86" y="171"/>
                    <a:pt x="84" y="172"/>
                    <a:pt x="83" y="173"/>
                  </a:cubicBezTo>
                  <a:cubicBezTo>
                    <a:pt x="81" y="174"/>
                    <a:pt x="80" y="175"/>
                    <a:pt x="79" y="176"/>
                  </a:cubicBezTo>
                  <a:cubicBezTo>
                    <a:pt x="77" y="176"/>
                    <a:pt x="76" y="177"/>
                    <a:pt x="75" y="179"/>
                  </a:cubicBezTo>
                  <a:cubicBezTo>
                    <a:pt x="74" y="180"/>
                    <a:pt x="73" y="181"/>
                    <a:pt x="74" y="183"/>
                  </a:cubicBezTo>
                  <a:cubicBezTo>
                    <a:pt x="74" y="183"/>
                    <a:pt x="75" y="183"/>
                    <a:pt x="76" y="182"/>
                  </a:cubicBezTo>
                  <a:cubicBezTo>
                    <a:pt x="77" y="182"/>
                    <a:pt x="79" y="181"/>
                    <a:pt x="80" y="181"/>
                  </a:cubicBezTo>
                  <a:cubicBezTo>
                    <a:pt x="81" y="181"/>
                    <a:pt x="83" y="180"/>
                    <a:pt x="83" y="180"/>
                  </a:cubicBezTo>
                  <a:cubicBezTo>
                    <a:pt x="83" y="180"/>
                    <a:pt x="84" y="180"/>
                    <a:pt x="84" y="180"/>
                  </a:cubicBezTo>
                  <a:cubicBezTo>
                    <a:pt x="88" y="179"/>
                    <a:pt x="92" y="178"/>
                    <a:pt x="96" y="178"/>
                  </a:cubicBezTo>
                  <a:cubicBezTo>
                    <a:pt x="100" y="178"/>
                    <a:pt x="104" y="178"/>
                    <a:pt x="108" y="178"/>
                  </a:cubicBezTo>
                  <a:cubicBezTo>
                    <a:pt x="109" y="178"/>
                    <a:pt x="111" y="178"/>
                    <a:pt x="113" y="179"/>
                  </a:cubicBezTo>
                  <a:cubicBezTo>
                    <a:pt x="115" y="179"/>
                    <a:pt x="116" y="180"/>
                    <a:pt x="116" y="180"/>
                  </a:cubicBezTo>
                  <a:cubicBezTo>
                    <a:pt x="117" y="181"/>
                    <a:pt x="119" y="182"/>
                    <a:pt x="120" y="184"/>
                  </a:cubicBezTo>
                  <a:cubicBezTo>
                    <a:pt x="121" y="185"/>
                    <a:pt x="122" y="187"/>
                    <a:pt x="121" y="189"/>
                  </a:cubicBezTo>
                  <a:cubicBezTo>
                    <a:pt x="120" y="190"/>
                    <a:pt x="119" y="191"/>
                    <a:pt x="117" y="192"/>
                  </a:cubicBezTo>
                  <a:cubicBezTo>
                    <a:pt x="116" y="192"/>
                    <a:pt x="116" y="193"/>
                    <a:pt x="115" y="193"/>
                  </a:cubicBezTo>
                  <a:cubicBezTo>
                    <a:pt x="114" y="194"/>
                    <a:pt x="113" y="195"/>
                    <a:pt x="112" y="195"/>
                  </a:cubicBezTo>
                  <a:cubicBezTo>
                    <a:pt x="111" y="196"/>
                    <a:pt x="111" y="197"/>
                    <a:pt x="110" y="197"/>
                  </a:cubicBezTo>
                  <a:cubicBezTo>
                    <a:pt x="109" y="198"/>
                    <a:pt x="107" y="199"/>
                    <a:pt x="106" y="200"/>
                  </a:cubicBezTo>
                  <a:cubicBezTo>
                    <a:pt x="106" y="200"/>
                    <a:pt x="106" y="200"/>
                    <a:pt x="105" y="200"/>
                  </a:cubicBezTo>
                  <a:cubicBezTo>
                    <a:pt x="103" y="201"/>
                    <a:pt x="101" y="202"/>
                    <a:pt x="99" y="203"/>
                  </a:cubicBezTo>
                  <a:cubicBezTo>
                    <a:pt x="98" y="204"/>
                    <a:pt x="96" y="204"/>
                    <a:pt x="95" y="205"/>
                  </a:cubicBezTo>
                  <a:cubicBezTo>
                    <a:pt x="93" y="206"/>
                    <a:pt x="87" y="207"/>
                    <a:pt x="85" y="206"/>
                  </a:cubicBezTo>
                  <a:cubicBezTo>
                    <a:pt x="85" y="206"/>
                    <a:pt x="85" y="206"/>
                    <a:pt x="85" y="205"/>
                  </a:cubicBezTo>
                  <a:cubicBezTo>
                    <a:pt x="84" y="204"/>
                    <a:pt x="86" y="203"/>
                    <a:pt x="87" y="203"/>
                  </a:cubicBezTo>
                  <a:cubicBezTo>
                    <a:pt x="87" y="202"/>
                    <a:pt x="88" y="202"/>
                    <a:pt x="88" y="202"/>
                  </a:cubicBezTo>
                  <a:cubicBezTo>
                    <a:pt x="90" y="200"/>
                    <a:pt x="92" y="199"/>
                    <a:pt x="93" y="197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5" y="196"/>
                    <a:pt x="97" y="194"/>
                    <a:pt x="98" y="193"/>
                  </a:cubicBezTo>
                  <a:cubicBezTo>
                    <a:pt x="99" y="192"/>
                    <a:pt x="99" y="192"/>
                    <a:pt x="100" y="191"/>
                  </a:cubicBezTo>
                  <a:cubicBezTo>
                    <a:pt x="100" y="191"/>
                    <a:pt x="101" y="191"/>
                    <a:pt x="101" y="19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2" y="190"/>
                    <a:pt x="102" y="189"/>
                    <a:pt x="102" y="189"/>
                  </a:cubicBezTo>
                  <a:cubicBezTo>
                    <a:pt x="99" y="186"/>
                    <a:pt x="87" y="192"/>
                    <a:pt x="82" y="194"/>
                  </a:cubicBezTo>
                  <a:cubicBezTo>
                    <a:pt x="82" y="194"/>
                    <a:pt x="82" y="194"/>
                    <a:pt x="82" y="194"/>
                  </a:cubicBezTo>
                  <a:cubicBezTo>
                    <a:pt x="81" y="194"/>
                    <a:pt x="80" y="194"/>
                    <a:pt x="80" y="195"/>
                  </a:cubicBezTo>
                  <a:cubicBezTo>
                    <a:pt x="79" y="195"/>
                    <a:pt x="77" y="196"/>
                    <a:pt x="77" y="196"/>
                  </a:cubicBezTo>
                  <a:cubicBezTo>
                    <a:pt x="76" y="198"/>
                    <a:pt x="77" y="200"/>
                    <a:pt x="78" y="203"/>
                  </a:cubicBezTo>
                  <a:cubicBezTo>
                    <a:pt x="79" y="206"/>
                    <a:pt x="79" y="208"/>
                    <a:pt x="80" y="212"/>
                  </a:cubicBezTo>
                  <a:cubicBezTo>
                    <a:pt x="80" y="214"/>
                    <a:pt x="80" y="216"/>
                    <a:pt x="81" y="218"/>
                  </a:cubicBezTo>
                  <a:cubicBezTo>
                    <a:pt x="81" y="219"/>
                    <a:pt x="81" y="220"/>
                    <a:pt x="81" y="221"/>
                  </a:cubicBezTo>
                  <a:cubicBezTo>
                    <a:pt x="81" y="222"/>
                    <a:pt x="81" y="223"/>
                    <a:pt x="81" y="223"/>
                  </a:cubicBezTo>
                  <a:cubicBezTo>
                    <a:pt x="82" y="228"/>
                    <a:pt x="82" y="234"/>
                    <a:pt x="83" y="238"/>
                  </a:cubicBezTo>
                  <a:cubicBezTo>
                    <a:pt x="83" y="239"/>
                    <a:pt x="83" y="239"/>
                    <a:pt x="83" y="240"/>
                  </a:cubicBezTo>
                  <a:cubicBezTo>
                    <a:pt x="83" y="241"/>
                    <a:pt x="83" y="243"/>
                    <a:pt x="83" y="245"/>
                  </a:cubicBezTo>
                  <a:cubicBezTo>
                    <a:pt x="83" y="248"/>
                    <a:pt x="83" y="251"/>
                    <a:pt x="83" y="252"/>
                  </a:cubicBezTo>
                  <a:cubicBezTo>
                    <a:pt x="83" y="254"/>
                    <a:pt x="83" y="255"/>
                    <a:pt x="83" y="256"/>
                  </a:cubicBezTo>
                  <a:cubicBezTo>
                    <a:pt x="83" y="258"/>
                    <a:pt x="83" y="260"/>
                    <a:pt x="82" y="262"/>
                  </a:cubicBezTo>
                  <a:cubicBezTo>
                    <a:pt x="81" y="265"/>
                    <a:pt x="80" y="267"/>
                    <a:pt x="78" y="267"/>
                  </a:cubicBezTo>
                  <a:cubicBezTo>
                    <a:pt x="75" y="268"/>
                    <a:pt x="73" y="268"/>
                    <a:pt x="70" y="268"/>
                  </a:cubicBezTo>
                  <a:cubicBezTo>
                    <a:pt x="69" y="268"/>
                    <a:pt x="66" y="267"/>
                    <a:pt x="64" y="267"/>
                  </a:cubicBezTo>
                  <a:cubicBezTo>
                    <a:pt x="64" y="267"/>
                    <a:pt x="64" y="267"/>
                    <a:pt x="63" y="267"/>
                  </a:cubicBezTo>
                  <a:cubicBezTo>
                    <a:pt x="60" y="266"/>
                    <a:pt x="56" y="265"/>
                    <a:pt x="53" y="264"/>
                  </a:cubicBezTo>
                  <a:cubicBezTo>
                    <a:pt x="50" y="263"/>
                    <a:pt x="46" y="262"/>
                    <a:pt x="43" y="260"/>
                  </a:cubicBezTo>
                  <a:cubicBezTo>
                    <a:pt x="42" y="259"/>
                    <a:pt x="37" y="257"/>
                    <a:pt x="34" y="255"/>
                  </a:cubicBezTo>
                  <a:cubicBezTo>
                    <a:pt x="31" y="254"/>
                    <a:pt x="30" y="252"/>
                    <a:pt x="29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29" y="252"/>
                    <a:pt x="29" y="252"/>
                    <a:pt x="29" y="251"/>
                  </a:cubicBezTo>
                  <a:cubicBezTo>
                    <a:pt x="29" y="251"/>
                    <a:pt x="28" y="251"/>
                    <a:pt x="29" y="250"/>
                  </a:cubicBezTo>
                  <a:cubicBezTo>
                    <a:pt x="29" y="250"/>
                    <a:pt x="29" y="250"/>
                    <a:pt x="29" y="250"/>
                  </a:cubicBezTo>
                  <a:cubicBezTo>
                    <a:pt x="29" y="249"/>
                    <a:pt x="30" y="249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4" y="251"/>
                    <a:pt x="36" y="251"/>
                  </a:cubicBezTo>
                  <a:cubicBezTo>
                    <a:pt x="36" y="251"/>
                    <a:pt x="37" y="252"/>
                    <a:pt x="37" y="252"/>
                  </a:cubicBezTo>
                  <a:cubicBezTo>
                    <a:pt x="37" y="252"/>
                    <a:pt x="37" y="252"/>
                    <a:pt x="37" y="252"/>
                  </a:cubicBezTo>
                  <a:cubicBezTo>
                    <a:pt x="42" y="253"/>
                    <a:pt x="50" y="255"/>
                    <a:pt x="57" y="256"/>
                  </a:cubicBezTo>
                  <a:cubicBezTo>
                    <a:pt x="62" y="256"/>
                    <a:pt x="66" y="256"/>
                    <a:pt x="69" y="254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71" y="253"/>
                    <a:pt x="72" y="252"/>
                    <a:pt x="72" y="251"/>
                  </a:cubicBezTo>
                  <a:cubicBezTo>
                    <a:pt x="73" y="249"/>
                    <a:pt x="73" y="248"/>
                    <a:pt x="73" y="245"/>
                  </a:cubicBezTo>
                  <a:cubicBezTo>
                    <a:pt x="73" y="245"/>
                    <a:pt x="73" y="245"/>
                    <a:pt x="73" y="245"/>
                  </a:cubicBezTo>
                  <a:cubicBezTo>
                    <a:pt x="73" y="244"/>
                    <a:pt x="73" y="242"/>
                    <a:pt x="73" y="240"/>
                  </a:cubicBezTo>
                  <a:cubicBezTo>
                    <a:pt x="73" y="237"/>
                    <a:pt x="73" y="235"/>
                    <a:pt x="73" y="232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73" y="231"/>
                    <a:pt x="73" y="229"/>
                    <a:pt x="73" y="227"/>
                  </a:cubicBezTo>
                  <a:cubicBezTo>
                    <a:pt x="73" y="222"/>
                    <a:pt x="73" y="217"/>
                    <a:pt x="72" y="213"/>
                  </a:cubicBezTo>
                  <a:cubicBezTo>
                    <a:pt x="72" y="212"/>
                    <a:pt x="72" y="211"/>
                    <a:pt x="72" y="210"/>
                  </a:cubicBezTo>
                  <a:cubicBezTo>
                    <a:pt x="72" y="207"/>
                    <a:pt x="72" y="203"/>
                    <a:pt x="71" y="200"/>
                  </a:cubicBezTo>
                  <a:cubicBezTo>
                    <a:pt x="71" y="200"/>
                    <a:pt x="71" y="200"/>
                    <a:pt x="71" y="200"/>
                  </a:cubicBezTo>
                  <a:cubicBezTo>
                    <a:pt x="71" y="200"/>
                    <a:pt x="71" y="200"/>
                    <a:pt x="71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69" y="199"/>
                    <a:pt x="59" y="204"/>
                    <a:pt x="54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205"/>
                    <a:pt x="54" y="206"/>
                    <a:pt x="54" y="206"/>
                  </a:cubicBezTo>
                  <a:cubicBezTo>
                    <a:pt x="52" y="207"/>
                    <a:pt x="49" y="207"/>
                    <a:pt x="47" y="208"/>
                  </a:cubicBezTo>
                  <a:cubicBezTo>
                    <a:pt x="46" y="209"/>
                    <a:pt x="45" y="209"/>
                    <a:pt x="43" y="210"/>
                  </a:cubicBezTo>
                  <a:cubicBezTo>
                    <a:pt x="42" y="210"/>
                    <a:pt x="41" y="211"/>
                    <a:pt x="40" y="212"/>
                  </a:cubicBezTo>
                  <a:cubicBezTo>
                    <a:pt x="39" y="212"/>
                    <a:pt x="38" y="213"/>
                    <a:pt x="36" y="213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35" y="214"/>
                    <a:pt x="33" y="214"/>
                    <a:pt x="32" y="215"/>
                  </a:cubicBezTo>
                  <a:cubicBezTo>
                    <a:pt x="30" y="216"/>
                    <a:pt x="29" y="216"/>
                    <a:pt x="29" y="217"/>
                  </a:cubicBezTo>
                  <a:cubicBezTo>
                    <a:pt x="28" y="217"/>
                    <a:pt x="27" y="218"/>
                    <a:pt x="26" y="219"/>
                  </a:cubicBezTo>
                  <a:cubicBezTo>
                    <a:pt x="22" y="221"/>
                    <a:pt x="20" y="222"/>
                    <a:pt x="17" y="223"/>
                  </a:cubicBezTo>
                  <a:cubicBezTo>
                    <a:pt x="16" y="224"/>
                    <a:pt x="15" y="224"/>
                    <a:pt x="14" y="224"/>
                  </a:cubicBezTo>
                  <a:cubicBezTo>
                    <a:pt x="13" y="225"/>
                    <a:pt x="12" y="225"/>
                    <a:pt x="11" y="225"/>
                  </a:cubicBezTo>
                  <a:cubicBezTo>
                    <a:pt x="11" y="225"/>
                    <a:pt x="11" y="225"/>
                    <a:pt x="11" y="225"/>
                  </a:cubicBezTo>
                  <a:cubicBezTo>
                    <a:pt x="10" y="225"/>
                    <a:pt x="7" y="225"/>
                    <a:pt x="5" y="225"/>
                  </a:cubicBezTo>
                  <a:cubicBezTo>
                    <a:pt x="3" y="224"/>
                    <a:pt x="2" y="224"/>
                    <a:pt x="1" y="223"/>
                  </a:cubicBezTo>
                  <a:cubicBezTo>
                    <a:pt x="1" y="222"/>
                    <a:pt x="1" y="222"/>
                    <a:pt x="1" y="221"/>
                  </a:cubicBezTo>
                  <a:cubicBezTo>
                    <a:pt x="0" y="220"/>
                    <a:pt x="0" y="219"/>
                    <a:pt x="0" y="219"/>
                  </a:cubicBezTo>
                  <a:cubicBezTo>
                    <a:pt x="0" y="219"/>
                    <a:pt x="0" y="219"/>
                    <a:pt x="0" y="218"/>
                  </a:cubicBezTo>
                  <a:cubicBezTo>
                    <a:pt x="0" y="217"/>
                    <a:pt x="0" y="216"/>
                    <a:pt x="1" y="215"/>
                  </a:cubicBezTo>
                  <a:cubicBezTo>
                    <a:pt x="2" y="214"/>
                    <a:pt x="4" y="213"/>
                    <a:pt x="5" y="213"/>
                  </a:cubicBezTo>
                  <a:cubicBezTo>
                    <a:pt x="6" y="213"/>
                    <a:pt x="7" y="212"/>
                    <a:pt x="8" y="212"/>
                  </a:cubicBezTo>
                  <a:cubicBezTo>
                    <a:pt x="9" y="211"/>
                    <a:pt x="11" y="210"/>
                    <a:pt x="12" y="209"/>
                  </a:cubicBezTo>
                  <a:cubicBezTo>
                    <a:pt x="14" y="208"/>
                    <a:pt x="15" y="207"/>
                    <a:pt x="18" y="205"/>
                  </a:cubicBezTo>
                  <a:cubicBezTo>
                    <a:pt x="18" y="205"/>
                    <a:pt x="19" y="205"/>
                    <a:pt x="20" y="204"/>
                  </a:cubicBezTo>
                  <a:cubicBezTo>
                    <a:pt x="20" y="204"/>
                    <a:pt x="20" y="204"/>
                    <a:pt x="20" y="204"/>
                  </a:cubicBezTo>
                  <a:cubicBezTo>
                    <a:pt x="28" y="200"/>
                    <a:pt x="30" y="198"/>
                    <a:pt x="40" y="195"/>
                  </a:cubicBezTo>
                  <a:cubicBezTo>
                    <a:pt x="41" y="194"/>
                    <a:pt x="43" y="194"/>
                    <a:pt x="45" y="193"/>
                  </a:cubicBezTo>
                  <a:cubicBezTo>
                    <a:pt x="47" y="192"/>
                    <a:pt x="50" y="191"/>
                    <a:pt x="51" y="190"/>
                  </a:cubicBezTo>
                  <a:cubicBezTo>
                    <a:pt x="51" y="190"/>
                    <a:pt x="52" y="190"/>
                    <a:pt x="53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6" y="188"/>
                    <a:pt x="60" y="187"/>
                    <a:pt x="63" y="186"/>
                  </a:cubicBezTo>
                  <a:cubicBezTo>
                    <a:pt x="64" y="185"/>
                    <a:pt x="64" y="185"/>
                    <a:pt x="65" y="185"/>
                  </a:cubicBezTo>
                  <a:cubicBezTo>
                    <a:pt x="66" y="185"/>
                    <a:pt x="66" y="185"/>
                    <a:pt x="67" y="185"/>
                  </a:cubicBezTo>
                  <a:cubicBezTo>
                    <a:pt x="67" y="185"/>
                    <a:pt x="67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3"/>
                    <a:pt x="68" y="182"/>
                    <a:pt x="68" y="181"/>
                  </a:cubicBezTo>
                  <a:cubicBezTo>
                    <a:pt x="69" y="178"/>
                    <a:pt x="69" y="176"/>
                    <a:pt x="71" y="174"/>
                  </a:cubicBezTo>
                  <a:cubicBezTo>
                    <a:pt x="72" y="172"/>
                    <a:pt x="74" y="170"/>
                    <a:pt x="75" y="168"/>
                  </a:cubicBezTo>
                  <a:cubicBezTo>
                    <a:pt x="78" y="165"/>
                    <a:pt x="80" y="162"/>
                    <a:pt x="84" y="159"/>
                  </a:cubicBezTo>
                  <a:cubicBezTo>
                    <a:pt x="86" y="157"/>
                    <a:pt x="89" y="154"/>
                    <a:pt x="91" y="151"/>
                  </a:cubicBezTo>
                  <a:cubicBezTo>
                    <a:pt x="93" y="149"/>
                    <a:pt x="95" y="147"/>
                    <a:pt x="97" y="146"/>
                  </a:cubicBezTo>
                  <a:cubicBezTo>
                    <a:pt x="99" y="144"/>
                    <a:pt x="102" y="141"/>
                    <a:pt x="101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39"/>
                    <a:pt x="97" y="141"/>
                    <a:pt x="94" y="143"/>
                  </a:cubicBezTo>
                  <a:cubicBezTo>
                    <a:pt x="92" y="144"/>
                    <a:pt x="91" y="145"/>
                    <a:pt x="90" y="145"/>
                  </a:cubicBezTo>
                  <a:cubicBezTo>
                    <a:pt x="88" y="146"/>
                    <a:pt x="86" y="147"/>
                    <a:pt x="84" y="148"/>
                  </a:cubicBezTo>
                  <a:cubicBezTo>
                    <a:pt x="73" y="152"/>
                    <a:pt x="62" y="156"/>
                    <a:pt x="50" y="159"/>
                  </a:cubicBezTo>
                  <a:cubicBezTo>
                    <a:pt x="48" y="160"/>
                    <a:pt x="42" y="161"/>
                    <a:pt x="37" y="161"/>
                  </a:cubicBezTo>
                  <a:cubicBezTo>
                    <a:pt x="34" y="161"/>
                    <a:pt x="31" y="161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30" y="159"/>
                    <a:pt x="30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6"/>
                    <a:pt x="33" y="156"/>
                    <a:pt x="35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5" y="155"/>
                    <a:pt x="36" y="155"/>
                    <a:pt x="37" y="155"/>
                  </a:cubicBezTo>
                  <a:cubicBezTo>
                    <a:pt x="38" y="154"/>
                    <a:pt x="40" y="153"/>
                    <a:pt x="42" y="152"/>
                  </a:cubicBezTo>
                  <a:cubicBezTo>
                    <a:pt x="44" y="151"/>
                    <a:pt x="45" y="150"/>
                    <a:pt x="47" y="149"/>
                  </a:cubicBezTo>
                  <a:cubicBezTo>
                    <a:pt x="53" y="147"/>
                    <a:pt x="59" y="144"/>
                    <a:pt x="64" y="142"/>
                  </a:cubicBezTo>
                  <a:cubicBezTo>
                    <a:pt x="65" y="141"/>
                    <a:pt x="65" y="141"/>
                    <a:pt x="66" y="141"/>
                  </a:cubicBezTo>
                  <a:cubicBezTo>
                    <a:pt x="69" y="139"/>
                    <a:pt x="72" y="138"/>
                    <a:pt x="75" y="137"/>
                  </a:cubicBezTo>
                  <a:cubicBezTo>
                    <a:pt x="78" y="135"/>
                    <a:pt x="81" y="134"/>
                    <a:pt x="84" y="132"/>
                  </a:cubicBezTo>
                  <a:cubicBezTo>
                    <a:pt x="84" y="132"/>
                    <a:pt x="85" y="132"/>
                    <a:pt x="86" y="131"/>
                  </a:cubicBezTo>
                  <a:cubicBezTo>
                    <a:pt x="90" y="129"/>
                    <a:pt x="96" y="127"/>
                    <a:pt x="96" y="125"/>
                  </a:cubicBezTo>
                  <a:cubicBezTo>
                    <a:pt x="96" y="125"/>
                    <a:pt x="96" y="124"/>
                    <a:pt x="96" y="124"/>
                  </a:cubicBezTo>
                  <a:cubicBezTo>
                    <a:pt x="96" y="123"/>
                    <a:pt x="96" y="122"/>
                    <a:pt x="95" y="122"/>
                  </a:cubicBezTo>
                  <a:cubicBezTo>
                    <a:pt x="94" y="122"/>
                    <a:pt x="93" y="122"/>
                    <a:pt x="93" y="123"/>
                  </a:cubicBezTo>
                  <a:cubicBezTo>
                    <a:pt x="92" y="123"/>
                    <a:pt x="92" y="123"/>
                    <a:pt x="91" y="124"/>
                  </a:cubicBezTo>
                  <a:cubicBezTo>
                    <a:pt x="90" y="124"/>
                    <a:pt x="88" y="125"/>
                    <a:pt x="87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26"/>
                    <a:pt x="84" y="126"/>
                    <a:pt x="83" y="126"/>
                  </a:cubicBezTo>
                  <a:cubicBezTo>
                    <a:pt x="82" y="126"/>
                    <a:pt x="81" y="126"/>
                    <a:pt x="81" y="126"/>
                  </a:cubicBezTo>
                  <a:cubicBezTo>
                    <a:pt x="81" y="126"/>
                    <a:pt x="80" y="126"/>
                    <a:pt x="80" y="126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0" y="125"/>
                    <a:pt x="80" y="125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1" y="123"/>
                  </a:cubicBezTo>
                  <a:cubicBezTo>
                    <a:pt x="81" y="123"/>
                    <a:pt x="82" y="122"/>
                    <a:pt x="83" y="121"/>
                  </a:cubicBezTo>
                  <a:cubicBezTo>
                    <a:pt x="85" y="119"/>
                    <a:pt x="87" y="117"/>
                    <a:pt x="88" y="115"/>
                  </a:cubicBezTo>
                  <a:cubicBezTo>
                    <a:pt x="90" y="114"/>
                    <a:pt x="91" y="112"/>
                    <a:pt x="92" y="110"/>
                  </a:cubicBezTo>
                  <a:cubicBezTo>
                    <a:pt x="92" y="109"/>
                    <a:pt x="93" y="108"/>
                    <a:pt x="93" y="106"/>
                  </a:cubicBezTo>
                  <a:cubicBezTo>
                    <a:pt x="94" y="105"/>
                    <a:pt x="95" y="103"/>
                    <a:pt x="95" y="101"/>
                  </a:cubicBezTo>
                  <a:cubicBezTo>
                    <a:pt x="96" y="100"/>
                    <a:pt x="96" y="98"/>
                    <a:pt x="97" y="96"/>
                  </a:cubicBezTo>
                  <a:cubicBezTo>
                    <a:pt x="97" y="96"/>
                    <a:pt x="98" y="95"/>
                    <a:pt x="98" y="93"/>
                  </a:cubicBezTo>
                  <a:cubicBezTo>
                    <a:pt x="98" y="92"/>
                    <a:pt x="98" y="91"/>
                    <a:pt x="98" y="89"/>
                  </a:cubicBezTo>
                  <a:cubicBezTo>
                    <a:pt x="98" y="88"/>
                    <a:pt x="98" y="88"/>
                    <a:pt x="98" y="87"/>
                  </a:cubicBezTo>
                  <a:cubicBezTo>
                    <a:pt x="98" y="86"/>
                    <a:pt x="99" y="85"/>
                    <a:pt x="99" y="84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100" y="84"/>
                    <a:pt x="101" y="83"/>
                    <a:pt x="102" y="83"/>
                  </a:cubicBezTo>
                  <a:cubicBezTo>
                    <a:pt x="102" y="83"/>
                    <a:pt x="103" y="83"/>
                    <a:pt x="103" y="83"/>
                  </a:cubicBezTo>
                  <a:cubicBezTo>
                    <a:pt x="105" y="84"/>
                    <a:pt x="107" y="85"/>
                    <a:pt x="108" y="86"/>
                  </a:cubicBezTo>
                  <a:cubicBezTo>
                    <a:pt x="109" y="88"/>
                    <a:pt x="110" y="90"/>
                    <a:pt x="111" y="92"/>
                  </a:cubicBezTo>
                  <a:cubicBezTo>
                    <a:pt x="111" y="92"/>
                    <a:pt x="112" y="94"/>
                    <a:pt x="112" y="95"/>
                  </a:cubicBezTo>
                  <a:cubicBezTo>
                    <a:pt x="112" y="96"/>
                    <a:pt x="112" y="97"/>
                    <a:pt x="111" y="98"/>
                  </a:cubicBezTo>
                  <a:cubicBezTo>
                    <a:pt x="111" y="98"/>
                    <a:pt x="111" y="99"/>
                    <a:pt x="111" y="100"/>
                  </a:cubicBezTo>
                  <a:cubicBezTo>
                    <a:pt x="110" y="101"/>
                    <a:pt x="109" y="104"/>
                    <a:pt x="108" y="105"/>
                  </a:cubicBezTo>
                  <a:cubicBezTo>
                    <a:pt x="107" y="106"/>
                    <a:pt x="106" y="108"/>
                    <a:pt x="105" y="109"/>
                  </a:cubicBezTo>
                  <a:cubicBezTo>
                    <a:pt x="104" y="110"/>
                    <a:pt x="103" y="111"/>
                    <a:pt x="103" y="112"/>
                  </a:cubicBezTo>
                  <a:cubicBezTo>
                    <a:pt x="102" y="113"/>
                    <a:pt x="101" y="114"/>
                    <a:pt x="100" y="115"/>
                  </a:cubicBezTo>
                  <a:cubicBezTo>
                    <a:pt x="99" y="116"/>
                    <a:pt x="97" y="118"/>
                    <a:pt x="97" y="119"/>
                  </a:cubicBezTo>
                  <a:cubicBezTo>
                    <a:pt x="98" y="119"/>
                    <a:pt x="98" y="119"/>
                    <a:pt x="99" y="118"/>
                  </a:cubicBezTo>
                  <a:cubicBezTo>
                    <a:pt x="100" y="118"/>
                    <a:pt x="101" y="118"/>
                    <a:pt x="102" y="118"/>
                  </a:cubicBezTo>
                  <a:cubicBezTo>
                    <a:pt x="104" y="118"/>
                    <a:pt x="106" y="115"/>
                    <a:pt x="108" y="113"/>
                  </a:cubicBezTo>
                  <a:cubicBezTo>
                    <a:pt x="108" y="113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11" y="109"/>
                    <a:pt x="114" y="106"/>
                    <a:pt x="116" y="103"/>
                  </a:cubicBezTo>
                  <a:cubicBezTo>
                    <a:pt x="118" y="100"/>
                    <a:pt x="120" y="97"/>
                    <a:pt x="122" y="93"/>
                  </a:cubicBezTo>
                  <a:cubicBezTo>
                    <a:pt x="123" y="92"/>
                    <a:pt x="123" y="92"/>
                    <a:pt x="124" y="91"/>
                  </a:cubicBezTo>
                  <a:cubicBezTo>
                    <a:pt x="127" y="86"/>
                    <a:pt x="130" y="81"/>
                    <a:pt x="133" y="76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3" y="75"/>
                    <a:pt x="133" y="75"/>
                    <a:pt x="134" y="74"/>
                  </a:cubicBezTo>
                  <a:cubicBezTo>
                    <a:pt x="135" y="72"/>
                    <a:pt x="137" y="69"/>
                    <a:pt x="138" y="67"/>
                  </a:cubicBezTo>
                  <a:cubicBezTo>
                    <a:pt x="138" y="65"/>
                    <a:pt x="139" y="64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4"/>
                    <a:pt x="137" y="64"/>
                  </a:cubicBezTo>
                  <a:cubicBezTo>
                    <a:pt x="137" y="64"/>
                    <a:pt x="137" y="64"/>
                    <a:pt x="136" y="64"/>
                  </a:cubicBezTo>
                  <a:cubicBezTo>
                    <a:pt x="134" y="65"/>
                    <a:pt x="129" y="67"/>
                    <a:pt x="126" y="68"/>
                  </a:cubicBezTo>
                  <a:cubicBezTo>
                    <a:pt x="125" y="69"/>
                    <a:pt x="124" y="70"/>
                    <a:pt x="123" y="70"/>
                  </a:cubicBezTo>
                  <a:cubicBezTo>
                    <a:pt x="120" y="71"/>
                    <a:pt x="117" y="73"/>
                    <a:pt x="115" y="74"/>
                  </a:cubicBezTo>
                  <a:cubicBezTo>
                    <a:pt x="112" y="76"/>
                    <a:pt x="109" y="78"/>
                    <a:pt x="107" y="79"/>
                  </a:cubicBezTo>
                  <a:cubicBezTo>
                    <a:pt x="105" y="79"/>
                    <a:pt x="104" y="80"/>
                    <a:pt x="103" y="80"/>
                  </a:cubicBezTo>
                  <a:cubicBezTo>
                    <a:pt x="101" y="81"/>
                    <a:pt x="98" y="82"/>
                    <a:pt x="96" y="83"/>
                  </a:cubicBezTo>
                  <a:cubicBezTo>
                    <a:pt x="95" y="83"/>
                    <a:pt x="94" y="85"/>
                    <a:pt x="93" y="87"/>
                  </a:cubicBezTo>
                  <a:cubicBezTo>
                    <a:pt x="93" y="88"/>
                    <a:pt x="92" y="89"/>
                    <a:pt x="92" y="90"/>
                  </a:cubicBezTo>
                  <a:cubicBezTo>
                    <a:pt x="91" y="91"/>
                    <a:pt x="90" y="93"/>
                    <a:pt x="89" y="94"/>
                  </a:cubicBezTo>
                  <a:cubicBezTo>
                    <a:pt x="88" y="95"/>
                    <a:pt x="87" y="96"/>
                    <a:pt x="86" y="97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5" y="99"/>
                    <a:pt x="85" y="99"/>
                    <a:pt x="85" y="100"/>
                  </a:cubicBezTo>
                  <a:cubicBezTo>
                    <a:pt x="84" y="101"/>
                    <a:pt x="85" y="103"/>
                    <a:pt x="86" y="105"/>
                  </a:cubicBezTo>
                  <a:cubicBezTo>
                    <a:pt x="88" y="107"/>
                    <a:pt x="89" y="110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88" y="113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85" y="113"/>
                    <a:pt x="83" y="112"/>
                    <a:pt x="82" y="111"/>
                  </a:cubicBezTo>
                  <a:cubicBezTo>
                    <a:pt x="80" y="110"/>
                    <a:pt x="79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5" y="110"/>
                    <a:pt x="74" y="112"/>
                    <a:pt x="73" y="114"/>
                  </a:cubicBezTo>
                  <a:cubicBezTo>
                    <a:pt x="73" y="115"/>
                    <a:pt x="72" y="116"/>
                    <a:pt x="71" y="116"/>
                  </a:cubicBezTo>
                  <a:cubicBezTo>
                    <a:pt x="70" y="118"/>
                    <a:pt x="66" y="122"/>
                    <a:pt x="62" y="124"/>
                  </a:cubicBezTo>
                  <a:cubicBezTo>
                    <a:pt x="59" y="126"/>
                    <a:pt x="57" y="127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2" y="126"/>
                    <a:pt x="52" y="125"/>
                  </a:cubicBezTo>
                  <a:cubicBezTo>
                    <a:pt x="52" y="125"/>
                    <a:pt x="52" y="124"/>
                    <a:pt x="52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3"/>
                    <a:pt x="54" y="122"/>
                    <a:pt x="55" y="121"/>
                  </a:cubicBezTo>
                  <a:cubicBezTo>
                    <a:pt x="56" y="120"/>
                    <a:pt x="57" y="119"/>
                    <a:pt x="58" y="119"/>
                  </a:cubicBezTo>
                  <a:cubicBezTo>
                    <a:pt x="58" y="118"/>
                    <a:pt x="58" y="118"/>
                    <a:pt x="58" y="117"/>
                  </a:cubicBezTo>
                  <a:cubicBezTo>
                    <a:pt x="62" y="114"/>
                    <a:pt x="65" y="111"/>
                    <a:pt x="67" y="107"/>
                  </a:cubicBezTo>
                  <a:cubicBezTo>
                    <a:pt x="68" y="107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5"/>
                    <a:pt x="70" y="103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8" y="103"/>
                    <a:pt x="66" y="104"/>
                    <a:pt x="65" y="105"/>
                  </a:cubicBezTo>
                  <a:cubicBezTo>
                    <a:pt x="63" y="106"/>
                    <a:pt x="61" y="108"/>
                    <a:pt x="60" y="109"/>
                  </a:cubicBezTo>
                  <a:cubicBezTo>
                    <a:pt x="59" y="109"/>
                    <a:pt x="59" y="110"/>
                    <a:pt x="59" y="110"/>
                  </a:cubicBezTo>
                  <a:cubicBezTo>
                    <a:pt x="59" y="110"/>
                    <a:pt x="58" y="111"/>
                    <a:pt x="58" y="111"/>
                  </a:cubicBezTo>
                  <a:cubicBezTo>
                    <a:pt x="56" y="112"/>
                    <a:pt x="55" y="113"/>
                    <a:pt x="53" y="114"/>
                  </a:cubicBezTo>
                  <a:cubicBezTo>
                    <a:pt x="49" y="117"/>
                    <a:pt x="46" y="120"/>
                    <a:pt x="42" y="125"/>
                  </a:cubicBezTo>
                  <a:cubicBezTo>
                    <a:pt x="41" y="126"/>
                    <a:pt x="40" y="128"/>
                    <a:pt x="40" y="130"/>
                  </a:cubicBezTo>
                  <a:cubicBezTo>
                    <a:pt x="39" y="133"/>
                    <a:pt x="38" y="135"/>
                    <a:pt x="37" y="137"/>
                  </a:cubicBezTo>
                  <a:cubicBezTo>
                    <a:pt x="37" y="137"/>
                    <a:pt x="36" y="137"/>
                    <a:pt x="36" y="137"/>
                  </a:cubicBezTo>
                  <a:cubicBezTo>
                    <a:pt x="35" y="137"/>
                    <a:pt x="34" y="137"/>
                    <a:pt x="34" y="137"/>
                  </a:cubicBezTo>
                  <a:cubicBezTo>
                    <a:pt x="32" y="136"/>
                    <a:pt x="32" y="135"/>
                    <a:pt x="31" y="133"/>
                  </a:cubicBezTo>
                  <a:cubicBezTo>
                    <a:pt x="31" y="133"/>
                    <a:pt x="31" y="132"/>
                    <a:pt x="30" y="131"/>
                  </a:cubicBezTo>
                  <a:cubicBezTo>
                    <a:pt x="30" y="131"/>
                    <a:pt x="30" y="130"/>
                    <a:pt x="29" y="130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9" y="129"/>
                    <a:pt x="28" y="129"/>
                    <a:pt x="28" y="128"/>
                  </a:cubicBezTo>
                  <a:cubicBezTo>
                    <a:pt x="25" y="124"/>
                    <a:pt x="24" y="117"/>
                    <a:pt x="23" y="112"/>
                  </a:cubicBezTo>
                  <a:cubicBezTo>
                    <a:pt x="23" y="110"/>
                    <a:pt x="23" y="109"/>
                    <a:pt x="23" y="107"/>
                  </a:cubicBezTo>
                  <a:cubicBezTo>
                    <a:pt x="23" y="107"/>
                    <a:pt x="22" y="106"/>
                    <a:pt x="22" y="105"/>
                  </a:cubicBezTo>
                  <a:cubicBezTo>
                    <a:pt x="21" y="101"/>
                    <a:pt x="20" y="95"/>
                    <a:pt x="21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3"/>
                    <a:pt x="28" y="98"/>
                    <a:pt x="29" y="99"/>
                  </a:cubicBezTo>
                  <a:cubicBezTo>
                    <a:pt x="30" y="100"/>
                    <a:pt x="31" y="102"/>
                    <a:pt x="32" y="104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3" y="105"/>
                    <a:pt x="34" y="106"/>
                    <a:pt x="34" y="108"/>
                  </a:cubicBezTo>
                  <a:cubicBezTo>
                    <a:pt x="35" y="108"/>
                    <a:pt x="35" y="109"/>
                    <a:pt x="35" y="110"/>
                  </a:cubicBezTo>
                  <a:cubicBezTo>
                    <a:pt x="36" y="112"/>
                    <a:pt x="36" y="114"/>
                    <a:pt x="37" y="115"/>
                  </a:cubicBezTo>
                  <a:cubicBezTo>
                    <a:pt x="38" y="115"/>
                    <a:pt x="38" y="115"/>
                    <a:pt x="39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5"/>
                    <a:pt x="40" y="115"/>
                    <a:pt x="41" y="114"/>
                  </a:cubicBezTo>
                  <a:cubicBezTo>
                    <a:pt x="42" y="114"/>
                    <a:pt x="42" y="113"/>
                    <a:pt x="42" y="112"/>
                  </a:cubicBezTo>
                  <a:cubicBezTo>
                    <a:pt x="42" y="111"/>
                    <a:pt x="42" y="109"/>
                    <a:pt x="42" y="108"/>
                  </a:cubicBezTo>
                  <a:cubicBezTo>
                    <a:pt x="42" y="108"/>
                    <a:pt x="42" y="107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3"/>
                    <a:pt x="42" y="102"/>
                    <a:pt x="41" y="98"/>
                  </a:cubicBezTo>
                  <a:cubicBezTo>
                    <a:pt x="41" y="98"/>
                    <a:pt x="40" y="97"/>
                    <a:pt x="40" y="96"/>
                  </a:cubicBezTo>
                  <a:cubicBezTo>
                    <a:pt x="39" y="93"/>
                    <a:pt x="38" y="90"/>
                    <a:pt x="38" y="87"/>
                  </a:cubicBezTo>
                  <a:cubicBezTo>
                    <a:pt x="37" y="83"/>
                    <a:pt x="35" y="80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3" y="75"/>
                    <a:pt x="33" y="74"/>
                    <a:pt x="32" y="73"/>
                  </a:cubicBezTo>
                  <a:cubicBezTo>
                    <a:pt x="31" y="71"/>
                    <a:pt x="30" y="69"/>
                    <a:pt x="29" y="66"/>
                  </a:cubicBezTo>
                  <a:cubicBezTo>
                    <a:pt x="28" y="65"/>
                    <a:pt x="27" y="63"/>
                    <a:pt x="26" y="62"/>
                  </a:cubicBezTo>
                  <a:cubicBezTo>
                    <a:pt x="26" y="61"/>
                    <a:pt x="26" y="60"/>
                    <a:pt x="25" y="60"/>
                  </a:cubicBezTo>
                  <a:cubicBezTo>
                    <a:pt x="25" y="59"/>
                    <a:pt x="24" y="58"/>
                    <a:pt x="24" y="56"/>
                  </a:cubicBezTo>
                  <a:cubicBezTo>
                    <a:pt x="24" y="56"/>
                    <a:pt x="24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5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6" y="54"/>
                    <a:pt x="29" y="56"/>
                    <a:pt x="32" y="59"/>
                  </a:cubicBezTo>
                  <a:cubicBezTo>
                    <a:pt x="35" y="62"/>
                    <a:pt x="38" y="66"/>
                    <a:pt x="40" y="69"/>
                  </a:cubicBezTo>
                  <a:cubicBezTo>
                    <a:pt x="42" y="71"/>
                    <a:pt x="43" y="75"/>
                    <a:pt x="45" y="78"/>
                  </a:cubicBezTo>
                  <a:cubicBezTo>
                    <a:pt x="47" y="81"/>
                    <a:pt x="49" y="85"/>
                    <a:pt x="50" y="88"/>
                  </a:cubicBezTo>
                  <a:cubicBezTo>
                    <a:pt x="50" y="89"/>
                    <a:pt x="51" y="91"/>
                    <a:pt x="51" y="93"/>
                  </a:cubicBezTo>
                  <a:cubicBezTo>
                    <a:pt x="52" y="97"/>
                    <a:pt x="53" y="101"/>
                    <a:pt x="55" y="102"/>
                  </a:cubicBezTo>
                  <a:cubicBezTo>
                    <a:pt x="55" y="102"/>
                    <a:pt x="57" y="102"/>
                    <a:pt x="58" y="101"/>
                  </a:cubicBezTo>
                  <a:cubicBezTo>
                    <a:pt x="60" y="99"/>
                    <a:pt x="62" y="96"/>
                    <a:pt x="62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3" y="95"/>
                    <a:pt x="62" y="94"/>
                    <a:pt x="62" y="93"/>
                  </a:cubicBezTo>
                  <a:cubicBezTo>
                    <a:pt x="61" y="92"/>
                    <a:pt x="61" y="91"/>
                    <a:pt x="62" y="90"/>
                  </a:cubicBezTo>
                  <a:cubicBezTo>
                    <a:pt x="63" y="89"/>
                    <a:pt x="64" y="89"/>
                    <a:pt x="66" y="90"/>
                  </a:cubicBezTo>
                  <a:cubicBezTo>
                    <a:pt x="66" y="90"/>
                    <a:pt x="67" y="90"/>
                    <a:pt x="67" y="9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2" y="90"/>
                    <a:pt x="74" y="88"/>
                    <a:pt x="75" y="86"/>
                  </a:cubicBezTo>
                  <a:cubicBezTo>
                    <a:pt x="77" y="84"/>
                    <a:pt x="78" y="83"/>
                    <a:pt x="80" y="82"/>
                  </a:cubicBezTo>
                  <a:cubicBezTo>
                    <a:pt x="81" y="82"/>
                    <a:pt x="81" y="82"/>
                    <a:pt x="82" y="81"/>
                  </a:cubicBezTo>
                  <a:cubicBezTo>
                    <a:pt x="83" y="81"/>
                    <a:pt x="83" y="81"/>
                    <a:pt x="84" y="81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4" y="80"/>
                    <a:pt x="85" y="79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7"/>
                    <a:pt x="85" y="76"/>
                    <a:pt x="85" y="76"/>
                  </a:cubicBezTo>
                  <a:cubicBezTo>
                    <a:pt x="84" y="75"/>
                    <a:pt x="83" y="75"/>
                    <a:pt x="81" y="76"/>
                  </a:cubicBezTo>
                  <a:cubicBezTo>
                    <a:pt x="80" y="76"/>
                    <a:pt x="80" y="76"/>
                    <a:pt x="79" y="76"/>
                  </a:cubicBezTo>
                  <a:cubicBezTo>
                    <a:pt x="77" y="76"/>
                    <a:pt x="76" y="77"/>
                    <a:pt x="75" y="77"/>
                  </a:cubicBezTo>
                  <a:cubicBezTo>
                    <a:pt x="72" y="77"/>
                    <a:pt x="69" y="77"/>
                    <a:pt x="66" y="78"/>
                  </a:cubicBezTo>
                  <a:cubicBezTo>
                    <a:pt x="65" y="79"/>
                    <a:pt x="65" y="79"/>
                    <a:pt x="64" y="80"/>
                  </a:cubicBezTo>
                  <a:cubicBezTo>
                    <a:pt x="63" y="80"/>
                    <a:pt x="62" y="81"/>
                    <a:pt x="61" y="81"/>
                  </a:cubicBezTo>
                  <a:cubicBezTo>
                    <a:pt x="59" y="82"/>
                    <a:pt x="58" y="82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81"/>
                    <a:pt x="54" y="80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4" y="78"/>
                    <a:pt x="55" y="78"/>
                  </a:cubicBezTo>
                  <a:cubicBezTo>
                    <a:pt x="55" y="77"/>
                    <a:pt x="56" y="77"/>
                    <a:pt x="57" y="76"/>
                  </a:cubicBezTo>
                  <a:cubicBezTo>
                    <a:pt x="58" y="76"/>
                    <a:pt x="59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4"/>
                    <a:pt x="57" y="73"/>
                    <a:pt x="55" y="73"/>
                  </a:cubicBezTo>
                  <a:cubicBezTo>
                    <a:pt x="52" y="72"/>
                    <a:pt x="50" y="71"/>
                    <a:pt x="50" y="69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1" y="66"/>
                    <a:pt x="52" y="66"/>
                  </a:cubicBezTo>
                  <a:cubicBezTo>
                    <a:pt x="53" y="66"/>
                    <a:pt x="54" y="66"/>
                    <a:pt x="56" y="66"/>
                  </a:cubicBezTo>
                  <a:cubicBezTo>
                    <a:pt x="57" y="66"/>
                    <a:pt x="58" y="66"/>
                    <a:pt x="59" y="66"/>
                  </a:cubicBezTo>
                  <a:cubicBezTo>
                    <a:pt x="60" y="66"/>
                    <a:pt x="61" y="66"/>
                    <a:pt x="62" y="65"/>
                  </a:cubicBezTo>
                  <a:cubicBezTo>
                    <a:pt x="64" y="65"/>
                    <a:pt x="65" y="64"/>
                    <a:pt x="67" y="64"/>
                  </a:cubicBezTo>
                  <a:cubicBezTo>
                    <a:pt x="68" y="64"/>
                    <a:pt x="68" y="64"/>
                    <a:pt x="69" y="64"/>
                  </a:cubicBezTo>
                  <a:cubicBezTo>
                    <a:pt x="72" y="62"/>
                    <a:pt x="74" y="58"/>
                    <a:pt x="77" y="55"/>
                  </a:cubicBezTo>
                  <a:cubicBezTo>
                    <a:pt x="78" y="53"/>
                    <a:pt x="79" y="51"/>
                    <a:pt x="80" y="50"/>
                  </a:cubicBezTo>
                  <a:cubicBezTo>
                    <a:pt x="83" y="47"/>
                    <a:pt x="86" y="43"/>
                    <a:pt x="88" y="39"/>
                  </a:cubicBezTo>
                  <a:cubicBezTo>
                    <a:pt x="91" y="36"/>
                    <a:pt x="93" y="33"/>
                    <a:pt x="94" y="30"/>
                  </a:cubicBezTo>
                  <a:cubicBezTo>
                    <a:pt x="96" y="28"/>
                    <a:pt x="97" y="26"/>
                    <a:pt x="98" y="24"/>
                  </a:cubicBezTo>
                  <a:cubicBezTo>
                    <a:pt x="99" y="22"/>
                    <a:pt x="100" y="20"/>
                    <a:pt x="100" y="17"/>
                  </a:cubicBezTo>
                  <a:cubicBezTo>
                    <a:pt x="101" y="13"/>
                    <a:pt x="100" y="9"/>
                    <a:pt x="99" y="6"/>
                  </a:cubicBezTo>
                  <a:cubicBezTo>
                    <a:pt x="99" y="5"/>
                    <a:pt x="97" y="2"/>
                    <a:pt x="98" y="1"/>
                  </a:cubicBezTo>
                  <a:cubicBezTo>
                    <a:pt x="98" y="1"/>
                    <a:pt x="98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0" y="0"/>
                    <a:pt x="100" y="0"/>
                  </a:cubicBezTo>
                  <a:cubicBezTo>
                    <a:pt x="100" y="0"/>
                    <a:pt x="101" y="0"/>
                    <a:pt x="102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3700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>
            <a:extLst>
              <a:ext uri="{FF2B5EF4-FFF2-40B4-BE49-F238E27FC236}">
                <a16:creationId xmlns:a16="http://schemas.microsoft.com/office/drawing/2014/main" id="{2C7F08FA-112F-404B-A4A7-585ABA91656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160463" y="0"/>
            <a:ext cx="9871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A5666A4-CB55-4767-9A1F-675A6EFBAB44}"/>
              </a:ext>
            </a:extLst>
          </p:cNvPr>
          <p:cNvGrpSpPr/>
          <p:nvPr/>
        </p:nvGrpSpPr>
        <p:grpSpPr>
          <a:xfrm>
            <a:off x="1421607" y="2921793"/>
            <a:ext cx="9632950" cy="1322388"/>
            <a:chOff x="1346996" y="3107531"/>
            <a:chExt cx="9632950" cy="132238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7CF008-6602-4DF1-873A-24619A4510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996" y="3226594"/>
              <a:ext cx="1946275" cy="1203325"/>
            </a:xfrm>
            <a:custGeom>
              <a:avLst/>
              <a:gdLst>
                <a:gd name="T0" fmla="*/ 0 w 1226"/>
                <a:gd name="T1" fmla="*/ 478 h 758"/>
                <a:gd name="T2" fmla="*/ 382 w 1226"/>
                <a:gd name="T3" fmla="*/ 37 h 758"/>
                <a:gd name="T4" fmla="*/ 463 w 1226"/>
                <a:gd name="T5" fmla="*/ 96 h 758"/>
                <a:gd name="T6" fmla="*/ 0 w 1226"/>
                <a:gd name="T7" fmla="*/ 483 h 758"/>
                <a:gd name="T8" fmla="*/ 0 w 1226"/>
                <a:gd name="T9" fmla="*/ 478 h 758"/>
                <a:gd name="T10" fmla="*/ 0 w 1226"/>
                <a:gd name="T11" fmla="*/ 478 h 758"/>
                <a:gd name="T12" fmla="*/ 590 w 1226"/>
                <a:gd name="T13" fmla="*/ 0 h 758"/>
                <a:gd name="T14" fmla="*/ 0 w 1226"/>
                <a:gd name="T15" fmla="*/ 610 h 758"/>
                <a:gd name="T16" fmla="*/ 0 w 1226"/>
                <a:gd name="T17" fmla="*/ 610 h 758"/>
                <a:gd name="T18" fmla="*/ 0 w 1226"/>
                <a:gd name="T19" fmla="*/ 610 h 758"/>
                <a:gd name="T20" fmla="*/ 0 w 1226"/>
                <a:gd name="T21" fmla="*/ 610 h 758"/>
                <a:gd name="T22" fmla="*/ 0 w 1226"/>
                <a:gd name="T23" fmla="*/ 610 h 758"/>
                <a:gd name="T24" fmla="*/ 0 w 1226"/>
                <a:gd name="T25" fmla="*/ 618 h 758"/>
                <a:gd name="T26" fmla="*/ 8 w 1226"/>
                <a:gd name="T27" fmla="*/ 610 h 758"/>
                <a:gd name="T28" fmla="*/ 8 w 1226"/>
                <a:gd name="T29" fmla="*/ 610 h 758"/>
                <a:gd name="T30" fmla="*/ 686 w 1226"/>
                <a:gd name="T31" fmla="*/ 102 h 758"/>
                <a:gd name="T32" fmla="*/ 590 w 1226"/>
                <a:gd name="T33" fmla="*/ 0 h 758"/>
                <a:gd name="T34" fmla="*/ 590 w 1226"/>
                <a:gd name="T35" fmla="*/ 0 h 758"/>
                <a:gd name="T36" fmla="*/ 785 w 1226"/>
                <a:gd name="T37" fmla="*/ 52 h 758"/>
                <a:gd name="T38" fmla="*/ 0 w 1226"/>
                <a:gd name="T39" fmla="*/ 758 h 758"/>
                <a:gd name="T40" fmla="*/ 3 w 1226"/>
                <a:gd name="T41" fmla="*/ 758 h 758"/>
                <a:gd name="T42" fmla="*/ 294 w 1226"/>
                <a:gd name="T43" fmla="*/ 758 h 758"/>
                <a:gd name="T44" fmla="*/ 819 w 1226"/>
                <a:gd name="T45" fmla="*/ 364 h 758"/>
                <a:gd name="T46" fmla="*/ 1146 w 1226"/>
                <a:gd name="T47" fmla="*/ 610 h 758"/>
                <a:gd name="T48" fmla="*/ 1146 w 1226"/>
                <a:gd name="T49" fmla="*/ 610 h 758"/>
                <a:gd name="T50" fmla="*/ 1226 w 1226"/>
                <a:gd name="T51" fmla="*/ 610 h 758"/>
                <a:gd name="T52" fmla="*/ 1224 w 1226"/>
                <a:gd name="T53" fmla="*/ 610 h 758"/>
                <a:gd name="T54" fmla="*/ 787 w 1226"/>
                <a:gd name="T55" fmla="*/ 50 h 758"/>
                <a:gd name="T56" fmla="*/ 785 w 1226"/>
                <a:gd name="T57" fmla="*/ 52 h 758"/>
                <a:gd name="T58" fmla="*/ 785 w 1226"/>
                <a:gd name="T59" fmla="*/ 52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26" h="758">
                  <a:moveTo>
                    <a:pt x="0" y="478"/>
                  </a:moveTo>
                  <a:lnTo>
                    <a:pt x="382" y="37"/>
                  </a:lnTo>
                  <a:lnTo>
                    <a:pt x="463" y="96"/>
                  </a:lnTo>
                  <a:lnTo>
                    <a:pt x="0" y="483"/>
                  </a:lnTo>
                  <a:lnTo>
                    <a:pt x="0" y="478"/>
                  </a:lnTo>
                  <a:lnTo>
                    <a:pt x="0" y="478"/>
                  </a:lnTo>
                  <a:close/>
                  <a:moveTo>
                    <a:pt x="590" y="0"/>
                  </a:moveTo>
                  <a:lnTo>
                    <a:pt x="0" y="610"/>
                  </a:lnTo>
                  <a:lnTo>
                    <a:pt x="0" y="610"/>
                  </a:lnTo>
                  <a:lnTo>
                    <a:pt x="0" y="610"/>
                  </a:lnTo>
                  <a:lnTo>
                    <a:pt x="0" y="610"/>
                  </a:lnTo>
                  <a:lnTo>
                    <a:pt x="0" y="610"/>
                  </a:lnTo>
                  <a:lnTo>
                    <a:pt x="0" y="618"/>
                  </a:lnTo>
                  <a:lnTo>
                    <a:pt x="8" y="610"/>
                  </a:lnTo>
                  <a:lnTo>
                    <a:pt x="8" y="610"/>
                  </a:lnTo>
                  <a:lnTo>
                    <a:pt x="686" y="102"/>
                  </a:lnTo>
                  <a:lnTo>
                    <a:pt x="590" y="0"/>
                  </a:lnTo>
                  <a:lnTo>
                    <a:pt x="590" y="0"/>
                  </a:lnTo>
                  <a:close/>
                  <a:moveTo>
                    <a:pt x="785" y="52"/>
                  </a:moveTo>
                  <a:lnTo>
                    <a:pt x="0" y="758"/>
                  </a:lnTo>
                  <a:lnTo>
                    <a:pt x="3" y="758"/>
                  </a:lnTo>
                  <a:lnTo>
                    <a:pt x="294" y="758"/>
                  </a:lnTo>
                  <a:lnTo>
                    <a:pt x="819" y="364"/>
                  </a:lnTo>
                  <a:lnTo>
                    <a:pt x="1146" y="610"/>
                  </a:lnTo>
                  <a:lnTo>
                    <a:pt x="1146" y="610"/>
                  </a:lnTo>
                  <a:lnTo>
                    <a:pt x="1226" y="610"/>
                  </a:lnTo>
                  <a:lnTo>
                    <a:pt x="1224" y="610"/>
                  </a:lnTo>
                  <a:lnTo>
                    <a:pt x="787" y="50"/>
                  </a:lnTo>
                  <a:lnTo>
                    <a:pt x="785" y="52"/>
                  </a:lnTo>
                  <a:lnTo>
                    <a:pt x="785" y="52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E9B3225-24CB-4868-A57E-622B8DFC7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49546" y="3753644"/>
              <a:ext cx="1930400" cy="420688"/>
            </a:xfrm>
            <a:custGeom>
              <a:avLst/>
              <a:gdLst>
                <a:gd name="T0" fmla="*/ 462 w 468"/>
                <a:gd name="T1" fmla="*/ 52 h 102"/>
                <a:gd name="T2" fmla="*/ 444 w 468"/>
                <a:gd name="T3" fmla="*/ 86 h 102"/>
                <a:gd name="T4" fmla="*/ 459 w 468"/>
                <a:gd name="T5" fmla="*/ 80 h 102"/>
                <a:gd name="T6" fmla="*/ 443 w 468"/>
                <a:gd name="T7" fmla="*/ 98 h 102"/>
                <a:gd name="T8" fmla="*/ 425 w 468"/>
                <a:gd name="T9" fmla="*/ 76 h 102"/>
                <a:gd name="T10" fmla="*/ 395 w 468"/>
                <a:gd name="T11" fmla="*/ 92 h 102"/>
                <a:gd name="T12" fmla="*/ 406 w 468"/>
                <a:gd name="T13" fmla="*/ 52 h 102"/>
                <a:gd name="T14" fmla="*/ 455 w 468"/>
                <a:gd name="T15" fmla="*/ 34 h 102"/>
                <a:gd name="T16" fmla="*/ 412 w 468"/>
                <a:gd name="T17" fmla="*/ 42 h 102"/>
                <a:gd name="T18" fmla="*/ 464 w 468"/>
                <a:gd name="T19" fmla="*/ 22 h 102"/>
                <a:gd name="T20" fmla="*/ 413 w 468"/>
                <a:gd name="T21" fmla="*/ 21 h 102"/>
                <a:gd name="T22" fmla="*/ 404 w 468"/>
                <a:gd name="T23" fmla="*/ 15 h 102"/>
                <a:gd name="T24" fmla="*/ 432 w 468"/>
                <a:gd name="T25" fmla="*/ 13 h 102"/>
                <a:gd name="T26" fmla="*/ 370 w 468"/>
                <a:gd name="T27" fmla="*/ 9 h 102"/>
                <a:gd name="T28" fmla="*/ 378 w 468"/>
                <a:gd name="T29" fmla="*/ 101 h 102"/>
                <a:gd name="T30" fmla="*/ 383 w 468"/>
                <a:gd name="T31" fmla="*/ 42 h 102"/>
                <a:gd name="T32" fmla="*/ 383 w 468"/>
                <a:gd name="T33" fmla="*/ 69 h 102"/>
                <a:gd name="T34" fmla="*/ 401 w 468"/>
                <a:gd name="T35" fmla="*/ 56 h 102"/>
                <a:gd name="T36" fmla="*/ 370 w 468"/>
                <a:gd name="T37" fmla="*/ 9 h 102"/>
                <a:gd name="T38" fmla="*/ 341 w 468"/>
                <a:gd name="T39" fmla="*/ 23 h 102"/>
                <a:gd name="T40" fmla="*/ 331 w 468"/>
                <a:gd name="T41" fmla="*/ 30 h 102"/>
                <a:gd name="T42" fmla="*/ 248 w 468"/>
                <a:gd name="T43" fmla="*/ 33 h 102"/>
                <a:gd name="T44" fmla="*/ 320 w 468"/>
                <a:gd name="T45" fmla="*/ 0 h 102"/>
                <a:gd name="T46" fmla="*/ 296 w 468"/>
                <a:gd name="T47" fmla="*/ 0 h 102"/>
                <a:gd name="T48" fmla="*/ 275 w 468"/>
                <a:gd name="T49" fmla="*/ 17 h 102"/>
                <a:gd name="T50" fmla="*/ 264 w 468"/>
                <a:gd name="T51" fmla="*/ 50 h 102"/>
                <a:gd name="T52" fmla="*/ 291 w 468"/>
                <a:gd name="T53" fmla="*/ 57 h 102"/>
                <a:gd name="T54" fmla="*/ 246 w 468"/>
                <a:gd name="T55" fmla="*/ 74 h 102"/>
                <a:gd name="T56" fmla="*/ 288 w 468"/>
                <a:gd name="T57" fmla="*/ 92 h 102"/>
                <a:gd name="T58" fmla="*/ 301 w 468"/>
                <a:gd name="T59" fmla="*/ 91 h 102"/>
                <a:gd name="T60" fmla="*/ 342 w 468"/>
                <a:gd name="T61" fmla="*/ 66 h 102"/>
                <a:gd name="T62" fmla="*/ 311 w 468"/>
                <a:gd name="T63" fmla="*/ 56 h 102"/>
                <a:gd name="T64" fmla="*/ 264 w 468"/>
                <a:gd name="T65" fmla="*/ 42 h 102"/>
                <a:gd name="T66" fmla="*/ 206 w 468"/>
                <a:gd name="T67" fmla="*/ 15 h 102"/>
                <a:gd name="T68" fmla="*/ 123 w 468"/>
                <a:gd name="T69" fmla="*/ 26 h 102"/>
                <a:gd name="T70" fmla="*/ 151 w 468"/>
                <a:gd name="T71" fmla="*/ 48 h 102"/>
                <a:gd name="T72" fmla="*/ 127 w 468"/>
                <a:gd name="T73" fmla="*/ 89 h 102"/>
                <a:gd name="T74" fmla="*/ 165 w 468"/>
                <a:gd name="T75" fmla="*/ 36 h 102"/>
                <a:gd name="T76" fmla="*/ 174 w 468"/>
                <a:gd name="T77" fmla="*/ 85 h 102"/>
                <a:gd name="T78" fmla="*/ 197 w 468"/>
                <a:gd name="T79" fmla="*/ 78 h 102"/>
                <a:gd name="T80" fmla="*/ 195 w 468"/>
                <a:gd name="T81" fmla="*/ 63 h 102"/>
                <a:gd name="T82" fmla="*/ 216 w 468"/>
                <a:gd name="T83" fmla="*/ 35 h 102"/>
                <a:gd name="T84" fmla="*/ 174 w 468"/>
                <a:gd name="T85" fmla="*/ 17 h 102"/>
                <a:gd name="T86" fmla="*/ 165 w 468"/>
                <a:gd name="T87" fmla="*/ 27 h 102"/>
                <a:gd name="T88" fmla="*/ 15 w 468"/>
                <a:gd name="T89" fmla="*/ 14 h 102"/>
                <a:gd name="T90" fmla="*/ 38 w 468"/>
                <a:gd name="T91" fmla="*/ 14 h 102"/>
                <a:gd name="T92" fmla="*/ 67 w 468"/>
                <a:gd name="T93" fmla="*/ 14 h 102"/>
                <a:gd name="T94" fmla="*/ 82 w 468"/>
                <a:gd name="T95" fmla="*/ 21 h 102"/>
                <a:gd name="T96" fmla="*/ 59 w 468"/>
                <a:gd name="T97" fmla="*/ 21 h 102"/>
                <a:gd name="T98" fmla="*/ 30 w 468"/>
                <a:gd name="T99" fmla="*/ 21 h 102"/>
                <a:gd name="T100" fmla="*/ 10 w 468"/>
                <a:gd name="T101" fmla="*/ 38 h 102"/>
                <a:gd name="T102" fmla="*/ 73 w 468"/>
                <a:gd name="T103" fmla="*/ 50 h 102"/>
                <a:gd name="T104" fmla="*/ 24 w 468"/>
                <a:gd name="T105" fmla="*/ 89 h 102"/>
                <a:gd name="T106" fmla="*/ 84 w 468"/>
                <a:gd name="T107" fmla="*/ 75 h 102"/>
                <a:gd name="T108" fmla="*/ 29 w 468"/>
                <a:gd name="T109" fmla="*/ 98 h 102"/>
                <a:gd name="T110" fmla="*/ 26 w 468"/>
                <a:gd name="T111" fmla="*/ 69 h 102"/>
                <a:gd name="T112" fmla="*/ 10 w 468"/>
                <a:gd name="T113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8" h="102">
                  <a:moveTo>
                    <a:pt x="406" y="52"/>
                  </a:moveTo>
                  <a:cubicBezTo>
                    <a:pt x="410" y="52"/>
                    <a:pt x="414" y="52"/>
                    <a:pt x="419" y="52"/>
                  </a:cubicBezTo>
                  <a:cubicBezTo>
                    <a:pt x="448" y="52"/>
                    <a:pt x="448" y="52"/>
                    <a:pt x="448" y="52"/>
                  </a:cubicBezTo>
                  <a:cubicBezTo>
                    <a:pt x="453" y="52"/>
                    <a:pt x="458" y="52"/>
                    <a:pt x="462" y="52"/>
                  </a:cubicBezTo>
                  <a:cubicBezTo>
                    <a:pt x="462" y="59"/>
                    <a:pt x="462" y="59"/>
                    <a:pt x="462" y="59"/>
                  </a:cubicBezTo>
                  <a:cubicBezTo>
                    <a:pt x="458" y="59"/>
                    <a:pt x="454" y="59"/>
                    <a:pt x="452" y="59"/>
                  </a:cubicBezTo>
                  <a:cubicBezTo>
                    <a:pt x="450" y="59"/>
                    <a:pt x="448" y="59"/>
                    <a:pt x="444" y="59"/>
                  </a:cubicBezTo>
                  <a:cubicBezTo>
                    <a:pt x="444" y="86"/>
                    <a:pt x="444" y="86"/>
                    <a:pt x="444" y="86"/>
                  </a:cubicBezTo>
                  <a:cubicBezTo>
                    <a:pt x="444" y="89"/>
                    <a:pt x="446" y="91"/>
                    <a:pt x="448" y="91"/>
                  </a:cubicBezTo>
                  <a:cubicBezTo>
                    <a:pt x="450" y="91"/>
                    <a:pt x="452" y="91"/>
                    <a:pt x="454" y="91"/>
                  </a:cubicBezTo>
                  <a:cubicBezTo>
                    <a:pt x="456" y="91"/>
                    <a:pt x="457" y="90"/>
                    <a:pt x="458" y="89"/>
                  </a:cubicBezTo>
                  <a:cubicBezTo>
                    <a:pt x="459" y="87"/>
                    <a:pt x="459" y="84"/>
                    <a:pt x="459" y="80"/>
                  </a:cubicBezTo>
                  <a:cubicBezTo>
                    <a:pt x="462" y="82"/>
                    <a:pt x="465" y="83"/>
                    <a:pt x="468" y="84"/>
                  </a:cubicBezTo>
                  <a:cubicBezTo>
                    <a:pt x="467" y="92"/>
                    <a:pt x="465" y="96"/>
                    <a:pt x="462" y="97"/>
                  </a:cubicBezTo>
                  <a:cubicBezTo>
                    <a:pt x="460" y="98"/>
                    <a:pt x="457" y="99"/>
                    <a:pt x="454" y="99"/>
                  </a:cubicBezTo>
                  <a:cubicBezTo>
                    <a:pt x="451" y="99"/>
                    <a:pt x="447" y="99"/>
                    <a:pt x="443" y="98"/>
                  </a:cubicBezTo>
                  <a:cubicBezTo>
                    <a:pt x="439" y="97"/>
                    <a:pt x="436" y="94"/>
                    <a:pt x="436" y="87"/>
                  </a:cubicBezTo>
                  <a:cubicBezTo>
                    <a:pt x="436" y="59"/>
                    <a:pt x="436" y="59"/>
                    <a:pt x="436" y="59"/>
                  </a:cubicBezTo>
                  <a:cubicBezTo>
                    <a:pt x="427" y="59"/>
                    <a:pt x="427" y="59"/>
                    <a:pt x="427" y="59"/>
                  </a:cubicBezTo>
                  <a:cubicBezTo>
                    <a:pt x="427" y="66"/>
                    <a:pt x="426" y="72"/>
                    <a:pt x="425" y="76"/>
                  </a:cubicBezTo>
                  <a:cubicBezTo>
                    <a:pt x="423" y="81"/>
                    <a:pt x="422" y="85"/>
                    <a:pt x="419" y="88"/>
                  </a:cubicBezTo>
                  <a:cubicBezTo>
                    <a:pt x="417" y="90"/>
                    <a:pt x="414" y="93"/>
                    <a:pt x="411" y="94"/>
                  </a:cubicBezTo>
                  <a:cubicBezTo>
                    <a:pt x="408" y="96"/>
                    <a:pt x="405" y="98"/>
                    <a:pt x="401" y="100"/>
                  </a:cubicBezTo>
                  <a:cubicBezTo>
                    <a:pt x="400" y="97"/>
                    <a:pt x="398" y="95"/>
                    <a:pt x="395" y="92"/>
                  </a:cubicBezTo>
                  <a:cubicBezTo>
                    <a:pt x="407" y="88"/>
                    <a:pt x="414" y="84"/>
                    <a:pt x="416" y="78"/>
                  </a:cubicBezTo>
                  <a:cubicBezTo>
                    <a:pt x="418" y="73"/>
                    <a:pt x="419" y="66"/>
                    <a:pt x="419" y="59"/>
                  </a:cubicBezTo>
                  <a:cubicBezTo>
                    <a:pt x="413" y="59"/>
                    <a:pt x="409" y="59"/>
                    <a:pt x="406" y="59"/>
                  </a:cubicBezTo>
                  <a:cubicBezTo>
                    <a:pt x="406" y="52"/>
                    <a:pt x="406" y="52"/>
                    <a:pt x="406" y="52"/>
                  </a:cubicBezTo>
                  <a:close/>
                  <a:moveTo>
                    <a:pt x="412" y="34"/>
                  </a:moveTo>
                  <a:cubicBezTo>
                    <a:pt x="416" y="35"/>
                    <a:pt x="421" y="35"/>
                    <a:pt x="427" y="35"/>
                  </a:cubicBezTo>
                  <a:cubicBezTo>
                    <a:pt x="440" y="35"/>
                    <a:pt x="440" y="35"/>
                    <a:pt x="440" y="35"/>
                  </a:cubicBezTo>
                  <a:cubicBezTo>
                    <a:pt x="446" y="35"/>
                    <a:pt x="451" y="35"/>
                    <a:pt x="455" y="34"/>
                  </a:cubicBezTo>
                  <a:cubicBezTo>
                    <a:pt x="455" y="42"/>
                    <a:pt x="455" y="42"/>
                    <a:pt x="455" y="42"/>
                  </a:cubicBezTo>
                  <a:cubicBezTo>
                    <a:pt x="451" y="41"/>
                    <a:pt x="446" y="41"/>
                    <a:pt x="440" y="41"/>
                  </a:cubicBezTo>
                  <a:cubicBezTo>
                    <a:pt x="428" y="41"/>
                    <a:pt x="428" y="41"/>
                    <a:pt x="428" y="41"/>
                  </a:cubicBezTo>
                  <a:cubicBezTo>
                    <a:pt x="421" y="41"/>
                    <a:pt x="416" y="41"/>
                    <a:pt x="412" y="42"/>
                  </a:cubicBezTo>
                  <a:cubicBezTo>
                    <a:pt x="412" y="34"/>
                    <a:pt x="412" y="34"/>
                    <a:pt x="412" y="34"/>
                  </a:cubicBezTo>
                  <a:close/>
                  <a:moveTo>
                    <a:pt x="404" y="15"/>
                  </a:moveTo>
                  <a:cubicBezTo>
                    <a:pt x="464" y="15"/>
                    <a:pt x="464" y="15"/>
                    <a:pt x="464" y="15"/>
                  </a:cubicBezTo>
                  <a:cubicBezTo>
                    <a:pt x="464" y="17"/>
                    <a:pt x="464" y="20"/>
                    <a:pt x="464" y="22"/>
                  </a:cubicBezTo>
                  <a:cubicBezTo>
                    <a:pt x="464" y="25"/>
                    <a:pt x="464" y="28"/>
                    <a:pt x="464" y="30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6" y="21"/>
                    <a:pt x="456" y="21"/>
                    <a:pt x="456" y="21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13" y="30"/>
                    <a:pt x="413" y="30"/>
                    <a:pt x="413" y="30"/>
                  </a:cubicBezTo>
                  <a:cubicBezTo>
                    <a:pt x="404" y="30"/>
                    <a:pt x="404" y="30"/>
                    <a:pt x="404" y="30"/>
                  </a:cubicBezTo>
                  <a:cubicBezTo>
                    <a:pt x="405" y="27"/>
                    <a:pt x="405" y="25"/>
                    <a:pt x="405" y="23"/>
                  </a:cubicBezTo>
                  <a:cubicBezTo>
                    <a:pt x="405" y="21"/>
                    <a:pt x="405" y="18"/>
                    <a:pt x="404" y="15"/>
                  </a:cubicBezTo>
                  <a:close/>
                  <a:moveTo>
                    <a:pt x="433" y="0"/>
                  </a:moveTo>
                  <a:cubicBezTo>
                    <a:pt x="434" y="1"/>
                    <a:pt x="435" y="3"/>
                    <a:pt x="436" y="5"/>
                  </a:cubicBezTo>
                  <a:cubicBezTo>
                    <a:pt x="438" y="6"/>
                    <a:pt x="439" y="8"/>
                    <a:pt x="440" y="10"/>
                  </a:cubicBezTo>
                  <a:cubicBezTo>
                    <a:pt x="437" y="11"/>
                    <a:pt x="434" y="12"/>
                    <a:pt x="432" y="13"/>
                  </a:cubicBezTo>
                  <a:cubicBezTo>
                    <a:pt x="431" y="12"/>
                    <a:pt x="430" y="10"/>
                    <a:pt x="429" y="8"/>
                  </a:cubicBezTo>
                  <a:cubicBezTo>
                    <a:pt x="428" y="6"/>
                    <a:pt x="427" y="4"/>
                    <a:pt x="426" y="3"/>
                  </a:cubicBezTo>
                  <a:cubicBezTo>
                    <a:pt x="428" y="2"/>
                    <a:pt x="431" y="1"/>
                    <a:pt x="433" y="0"/>
                  </a:cubicBezTo>
                  <a:close/>
                  <a:moveTo>
                    <a:pt x="370" y="9"/>
                  </a:moveTo>
                  <a:cubicBezTo>
                    <a:pt x="370" y="14"/>
                    <a:pt x="370" y="20"/>
                    <a:pt x="370" y="27"/>
                  </a:cubicBezTo>
                  <a:cubicBezTo>
                    <a:pt x="370" y="81"/>
                    <a:pt x="370" y="81"/>
                    <a:pt x="370" y="81"/>
                  </a:cubicBezTo>
                  <a:cubicBezTo>
                    <a:pt x="370" y="89"/>
                    <a:pt x="370" y="96"/>
                    <a:pt x="370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5"/>
                    <a:pt x="378" y="15"/>
                    <a:pt x="378" y="15"/>
                  </a:cubicBezTo>
                  <a:cubicBezTo>
                    <a:pt x="390" y="15"/>
                    <a:pt x="390" y="15"/>
                    <a:pt x="390" y="15"/>
                  </a:cubicBezTo>
                  <a:cubicBezTo>
                    <a:pt x="389" y="20"/>
                    <a:pt x="388" y="24"/>
                    <a:pt x="387" y="29"/>
                  </a:cubicBezTo>
                  <a:cubicBezTo>
                    <a:pt x="385" y="34"/>
                    <a:pt x="384" y="38"/>
                    <a:pt x="383" y="42"/>
                  </a:cubicBezTo>
                  <a:cubicBezTo>
                    <a:pt x="386" y="45"/>
                    <a:pt x="388" y="48"/>
                    <a:pt x="390" y="51"/>
                  </a:cubicBezTo>
                  <a:cubicBezTo>
                    <a:pt x="392" y="55"/>
                    <a:pt x="393" y="57"/>
                    <a:pt x="393" y="60"/>
                  </a:cubicBezTo>
                  <a:cubicBezTo>
                    <a:pt x="394" y="63"/>
                    <a:pt x="394" y="65"/>
                    <a:pt x="393" y="68"/>
                  </a:cubicBezTo>
                  <a:cubicBezTo>
                    <a:pt x="392" y="70"/>
                    <a:pt x="388" y="70"/>
                    <a:pt x="383" y="69"/>
                  </a:cubicBezTo>
                  <a:cubicBezTo>
                    <a:pt x="384" y="73"/>
                    <a:pt x="385" y="76"/>
                    <a:pt x="385" y="79"/>
                  </a:cubicBezTo>
                  <a:cubicBezTo>
                    <a:pt x="390" y="79"/>
                    <a:pt x="393" y="78"/>
                    <a:pt x="396" y="76"/>
                  </a:cubicBezTo>
                  <a:cubicBezTo>
                    <a:pt x="399" y="74"/>
                    <a:pt x="401" y="71"/>
                    <a:pt x="402" y="68"/>
                  </a:cubicBezTo>
                  <a:cubicBezTo>
                    <a:pt x="403" y="64"/>
                    <a:pt x="403" y="60"/>
                    <a:pt x="401" y="56"/>
                  </a:cubicBezTo>
                  <a:cubicBezTo>
                    <a:pt x="400" y="52"/>
                    <a:pt x="396" y="47"/>
                    <a:pt x="391" y="40"/>
                  </a:cubicBezTo>
                  <a:cubicBezTo>
                    <a:pt x="393" y="34"/>
                    <a:pt x="395" y="28"/>
                    <a:pt x="396" y="23"/>
                  </a:cubicBezTo>
                  <a:cubicBezTo>
                    <a:pt x="398" y="17"/>
                    <a:pt x="400" y="12"/>
                    <a:pt x="401" y="9"/>
                  </a:cubicBezTo>
                  <a:cubicBezTo>
                    <a:pt x="370" y="9"/>
                    <a:pt x="370" y="9"/>
                    <a:pt x="370" y="9"/>
                  </a:cubicBezTo>
                  <a:close/>
                  <a:moveTo>
                    <a:pt x="320" y="0"/>
                  </a:moveTo>
                  <a:cubicBezTo>
                    <a:pt x="324" y="2"/>
                    <a:pt x="327" y="3"/>
                    <a:pt x="330" y="5"/>
                  </a:cubicBezTo>
                  <a:cubicBezTo>
                    <a:pt x="325" y="10"/>
                    <a:pt x="320" y="17"/>
                    <a:pt x="317" y="23"/>
                  </a:cubicBezTo>
                  <a:cubicBezTo>
                    <a:pt x="341" y="23"/>
                    <a:pt x="341" y="23"/>
                    <a:pt x="341" y="23"/>
                  </a:cubicBezTo>
                  <a:cubicBezTo>
                    <a:pt x="340" y="26"/>
                    <a:pt x="340" y="30"/>
                    <a:pt x="340" y="33"/>
                  </a:cubicBezTo>
                  <a:cubicBezTo>
                    <a:pt x="340" y="36"/>
                    <a:pt x="340" y="40"/>
                    <a:pt x="341" y="43"/>
                  </a:cubicBezTo>
                  <a:cubicBezTo>
                    <a:pt x="331" y="43"/>
                    <a:pt x="331" y="43"/>
                    <a:pt x="331" y="43"/>
                  </a:cubicBezTo>
                  <a:cubicBezTo>
                    <a:pt x="331" y="30"/>
                    <a:pt x="331" y="30"/>
                    <a:pt x="331" y="30"/>
                  </a:cubicBezTo>
                  <a:cubicBezTo>
                    <a:pt x="256" y="30"/>
                    <a:pt x="256" y="30"/>
                    <a:pt x="256" y="30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47" y="43"/>
                    <a:pt x="247" y="43"/>
                    <a:pt x="247" y="43"/>
                  </a:cubicBezTo>
                  <a:cubicBezTo>
                    <a:pt x="247" y="40"/>
                    <a:pt x="248" y="36"/>
                    <a:pt x="248" y="33"/>
                  </a:cubicBezTo>
                  <a:cubicBezTo>
                    <a:pt x="248" y="30"/>
                    <a:pt x="247" y="26"/>
                    <a:pt x="247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10" y="19"/>
                    <a:pt x="312" y="15"/>
                    <a:pt x="314" y="12"/>
                  </a:cubicBezTo>
                  <a:cubicBezTo>
                    <a:pt x="316" y="8"/>
                    <a:pt x="318" y="4"/>
                    <a:pt x="320" y="0"/>
                  </a:cubicBezTo>
                  <a:close/>
                  <a:moveTo>
                    <a:pt x="286" y="2"/>
                  </a:moveTo>
                  <a:cubicBezTo>
                    <a:pt x="289" y="8"/>
                    <a:pt x="290" y="13"/>
                    <a:pt x="291" y="18"/>
                  </a:cubicBezTo>
                  <a:cubicBezTo>
                    <a:pt x="294" y="17"/>
                    <a:pt x="298" y="16"/>
                    <a:pt x="300" y="15"/>
                  </a:cubicBezTo>
                  <a:cubicBezTo>
                    <a:pt x="299" y="13"/>
                    <a:pt x="298" y="8"/>
                    <a:pt x="296" y="0"/>
                  </a:cubicBezTo>
                  <a:cubicBezTo>
                    <a:pt x="293" y="0"/>
                    <a:pt x="290" y="1"/>
                    <a:pt x="286" y="2"/>
                  </a:cubicBezTo>
                  <a:close/>
                  <a:moveTo>
                    <a:pt x="259" y="6"/>
                  </a:moveTo>
                  <a:cubicBezTo>
                    <a:pt x="262" y="10"/>
                    <a:pt x="264" y="15"/>
                    <a:pt x="266" y="21"/>
                  </a:cubicBezTo>
                  <a:cubicBezTo>
                    <a:pt x="269" y="20"/>
                    <a:pt x="272" y="18"/>
                    <a:pt x="275" y="17"/>
                  </a:cubicBezTo>
                  <a:cubicBezTo>
                    <a:pt x="274" y="13"/>
                    <a:pt x="271" y="8"/>
                    <a:pt x="268" y="2"/>
                  </a:cubicBezTo>
                  <a:cubicBezTo>
                    <a:pt x="264" y="3"/>
                    <a:pt x="261" y="4"/>
                    <a:pt x="259" y="6"/>
                  </a:cubicBezTo>
                  <a:close/>
                  <a:moveTo>
                    <a:pt x="264" y="42"/>
                  </a:moveTo>
                  <a:cubicBezTo>
                    <a:pt x="264" y="50"/>
                    <a:pt x="264" y="50"/>
                    <a:pt x="264" y="50"/>
                  </a:cubicBezTo>
                  <a:cubicBezTo>
                    <a:pt x="271" y="50"/>
                    <a:pt x="277" y="50"/>
                    <a:pt x="283" y="50"/>
                  </a:cubicBezTo>
                  <a:cubicBezTo>
                    <a:pt x="307" y="50"/>
                    <a:pt x="307" y="50"/>
                    <a:pt x="307" y="50"/>
                  </a:cubicBezTo>
                  <a:cubicBezTo>
                    <a:pt x="303" y="52"/>
                    <a:pt x="300" y="53"/>
                    <a:pt x="298" y="55"/>
                  </a:cubicBezTo>
                  <a:cubicBezTo>
                    <a:pt x="295" y="56"/>
                    <a:pt x="293" y="57"/>
                    <a:pt x="291" y="57"/>
                  </a:cubicBezTo>
                  <a:cubicBezTo>
                    <a:pt x="292" y="60"/>
                    <a:pt x="292" y="63"/>
                    <a:pt x="292" y="66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257" y="66"/>
                    <a:pt x="252" y="66"/>
                    <a:pt x="246" y="66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52" y="73"/>
                    <a:pt x="257" y="73"/>
                    <a:pt x="262" y="73"/>
                  </a:cubicBezTo>
                  <a:cubicBezTo>
                    <a:pt x="292" y="73"/>
                    <a:pt x="292" y="73"/>
                    <a:pt x="292" y="73"/>
                  </a:cubicBezTo>
                  <a:cubicBezTo>
                    <a:pt x="292" y="87"/>
                    <a:pt x="292" y="87"/>
                    <a:pt x="292" y="87"/>
                  </a:cubicBezTo>
                  <a:cubicBezTo>
                    <a:pt x="292" y="90"/>
                    <a:pt x="291" y="92"/>
                    <a:pt x="288" y="92"/>
                  </a:cubicBezTo>
                  <a:cubicBezTo>
                    <a:pt x="285" y="92"/>
                    <a:pt x="282" y="92"/>
                    <a:pt x="279" y="92"/>
                  </a:cubicBezTo>
                  <a:cubicBezTo>
                    <a:pt x="280" y="95"/>
                    <a:pt x="281" y="98"/>
                    <a:pt x="282" y="102"/>
                  </a:cubicBezTo>
                  <a:cubicBezTo>
                    <a:pt x="288" y="101"/>
                    <a:pt x="293" y="100"/>
                    <a:pt x="296" y="99"/>
                  </a:cubicBezTo>
                  <a:cubicBezTo>
                    <a:pt x="299" y="98"/>
                    <a:pt x="301" y="95"/>
                    <a:pt x="301" y="91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31" y="73"/>
                    <a:pt x="336" y="73"/>
                    <a:pt x="342" y="74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36" y="66"/>
                    <a:pt x="332" y="66"/>
                    <a:pt x="328" y="66"/>
                  </a:cubicBezTo>
                  <a:cubicBezTo>
                    <a:pt x="301" y="66"/>
                    <a:pt x="301" y="66"/>
                    <a:pt x="301" y="66"/>
                  </a:cubicBezTo>
                  <a:cubicBezTo>
                    <a:pt x="301" y="61"/>
                    <a:pt x="301" y="61"/>
                    <a:pt x="301" y="61"/>
                  </a:cubicBezTo>
                  <a:cubicBezTo>
                    <a:pt x="304" y="59"/>
                    <a:pt x="308" y="58"/>
                    <a:pt x="311" y="56"/>
                  </a:cubicBezTo>
                  <a:cubicBezTo>
                    <a:pt x="314" y="55"/>
                    <a:pt x="318" y="53"/>
                    <a:pt x="324" y="52"/>
                  </a:cubicBezTo>
                  <a:cubicBezTo>
                    <a:pt x="324" y="43"/>
                    <a:pt x="324" y="43"/>
                    <a:pt x="324" y="43"/>
                  </a:cubicBezTo>
                  <a:cubicBezTo>
                    <a:pt x="283" y="43"/>
                    <a:pt x="283" y="43"/>
                    <a:pt x="283" y="43"/>
                  </a:cubicBezTo>
                  <a:cubicBezTo>
                    <a:pt x="277" y="43"/>
                    <a:pt x="270" y="43"/>
                    <a:pt x="264" y="42"/>
                  </a:cubicBezTo>
                  <a:close/>
                  <a:moveTo>
                    <a:pt x="187" y="7"/>
                  </a:moveTo>
                  <a:cubicBezTo>
                    <a:pt x="194" y="1"/>
                    <a:pt x="194" y="1"/>
                    <a:pt x="194" y="1"/>
                  </a:cubicBezTo>
                  <a:cubicBezTo>
                    <a:pt x="196" y="3"/>
                    <a:pt x="198" y="6"/>
                    <a:pt x="201" y="8"/>
                  </a:cubicBezTo>
                  <a:cubicBezTo>
                    <a:pt x="203" y="11"/>
                    <a:pt x="205" y="13"/>
                    <a:pt x="206" y="15"/>
                  </a:cubicBezTo>
                  <a:cubicBezTo>
                    <a:pt x="204" y="17"/>
                    <a:pt x="201" y="19"/>
                    <a:pt x="198" y="21"/>
                  </a:cubicBezTo>
                  <a:cubicBezTo>
                    <a:pt x="197" y="19"/>
                    <a:pt x="195" y="17"/>
                    <a:pt x="193" y="14"/>
                  </a:cubicBezTo>
                  <a:cubicBezTo>
                    <a:pt x="191" y="11"/>
                    <a:pt x="189" y="9"/>
                    <a:pt x="187" y="7"/>
                  </a:cubicBezTo>
                  <a:close/>
                  <a:moveTo>
                    <a:pt x="123" y="26"/>
                  </a:moveTo>
                  <a:cubicBezTo>
                    <a:pt x="123" y="35"/>
                    <a:pt x="123" y="35"/>
                    <a:pt x="123" y="35"/>
                  </a:cubicBezTo>
                  <a:cubicBezTo>
                    <a:pt x="129" y="35"/>
                    <a:pt x="134" y="34"/>
                    <a:pt x="139" y="34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9"/>
                    <a:pt x="153" y="43"/>
                    <a:pt x="151" y="48"/>
                  </a:cubicBezTo>
                  <a:cubicBezTo>
                    <a:pt x="148" y="53"/>
                    <a:pt x="145" y="58"/>
                    <a:pt x="142" y="62"/>
                  </a:cubicBezTo>
                  <a:cubicBezTo>
                    <a:pt x="139" y="66"/>
                    <a:pt x="135" y="70"/>
                    <a:pt x="131" y="74"/>
                  </a:cubicBezTo>
                  <a:cubicBezTo>
                    <a:pt x="127" y="77"/>
                    <a:pt x="123" y="80"/>
                    <a:pt x="119" y="83"/>
                  </a:cubicBezTo>
                  <a:cubicBezTo>
                    <a:pt x="122" y="85"/>
                    <a:pt x="125" y="87"/>
                    <a:pt x="127" y="89"/>
                  </a:cubicBezTo>
                  <a:cubicBezTo>
                    <a:pt x="132" y="85"/>
                    <a:pt x="137" y="81"/>
                    <a:pt x="140" y="77"/>
                  </a:cubicBezTo>
                  <a:cubicBezTo>
                    <a:pt x="144" y="73"/>
                    <a:pt x="148" y="69"/>
                    <a:pt x="150" y="65"/>
                  </a:cubicBezTo>
                  <a:cubicBezTo>
                    <a:pt x="153" y="61"/>
                    <a:pt x="156" y="56"/>
                    <a:pt x="158" y="51"/>
                  </a:cubicBezTo>
                  <a:cubicBezTo>
                    <a:pt x="161" y="46"/>
                    <a:pt x="163" y="41"/>
                    <a:pt x="165" y="36"/>
                  </a:cubicBezTo>
                  <a:cubicBezTo>
                    <a:pt x="165" y="85"/>
                    <a:pt x="165" y="85"/>
                    <a:pt x="165" y="85"/>
                  </a:cubicBezTo>
                  <a:cubicBezTo>
                    <a:pt x="165" y="89"/>
                    <a:pt x="165" y="94"/>
                    <a:pt x="164" y="100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94"/>
                    <a:pt x="174" y="89"/>
                    <a:pt x="174" y="85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5" y="41"/>
                    <a:pt x="177" y="47"/>
                    <a:pt x="179" y="51"/>
                  </a:cubicBezTo>
                  <a:cubicBezTo>
                    <a:pt x="181" y="56"/>
                    <a:pt x="183" y="61"/>
                    <a:pt x="186" y="66"/>
                  </a:cubicBezTo>
                  <a:cubicBezTo>
                    <a:pt x="190" y="70"/>
                    <a:pt x="193" y="74"/>
                    <a:pt x="197" y="78"/>
                  </a:cubicBezTo>
                  <a:cubicBezTo>
                    <a:pt x="201" y="82"/>
                    <a:pt x="206" y="85"/>
                    <a:pt x="212" y="88"/>
                  </a:cubicBezTo>
                  <a:cubicBezTo>
                    <a:pt x="214" y="84"/>
                    <a:pt x="216" y="81"/>
                    <a:pt x="219" y="79"/>
                  </a:cubicBezTo>
                  <a:cubicBezTo>
                    <a:pt x="215" y="77"/>
                    <a:pt x="211" y="75"/>
                    <a:pt x="206" y="73"/>
                  </a:cubicBezTo>
                  <a:cubicBezTo>
                    <a:pt x="202" y="70"/>
                    <a:pt x="198" y="67"/>
                    <a:pt x="195" y="63"/>
                  </a:cubicBezTo>
                  <a:cubicBezTo>
                    <a:pt x="191" y="59"/>
                    <a:pt x="189" y="55"/>
                    <a:pt x="186" y="50"/>
                  </a:cubicBezTo>
                  <a:cubicBezTo>
                    <a:pt x="184" y="45"/>
                    <a:pt x="182" y="40"/>
                    <a:pt x="181" y="34"/>
                  </a:cubicBezTo>
                  <a:cubicBezTo>
                    <a:pt x="201" y="34"/>
                    <a:pt x="201" y="34"/>
                    <a:pt x="201" y="34"/>
                  </a:cubicBezTo>
                  <a:cubicBezTo>
                    <a:pt x="206" y="34"/>
                    <a:pt x="211" y="35"/>
                    <a:pt x="216" y="35"/>
                  </a:cubicBezTo>
                  <a:cubicBezTo>
                    <a:pt x="216" y="26"/>
                    <a:pt x="216" y="26"/>
                    <a:pt x="216" y="26"/>
                  </a:cubicBezTo>
                  <a:cubicBezTo>
                    <a:pt x="211" y="26"/>
                    <a:pt x="205" y="27"/>
                    <a:pt x="200" y="27"/>
                  </a:cubicBezTo>
                  <a:cubicBezTo>
                    <a:pt x="174" y="27"/>
                    <a:pt x="174" y="27"/>
                    <a:pt x="174" y="2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1"/>
                    <a:pt x="174" y="6"/>
                    <a:pt x="175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6"/>
                    <a:pt x="165" y="11"/>
                    <a:pt x="165" y="17"/>
                  </a:cubicBezTo>
                  <a:cubicBezTo>
                    <a:pt x="165" y="27"/>
                    <a:pt x="165" y="27"/>
                    <a:pt x="165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4" y="27"/>
                    <a:pt x="129" y="26"/>
                    <a:pt x="123" y="26"/>
                  </a:cubicBezTo>
                  <a:close/>
                  <a:moveTo>
                    <a:pt x="0" y="13"/>
                  </a:moveTo>
                  <a:cubicBezTo>
                    <a:pt x="5" y="14"/>
                    <a:pt x="10" y="14"/>
                    <a:pt x="15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8"/>
                    <a:pt x="30" y="4"/>
                    <a:pt x="2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8" y="8"/>
                    <a:pt x="38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8"/>
                    <a:pt x="58" y="4"/>
                    <a:pt x="5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4"/>
                    <a:pt x="67" y="8"/>
                    <a:pt x="67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8" y="14"/>
                    <a:pt x="93" y="14"/>
                    <a:pt x="97" y="13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3" y="21"/>
                    <a:pt x="88" y="21"/>
                    <a:pt x="82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5"/>
                    <a:pt x="67" y="29"/>
                    <a:pt x="67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0"/>
                    <a:pt x="30" y="25"/>
                    <a:pt x="30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0" y="21"/>
                    <a:pt x="5" y="21"/>
                    <a:pt x="0" y="21"/>
                  </a:cubicBezTo>
                  <a:cubicBezTo>
                    <a:pt x="0" y="13"/>
                    <a:pt x="0" y="13"/>
                    <a:pt x="0" y="13"/>
                  </a:cubicBezTo>
                  <a:close/>
                  <a:moveTo>
                    <a:pt x="10" y="38"/>
                  </a:moveTo>
                  <a:cubicBezTo>
                    <a:pt x="16" y="39"/>
                    <a:pt x="22" y="39"/>
                    <a:pt x="29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0" y="48"/>
                    <a:pt x="76" y="49"/>
                    <a:pt x="73" y="50"/>
                  </a:cubicBezTo>
                  <a:cubicBezTo>
                    <a:pt x="69" y="52"/>
                    <a:pt x="65" y="54"/>
                    <a:pt x="60" y="57"/>
                  </a:cubicBezTo>
                  <a:cubicBezTo>
                    <a:pt x="55" y="60"/>
                    <a:pt x="50" y="63"/>
                    <a:pt x="44" y="67"/>
                  </a:cubicBezTo>
                  <a:cubicBezTo>
                    <a:pt x="37" y="71"/>
                    <a:pt x="32" y="75"/>
                    <a:pt x="26" y="81"/>
                  </a:cubicBezTo>
                  <a:cubicBezTo>
                    <a:pt x="21" y="86"/>
                    <a:pt x="20" y="89"/>
                    <a:pt x="24" y="89"/>
                  </a:cubicBezTo>
                  <a:cubicBezTo>
                    <a:pt x="27" y="90"/>
                    <a:pt x="31" y="90"/>
                    <a:pt x="35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9" y="90"/>
                    <a:pt x="81" y="90"/>
                    <a:pt x="82" y="88"/>
                  </a:cubicBezTo>
                  <a:cubicBezTo>
                    <a:pt x="83" y="86"/>
                    <a:pt x="84" y="81"/>
                    <a:pt x="84" y="75"/>
                  </a:cubicBezTo>
                  <a:cubicBezTo>
                    <a:pt x="88" y="77"/>
                    <a:pt x="91" y="79"/>
                    <a:pt x="95" y="79"/>
                  </a:cubicBezTo>
                  <a:cubicBezTo>
                    <a:pt x="93" y="90"/>
                    <a:pt x="90" y="95"/>
                    <a:pt x="88" y="96"/>
                  </a:cubicBezTo>
                  <a:cubicBezTo>
                    <a:pt x="86" y="97"/>
                    <a:pt x="82" y="98"/>
                    <a:pt x="78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3" y="98"/>
                    <a:pt x="18" y="97"/>
                    <a:pt x="15" y="96"/>
                  </a:cubicBezTo>
                  <a:cubicBezTo>
                    <a:pt x="12" y="94"/>
                    <a:pt x="11" y="92"/>
                    <a:pt x="11" y="88"/>
                  </a:cubicBezTo>
                  <a:cubicBezTo>
                    <a:pt x="11" y="85"/>
                    <a:pt x="12" y="81"/>
                    <a:pt x="15" y="78"/>
                  </a:cubicBezTo>
                  <a:cubicBezTo>
                    <a:pt x="18" y="75"/>
                    <a:pt x="22" y="72"/>
                    <a:pt x="26" y="69"/>
                  </a:cubicBezTo>
                  <a:cubicBezTo>
                    <a:pt x="31" y="66"/>
                    <a:pt x="36" y="62"/>
                    <a:pt x="42" y="58"/>
                  </a:cubicBezTo>
                  <a:cubicBezTo>
                    <a:pt x="48" y="54"/>
                    <a:pt x="55" y="50"/>
                    <a:pt x="61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2" y="46"/>
                    <a:pt x="16" y="46"/>
                    <a:pt x="10" y="46"/>
                  </a:cubicBez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A175EEF-5B40-4A64-8030-998364141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071" y="3404394"/>
              <a:ext cx="557213" cy="769938"/>
            </a:xfrm>
            <a:custGeom>
              <a:avLst/>
              <a:gdLst>
                <a:gd name="T0" fmla="*/ 94 w 135"/>
                <a:gd name="T1" fmla="*/ 10 h 187"/>
                <a:gd name="T2" fmla="*/ 99 w 135"/>
                <a:gd name="T3" fmla="*/ 31 h 187"/>
                <a:gd name="T4" fmla="*/ 98 w 135"/>
                <a:gd name="T5" fmla="*/ 51 h 187"/>
                <a:gd name="T6" fmla="*/ 96 w 135"/>
                <a:gd name="T7" fmla="*/ 72 h 187"/>
                <a:gd name="T8" fmla="*/ 106 w 135"/>
                <a:gd name="T9" fmla="*/ 67 h 187"/>
                <a:gd name="T10" fmla="*/ 120 w 135"/>
                <a:gd name="T11" fmla="*/ 51 h 187"/>
                <a:gd name="T12" fmla="*/ 125 w 135"/>
                <a:gd name="T13" fmla="*/ 32 h 187"/>
                <a:gd name="T14" fmla="*/ 127 w 135"/>
                <a:gd name="T15" fmla="*/ 25 h 187"/>
                <a:gd name="T16" fmla="*/ 127 w 135"/>
                <a:gd name="T17" fmla="*/ 55 h 187"/>
                <a:gd name="T18" fmla="*/ 117 w 135"/>
                <a:gd name="T19" fmla="*/ 70 h 187"/>
                <a:gd name="T20" fmla="*/ 105 w 135"/>
                <a:gd name="T21" fmla="*/ 97 h 187"/>
                <a:gd name="T22" fmla="*/ 86 w 135"/>
                <a:gd name="T23" fmla="*/ 120 h 187"/>
                <a:gd name="T24" fmla="*/ 81 w 135"/>
                <a:gd name="T25" fmla="*/ 128 h 187"/>
                <a:gd name="T26" fmla="*/ 68 w 135"/>
                <a:gd name="T27" fmla="*/ 156 h 187"/>
                <a:gd name="T28" fmla="*/ 84 w 135"/>
                <a:gd name="T29" fmla="*/ 154 h 187"/>
                <a:gd name="T30" fmla="*/ 126 w 135"/>
                <a:gd name="T31" fmla="*/ 155 h 187"/>
                <a:gd name="T32" fmla="*/ 128 w 135"/>
                <a:gd name="T33" fmla="*/ 170 h 187"/>
                <a:gd name="T34" fmla="*/ 108 w 135"/>
                <a:gd name="T35" fmla="*/ 183 h 187"/>
                <a:gd name="T36" fmla="*/ 101 w 135"/>
                <a:gd name="T37" fmla="*/ 183 h 187"/>
                <a:gd name="T38" fmla="*/ 113 w 135"/>
                <a:gd name="T39" fmla="*/ 167 h 187"/>
                <a:gd name="T40" fmla="*/ 88 w 135"/>
                <a:gd name="T41" fmla="*/ 161 h 187"/>
                <a:gd name="T42" fmla="*/ 65 w 135"/>
                <a:gd name="T43" fmla="*/ 161 h 187"/>
                <a:gd name="T44" fmla="*/ 50 w 135"/>
                <a:gd name="T45" fmla="*/ 177 h 187"/>
                <a:gd name="T46" fmla="*/ 33 w 135"/>
                <a:gd name="T47" fmla="*/ 186 h 187"/>
                <a:gd name="T48" fmla="*/ 47 w 135"/>
                <a:gd name="T49" fmla="*/ 142 h 187"/>
                <a:gd name="T50" fmla="*/ 39 w 135"/>
                <a:gd name="T51" fmla="*/ 129 h 187"/>
                <a:gd name="T52" fmla="*/ 12 w 135"/>
                <a:gd name="T53" fmla="*/ 132 h 187"/>
                <a:gd name="T54" fmla="*/ 1 w 135"/>
                <a:gd name="T55" fmla="*/ 125 h 187"/>
                <a:gd name="T56" fmla="*/ 13 w 135"/>
                <a:gd name="T57" fmla="*/ 115 h 187"/>
                <a:gd name="T58" fmla="*/ 55 w 135"/>
                <a:gd name="T59" fmla="*/ 97 h 187"/>
                <a:gd name="T60" fmla="*/ 67 w 135"/>
                <a:gd name="T61" fmla="*/ 79 h 187"/>
                <a:gd name="T62" fmla="*/ 74 w 135"/>
                <a:gd name="T63" fmla="*/ 48 h 187"/>
                <a:gd name="T64" fmla="*/ 81 w 135"/>
                <a:gd name="T65" fmla="*/ 19 h 187"/>
                <a:gd name="T66" fmla="*/ 88 w 135"/>
                <a:gd name="T6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187">
                  <a:moveTo>
                    <a:pt x="88" y="0"/>
                  </a:moveTo>
                  <a:cubicBezTo>
                    <a:pt x="92" y="0"/>
                    <a:pt x="93" y="6"/>
                    <a:pt x="94" y="10"/>
                  </a:cubicBezTo>
                  <a:cubicBezTo>
                    <a:pt x="95" y="12"/>
                    <a:pt x="97" y="14"/>
                    <a:pt x="97" y="17"/>
                  </a:cubicBezTo>
                  <a:cubicBezTo>
                    <a:pt x="98" y="20"/>
                    <a:pt x="99" y="26"/>
                    <a:pt x="99" y="31"/>
                  </a:cubicBezTo>
                  <a:cubicBezTo>
                    <a:pt x="99" y="33"/>
                    <a:pt x="98" y="39"/>
                    <a:pt x="98" y="41"/>
                  </a:cubicBezTo>
                  <a:cubicBezTo>
                    <a:pt x="98" y="45"/>
                    <a:pt x="98" y="48"/>
                    <a:pt x="98" y="51"/>
                  </a:cubicBezTo>
                  <a:cubicBezTo>
                    <a:pt x="98" y="54"/>
                    <a:pt x="97" y="57"/>
                    <a:pt x="97" y="59"/>
                  </a:cubicBezTo>
                  <a:cubicBezTo>
                    <a:pt x="97" y="60"/>
                    <a:pt x="95" y="71"/>
                    <a:pt x="96" y="72"/>
                  </a:cubicBezTo>
                  <a:cubicBezTo>
                    <a:pt x="96" y="72"/>
                    <a:pt x="97" y="72"/>
                    <a:pt x="97" y="72"/>
                  </a:cubicBezTo>
                  <a:cubicBezTo>
                    <a:pt x="100" y="72"/>
                    <a:pt x="103" y="68"/>
                    <a:pt x="106" y="67"/>
                  </a:cubicBezTo>
                  <a:cubicBezTo>
                    <a:pt x="110" y="65"/>
                    <a:pt x="111" y="62"/>
                    <a:pt x="115" y="59"/>
                  </a:cubicBezTo>
                  <a:cubicBezTo>
                    <a:pt x="117" y="58"/>
                    <a:pt x="120" y="52"/>
                    <a:pt x="120" y="51"/>
                  </a:cubicBezTo>
                  <a:cubicBezTo>
                    <a:pt x="124" y="46"/>
                    <a:pt x="124" y="45"/>
                    <a:pt x="125" y="40"/>
                  </a:cubicBezTo>
                  <a:cubicBezTo>
                    <a:pt x="125" y="36"/>
                    <a:pt x="125" y="36"/>
                    <a:pt x="125" y="32"/>
                  </a:cubicBezTo>
                  <a:cubicBezTo>
                    <a:pt x="124" y="28"/>
                    <a:pt x="123" y="26"/>
                    <a:pt x="123" y="24"/>
                  </a:cubicBezTo>
                  <a:cubicBezTo>
                    <a:pt x="121" y="20"/>
                    <a:pt x="127" y="24"/>
                    <a:pt x="127" y="25"/>
                  </a:cubicBezTo>
                  <a:cubicBezTo>
                    <a:pt x="130" y="29"/>
                    <a:pt x="133" y="38"/>
                    <a:pt x="131" y="45"/>
                  </a:cubicBezTo>
                  <a:cubicBezTo>
                    <a:pt x="130" y="48"/>
                    <a:pt x="129" y="52"/>
                    <a:pt x="127" y="55"/>
                  </a:cubicBezTo>
                  <a:cubicBezTo>
                    <a:pt x="127" y="56"/>
                    <a:pt x="125" y="60"/>
                    <a:pt x="124" y="61"/>
                  </a:cubicBezTo>
                  <a:cubicBezTo>
                    <a:pt x="121" y="65"/>
                    <a:pt x="120" y="68"/>
                    <a:pt x="117" y="70"/>
                  </a:cubicBezTo>
                  <a:cubicBezTo>
                    <a:pt x="114" y="74"/>
                    <a:pt x="114" y="74"/>
                    <a:pt x="112" y="78"/>
                  </a:cubicBezTo>
                  <a:cubicBezTo>
                    <a:pt x="109" y="84"/>
                    <a:pt x="108" y="90"/>
                    <a:pt x="105" y="97"/>
                  </a:cubicBezTo>
                  <a:cubicBezTo>
                    <a:pt x="100" y="105"/>
                    <a:pt x="99" y="107"/>
                    <a:pt x="93" y="113"/>
                  </a:cubicBezTo>
                  <a:cubicBezTo>
                    <a:pt x="91" y="115"/>
                    <a:pt x="89" y="118"/>
                    <a:pt x="86" y="120"/>
                  </a:cubicBezTo>
                  <a:cubicBezTo>
                    <a:pt x="85" y="121"/>
                    <a:pt x="83" y="122"/>
                    <a:pt x="82" y="124"/>
                  </a:cubicBezTo>
                  <a:cubicBezTo>
                    <a:pt x="82" y="125"/>
                    <a:pt x="81" y="127"/>
                    <a:pt x="81" y="128"/>
                  </a:cubicBezTo>
                  <a:cubicBezTo>
                    <a:pt x="78" y="135"/>
                    <a:pt x="74" y="142"/>
                    <a:pt x="71" y="148"/>
                  </a:cubicBezTo>
                  <a:cubicBezTo>
                    <a:pt x="69" y="151"/>
                    <a:pt x="65" y="155"/>
                    <a:pt x="68" y="156"/>
                  </a:cubicBezTo>
                  <a:cubicBezTo>
                    <a:pt x="70" y="157"/>
                    <a:pt x="72" y="157"/>
                    <a:pt x="75" y="156"/>
                  </a:cubicBezTo>
                  <a:cubicBezTo>
                    <a:pt x="78" y="155"/>
                    <a:pt x="82" y="155"/>
                    <a:pt x="84" y="154"/>
                  </a:cubicBezTo>
                  <a:cubicBezTo>
                    <a:pt x="87" y="154"/>
                    <a:pt x="101" y="152"/>
                    <a:pt x="105" y="152"/>
                  </a:cubicBezTo>
                  <a:cubicBezTo>
                    <a:pt x="115" y="153"/>
                    <a:pt x="119" y="153"/>
                    <a:pt x="126" y="155"/>
                  </a:cubicBezTo>
                  <a:cubicBezTo>
                    <a:pt x="129" y="157"/>
                    <a:pt x="135" y="162"/>
                    <a:pt x="134" y="168"/>
                  </a:cubicBezTo>
                  <a:cubicBezTo>
                    <a:pt x="134" y="169"/>
                    <a:pt x="130" y="169"/>
                    <a:pt x="128" y="170"/>
                  </a:cubicBezTo>
                  <a:cubicBezTo>
                    <a:pt x="125" y="171"/>
                    <a:pt x="127" y="173"/>
                    <a:pt x="119" y="176"/>
                  </a:cubicBezTo>
                  <a:cubicBezTo>
                    <a:pt x="114" y="179"/>
                    <a:pt x="113" y="180"/>
                    <a:pt x="108" y="183"/>
                  </a:cubicBezTo>
                  <a:cubicBezTo>
                    <a:pt x="107" y="183"/>
                    <a:pt x="101" y="186"/>
                    <a:pt x="100" y="185"/>
                  </a:cubicBezTo>
                  <a:cubicBezTo>
                    <a:pt x="100" y="184"/>
                    <a:pt x="100" y="184"/>
                    <a:pt x="101" y="183"/>
                  </a:cubicBezTo>
                  <a:cubicBezTo>
                    <a:pt x="102" y="181"/>
                    <a:pt x="106" y="179"/>
                    <a:pt x="107" y="177"/>
                  </a:cubicBezTo>
                  <a:cubicBezTo>
                    <a:pt x="109" y="175"/>
                    <a:pt x="113" y="169"/>
                    <a:pt x="113" y="167"/>
                  </a:cubicBezTo>
                  <a:cubicBezTo>
                    <a:pt x="114" y="163"/>
                    <a:pt x="105" y="162"/>
                    <a:pt x="98" y="162"/>
                  </a:cubicBezTo>
                  <a:cubicBezTo>
                    <a:pt x="94" y="162"/>
                    <a:pt x="93" y="161"/>
                    <a:pt x="88" y="161"/>
                  </a:cubicBezTo>
                  <a:cubicBezTo>
                    <a:pt x="84" y="160"/>
                    <a:pt x="77" y="161"/>
                    <a:pt x="74" y="160"/>
                  </a:cubicBezTo>
                  <a:cubicBezTo>
                    <a:pt x="71" y="160"/>
                    <a:pt x="66" y="159"/>
                    <a:pt x="65" y="161"/>
                  </a:cubicBezTo>
                  <a:cubicBezTo>
                    <a:pt x="61" y="165"/>
                    <a:pt x="60" y="171"/>
                    <a:pt x="56" y="174"/>
                  </a:cubicBezTo>
                  <a:cubicBezTo>
                    <a:pt x="54" y="176"/>
                    <a:pt x="51" y="176"/>
                    <a:pt x="50" y="177"/>
                  </a:cubicBezTo>
                  <a:cubicBezTo>
                    <a:pt x="47" y="180"/>
                    <a:pt x="45" y="183"/>
                    <a:pt x="41" y="185"/>
                  </a:cubicBezTo>
                  <a:cubicBezTo>
                    <a:pt x="39" y="186"/>
                    <a:pt x="34" y="187"/>
                    <a:pt x="33" y="186"/>
                  </a:cubicBezTo>
                  <a:cubicBezTo>
                    <a:pt x="27" y="182"/>
                    <a:pt x="30" y="176"/>
                    <a:pt x="33" y="171"/>
                  </a:cubicBezTo>
                  <a:cubicBezTo>
                    <a:pt x="39" y="163"/>
                    <a:pt x="44" y="152"/>
                    <a:pt x="47" y="142"/>
                  </a:cubicBezTo>
                  <a:cubicBezTo>
                    <a:pt x="48" y="140"/>
                    <a:pt x="52" y="132"/>
                    <a:pt x="52" y="131"/>
                  </a:cubicBezTo>
                  <a:cubicBezTo>
                    <a:pt x="50" y="124"/>
                    <a:pt x="44" y="129"/>
                    <a:pt x="39" y="129"/>
                  </a:cubicBezTo>
                  <a:cubicBezTo>
                    <a:pt x="37" y="129"/>
                    <a:pt x="30" y="131"/>
                    <a:pt x="27" y="131"/>
                  </a:cubicBezTo>
                  <a:cubicBezTo>
                    <a:pt x="25" y="132"/>
                    <a:pt x="14" y="133"/>
                    <a:pt x="12" y="132"/>
                  </a:cubicBezTo>
                  <a:cubicBezTo>
                    <a:pt x="9" y="131"/>
                    <a:pt x="7" y="130"/>
                    <a:pt x="5" y="129"/>
                  </a:cubicBezTo>
                  <a:cubicBezTo>
                    <a:pt x="4" y="129"/>
                    <a:pt x="1" y="126"/>
                    <a:pt x="1" y="125"/>
                  </a:cubicBezTo>
                  <a:cubicBezTo>
                    <a:pt x="0" y="122"/>
                    <a:pt x="0" y="120"/>
                    <a:pt x="1" y="119"/>
                  </a:cubicBezTo>
                  <a:cubicBezTo>
                    <a:pt x="4" y="116"/>
                    <a:pt x="10" y="116"/>
                    <a:pt x="13" y="115"/>
                  </a:cubicBezTo>
                  <a:cubicBezTo>
                    <a:pt x="24" y="111"/>
                    <a:pt x="35" y="109"/>
                    <a:pt x="45" y="103"/>
                  </a:cubicBezTo>
                  <a:cubicBezTo>
                    <a:pt x="49" y="100"/>
                    <a:pt x="51" y="100"/>
                    <a:pt x="55" y="97"/>
                  </a:cubicBezTo>
                  <a:cubicBezTo>
                    <a:pt x="59" y="95"/>
                    <a:pt x="61" y="95"/>
                    <a:pt x="64" y="90"/>
                  </a:cubicBezTo>
                  <a:cubicBezTo>
                    <a:pt x="64" y="89"/>
                    <a:pt x="67" y="81"/>
                    <a:pt x="67" y="79"/>
                  </a:cubicBezTo>
                  <a:cubicBezTo>
                    <a:pt x="69" y="73"/>
                    <a:pt x="69" y="69"/>
                    <a:pt x="71" y="63"/>
                  </a:cubicBezTo>
                  <a:cubicBezTo>
                    <a:pt x="71" y="60"/>
                    <a:pt x="74" y="51"/>
                    <a:pt x="74" y="48"/>
                  </a:cubicBezTo>
                  <a:cubicBezTo>
                    <a:pt x="75" y="42"/>
                    <a:pt x="78" y="36"/>
                    <a:pt x="79" y="31"/>
                  </a:cubicBezTo>
                  <a:cubicBezTo>
                    <a:pt x="80" y="27"/>
                    <a:pt x="81" y="23"/>
                    <a:pt x="81" y="19"/>
                  </a:cubicBezTo>
                  <a:cubicBezTo>
                    <a:pt x="82" y="14"/>
                    <a:pt x="83" y="10"/>
                    <a:pt x="84" y="6"/>
                  </a:cubicBezTo>
                  <a:cubicBezTo>
                    <a:pt x="84" y="3"/>
                    <a:pt x="85" y="0"/>
                    <a:pt x="88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E76C3B3-0811-458A-8450-49390240F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4158" y="3337719"/>
              <a:ext cx="650875" cy="1092200"/>
            </a:xfrm>
            <a:custGeom>
              <a:avLst/>
              <a:gdLst>
                <a:gd name="T0" fmla="*/ 32 w 158"/>
                <a:gd name="T1" fmla="*/ 145 h 265"/>
                <a:gd name="T2" fmla="*/ 36 w 158"/>
                <a:gd name="T3" fmla="*/ 158 h 265"/>
                <a:gd name="T4" fmla="*/ 36 w 158"/>
                <a:gd name="T5" fmla="*/ 127 h 265"/>
                <a:gd name="T6" fmla="*/ 56 w 158"/>
                <a:gd name="T7" fmla="*/ 64 h 265"/>
                <a:gd name="T8" fmla="*/ 60 w 158"/>
                <a:gd name="T9" fmla="*/ 90 h 265"/>
                <a:gd name="T10" fmla="*/ 52 w 158"/>
                <a:gd name="T11" fmla="*/ 107 h 265"/>
                <a:gd name="T12" fmla="*/ 48 w 158"/>
                <a:gd name="T13" fmla="*/ 143 h 265"/>
                <a:gd name="T14" fmla="*/ 49 w 158"/>
                <a:gd name="T15" fmla="*/ 193 h 265"/>
                <a:gd name="T16" fmla="*/ 42 w 158"/>
                <a:gd name="T17" fmla="*/ 223 h 265"/>
                <a:gd name="T18" fmla="*/ 40 w 158"/>
                <a:gd name="T19" fmla="*/ 209 h 265"/>
                <a:gd name="T20" fmla="*/ 39 w 158"/>
                <a:gd name="T21" fmla="*/ 181 h 265"/>
                <a:gd name="T22" fmla="*/ 15 w 158"/>
                <a:gd name="T23" fmla="*/ 170 h 265"/>
                <a:gd name="T24" fmla="*/ 32 w 158"/>
                <a:gd name="T25" fmla="*/ 116 h 265"/>
                <a:gd name="T26" fmla="*/ 39 w 158"/>
                <a:gd name="T27" fmla="*/ 99 h 265"/>
                <a:gd name="T28" fmla="*/ 23 w 158"/>
                <a:gd name="T29" fmla="*/ 107 h 265"/>
                <a:gd name="T30" fmla="*/ 0 w 158"/>
                <a:gd name="T31" fmla="*/ 114 h 265"/>
                <a:gd name="T32" fmla="*/ 13 w 158"/>
                <a:gd name="T33" fmla="*/ 101 h 265"/>
                <a:gd name="T34" fmla="*/ 42 w 158"/>
                <a:gd name="T35" fmla="*/ 81 h 265"/>
                <a:gd name="T36" fmla="*/ 52 w 158"/>
                <a:gd name="T37" fmla="*/ 55 h 265"/>
                <a:gd name="T38" fmla="*/ 106 w 158"/>
                <a:gd name="T39" fmla="*/ 59 h 265"/>
                <a:gd name="T40" fmla="*/ 94 w 158"/>
                <a:gd name="T41" fmla="*/ 60 h 265"/>
                <a:gd name="T42" fmla="*/ 93 w 158"/>
                <a:gd name="T43" fmla="*/ 48 h 265"/>
                <a:gd name="T44" fmla="*/ 134 w 158"/>
                <a:gd name="T45" fmla="*/ 59 h 265"/>
                <a:gd name="T46" fmla="*/ 134 w 158"/>
                <a:gd name="T47" fmla="*/ 80 h 265"/>
                <a:gd name="T48" fmla="*/ 149 w 158"/>
                <a:gd name="T49" fmla="*/ 27 h 265"/>
                <a:gd name="T50" fmla="*/ 140 w 158"/>
                <a:gd name="T51" fmla="*/ 8 h 265"/>
                <a:gd name="T52" fmla="*/ 80 w 158"/>
                <a:gd name="T53" fmla="*/ 16 h 265"/>
                <a:gd name="T54" fmla="*/ 53 w 158"/>
                <a:gd name="T55" fmla="*/ 40 h 265"/>
                <a:gd name="T56" fmla="*/ 66 w 158"/>
                <a:gd name="T57" fmla="*/ 12 h 265"/>
                <a:gd name="T58" fmla="*/ 133 w 158"/>
                <a:gd name="T59" fmla="*/ 8 h 265"/>
                <a:gd name="T60" fmla="*/ 129 w 158"/>
                <a:gd name="T61" fmla="*/ 42 h 265"/>
                <a:gd name="T62" fmla="*/ 123 w 158"/>
                <a:gd name="T63" fmla="*/ 88 h 265"/>
                <a:gd name="T64" fmla="*/ 114 w 158"/>
                <a:gd name="T65" fmla="*/ 107 h 265"/>
                <a:gd name="T66" fmla="*/ 89 w 158"/>
                <a:gd name="T67" fmla="*/ 135 h 265"/>
                <a:gd name="T68" fmla="*/ 98 w 158"/>
                <a:gd name="T69" fmla="*/ 111 h 265"/>
                <a:gd name="T70" fmla="*/ 110 w 158"/>
                <a:gd name="T71" fmla="*/ 90 h 265"/>
                <a:gd name="T72" fmla="*/ 82 w 158"/>
                <a:gd name="T73" fmla="*/ 86 h 265"/>
                <a:gd name="T74" fmla="*/ 84 w 158"/>
                <a:gd name="T75" fmla="*/ 122 h 265"/>
                <a:gd name="T76" fmla="*/ 74 w 158"/>
                <a:gd name="T77" fmla="*/ 146 h 265"/>
                <a:gd name="T78" fmla="*/ 95 w 158"/>
                <a:gd name="T79" fmla="*/ 150 h 265"/>
                <a:gd name="T80" fmla="*/ 121 w 158"/>
                <a:gd name="T81" fmla="*/ 123 h 265"/>
                <a:gd name="T82" fmla="*/ 120 w 158"/>
                <a:gd name="T83" fmla="*/ 204 h 265"/>
                <a:gd name="T84" fmla="*/ 121 w 158"/>
                <a:gd name="T85" fmla="*/ 251 h 265"/>
                <a:gd name="T86" fmla="*/ 127 w 158"/>
                <a:gd name="T87" fmla="*/ 239 h 265"/>
                <a:gd name="T88" fmla="*/ 131 w 158"/>
                <a:gd name="T89" fmla="*/ 199 h 265"/>
                <a:gd name="T90" fmla="*/ 134 w 158"/>
                <a:gd name="T91" fmla="*/ 105 h 265"/>
                <a:gd name="T92" fmla="*/ 153 w 158"/>
                <a:gd name="T93" fmla="*/ 69 h 265"/>
                <a:gd name="T94" fmla="*/ 158 w 158"/>
                <a:gd name="T95" fmla="*/ 43 h 265"/>
                <a:gd name="T96" fmla="*/ 151 w 158"/>
                <a:gd name="T97" fmla="*/ 1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8" h="265">
                  <a:moveTo>
                    <a:pt x="36" y="127"/>
                  </a:moveTo>
                  <a:cubicBezTo>
                    <a:pt x="35" y="131"/>
                    <a:pt x="35" y="134"/>
                    <a:pt x="34" y="137"/>
                  </a:cubicBezTo>
                  <a:cubicBezTo>
                    <a:pt x="33" y="139"/>
                    <a:pt x="33" y="144"/>
                    <a:pt x="32" y="145"/>
                  </a:cubicBezTo>
                  <a:cubicBezTo>
                    <a:pt x="32" y="150"/>
                    <a:pt x="32" y="153"/>
                    <a:pt x="32" y="156"/>
                  </a:cubicBezTo>
                  <a:cubicBezTo>
                    <a:pt x="32" y="157"/>
                    <a:pt x="32" y="159"/>
                    <a:pt x="32" y="160"/>
                  </a:cubicBezTo>
                  <a:cubicBezTo>
                    <a:pt x="33" y="161"/>
                    <a:pt x="35" y="159"/>
                    <a:pt x="36" y="158"/>
                  </a:cubicBezTo>
                  <a:cubicBezTo>
                    <a:pt x="38" y="156"/>
                    <a:pt x="39" y="139"/>
                    <a:pt x="40" y="131"/>
                  </a:cubicBezTo>
                  <a:cubicBezTo>
                    <a:pt x="40" y="129"/>
                    <a:pt x="42" y="122"/>
                    <a:pt x="40" y="121"/>
                  </a:cubicBezTo>
                  <a:cubicBezTo>
                    <a:pt x="40" y="119"/>
                    <a:pt x="37" y="127"/>
                    <a:pt x="36" y="127"/>
                  </a:cubicBezTo>
                  <a:close/>
                  <a:moveTo>
                    <a:pt x="52" y="55"/>
                  </a:moveTo>
                  <a:cubicBezTo>
                    <a:pt x="52" y="55"/>
                    <a:pt x="53" y="57"/>
                    <a:pt x="54" y="59"/>
                  </a:cubicBezTo>
                  <a:cubicBezTo>
                    <a:pt x="55" y="61"/>
                    <a:pt x="56" y="61"/>
                    <a:pt x="56" y="64"/>
                  </a:cubicBezTo>
                  <a:cubicBezTo>
                    <a:pt x="56" y="68"/>
                    <a:pt x="56" y="73"/>
                    <a:pt x="56" y="75"/>
                  </a:cubicBezTo>
                  <a:cubicBezTo>
                    <a:pt x="56" y="78"/>
                    <a:pt x="56" y="80"/>
                    <a:pt x="57" y="82"/>
                  </a:cubicBezTo>
                  <a:cubicBezTo>
                    <a:pt x="58" y="84"/>
                    <a:pt x="62" y="86"/>
                    <a:pt x="60" y="90"/>
                  </a:cubicBezTo>
                  <a:cubicBezTo>
                    <a:pt x="59" y="91"/>
                    <a:pt x="58" y="91"/>
                    <a:pt x="57" y="92"/>
                  </a:cubicBezTo>
                  <a:cubicBezTo>
                    <a:pt x="57" y="94"/>
                    <a:pt x="57" y="96"/>
                    <a:pt x="56" y="98"/>
                  </a:cubicBezTo>
                  <a:cubicBezTo>
                    <a:pt x="54" y="101"/>
                    <a:pt x="54" y="102"/>
                    <a:pt x="52" y="107"/>
                  </a:cubicBezTo>
                  <a:cubicBezTo>
                    <a:pt x="50" y="110"/>
                    <a:pt x="49" y="113"/>
                    <a:pt x="49" y="118"/>
                  </a:cubicBezTo>
                  <a:cubicBezTo>
                    <a:pt x="48" y="124"/>
                    <a:pt x="48" y="128"/>
                    <a:pt x="47" y="134"/>
                  </a:cubicBezTo>
                  <a:cubicBezTo>
                    <a:pt x="47" y="136"/>
                    <a:pt x="48" y="139"/>
                    <a:pt x="48" y="143"/>
                  </a:cubicBezTo>
                  <a:cubicBezTo>
                    <a:pt x="48" y="147"/>
                    <a:pt x="48" y="153"/>
                    <a:pt x="48" y="157"/>
                  </a:cubicBezTo>
                  <a:cubicBezTo>
                    <a:pt x="48" y="163"/>
                    <a:pt x="48" y="169"/>
                    <a:pt x="48" y="174"/>
                  </a:cubicBezTo>
                  <a:cubicBezTo>
                    <a:pt x="49" y="181"/>
                    <a:pt x="49" y="187"/>
                    <a:pt x="49" y="193"/>
                  </a:cubicBezTo>
                  <a:cubicBezTo>
                    <a:pt x="50" y="200"/>
                    <a:pt x="50" y="208"/>
                    <a:pt x="49" y="215"/>
                  </a:cubicBezTo>
                  <a:cubicBezTo>
                    <a:pt x="49" y="216"/>
                    <a:pt x="48" y="219"/>
                    <a:pt x="48" y="220"/>
                  </a:cubicBezTo>
                  <a:cubicBezTo>
                    <a:pt x="46" y="222"/>
                    <a:pt x="46" y="224"/>
                    <a:pt x="42" y="223"/>
                  </a:cubicBezTo>
                  <a:cubicBezTo>
                    <a:pt x="41" y="223"/>
                    <a:pt x="40" y="223"/>
                    <a:pt x="39" y="223"/>
                  </a:cubicBezTo>
                  <a:cubicBezTo>
                    <a:pt x="38" y="222"/>
                    <a:pt x="34" y="215"/>
                    <a:pt x="36" y="212"/>
                  </a:cubicBezTo>
                  <a:cubicBezTo>
                    <a:pt x="37" y="211"/>
                    <a:pt x="40" y="211"/>
                    <a:pt x="40" y="209"/>
                  </a:cubicBezTo>
                  <a:cubicBezTo>
                    <a:pt x="41" y="207"/>
                    <a:pt x="40" y="205"/>
                    <a:pt x="40" y="203"/>
                  </a:cubicBezTo>
                  <a:cubicBezTo>
                    <a:pt x="40" y="197"/>
                    <a:pt x="40" y="187"/>
                    <a:pt x="40" y="183"/>
                  </a:cubicBezTo>
                  <a:cubicBezTo>
                    <a:pt x="40" y="182"/>
                    <a:pt x="39" y="180"/>
                    <a:pt x="39" y="181"/>
                  </a:cubicBezTo>
                  <a:cubicBezTo>
                    <a:pt x="36" y="182"/>
                    <a:pt x="34" y="184"/>
                    <a:pt x="30" y="185"/>
                  </a:cubicBezTo>
                  <a:cubicBezTo>
                    <a:pt x="28" y="185"/>
                    <a:pt x="24" y="183"/>
                    <a:pt x="20" y="181"/>
                  </a:cubicBezTo>
                  <a:cubicBezTo>
                    <a:pt x="16" y="179"/>
                    <a:pt x="17" y="175"/>
                    <a:pt x="15" y="170"/>
                  </a:cubicBezTo>
                  <a:cubicBezTo>
                    <a:pt x="14" y="167"/>
                    <a:pt x="17" y="161"/>
                    <a:pt x="18" y="157"/>
                  </a:cubicBezTo>
                  <a:cubicBezTo>
                    <a:pt x="20" y="147"/>
                    <a:pt x="22" y="142"/>
                    <a:pt x="25" y="133"/>
                  </a:cubicBezTo>
                  <a:cubicBezTo>
                    <a:pt x="27" y="127"/>
                    <a:pt x="30" y="121"/>
                    <a:pt x="32" y="116"/>
                  </a:cubicBezTo>
                  <a:cubicBezTo>
                    <a:pt x="34" y="113"/>
                    <a:pt x="35" y="111"/>
                    <a:pt x="36" y="108"/>
                  </a:cubicBezTo>
                  <a:cubicBezTo>
                    <a:pt x="36" y="106"/>
                    <a:pt x="37" y="106"/>
                    <a:pt x="38" y="104"/>
                  </a:cubicBezTo>
                  <a:cubicBezTo>
                    <a:pt x="38" y="102"/>
                    <a:pt x="40" y="101"/>
                    <a:pt x="39" y="99"/>
                  </a:cubicBezTo>
                  <a:cubicBezTo>
                    <a:pt x="39" y="99"/>
                    <a:pt x="39" y="98"/>
                    <a:pt x="38" y="98"/>
                  </a:cubicBezTo>
                  <a:cubicBezTo>
                    <a:pt x="36" y="99"/>
                    <a:pt x="33" y="102"/>
                    <a:pt x="32" y="102"/>
                  </a:cubicBezTo>
                  <a:cubicBezTo>
                    <a:pt x="29" y="104"/>
                    <a:pt x="26" y="106"/>
                    <a:pt x="23" y="107"/>
                  </a:cubicBezTo>
                  <a:cubicBezTo>
                    <a:pt x="21" y="108"/>
                    <a:pt x="19" y="108"/>
                    <a:pt x="17" y="109"/>
                  </a:cubicBezTo>
                  <a:cubicBezTo>
                    <a:pt x="14" y="111"/>
                    <a:pt x="10" y="112"/>
                    <a:pt x="8" y="115"/>
                  </a:cubicBezTo>
                  <a:cubicBezTo>
                    <a:pt x="7" y="115"/>
                    <a:pt x="0" y="116"/>
                    <a:pt x="0" y="114"/>
                  </a:cubicBezTo>
                  <a:cubicBezTo>
                    <a:pt x="0" y="113"/>
                    <a:pt x="2" y="113"/>
                    <a:pt x="2" y="112"/>
                  </a:cubicBezTo>
                  <a:cubicBezTo>
                    <a:pt x="3" y="111"/>
                    <a:pt x="5" y="109"/>
                    <a:pt x="6" y="108"/>
                  </a:cubicBezTo>
                  <a:cubicBezTo>
                    <a:pt x="7" y="107"/>
                    <a:pt x="11" y="102"/>
                    <a:pt x="13" y="101"/>
                  </a:cubicBezTo>
                  <a:cubicBezTo>
                    <a:pt x="18" y="97"/>
                    <a:pt x="20" y="95"/>
                    <a:pt x="23" y="93"/>
                  </a:cubicBezTo>
                  <a:cubicBezTo>
                    <a:pt x="26" y="91"/>
                    <a:pt x="30" y="88"/>
                    <a:pt x="32" y="87"/>
                  </a:cubicBezTo>
                  <a:cubicBezTo>
                    <a:pt x="35" y="86"/>
                    <a:pt x="39" y="84"/>
                    <a:pt x="42" y="81"/>
                  </a:cubicBezTo>
                  <a:cubicBezTo>
                    <a:pt x="43" y="80"/>
                    <a:pt x="45" y="80"/>
                    <a:pt x="46" y="79"/>
                  </a:cubicBezTo>
                  <a:cubicBezTo>
                    <a:pt x="47" y="79"/>
                    <a:pt x="49" y="66"/>
                    <a:pt x="49" y="63"/>
                  </a:cubicBezTo>
                  <a:cubicBezTo>
                    <a:pt x="50" y="60"/>
                    <a:pt x="50" y="55"/>
                    <a:pt x="52" y="55"/>
                  </a:cubicBezTo>
                  <a:close/>
                  <a:moveTo>
                    <a:pt x="93" y="48"/>
                  </a:moveTo>
                  <a:cubicBezTo>
                    <a:pt x="94" y="47"/>
                    <a:pt x="99" y="48"/>
                    <a:pt x="101" y="49"/>
                  </a:cubicBezTo>
                  <a:cubicBezTo>
                    <a:pt x="103" y="50"/>
                    <a:pt x="108" y="55"/>
                    <a:pt x="106" y="59"/>
                  </a:cubicBezTo>
                  <a:cubicBezTo>
                    <a:pt x="104" y="62"/>
                    <a:pt x="99" y="66"/>
                    <a:pt x="95" y="68"/>
                  </a:cubicBezTo>
                  <a:cubicBezTo>
                    <a:pt x="94" y="68"/>
                    <a:pt x="90" y="69"/>
                    <a:pt x="89" y="68"/>
                  </a:cubicBezTo>
                  <a:cubicBezTo>
                    <a:pt x="89" y="67"/>
                    <a:pt x="95" y="64"/>
                    <a:pt x="94" y="60"/>
                  </a:cubicBezTo>
                  <a:cubicBezTo>
                    <a:pt x="94" y="59"/>
                    <a:pt x="91" y="58"/>
                    <a:pt x="88" y="57"/>
                  </a:cubicBezTo>
                  <a:cubicBezTo>
                    <a:pt x="86" y="55"/>
                    <a:pt x="85" y="52"/>
                    <a:pt x="88" y="49"/>
                  </a:cubicBezTo>
                  <a:cubicBezTo>
                    <a:pt x="89" y="48"/>
                    <a:pt x="91" y="48"/>
                    <a:pt x="93" y="48"/>
                  </a:cubicBezTo>
                  <a:close/>
                  <a:moveTo>
                    <a:pt x="140" y="8"/>
                  </a:moveTo>
                  <a:cubicBezTo>
                    <a:pt x="139" y="13"/>
                    <a:pt x="137" y="30"/>
                    <a:pt x="136" y="33"/>
                  </a:cubicBezTo>
                  <a:cubicBezTo>
                    <a:pt x="136" y="41"/>
                    <a:pt x="135" y="50"/>
                    <a:pt x="134" y="59"/>
                  </a:cubicBezTo>
                  <a:cubicBezTo>
                    <a:pt x="133" y="65"/>
                    <a:pt x="132" y="70"/>
                    <a:pt x="131" y="76"/>
                  </a:cubicBezTo>
                  <a:cubicBezTo>
                    <a:pt x="131" y="80"/>
                    <a:pt x="130" y="84"/>
                    <a:pt x="133" y="82"/>
                  </a:cubicBezTo>
                  <a:cubicBezTo>
                    <a:pt x="133" y="82"/>
                    <a:pt x="134" y="81"/>
                    <a:pt x="134" y="80"/>
                  </a:cubicBezTo>
                  <a:cubicBezTo>
                    <a:pt x="136" y="76"/>
                    <a:pt x="140" y="69"/>
                    <a:pt x="140" y="68"/>
                  </a:cubicBezTo>
                  <a:cubicBezTo>
                    <a:pt x="146" y="56"/>
                    <a:pt x="149" y="50"/>
                    <a:pt x="149" y="34"/>
                  </a:cubicBezTo>
                  <a:cubicBezTo>
                    <a:pt x="149" y="33"/>
                    <a:pt x="149" y="29"/>
                    <a:pt x="149" y="27"/>
                  </a:cubicBezTo>
                  <a:cubicBezTo>
                    <a:pt x="148" y="23"/>
                    <a:pt x="147" y="20"/>
                    <a:pt x="146" y="15"/>
                  </a:cubicBezTo>
                  <a:cubicBezTo>
                    <a:pt x="145" y="12"/>
                    <a:pt x="144" y="9"/>
                    <a:pt x="143" y="6"/>
                  </a:cubicBezTo>
                  <a:cubicBezTo>
                    <a:pt x="141" y="5"/>
                    <a:pt x="140" y="7"/>
                    <a:pt x="140" y="8"/>
                  </a:cubicBezTo>
                  <a:close/>
                  <a:moveTo>
                    <a:pt x="72" y="2"/>
                  </a:moveTo>
                  <a:cubicBezTo>
                    <a:pt x="78" y="2"/>
                    <a:pt x="80" y="5"/>
                    <a:pt x="81" y="11"/>
                  </a:cubicBezTo>
                  <a:cubicBezTo>
                    <a:pt x="81" y="13"/>
                    <a:pt x="81" y="15"/>
                    <a:pt x="80" y="16"/>
                  </a:cubicBezTo>
                  <a:cubicBezTo>
                    <a:pt x="78" y="20"/>
                    <a:pt x="74" y="24"/>
                    <a:pt x="70" y="27"/>
                  </a:cubicBezTo>
                  <a:cubicBezTo>
                    <a:pt x="69" y="28"/>
                    <a:pt x="64" y="31"/>
                    <a:pt x="62" y="32"/>
                  </a:cubicBezTo>
                  <a:cubicBezTo>
                    <a:pt x="58" y="36"/>
                    <a:pt x="56" y="38"/>
                    <a:pt x="53" y="40"/>
                  </a:cubicBezTo>
                  <a:cubicBezTo>
                    <a:pt x="50" y="41"/>
                    <a:pt x="43" y="42"/>
                    <a:pt x="43" y="40"/>
                  </a:cubicBezTo>
                  <a:cubicBezTo>
                    <a:pt x="42" y="38"/>
                    <a:pt x="45" y="37"/>
                    <a:pt x="51" y="31"/>
                  </a:cubicBezTo>
                  <a:cubicBezTo>
                    <a:pt x="53" y="28"/>
                    <a:pt x="62" y="17"/>
                    <a:pt x="66" y="12"/>
                  </a:cubicBezTo>
                  <a:cubicBezTo>
                    <a:pt x="68" y="9"/>
                    <a:pt x="71" y="2"/>
                    <a:pt x="72" y="2"/>
                  </a:cubicBezTo>
                  <a:close/>
                  <a:moveTo>
                    <a:pt x="139" y="1"/>
                  </a:moveTo>
                  <a:cubicBezTo>
                    <a:pt x="136" y="3"/>
                    <a:pt x="134" y="6"/>
                    <a:pt x="133" y="8"/>
                  </a:cubicBezTo>
                  <a:cubicBezTo>
                    <a:pt x="132" y="10"/>
                    <a:pt x="131" y="15"/>
                    <a:pt x="131" y="16"/>
                  </a:cubicBezTo>
                  <a:cubicBezTo>
                    <a:pt x="131" y="21"/>
                    <a:pt x="130" y="25"/>
                    <a:pt x="130" y="27"/>
                  </a:cubicBezTo>
                  <a:cubicBezTo>
                    <a:pt x="130" y="34"/>
                    <a:pt x="129" y="36"/>
                    <a:pt x="129" y="42"/>
                  </a:cubicBezTo>
                  <a:cubicBezTo>
                    <a:pt x="128" y="45"/>
                    <a:pt x="128" y="51"/>
                    <a:pt x="127" y="54"/>
                  </a:cubicBezTo>
                  <a:cubicBezTo>
                    <a:pt x="125" y="64"/>
                    <a:pt x="124" y="69"/>
                    <a:pt x="123" y="78"/>
                  </a:cubicBezTo>
                  <a:cubicBezTo>
                    <a:pt x="123" y="79"/>
                    <a:pt x="123" y="87"/>
                    <a:pt x="123" y="88"/>
                  </a:cubicBezTo>
                  <a:cubicBezTo>
                    <a:pt x="122" y="92"/>
                    <a:pt x="122" y="93"/>
                    <a:pt x="121" y="96"/>
                  </a:cubicBezTo>
                  <a:cubicBezTo>
                    <a:pt x="120" y="99"/>
                    <a:pt x="118" y="101"/>
                    <a:pt x="117" y="103"/>
                  </a:cubicBezTo>
                  <a:cubicBezTo>
                    <a:pt x="116" y="104"/>
                    <a:pt x="115" y="106"/>
                    <a:pt x="114" y="107"/>
                  </a:cubicBezTo>
                  <a:cubicBezTo>
                    <a:pt x="109" y="114"/>
                    <a:pt x="103" y="121"/>
                    <a:pt x="98" y="128"/>
                  </a:cubicBezTo>
                  <a:cubicBezTo>
                    <a:pt x="96" y="131"/>
                    <a:pt x="93" y="133"/>
                    <a:pt x="90" y="136"/>
                  </a:cubicBezTo>
                  <a:cubicBezTo>
                    <a:pt x="90" y="136"/>
                    <a:pt x="89" y="136"/>
                    <a:pt x="89" y="135"/>
                  </a:cubicBezTo>
                  <a:cubicBezTo>
                    <a:pt x="87" y="134"/>
                    <a:pt x="90" y="126"/>
                    <a:pt x="91" y="124"/>
                  </a:cubicBezTo>
                  <a:cubicBezTo>
                    <a:pt x="92" y="121"/>
                    <a:pt x="93" y="119"/>
                    <a:pt x="94" y="117"/>
                  </a:cubicBezTo>
                  <a:cubicBezTo>
                    <a:pt x="96" y="114"/>
                    <a:pt x="97" y="113"/>
                    <a:pt x="98" y="111"/>
                  </a:cubicBezTo>
                  <a:cubicBezTo>
                    <a:pt x="98" y="109"/>
                    <a:pt x="100" y="108"/>
                    <a:pt x="100" y="107"/>
                  </a:cubicBezTo>
                  <a:cubicBezTo>
                    <a:pt x="104" y="102"/>
                    <a:pt x="109" y="101"/>
                    <a:pt x="110" y="93"/>
                  </a:cubicBezTo>
                  <a:cubicBezTo>
                    <a:pt x="111" y="92"/>
                    <a:pt x="110" y="90"/>
                    <a:pt x="110" y="90"/>
                  </a:cubicBezTo>
                  <a:cubicBezTo>
                    <a:pt x="108" y="87"/>
                    <a:pt x="107" y="85"/>
                    <a:pt x="105" y="84"/>
                  </a:cubicBezTo>
                  <a:cubicBezTo>
                    <a:pt x="103" y="82"/>
                    <a:pt x="89" y="80"/>
                    <a:pt x="86" y="81"/>
                  </a:cubicBezTo>
                  <a:cubicBezTo>
                    <a:pt x="84" y="82"/>
                    <a:pt x="82" y="84"/>
                    <a:pt x="82" y="86"/>
                  </a:cubicBezTo>
                  <a:cubicBezTo>
                    <a:pt x="83" y="93"/>
                    <a:pt x="86" y="93"/>
                    <a:pt x="90" y="97"/>
                  </a:cubicBezTo>
                  <a:cubicBezTo>
                    <a:pt x="91" y="99"/>
                    <a:pt x="94" y="100"/>
                    <a:pt x="93" y="103"/>
                  </a:cubicBezTo>
                  <a:cubicBezTo>
                    <a:pt x="92" y="108"/>
                    <a:pt x="87" y="117"/>
                    <a:pt x="84" y="122"/>
                  </a:cubicBezTo>
                  <a:cubicBezTo>
                    <a:pt x="82" y="125"/>
                    <a:pt x="81" y="127"/>
                    <a:pt x="79" y="131"/>
                  </a:cubicBezTo>
                  <a:cubicBezTo>
                    <a:pt x="78" y="132"/>
                    <a:pt x="77" y="134"/>
                    <a:pt x="76" y="136"/>
                  </a:cubicBezTo>
                  <a:cubicBezTo>
                    <a:pt x="75" y="140"/>
                    <a:pt x="75" y="142"/>
                    <a:pt x="74" y="146"/>
                  </a:cubicBezTo>
                  <a:cubicBezTo>
                    <a:pt x="74" y="149"/>
                    <a:pt x="79" y="154"/>
                    <a:pt x="81" y="155"/>
                  </a:cubicBezTo>
                  <a:cubicBezTo>
                    <a:pt x="85" y="157"/>
                    <a:pt x="91" y="157"/>
                    <a:pt x="93" y="154"/>
                  </a:cubicBezTo>
                  <a:cubicBezTo>
                    <a:pt x="94" y="153"/>
                    <a:pt x="94" y="151"/>
                    <a:pt x="95" y="150"/>
                  </a:cubicBezTo>
                  <a:cubicBezTo>
                    <a:pt x="98" y="146"/>
                    <a:pt x="102" y="141"/>
                    <a:pt x="107" y="136"/>
                  </a:cubicBezTo>
                  <a:cubicBezTo>
                    <a:pt x="109" y="134"/>
                    <a:pt x="118" y="123"/>
                    <a:pt x="119" y="122"/>
                  </a:cubicBezTo>
                  <a:cubicBezTo>
                    <a:pt x="120" y="122"/>
                    <a:pt x="121" y="122"/>
                    <a:pt x="121" y="123"/>
                  </a:cubicBezTo>
                  <a:cubicBezTo>
                    <a:pt x="121" y="125"/>
                    <a:pt x="120" y="128"/>
                    <a:pt x="120" y="130"/>
                  </a:cubicBezTo>
                  <a:cubicBezTo>
                    <a:pt x="120" y="148"/>
                    <a:pt x="121" y="162"/>
                    <a:pt x="120" y="177"/>
                  </a:cubicBezTo>
                  <a:cubicBezTo>
                    <a:pt x="120" y="187"/>
                    <a:pt x="120" y="196"/>
                    <a:pt x="120" y="204"/>
                  </a:cubicBezTo>
                  <a:cubicBezTo>
                    <a:pt x="119" y="213"/>
                    <a:pt x="119" y="217"/>
                    <a:pt x="120" y="223"/>
                  </a:cubicBezTo>
                  <a:cubicBezTo>
                    <a:pt x="120" y="224"/>
                    <a:pt x="120" y="234"/>
                    <a:pt x="120" y="236"/>
                  </a:cubicBezTo>
                  <a:cubicBezTo>
                    <a:pt x="121" y="241"/>
                    <a:pt x="121" y="246"/>
                    <a:pt x="121" y="251"/>
                  </a:cubicBezTo>
                  <a:cubicBezTo>
                    <a:pt x="121" y="255"/>
                    <a:pt x="122" y="261"/>
                    <a:pt x="122" y="263"/>
                  </a:cubicBezTo>
                  <a:cubicBezTo>
                    <a:pt x="122" y="265"/>
                    <a:pt x="124" y="265"/>
                    <a:pt x="125" y="262"/>
                  </a:cubicBezTo>
                  <a:cubicBezTo>
                    <a:pt x="126" y="255"/>
                    <a:pt x="127" y="246"/>
                    <a:pt x="127" y="239"/>
                  </a:cubicBezTo>
                  <a:cubicBezTo>
                    <a:pt x="128" y="233"/>
                    <a:pt x="127" y="225"/>
                    <a:pt x="128" y="218"/>
                  </a:cubicBezTo>
                  <a:cubicBezTo>
                    <a:pt x="128" y="211"/>
                    <a:pt x="129" y="211"/>
                    <a:pt x="129" y="208"/>
                  </a:cubicBezTo>
                  <a:cubicBezTo>
                    <a:pt x="130" y="205"/>
                    <a:pt x="131" y="202"/>
                    <a:pt x="131" y="199"/>
                  </a:cubicBezTo>
                  <a:cubicBezTo>
                    <a:pt x="134" y="188"/>
                    <a:pt x="133" y="156"/>
                    <a:pt x="133" y="142"/>
                  </a:cubicBezTo>
                  <a:cubicBezTo>
                    <a:pt x="132" y="134"/>
                    <a:pt x="132" y="127"/>
                    <a:pt x="132" y="115"/>
                  </a:cubicBezTo>
                  <a:cubicBezTo>
                    <a:pt x="132" y="112"/>
                    <a:pt x="133" y="107"/>
                    <a:pt x="134" y="105"/>
                  </a:cubicBezTo>
                  <a:cubicBezTo>
                    <a:pt x="136" y="100"/>
                    <a:pt x="139" y="98"/>
                    <a:pt x="142" y="92"/>
                  </a:cubicBezTo>
                  <a:cubicBezTo>
                    <a:pt x="143" y="90"/>
                    <a:pt x="144" y="87"/>
                    <a:pt x="145" y="86"/>
                  </a:cubicBezTo>
                  <a:cubicBezTo>
                    <a:pt x="148" y="80"/>
                    <a:pt x="151" y="76"/>
                    <a:pt x="153" y="69"/>
                  </a:cubicBezTo>
                  <a:cubicBezTo>
                    <a:pt x="154" y="67"/>
                    <a:pt x="155" y="62"/>
                    <a:pt x="156" y="59"/>
                  </a:cubicBezTo>
                  <a:cubicBezTo>
                    <a:pt x="156" y="57"/>
                    <a:pt x="158" y="55"/>
                    <a:pt x="158" y="52"/>
                  </a:cubicBezTo>
                  <a:cubicBezTo>
                    <a:pt x="158" y="49"/>
                    <a:pt x="158" y="46"/>
                    <a:pt x="158" y="43"/>
                  </a:cubicBezTo>
                  <a:cubicBezTo>
                    <a:pt x="158" y="41"/>
                    <a:pt x="158" y="38"/>
                    <a:pt x="157" y="35"/>
                  </a:cubicBezTo>
                  <a:cubicBezTo>
                    <a:pt x="156" y="29"/>
                    <a:pt x="155" y="27"/>
                    <a:pt x="153" y="21"/>
                  </a:cubicBezTo>
                  <a:cubicBezTo>
                    <a:pt x="152" y="19"/>
                    <a:pt x="152" y="17"/>
                    <a:pt x="151" y="15"/>
                  </a:cubicBezTo>
                  <a:cubicBezTo>
                    <a:pt x="148" y="9"/>
                    <a:pt x="144" y="0"/>
                    <a:pt x="13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88F41832-7929-403C-913B-28357BE2F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7446" y="3420269"/>
              <a:ext cx="874713" cy="749300"/>
            </a:xfrm>
            <a:custGeom>
              <a:avLst/>
              <a:gdLst>
                <a:gd name="T0" fmla="*/ 141 w 212"/>
                <a:gd name="T1" fmla="*/ 92 h 182"/>
                <a:gd name="T2" fmla="*/ 137 w 212"/>
                <a:gd name="T3" fmla="*/ 107 h 182"/>
                <a:gd name="T4" fmla="*/ 157 w 212"/>
                <a:gd name="T5" fmla="*/ 101 h 182"/>
                <a:gd name="T6" fmla="*/ 69 w 212"/>
                <a:gd name="T7" fmla="*/ 22 h 182"/>
                <a:gd name="T8" fmla="*/ 66 w 212"/>
                <a:gd name="T9" fmla="*/ 46 h 182"/>
                <a:gd name="T10" fmla="*/ 76 w 212"/>
                <a:gd name="T11" fmla="*/ 28 h 182"/>
                <a:gd name="T12" fmla="*/ 76 w 212"/>
                <a:gd name="T13" fmla="*/ 7 h 182"/>
                <a:gd name="T14" fmla="*/ 95 w 212"/>
                <a:gd name="T15" fmla="*/ 33 h 182"/>
                <a:gd name="T16" fmla="*/ 74 w 212"/>
                <a:gd name="T17" fmla="*/ 58 h 182"/>
                <a:gd name="T18" fmla="*/ 60 w 212"/>
                <a:gd name="T19" fmla="*/ 73 h 182"/>
                <a:gd name="T20" fmla="*/ 67 w 212"/>
                <a:gd name="T21" fmla="*/ 91 h 182"/>
                <a:gd name="T22" fmla="*/ 96 w 212"/>
                <a:gd name="T23" fmla="*/ 69 h 182"/>
                <a:gd name="T24" fmla="*/ 119 w 212"/>
                <a:gd name="T25" fmla="*/ 51 h 182"/>
                <a:gd name="T26" fmla="*/ 123 w 212"/>
                <a:gd name="T27" fmla="*/ 4 h 182"/>
                <a:gd name="T28" fmla="*/ 136 w 212"/>
                <a:gd name="T29" fmla="*/ 8 h 182"/>
                <a:gd name="T30" fmla="*/ 137 w 212"/>
                <a:gd name="T31" fmla="*/ 28 h 182"/>
                <a:gd name="T32" fmla="*/ 153 w 212"/>
                <a:gd name="T33" fmla="*/ 27 h 182"/>
                <a:gd name="T34" fmla="*/ 150 w 212"/>
                <a:gd name="T35" fmla="*/ 46 h 182"/>
                <a:gd name="T36" fmla="*/ 130 w 212"/>
                <a:gd name="T37" fmla="*/ 65 h 182"/>
                <a:gd name="T38" fmla="*/ 113 w 212"/>
                <a:gd name="T39" fmla="*/ 97 h 182"/>
                <a:gd name="T40" fmla="*/ 137 w 212"/>
                <a:gd name="T41" fmla="*/ 85 h 182"/>
                <a:gd name="T42" fmla="*/ 165 w 212"/>
                <a:gd name="T43" fmla="*/ 79 h 182"/>
                <a:gd name="T44" fmla="*/ 158 w 212"/>
                <a:gd name="T45" fmla="*/ 119 h 182"/>
                <a:gd name="T46" fmla="*/ 196 w 212"/>
                <a:gd name="T47" fmla="*/ 148 h 182"/>
                <a:gd name="T48" fmla="*/ 211 w 212"/>
                <a:gd name="T49" fmla="*/ 174 h 182"/>
                <a:gd name="T50" fmla="*/ 185 w 212"/>
                <a:gd name="T51" fmla="*/ 163 h 182"/>
                <a:gd name="T52" fmla="*/ 151 w 212"/>
                <a:gd name="T53" fmla="*/ 129 h 182"/>
                <a:gd name="T54" fmla="*/ 127 w 212"/>
                <a:gd name="T55" fmla="*/ 152 h 182"/>
                <a:gd name="T56" fmla="*/ 89 w 212"/>
                <a:gd name="T57" fmla="*/ 138 h 182"/>
                <a:gd name="T58" fmla="*/ 98 w 212"/>
                <a:gd name="T59" fmla="*/ 137 h 182"/>
                <a:gd name="T60" fmla="*/ 142 w 212"/>
                <a:gd name="T61" fmla="*/ 122 h 182"/>
                <a:gd name="T62" fmla="*/ 105 w 212"/>
                <a:gd name="T63" fmla="*/ 97 h 182"/>
                <a:gd name="T64" fmla="*/ 111 w 212"/>
                <a:gd name="T65" fmla="*/ 75 h 182"/>
                <a:gd name="T66" fmla="*/ 82 w 212"/>
                <a:gd name="T67" fmla="*/ 93 h 182"/>
                <a:gd name="T68" fmla="*/ 53 w 212"/>
                <a:gd name="T69" fmla="*/ 114 h 182"/>
                <a:gd name="T70" fmla="*/ 49 w 212"/>
                <a:gd name="T71" fmla="*/ 168 h 182"/>
                <a:gd name="T72" fmla="*/ 36 w 212"/>
                <a:gd name="T73" fmla="*/ 182 h 182"/>
                <a:gd name="T74" fmla="*/ 23 w 212"/>
                <a:gd name="T75" fmla="*/ 152 h 182"/>
                <a:gd name="T76" fmla="*/ 37 w 212"/>
                <a:gd name="T77" fmla="*/ 147 h 182"/>
                <a:gd name="T78" fmla="*/ 37 w 212"/>
                <a:gd name="T79" fmla="*/ 125 h 182"/>
                <a:gd name="T80" fmla="*/ 15 w 212"/>
                <a:gd name="T81" fmla="*/ 144 h 182"/>
                <a:gd name="T82" fmla="*/ 1 w 212"/>
                <a:gd name="T83" fmla="*/ 142 h 182"/>
                <a:gd name="T84" fmla="*/ 29 w 212"/>
                <a:gd name="T85" fmla="*/ 116 h 182"/>
                <a:gd name="T86" fmla="*/ 49 w 212"/>
                <a:gd name="T87" fmla="*/ 82 h 182"/>
                <a:gd name="T88" fmla="*/ 33 w 212"/>
                <a:gd name="T89" fmla="*/ 84 h 182"/>
                <a:gd name="T90" fmla="*/ 34 w 212"/>
                <a:gd name="T91" fmla="*/ 67 h 182"/>
                <a:gd name="T92" fmla="*/ 54 w 212"/>
                <a:gd name="T93" fmla="*/ 52 h 182"/>
                <a:gd name="T94" fmla="*/ 61 w 212"/>
                <a:gd name="T95" fmla="*/ 2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2" h="182">
                  <a:moveTo>
                    <a:pt x="156" y="88"/>
                  </a:moveTo>
                  <a:cubicBezTo>
                    <a:pt x="153" y="88"/>
                    <a:pt x="149" y="89"/>
                    <a:pt x="146" y="90"/>
                  </a:cubicBezTo>
                  <a:cubicBezTo>
                    <a:pt x="144" y="91"/>
                    <a:pt x="143" y="91"/>
                    <a:pt x="141" y="92"/>
                  </a:cubicBezTo>
                  <a:cubicBezTo>
                    <a:pt x="139" y="93"/>
                    <a:pt x="137" y="95"/>
                    <a:pt x="135" y="95"/>
                  </a:cubicBezTo>
                  <a:cubicBezTo>
                    <a:pt x="133" y="96"/>
                    <a:pt x="128" y="99"/>
                    <a:pt x="128" y="101"/>
                  </a:cubicBezTo>
                  <a:cubicBezTo>
                    <a:pt x="128" y="105"/>
                    <a:pt x="134" y="106"/>
                    <a:pt x="137" y="107"/>
                  </a:cubicBezTo>
                  <a:cubicBezTo>
                    <a:pt x="142" y="110"/>
                    <a:pt x="146" y="113"/>
                    <a:pt x="149" y="113"/>
                  </a:cubicBezTo>
                  <a:cubicBezTo>
                    <a:pt x="151" y="113"/>
                    <a:pt x="152" y="111"/>
                    <a:pt x="155" y="107"/>
                  </a:cubicBezTo>
                  <a:cubicBezTo>
                    <a:pt x="155" y="106"/>
                    <a:pt x="157" y="103"/>
                    <a:pt x="157" y="101"/>
                  </a:cubicBezTo>
                  <a:cubicBezTo>
                    <a:pt x="158" y="97"/>
                    <a:pt x="161" y="89"/>
                    <a:pt x="156" y="88"/>
                  </a:cubicBezTo>
                  <a:close/>
                  <a:moveTo>
                    <a:pt x="71" y="19"/>
                  </a:moveTo>
                  <a:cubicBezTo>
                    <a:pt x="71" y="19"/>
                    <a:pt x="69" y="21"/>
                    <a:pt x="69" y="22"/>
                  </a:cubicBezTo>
                  <a:cubicBezTo>
                    <a:pt x="68" y="26"/>
                    <a:pt x="67" y="31"/>
                    <a:pt x="66" y="35"/>
                  </a:cubicBezTo>
                  <a:cubicBezTo>
                    <a:pt x="66" y="39"/>
                    <a:pt x="64" y="40"/>
                    <a:pt x="65" y="43"/>
                  </a:cubicBezTo>
                  <a:cubicBezTo>
                    <a:pt x="65" y="43"/>
                    <a:pt x="65" y="46"/>
                    <a:pt x="66" y="46"/>
                  </a:cubicBezTo>
                  <a:cubicBezTo>
                    <a:pt x="70" y="44"/>
                    <a:pt x="72" y="43"/>
                    <a:pt x="74" y="39"/>
                  </a:cubicBezTo>
                  <a:cubicBezTo>
                    <a:pt x="75" y="38"/>
                    <a:pt x="79" y="36"/>
                    <a:pt x="78" y="34"/>
                  </a:cubicBezTo>
                  <a:cubicBezTo>
                    <a:pt x="78" y="32"/>
                    <a:pt x="77" y="30"/>
                    <a:pt x="76" y="28"/>
                  </a:cubicBezTo>
                  <a:cubicBezTo>
                    <a:pt x="74" y="25"/>
                    <a:pt x="75" y="20"/>
                    <a:pt x="71" y="19"/>
                  </a:cubicBezTo>
                  <a:close/>
                  <a:moveTo>
                    <a:pt x="69" y="1"/>
                  </a:moveTo>
                  <a:cubicBezTo>
                    <a:pt x="73" y="0"/>
                    <a:pt x="75" y="3"/>
                    <a:pt x="76" y="7"/>
                  </a:cubicBezTo>
                  <a:cubicBezTo>
                    <a:pt x="76" y="8"/>
                    <a:pt x="78" y="12"/>
                    <a:pt x="78" y="13"/>
                  </a:cubicBezTo>
                  <a:cubicBezTo>
                    <a:pt x="79" y="16"/>
                    <a:pt x="81" y="19"/>
                    <a:pt x="83" y="22"/>
                  </a:cubicBezTo>
                  <a:cubicBezTo>
                    <a:pt x="87" y="27"/>
                    <a:pt x="94" y="26"/>
                    <a:pt x="95" y="33"/>
                  </a:cubicBezTo>
                  <a:cubicBezTo>
                    <a:pt x="96" y="38"/>
                    <a:pt x="92" y="38"/>
                    <a:pt x="90" y="40"/>
                  </a:cubicBezTo>
                  <a:cubicBezTo>
                    <a:pt x="88" y="41"/>
                    <a:pt x="83" y="47"/>
                    <a:pt x="82" y="49"/>
                  </a:cubicBezTo>
                  <a:cubicBezTo>
                    <a:pt x="79" y="52"/>
                    <a:pt x="76" y="55"/>
                    <a:pt x="74" y="58"/>
                  </a:cubicBezTo>
                  <a:cubicBezTo>
                    <a:pt x="72" y="60"/>
                    <a:pt x="70" y="62"/>
                    <a:pt x="68" y="63"/>
                  </a:cubicBezTo>
                  <a:cubicBezTo>
                    <a:pt x="66" y="65"/>
                    <a:pt x="66" y="65"/>
                    <a:pt x="63" y="67"/>
                  </a:cubicBezTo>
                  <a:cubicBezTo>
                    <a:pt x="61" y="69"/>
                    <a:pt x="60" y="71"/>
                    <a:pt x="60" y="73"/>
                  </a:cubicBezTo>
                  <a:cubicBezTo>
                    <a:pt x="59" y="79"/>
                    <a:pt x="58" y="83"/>
                    <a:pt x="56" y="87"/>
                  </a:cubicBezTo>
                  <a:cubicBezTo>
                    <a:pt x="56" y="88"/>
                    <a:pt x="54" y="97"/>
                    <a:pt x="55" y="97"/>
                  </a:cubicBezTo>
                  <a:cubicBezTo>
                    <a:pt x="59" y="97"/>
                    <a:pt x="64" y="93"/>
                    <a:pt x="67" y="91"/>
                  </a:cubicBezTo>
                  <a:cubicBezTo>
                    <a:pt x="71" y="87"/>
                    <a:pt x="76" y="84"/>
                    <a:pt x="81" y="81"/>
                  </a:cubicBezTo>
                  <a:cubicBezTo>
                    <a:pt x="85" y="78"/>
                    <a:pt x="87" y="76"/>
                    <a:pt x="91" y="73"/>
                  </a:cubicBezTo>
                  <a:cubicBezTo>
                    <a:pt x="92" y="72"/>
                    <a:pt x="95" y="70"/>
                    <a:pt x="96" y="69"/>
                  </a:cubicBezTo>
                  <a:cubicBezTo>
                    <a:pt x="98" y="68"/>
                    <a:pt x="101" y="65"/>
                    <a:pt x="103" y="64"/>
                  </a:cubicBezTo>
                  <a:cubicBezTo>
                    <a:pt x="106" y="62"/>
                    <a:pt x="110" y="61"/>
                    <a:pt x="113" y="58"/>
                  </a:cubicBezTo>
                  <a:cubicBezTo>
                    <a:pt x="114" y="56"/>
                    <a:pt x="119" y="52"/>
                    <a:pt x="119" y="51"/>
                  </a:cubicBezTo>
                  <a:cubicBezTo>
                    <a:pt x="122" y="41"/>
                    <a:pt x="123" y="29"/>
                    <a:pt x="123" y="19"/>
                  </a:cubicBezTo>
                  <a:cubicBezTo>
                    <a:pt x="123" y="17"/>
                    <a:pt x="123" y="14"/>
                    <a:pt x="123" y="12"/>
                  </a:cubicBezTo>
                  <a:cubicBezTo>
                    <a:pt x="123" y="10"/>
                    <a:pt x="123" y="7"/>
                    <a:pt x="123" y="4"/>
                  </a:cubicBezTo>
                  <a:cubicBezTo>
                    <a:pt x="124" y="3"/>
                    <a:pt x="125" y="3"/>
                    <a:pt x="125" y="2"/>
                  </a:cubicBezTo>
                  <a:cubicBezTo>
                    <a:pt x="125" y="2"/>
                    <a:pt x="126" y="1"/>
                    <a:pt x="127" y="1"/>
                  </a:cubicBezTo>
                  <a:cubicBezTo>
                    <a:pt x="131" y="1"/>
                    <a:pt x="134" y="6"/>
                    <a:pt x="136" y="8"/>
                  </a:cubicBezTo>
                  <a:cubicBezTo>
                    <a:pt x="137" y="10"/>
                    <a:pt x="141" y="15"/>
                    <a:pt x="140" y="18"/>
                  </a:cubicBezTo>
                  <a:cubicBezTo>
                    <a:pt x="139" y="19"/>
                    <a:pt x="138" y="22"/>
                    <a:pt x="138" y="23"/>
                  </a:cubicBezTo>
                  <a:cubicBezTo>
                    <a:pt x="138" y="25"/>
                    <a:pt x="137" y="26"/>
                    <a:pt x="137" y="28"/>
                  </a:cubicBezTo>
                  <a:cubicBezTo>
                    <a:pt x="136" y="33"/>
                    <a:pt x="135" y="40"/>
                    <a:pt x="139" y="39"/>
                  </a:cubicBezTo>
                  <a:cubicBezTo>
                    <a:pt x="142" y="39"/>
                    <a:pt x="145" y="35"/>
                    <a:pt x="147" y="33"/>
                  </a:cubicBezTo>
                  <a:cubicBezTo>
                    <a:pt x="149" y="30"/>
                    <a:pt x="151" y="29"/>
                    <a:pt x="153" y="27"/>
                  </a:cubicBezTo>
                  <a:cubicBezTo>
                    <a:pt x="154" y="25"/>
                    <a:pt x="155" y="20"/>
                    <a:pt x="157" y="21"/>
                  </a:cubicBezTo>
                  <a:cubicBezTo>
                    <a:pt x="163" y="23"/>
                    <a:pt x="157" y="32"/>
                    <a:pt x="155" y="35"/>
                  </a:cubicBezTo>
                  <a:cubicBezTo>
                    <a:pt x="154" y="39"/>
                    <a:pt x="152" y="42"/>
                    <a:pt x="150" y="46"/>
                  </a:cubicBezTo>
                  <a:cubicBezTo>
                    <a:pt x="148" y="48"/>
                    <a:pt x="144" y="52"/>
                    <a:pt x="142" y="54"/>
                  </a:cubicBezTo>
                  <a:cubicBezTo>
                    <a:pt x="139" y="56"/>
                    <a:pt x="138" y="55"/>
                    <a:pt x="135" y="58"/>
                  </a:cubicBezTo>
                  <a:cubicBezTo>
                    <a:pt x="134" y="60"/>
                    <a:pt x="131" y="62"/>
                    <a:pt x="130" y="65"/>
                  </a:cubicBezTo>
                  <a:cubicBezTo>
                    <a:pt x="129" y="68"/>
                    <a:pt x="128" y="70"/>
                    <a:pt x="126" y="73"/>
                  </a:cubicBezTo>
                  <a:cubicBezTo>
                    <a:pt x="125" y="75"/>
                    <a:pt x="124" y="78"/>
                    <a:pt x="122" y="80"/>
                  </a:cubicBezTo>
                  <a:cubicBezTo>
                    <a:pt x="120" y="83"/>
                    <a:pt x="111" y="94"/>
                    <a:pt x="113" y="97"/>
                  </a:cubicBezTo>
                  <a:cubicBezTo>
                    <a:pt x="114" y="98"/>
                    <a:pt x="116" y="99"/>
                    <a:pt x="118" y="98"/>
                  </a:cubicBezTo>
                  <a:cubicBezTo>
                    <a:pt x="122" y="97"/>
                    <a:pt x="126" y="92"/>
                    <a:pt x="129" y="90"/>
                  </a:cubicBezTo>
                  <a:cubicBezTo>
                    <a:pt x="131" y="88"/>
                    <a:pt x="134" y="87"/>
                    <a:pt x="137" y="85"/>
                  </a:cubicBezTo>
                  <a:cubicBezTo>
                    <a:pt x="141" y="84"/>
                    <a:pt x="145" y="81"/>
                    <a:pt x="149" y="80"/>
                  </a:cubicBezTo>
                  <a:cubicBezTo>
                    <a:pt x="153" y="79"/>
                    <a:pt x="157" y="77"/>
                    <a:pt x="159" y="77"/>
                  </a:cubicBezTo>
                  <a:cubicBezTo>
                    <a:pt x="161" y="77"/>
                    <a:pt x="163" y="79"/>
                    <a:pt x="165" y="79"/>
                  </a:cubicBezTo>
                  <a:cubicBezTo>
                    <a:pt x="167" y="81"/>
                    <a:pt x="168" y="82"/>
                    <a:pt x="169" y="84"/>
                  </a:cubicBezTo>
                  <a:cubicBezTo>
                    <a:pt x="174" y="91"/>
                    <a:pt x="165" y="105"/>
                    <a:pt x="163" y="111"/>
                  </a:cubicBezTo>
                  <a:cubicBezTo>
                    <a:pt x="162" y="112"/>
                    <a:pt x="157" y="118"/>
                    <a:pt x="158" y="119"/>
                  </a:cubicBezTo>
                  <a:cubicBezTo>
                    <a:pt x="162" y="124"/>
                    <a:pt x="172" y="131"/>
                    <a:pt x="178" y="135"/>
                  </a:cubicBezTo>
                  <a:cubicBezTo>
                    <a:pt x="182" y="138"/>
                    <a:pt x="187" y="142"/>
                    <a:pt x="191" y="144"/>
                  </a:cubicBezTo>
                  <a:cubicBezTo>
                    <a:pt x="193" y="146"/>
                    <a:pt x="194" y="147"/>
                    <a:pt x="196" y="148"/>
                  </a:cubicBezTo>
                  <a:cubicBezTo>
                    <a:pt x="200" y="151"/>
                    <a:pt x="201" y="151"/>
                    <a:pt x="204" y="155"/>
                  </a:cubicBezTo>
                  <a:cubicBezTo>
                    <a:pt x="206" y="158"/>
                    <a:pt x="208" y="162"/>
                    <a:pt x="210" y="167"/>
                  </a:cubicBezTo>
                  <a:cubicBezTo>
                    <a:pt x="210" y="169"/>
                    <a:pt x="212" y="172"/>
                    <a:pt x="211" y="174"/>
                  </a:cubicBezTo>
                  <a:cubicBezTo>
                    <a:pt x="209" y="175"/>
                    <a:pt x="203" y="180"/>
                    <a:pt x="200" y="177"/>
                  </a:cubicBezTo>
                  <a:cubicBezTo>
                    <a:pt x="197" y="175"/>
                    <a:pt x="196" y="174"/>
                    <a:pt x="193" y="172"/>
                  </a:cubicBezTo>
                  <a:cubicBezTo>
                    <a:pt x="190" y="169"/>
                    <a:pt x="188" y="166"/>
                    <a:pt x="185" y="163"/>
                  </a:cubicBezTo>
                  <a:cubicBezTo>
                    <a:pt x="183" y="161"/>
                    <a:pt x="179" y="155"/>
                    <a:pt x="177" y="153"/>
                  </a:cubicBezTo>
                  <a:cubicBezTo>
                    <a:pt x="172" y="147"/>
                    <a:pt x="167" y="142"/>
                    <a:pt x="162" y="137"/>
                  </a:cubicBezTo>
                  <a:cubicBezTo>
                    <a:pt x="159" y="135"/>
                    <a:pt x="154" y="129"/>
                    <a:pt x="151" y="129"/>
                  </a:cubicBezTo>
                  <a:cubicBezTo>
                    <a:pt x="149" y="129"/>
                    <a:pt x="146" y="133"/>
                    <a:pt x="144" y="135"/>
                  </a:cubicBezTo>
                  <a:cubicBezTo>
                    <a:pt x="140" y="139"/>
                    <a:pt x="136" y="142"/>
                    <a:pt x="133" y="146"/>
                  </a:cubicBezTo>
                  <a:cubicBezTo>
                    <a:pt x="131" y="148"/>
                    <a:pt x="129" y="150"/>
                    <a:pt x="127" y="152"/>
                  </a:cubicBezTo>
                  <a:cubicBezTo>
                    <a:pt x="122" y="157"/>
                    <a:pt x="114" y="162"/>
                    <a:pt x="106" y="163"/>
                  </a:cubicBezTo>
                  <a:cubicBezTo>
                    <a:pt x="102" y="164"/>
                    <a:pt x="100" y="159"/>
                    <a:pt x="99" y="157"/>
                  </a:cubicBezTo>
                  <a:cubicBezTo>
                    <a:pt x="94" y="151"/>
                    <a:pt x="92" y="145"/>
                    <a:pt x="89" y="138"/>
                  </a:cubicBezTo>
                  <a:cubicBezTo>
                    <a:pt x="87" y="134"/>
                    <a:pt x="86" y="125"/>
                    <a:pt x="88" y="124"/>
                  </a:cubicBezTo>
                  <a:cubicBezTo>
                    <a:pt x="90" y="123"/>
                    <a:pt x="91" y="127"/>
                    <a:pt x="92" y="128"/>
                  </a:cubicBezTo>
                  <a:cubicBezTo>
                    <a:pt x="95" y="131"/>
                    <a:pt x="96" y="133"/>
                    <a:pt x="98" y="137"/>
                  </a:cubicBezTo>
                  <a:cubicBezTo>
                    <a:pt x="100" y="140"/>
                    <a:pt x="102" y="142"/>
                    <a:pt x="105" y="144"/>
                  </a:cubicBezTo>
                  <a:cubicBezTo>
                    <a:pt x="117" y="152"/>
                    <a:pt x="129" y="138"/>
                    <a:pt x="134" y="132"/>
                  </a:cubicBezTo>
                  <a:cubicBezTo>
                    <a:pt x="135" y="130"/>
                    <a:pt x="142" y="124"/>
                    <a:pt x="142" y="122"/>
                  </a:cubicBezTo>
                  <a:cubicBezTo>
                    <a:pt x="141" y="119"/>
                    <a:pt x="124" y="111"/>
                    <a:pt x="117" y="110"/>
                  </a:cubicBezTo>
                  <a:cubicBezTo>
                    <a:pt x="111" y="109"/>
                    <a:pt x="99" y="111"/>
                    <a:pt x="100" y="105"/>
                  </a:cubicBezTo>
                  <a:cubicBezTo>
                    <a:pt x="100" y="102"/>
                    <a:pt x="103" y="99"/>
                    <a:pt x="105" y="97"/>
                  </a:cubicBezTo>
                  <a:cubicBezTo>
                    <a:pt x="107" y="94"/>
                    <a:pt x="109" y="88"/>
                    <a:pt x="111" y="85"/>
                  </a:cubicBezTo>
                  <a:cubicBezTo>
                    <a:pt x="112" y="82"/>
                    <a:pt x="114" y="79"/>
                    <a:pt x="113" y="76"/>
                  </a:cubicBezTo>
                  <a:cubicBezTo>
                    <a:pt x="113" y="76"/>
                    <a:pt x="112" y="75"/>
                    <a:pt x="111" y="75"/>
                  </a:cubicBezTo>
                  <a:cubicBezTo>
                    <a:pt x="110" y="75"/>
                    <a:pt x="110" y="75"/>
                    <a:pt x="108" y="76"/>
                  </a:cubicBezTo>
                  <a:cubicBezTo>
                    <a:pt x="103" y="79"/>
                    <a:pt x="99" y="81"/>
                    <a:pt x="95" y="84"/>
                  </a:cubicBezTo>
                  <a:cubicBezTo>
                    <a:pt x="91" y="87"/>
                    <a:pt x="86" y="91"/>
                    <a:pt x="82" y="93"/>
                  </a:cubicBezTo>
                  <a:cubicBezTo>
                    <a:pt x="78" y="96"/>
                    <a:pt x="73" y="98"/>
                    <a:pt x="68" y="101"/>
                  </a:cubicBezTo>
                  <a:cubicBezTo>
                    <a:pt x="66" y="103"/>
                    <a:pt x="65" y="104"/>
                    <a:pt x="63" y="106"/>
                  </a:cubicBezTo>
                  <a:cubicBezTo>
                    <a:pt x="59" y="108"/>
                    <a:pt x="59" y="110"/>
                    <a:pt x="53" y="114"/>
                  </a:cubicBezTo>
                  <a:cubicBezTo>
                    <a:pt x="52" y="114"/>
                    <a:pt x="50" y="124"/>
                    <a:pt x="50" y="125"/>
                  </a:cubicBezTo>
                  <a:cubicBezTo>
                    <a:pt x="49" y="135"/>
                    <a:pt x="49" y="145"/>
                    <a:pt x="49" y="155"/>
                  </a:cubicBezTo>
                  <a:cubicBezTo>
                    <a:pt x="49" y="157"/>
                    <a:pt x="49" y="165"/>
                    <a:pt x="49" y="168"/>
                  </a:cubicBezTo>
                  <a:cubicBezTo>
                    <a:pt x="49" y="169"/>
                    <a:pt x="49" y="176"/>
                    <a:pt x="47" y="178"/>
                  </a:cubicBezTo>
                  <a:cubicBezTo>
                    <a:pt x="46" y="180"/>
                    <a:pt x="43" y="181"/>
                    <a:pt x="42" y="182"/>
                  </a:cubicBezTo>
                  <a:cubicBezTo>
                    <a:pt x="40" y="182"/>
                    <a:pt x="38" y="182"/>
                    <a:pt x="36" y="182"/>
                  </a:cubicBezTo>
                  <a:cubicBezTo>
                    <a:pt x="34" y="180"/>
                    <a:pt x="32" y="179"/>
                    <a:pt x="31" y="176"/>
                  </a:cubicBezTo>
                  <a:cubicBezTo>
                    <a:pt x="29" y="172"/>
                    <a:pt x="28" y="167"/>
                    <a:pt x="27" y="163"/>
                  </a:cubicBezTo>
                  <a:cubicBezTo>
                    <a:pt x="27" y="162"/>
                    <a:pt x="26" y="154"/>
                    <a:pt x="23" y="152"/>
                  </a:cubicBezTo>
                  <a:cubicBezTo>
                    <a:pt x="22" y="151"/>
                    <a:pt x="22" y="147"/>
                    <a:pt x="24" y="147"/>
                  </a:cubicBezTo>
                  <a:cubicBezTo>
                    <a:pt x="25" y="147"/>
                    <a:pt x="34" y="156"/>
                    <a:pt x="36" y="154"/>
                  </a:cubicBezTo>
                  <a:cubicBezTo>
                    <a:pt x="37" y="153"/>
                    <a:pt x="37" y="150"/>
                    <a:pt x="37" y="147"/>
                  </a:cubicBezTo>
                  <a:cubicBezTo>
                    <a:pt x="39" y="142"/>
                    <a:pt x="39" y="137"/>
                    <a:pt x="39" y="132"/>
                  </a:cubicBezTo>
                  <a:cubicBezTo>
                    <a:pt x="40" y="130"/>
                    <a:pt x="40" y="125"/>
                    <a:pt x="39" y="124"/>
                  </a:cubicBezTo>
                  <a:cubicBezTo>
                    <a:pt x="38" y="124"/>
                    <a:pt x="37" y="125"/>
                    <a:pt x="37" y="125"/>
                  </a:cubicBezTo>
                  <a:cubicBezTo>
                    <a:pt x="35" y="127"/>
                    <a:pt x="33" y="129"/>
                    <a:pt x="31" y="131"/>
                  </a:cubicBezTo>
                  <a:cubicBezTo>
                    <a:pt x="30" y="133"/>
                    <a:pt x="28" y="135"/>
                    <a:pt x="26" y="137"/>
                  </a:cubicBezTo>
                  <a:cubicBezTo>
                    <a:pt x="22" y="141"/>
                    <a:pt x="19" y="142"/>
                    <a:pt x="15" y="144"/>
                  </a:cubicBezTo>
                  <a:cubicBezTo>
                    <a:pt x="14" y="145"/>
                    <a:pt x="7" y="148"/>
                    <a:pt x="6" y="147"/>
                  </a:cubicBezTo>
                  <a:cubicBezTo>
                    <a:pt x="5" y="147"/>
                    <a:pt x="3" y="146"/>
                    <a:pt x="3" y="146"/>
                  </a:cubicBezTo>
                  <a:cubicBezTo>
                    <a:pt x="2" y="145"/>
                    <a:pt x="2" y="144"/>
                    <a:pt x="1" y="142"/>
                  </a:cubicBezTo>
                  <a:cubicBezTo>
                    <a:pt x="0" y="140"/>
                    <a:pt x="2" y="136"/>
                    <a:pt x="4" y="134"/>
                  </a:cubicBezTo>
                  <a:cubicBezTo>
                    <a:pt x="6" y="132"/>
                    <a:pt x="9" y="129"/>
                    <a:pt x="11" y="127"/>
                  </a:cubicBezTo>
                  <a:cubicBezTo>
                    <a:pt x="17" y="123"/>
                    <a:pt x="22" y="121"/>
                    <a:pt x="29" y="116"/>
                  </a:cubicBezTo>
                  <a:cubicBezTo>
                    <a:pt x="31" y="114"/>
                    <a:pt x="33" y="112"/>
                    <a:pt x="35" y="111"/>
                  </a:cubicBezTo>
                  <a:cubicBezTo>
                    <a:pt x="38" y="109"/>
                    <a:pt x="43" y="104"/>
                    <a:pt x="45" y="101"/>
                  </a:cubicBezTo>
                  <a:cubicBezTo>
                    <a:pt x="46" y="99"/>
                    <a:pt x="49" y="85"/>
                    <a:pt x="49" y="82"/>
                  </a:cubicBezTo>
                  <a:cubicBezTo>
                    <a:pt x="49" y="80"/>
                    <a:pt x="50" y="77"/>
                    <a:pt x="49" y="76"/>
                  </a:cubicBezTo>
                  <a:cubicBezTo>
                    <a:pt x="48" y="75"/>
                    <a:pt x="47" y="76"/>
                    <a:pt x="46" y="77"/>
                  </a:cubicBezTo>
                  <a:cubicBezTo>
                    <a:pt x="43" y="79"/>
                    <a:pt x="35" y="83"/>
                    <a:pt x="33" y="84"/>
                  </a:cubicBezTo>
                  <a:cubicBezTo>
                    <a:pt x="27" y="85"/>
                    <a:pt x="22" y="89"/>
                    <a:pt x="17" y="83"/>
                  </a:cubicBezTo>
                  <a:cubicBezTo>
                    <a:pt x="13" y="78"/>
                    <a:pt x="19" y="74"/>
                    <a:pt x="22" y="72"/>
                  </a:cubicBezTo>
                  <a:cubicBezTo>
                    <a:pt x="25" y="70"/>
                    <a:pt x="30" y="69"/>
                    <a:pt x="34" y="67"/>
                  </a:cubicBezTo>
                  <a:cubicBezTo>
                    <a:pt x="36" y="66"/>
                    <a:pt x="39" y="64"/>
                    <a:pt x="41" y="63"/>
                  </a:cubicBezTo>
                  <a:cubicBezTo>
                    <a:pt x="45" y="60"/>
                    <a:pt x="48" y="59"/>
                    <a:pt x="51" y="55"/>
                  </a:cubicBezTo>
                  <a:cubicBezTo>
                    <a:pt x="51" y="54"/>
                    <a:pt x="53" y="53"/>
                    <a:pt x="54" y="52"/>
                  </a:cubicBezTo>
                  <a:cubicBezTo>
                    <a:pt x="55" y="50"/>
                    <a:pt x="55" y="49"/>
                    <a:pt x="55" y="48"/>
                  </a:cubicBezTo>
                  <a:cubicBezTo>
                    <a:pt x="56" y="44"/>
                    <a:pt x="56" y="42"/>
                    <a:pt x="57" y="38"/>
                  </a:cubicBezTo>
                  <a:cubicBezTo>
                    <a:pt x="59" y="32"/>
                    <a:pt x="60" y="28"/>
                    <a:pt x="61" y="24"/>
                  </a:cubicBezTo>
                  <a:cubicBezTo>
                    <a:pt x="62" y="18"/>
                    <a:pt x="63" y="17"/>
                    <a:pt x="65" y="12"/>
                  </a:cubicBezTo>
                  <a:cubicBezTo>
                    <a:pt x="67" y="7"/>
                    <a:pt x="65" y="2"/>
                    <a:pt x="6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77C2E220-6289-438E-A80F-C49328837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3771" y="3259931"/>
              <a:ext cx="730250" cy="1004888"/>
            </a:xfrm>
            <a:custGeom>
              <a:avLst/>
              <a:gdLst>
                <a:gd name="T0" fmla="*/ 142 w 177"/>
                <a:gd name="T1" fmla="*/ 118 h 244"/>
                <a:gd name="T2" fmla="*/ 131 w 177"/>
                <a:gd name="T3" fmla="*/ 140 h 244"/>
                <a:gd name="T4" fmla="*/ 124 w 177"/>
                <a:gd name="T5" fmla="*/ 139 h 244"/>
                <a:gd name="T6" fmla="*/ 127 w 177"/>
                <a:gd name="T7" fmla="*/ 113 h 244"/>
                <a:gd name="T8" fmla="*/ 120 w 177"/>
                <a:gd name="T9" fmla="*/ 148 h 244"/>
                <a:gd name="T10" fmla="*/ 116 w 177"/>
                <a:gd name="T11" fmla="*/ 195 h 244"/>
                <a:gd name="T12" fmla="*/ 109 w 177"/>
                <a:gd name="T13" fmla="*/ 225 h 244"/>
                <a:gd name="T14" fmla="*/ 84 w 177"/>
                <a:gd name="T15" fmla="*/ 222 h 244"/>
                <a:gd name="T16" fmla="*/ 96 w 177"/>
                <a:gd name="T17" fmla="*/ 224 h 244"/>
                <a:gd name="T18" fmla="*/ 108 w 177"/>
                <a:gd name="T19" fmla="*/ 158 h 244"/>
                <a:gd name="T20" fmla="*/ 110 w 177"/>
                <a:gd name="T21" fmla="*/ 137 h 244"/>
                <a:gd name="T22" fmla="*/ 98 w 177"/>
                <a:gd name="T23" fmla="*/ 158 h 244"/>
                <a:gd name="T24" fmla="*/ 75 w 177"/>
                <a:gd name="T25" fmla="*/ 171 h 244"/>
                <a:gd name="T26" fmla="*/ 85 w 177"/>
                <a:gd name="T27" fmla="*/ 135 h 244"/>
                <a:gd name="T28" fmla="*/ 75 w 177"/>
                <a:gd name="T29" fmla="*/ 152 h 244"/>
                <a:gd name="T30" fmla="*/ 60 w 177"/>
                <a:gd name="T31" fmla="*/ 173 h 244"/>
                <a:gd name="T32" fmla="*/ 68 w 177"/>
                <a:gd name="T33" fmla="*/ 147 h 244"/>
                <a:gd name="T34" fmla="*/ 96 w 177"/>
                <a:gd name="T35" fmla="*/ 137 h 244"/>
                <a:gd name="T36" fmla="*/ 109 w 177"/>
                <a:gd name="T37" fmla="*/ 124 h 244"/>
                <a:gd name="T38" fmla="*/ 120 w 177"/>
                <a:gd name="T39" fmla="*/ 106 h 244"/>
                <a:gd name="T40" fmla="*/ 118 w 177"/>
                <a:gd name="T41" fmla="*/ 94 h 244"/>
                <a:gd name="T42" fmla="*/ 115 w 177"/>
                <a:gd name="T43" fmla="*/ 90 h 244"/>
                <a:gd name="T44" fmla="*/ 155 w 177"/>
                <a:gd name="T45" fmla="*/ 49 h 244"/>
                <a:gd name="T46" fmla="*/ 112 w 177"/>
                <a:gd name="T47" fmla="*/ 82 h 244"/>
                <a:gd name="T48" fmla="*/ 146 w 177"/>
                <a:gd name="T49" fmla="*/ 71 h 244"/>
                <a:gd name="T50" fmla="*/ 156 w 177"/>
                <a:gd name="T51" fmla="*/ 74 h 244"/>
                <a:gd name="T52" fmla="*/ 151 w 177"/>
                <a:gd name="T53" fmla="*/ 144 h 244"/>
                <a:gd name="T54" fmla="*/ 150 w 177"/>
                <a:gd name="T55" fmla="*/ 189 h 244"/>
                <a:gd name="T56" fmla="*/ 122 w 177"/>
                <a:gd name="T57" fmla="*/ 182 h 244"/>
                <a:gd name="T58" fmla="*/ 136 w 177"/>
                <a:gd name="T59" fmla="*/ 200 h 244"/>
                <a:gd name="T60" fmla="*/ 163 w 177"/>
                <a:gd name="T61" fmla="*/ 221 h 244"/>
                <a:gd name="T62" fmla="*/ 165 w 177"/>
                <a:gd name="T63" fmla="*/ 189 h 244"/>
                <a:gd name="T64" fmla="*/ 165 w 177"/>
                <a:gd name="T65" fmla="*/ 117 h 244"/>
                <a:gd name="T66" fmla="*/ 176 w 177"/>
                <a:gd name="T67" fmla="*/ 57 h 244"/>
                <a:gd name="T68" fmla="*/ 165 w 177"/>
                <a:gd name="T69" fmla="*/ 43 h 244"/>
                <a:gd name="T70" fmla="*/ 97 w 177"/>
                <a:gd name="T71" fmla="*/ 59 h 244"/>
                <a:gd name="T72" fmla="*/ 102 w 177"/>
                <a:gd name="T73" fmla="*/ 63 h 244"/>
                <a:gd name="T74" fmla="*/ 102 w 177"/>
                <a:gd name="T75" fmla="*/ 41 h 244"/>
                <a:gd name="T76" fmla="*/ 90 w 177"/>
                <a:gd name="T77" fmla="*/ 18 h 244"/>
                <a:gd name="T78" fmla="*/ 75 w 177"/>
                <a:gd name="T79" fmla="*/ 73 h 244"/>
                <a:gd name="T80" fmla="*/ 53 w 177"/>
                <a:gd name="T81" fmla="*/ 95 h 244"/>
                <a:gd name="T82" fmla="*/ 33 w 177"/>
                <a:gd name="T83" fmla="*/ 145 h 244"/>
                <a:gd name="T84" fmla="*/ 20 w 177"/>
                <a:gd name="T85" fmla="*/ 172 h 244"/>
                <a:gd name="T86" fmla="*/ 10 w 177"/>
                <a:gd name="T87" fmla="*/ 127 h 244"/>
                <a:gd name="T88" fmla="*/ 5 w 177"/>
                <a:gd name="T89" fmla="*/ 155 h 244"/>
                <a:gd name="T90" fmla="*/ 3 w 177"/>
                <a:gd name="T91" fmla="*/ 194 h 244"/>
                <a:gd name="T92" fmla="*/ 1 w 177"/>
                <a:gd name="T93" fmla="*/ 218 h 244"/>
                <a:gd name="T94" fmla="*/ 10 w 177"/>
                <a:gd name="T95" fmla="*/ 231 h 244"/>
                <a:gd name="T96" fmla="*/ 24 w 177"/>
                <a:gd name="T97" fmla="*/ 210 h 244"/>
                <a:gd name="T98" fmla="*/ 30 w 177"/>
                <a:gd name="T99" fmla="*/ 190 h 244"/>
                <a:gd name="T100" fmla="*/ 39 w 177"/>
                <a:gd name="T101" fmla="*/ 156 h 244"/>
                <a:gd name="T102" fmla="*/ 48 w 177"/>
                <a:gd name="T103" fmla="*/ 118 h 244"/>
                <a:gd name="T104" fmla="*/ 71 w 177"/>
                <a:gd name="T105" fmla="*/ 111 h 244"/>
                <a:gd name="T106" fmla="*/ 70 w 177"/>
                <a:gd name="T107" fmla="*/ 125 h 244"/>
                <a:gd name="T108" fmla="*/ 87 w 177"/>
                <a:gd name="T109" fmla="*/ 94 h 244"/>
                <a:gd name="T110" fmla="*/ 103 w 177"/>
                <a:gd name="T111" fmla="*/ 82 h 244"/>
                <a:gd name="T112" fmla="*/ 124 w 177"/>
                <a:gd name="T113" fmla="*/ 54 h 244"/>
                <a:gd name="T114" fmla="*/ 109 w 177"/>
                <a:gd name="T115" fmla="*/ 41 h 244"/>
                <a:gd name="T116" fmla="*/ 91 w 177"/>
                <a:gd name="T117" fmla="*/ 18 h 244"/>
                <a:gd name="T118" fmla="*/ 40 w 177"/>
                <a:gd name="T119" fmla="*/ 13 h 244"/>
                <a:gd name="T120" fmla="*/ 27 w 177"/>
                <a:gd name="T121" fmla="*/ 65 h 244"/>
                <a:gd name="T122" fmla="*/ 34 w 177"/>
                <a:gd name="T123" fmla="*/ 47 h 244"/>
                <a:gd name="T124" fmla="*/ 26 w 177"/>
                <a:gd name="T125" fmla="*/ 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7" h="244">
                  <a:moveTo>
                    <a:pt x="115" y="90"/>
                  </a:moveTo>
                  <a:cubicBezTo>
                    <a:pt x="126" y="90"/>
                    <a:pt x="137" y="100"/>
                    <a:pt x="140" y="108"/>
                  </a:cubicBezTo>
                  <a:cubicBezTo>
                    <a:pt x="141" y="109"/>
                    <a:pt x="142" y="116"/>
                    <a:pt x="142" y="118"/>
                  </a:cubicBezTo>
                  <a:cubicBezTo>
                    <a:pt x="141" y="121"/>
                    <a:pt x="139" y="123"/>
                    <a:pt x="138" y="126"/>
                  </a:cubicBezTo>
                  <a:cubicBezTo>
                    <a:pt x="137" y="127"/>
                    <a:pt x="135" y="129"/>
                    <a:pt x="135" y="130"/>
                  </a:cubicBezTo>
                  <a:cubicBezTo>
                    <a:pt x="133" y="133"/>
                    <a:pt x="131" y="136"/>
                    <a:pt x="131" y="140"/>
                  </a:cubicBezTo>
                  <a:cubicBezTo>
                    <a:pt x="130" y="144"/>
                    <a:pt x="143" y="154"/>
                    <a:pt x="137" y="157"/>
                  </a:cubicBezTo>
                  <a:cubicBezTo>
                    <a:pt x="135" y="159"/>
                    <a:pt x="133" y="156"/>
                    <a:pt x="131" y="155"/>
                  </a:cubicBezTo>
                  <a:cubicBezTo>
                    <a:pt x="126" y="152"/>
                    <a:pt x="123" y="146"/>
                    <a:pt x="124" y="139"/>
                  </a:cubicBezTo>
                  <a:cubicBezTo>
                    <a:pt x="124" y="138"/>
                    <a:pt x="124" y="137"/>
                    <a:pt x="124" y="135"/>
                  </a:cubicBezTo>
                  <a:cubicBezTo>
                    <a:pt x="125" y="129"/>
                    <a:pt x="129" y="122"/>
                    <a:pt x="127" y="114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24" y="113"/>
                    <a:pt x="124" y="119"/>
                    <a:pt x="124" y="122"/>
                  </a:cubicBezTo>
                  <a:cubicBezTo>
                    <a:pt x="123" y="127"/>
                    <a:pt x="122" y="133"/>
                    <a:pt x="121" y="137"/>
                  </a:cubicBezTo>
                  <a:cubicBezTo>
                    <a:pt x="121" y="141"/>
                    <a:pt x="121" y="144"/>
                    <a:pt x="120" y="148"/>
                  </a:cubicBezTo>
                  <a:cubicBezTo>
                    <a:pt x="119" y="156"/>
                    <a:pt x="118" y="168"/>
                    <a:pt x="117" y="175"/>
                  </a:cubicBezTo>
                  <a:cubicBezTo>
                    <a:pt x="117" y="178"/>
                    <a:pt x="117" y="181"/>
                    <a:pt x="117" y="183"/>
                  </a:cubicBezTo>
                  <a:cubicBezTo>
                    <a:pt x="117" y="187"/>
                    <a:pt x="117" y="192"/>
                    <a:pt x="116" y="195"/>
                  </a:cubicBezTo>
                  <a:cubicBezTo>
                    <a:pt x="116" y="197"/>
                    <a:pt x="116" y="200"/>
                    <a:pt x="115" y="202"/>
                  </a:cubicBezTo>
                  <a:cubicBezTo>
                    <a:pt x="114" y="207"/>
                    <a:pt x="114" y="213"/>
                    <a:pt x="112" y="218"/>
                  </a:cubicBezTo>
                  <a:cubicBezTo>
                    <a:pt x="111" y="220"/>
                    <a:pt x="110" y="223"/>
                    <a:pt x="109" y="225"/>
                  </a:cubicBezTo>
                  <a:cubicBezTo>
                    <a:pt x="106" y="231"/>
                    <a:pt x="105" y="239"/>
                    <a:pt x="98" y="242"/>
                  </a:cubicBezTo>
                  <a:cubicBezTo>
                    <a:pt x="92" y="244"/>
                    <a:pt x="89" y="231"/>
                    <a:pt x="87" y="228"/>
                  </a:cubicBezTo>
                  <a:cubicBezTo>
                    <a:pt x="86" y="226"/>
                    <a:pt x="83" y="223"/>
                    <a:pt x="84" y="222"/>
                  </a:cubicBezTo>
                  <a:cubicBezTo>
                    <a:pt x="84" y="222"/>
                    <a:pt x="84" y="221"/>
                    <a:pt x="84" y="221"/>
                  </a:cubicBezTo>
                  <a:cubicBezTo>
                    <a:pt x="84" y="221"/>
                    <a:pt x="85" y="221"/>
                    <a:pt x="85" y="221"/>
                  </a:cubicBezTo>
                  <a:cubicBezTo>
                    <a:pt x="88" y="222"/>
                    <a:pt x="92" y="227"/>
                    <a:pt x="96" y="224"/>
                  </a:cubicBezTo>
                  <a:cubicBezTo>
                    <a:pt x="99" y="222"/>
                    <a:pt x="100" y="210"/>
                    <a:pt x="101" y="206"/>
                  </a:cubicBezTo>
                  <a:cubicBezTo>
                    <a:pt x="104" y="196"/>
                    <a:pt x="105" y="183"/>
                    <a:pt x="107" y="172"/>
                  </a:cubicBezTo>
                  <a:cubicBezTo>
                    <a:pt x="107" y="167"/>
                    <a:pt x="107" y="162"/>
                    <a:pt x="108" y="158"/>
                  </a:cubicBezTo>
                  <a:cubicBezTo>
                    <a:pt x="108" y="154"/>
                    <a:pt x="109" y="150"/>
                    <a:pt x="110" y="146"/>
                  </a:cubicBezTo>
                  <a:cubicBezTo>
                    <a:pt x="110" y="144"/>
                    <a:pt x="111" y="140"/>
                    <a:pt x="110" y="137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09" y="137"/>
                    <a:pt x="109" y="137"/>
                    <a:pt x="109" y="137"/>
                  </a:cubicBezTo>
                  <a:cubicBezTo>
                    <a:pt x="107" y="138"/>
                    <a:pt x="104" y="148"/>
                    <a:pt x="103" y="151"/>
                  </a:cubicBezTo>
                  <a:cubicBezTo>
                    <a:pt x="102" y="154"/>
                    <a:pt x="100" y="156"/>
                    <a:pt x="98" y="158"/>
                  </a:cubicBezTo>
                  <a:cubicBezTo>
                    <a:pt x="96" y="162"/>
                    <a:pt x="93" y="166"/>
                    <a:pt x="91" y="171"/>
                  </a:cubicBezTo>
                  <a:cubicBezTo>
                    <a:pt x="90" y="175"/>
                    <a:pt x="90" y="185"/>
                    <a:pt x="85" y="184"/>
                  </a:cubicBezTo>
                  <a:cubicBezTo>
                    <a:pt x="81" y="184"/>
                    <a:pt x="73" y="177"/>
                    <a:pt x="75" y="171"/>
                  </a:cubicBezTo>
                  <a:cubicBezTo>
                    <a:pt x="75" y="169"/>
                    <a:pt x="77" y="167"/>
                    <a:pt x="78" y="164"/>
                  </a:cubicBezTo>
                  <a:cubicBezTo>
                    <a:pt x="80" y="160"/>
                    <a:pt x="82" y="155"/>
                    <a:pt x="84" y="149"/>
                  </a:cubicBezTo>
                  <a:cubicBezTo>
                    <a:pt x="85" y="146"/>
                    <a:pt x="88" y="138"/>
                    <a:pt x="85" y="135"/>
                  </a:cubicBezTo>
                  <a:cubicBezTo>
                    <a:pt x="85" y="134"/>
                    <a:pt x="84" y="134"/>
                    <a:pt x="84" y="135"/>
                  </a:cubicBezTo>
                  <a:cubicBezTo>
                    <a:pt x="80" y="136"/>
                    <a:pt x="79" y="141"/>
                    <a:pt x="78" y="145"/>
                  </a:cubicBezTo>
                  <a:cubicBezTo>
                    <a:pt x="77" y="147"/>
                    <a:pt x="76" y="149"/>
                    <a:pt x="75" y="152"/>
                  </a:cubicBezTo>
                  <a:cubicBezTo>
                    <a:pt x="74" y="154"/>
                    <a:pt x="73" y="155"/>
                    <a:pt x="72" y="157"/>
                  </a:cubicBezTo>
                  <a:cubicBezTo>
                    <a:pt x="71" y="160"/>
                    <a:pt x="70" y="163"/>
                    <a:pt x="69" y="165"/>
                  </a:cubicBezTo>
                  <a:cubicBezTo>
                    <a:pt x="67" y="168"/>
                    <a:pt x="66" y="177"/>
                    <a:pt x="60" y="173"/>
                  </a:cubicBezTo>
                  <a:cubicBezTo>
                    <a:pt x="57" y="172"/>
                    <a:pt x="52" y="162"/>
                    <a:pt x="54" y="157"/>
                  </a:cubicBezTo>
                  <a:cubicBezTo>
                    <a:pt x="56" y="157"/>
                    <a:pt x="61" y="158"/>
                    <a:pt x="64" y="154"/>
                  </a:cubicBezTo>
                  <a:cubicBezTo>
                    <a:pt x="65" y="152"/>
                    <a:pt x="66" y="149"/>
                    <a:pt x="68" y="147"/>
                  </a:cubicBezTo>
                  <a:cubicBezTo>
                    <a:pt x="72" y="142"/>
                    <a:pt x="77" y="136"/>
                    <a:pt x="81" y="131"/>
                  </a:cubicBezTo>
                  <a:cubicBezTo>
                    <a:pt x="84" y="128"/>
                    <a:pt x="86" y="125"/>
                    <a:pt x="91" y="125"/>
                  </a:cubicBezTo>
                  <a:cubicBezTo>
                    <a:pt x="97" y="125"/>
                    <a:pt x="97" y="132"/>
                    <a:pt x="96" y="137"/>
                  </a:cubicBezTo>
                  <a:cubicBezTo>
                    <a:pt x="95" y="139"/>
                    <a:pt x="94" y="143"/>
                    <a:pt x="96" y="144"/>
                  </a:cubicBezTo>
                  <a:cubicBezTo>
                    <a:pt x="98" y="145"/>
                    <a:pt x="100" y="141"/>
                    <a:pt x="101" y="140"/>
                  </a:cubicBezTo>
                  <a:cubicBezTo>
                    <a:pt x="104" y="135"/>
                    <a:pt x="107" y="130"/>
                    <a:pt x="109" y="124"/>
                  </a:cubicBezTo>
                  <a:cubicBezTo>
                    <a:pt x="110" y="123"/>
                    <a:pt x="110" y="121"/>
                    <a:pt x="111" y="120"/>
                  </a:cubicBezTo>
                  <a:cubicBezTo>
                    <a:pt x="112" y="118"/>
                    <a:pt x="112" y="110"/>
                    <a:pt x="112" y="109"/>
                  </a:cubicBezTo>
                  <a:cubicBezTo>
                    <a:pt x="113" y="105"/>
                    <a:pt x="116" y="104"/>
                    <a:pt x="120" y="106"/>
                  </a:cubicBezTo>
                  <a:cubicBezTo>
                    <a:pt x="122" y="106"/>
                    <a:pt x="125" y="107"/>
                    <a:pt x="126" y="105"/>
                  </a:cubicBezTo>
                  <a:cubicBezTo>
                    <a:pt x="126" y="104"/>
                    <a:pt x="124" y="102"/>
                    <a:pt x="124" y="101"/>
                  </a:cubicBezTo>
                  <a:cubicBezTo>
                    <a:pt x="122" y="99"/>
                    <a:pt x="120" y="96"/>
                    <a:pt x="118" y="94"/>
                  </a:cubicBezTo>
                  <a:cubicBezTo>
                    <a:pt x="117" y="93"/>
                    <a:pt x="115" y="93"/>
                    <a:pt x="114" y="91"/>
                  </a:cubicBezTo>
                  <a:cubicBezTo>
                    <a:pt x="114" y="91"/>
                    <a:pt x="114" y="90"/>
                    <a:pt x="115" y="90"/>
                  </a:cubicBezTo>
                  <a:cubicBezTo>
                    <a:pt x="115" y="90"/>
                    <a:pt x="115" y="90"/>
                    <a:pt x="115" y="90"/>
                  </a:cubicBezTo>
                  <a:close/>
                  <a:moveTo>
                    <a:pt x="165" y="43"/>
                  </a:moveTo>
                  <a:cubicBezTo>
                    <a:pt x="163" y="44"/>
                    <a:pt x="161" y="44"/>
                    <a:pt x="160" y="44"/>
                  </a:cubicBezTo>
                  <a:cubicBezTo>
                    <a:pt x="158" y="45"/>
                    <a:pt x="157" y="48"/>
                    <a:pt x="155" y="49"/>
                  </a:cubicBezTo>
                  <a:cubicBezTo>
                    <a:pt x="148" y="54"/>
                    <a:pt x="140" y="59"/>
                    <a:pt x="134" y="64"/>
                  </a:cubicBezTo>
                  <a:cubicBezTo>
                    <a:pt x="131" y="67"/>
                    <a:pt x="128" y="70"/>
                    <a:pt x="125" y="73"/>
                  </a:cubicBezTo>
                  <a:cubicBezTo>
                    <a:pt x="123" y="75"/>
                    <a:pt x="112" y="81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ubicBezTo>
                    <a:pt x="115" y="85"/>
                    <a:pt x="123" y="82"/>
                    <a:pt x="126" y="82"/>
                  </a:cubicBezTo>
                  <a:cubicBezTo>
                    <a:pt x="134" y="79"/>
                    <a:pt x="140" y="76"/>
                    <a:pt x="146" y="71"/>
                  </a:cubicBezTo>
                  <a:cubicBezTo>
                    <a:pt x="148" y="69"/>
                    <a:pt x="154" y="63"/>
                    <a:pt x="156" y="62"/>
                  </a:cubicBezTo>
                  <a:cubicBezTo>
                    <a:pt x="156" y="62"/>
                    <a:pt x="158" y="62"/>
                    <a:pt x="158" y="62"/>
                  </a:cubicBezTo>
                  <a:cubicBezTo>
                    <a:pt x="159" y="65"/>
                    <a:pt x="156" y="71"/>
                    <a:pt x="156" y="74"/>
                  </a:cubicBezTo>
                  <a:cubicBezTo>
                    <a:pt x="154" y="80"/>
                    <a:pt x="153" y="88"/>
                    <a:pt x="152" y="94"/>
                  </a:cubicBezTo>
                  <a:cubicBezTo>
                    <a:pt x="150" y="105"/>
                    <a:pt x="150" y="117"/>
                    <a:pt x="150" y="129"/>
                  </a:cubicBezTo>
                  <a:cubicBezTo>
                    <a:pt x="150" y="134"/>
                    <a:pt x="150" y="139"/>
                    <a:pt x="151" y="144"/>
                  </a:cubicBezTo>
                  <a:cubicBezTo>
                    <a:pt x="151" y="151"/>
                    <a:pt x="151" y="157"/>
                    <a:pt x="151" y="163"/>
                  </a:cubicBezTo>
                  <a:cubicBezTo>
                    <a:pt x="151" y="167"/>
                    <a:pt x="150" y="170"/>
                    <a:pt x="150" y="174"/>
                  </a:cubicBezTo>
                  <a:cubicBezTo>
                    <a:pt x="150" y="179"/>
                    <a:pt x="150" y="185"/>
                    <a:pt x="150" y="189"/>
                  </a:cubicBezTo>
                  <a:cubicBezTo>
                    <a:pt x="150" y="193"/>
                    <a:pt x="152" y="195"/>
                    <a:pt x="149" y="196"/>
                  </a:cubicBezTo>
                  <a:cubicBezTo>
                    <a:pt x="143" y="199"/>
                    <a:pt x="130" y="188"/>
                    <a:pt x="126" y="185"/>
                  </a:cubicBezTo>
                  <a:cubicBezTo>
                    <a:pt x="124" y="184"/>
                    <a:pt x="124" y="182"/>
                    <a:pt x="122" y="182"/>
                  </a:cubicBezTo>
                  <a:cubicBezTo>
                    <a:pt x="121" y="182"/>
                    <a:pt x="120" y="183"/>
                    <a:pt x="121" y="184"/>
                  </a:cubicBezTo>
                  <a:cubicBezTo>
                    <a:pt x="124" y="189"/>
                    <a:pt x="128" y="194"/>
                    <a:pt x="134" y="198"/>
                  </a:cubicBezTo>
                  <a:cubicBezTo>
                    <a:pt x="135" y="198"/>
                    <a:pt x="135" y="199"/>
                    <a:pt x="136" y="200"/>
                  </a:cubicBezTo>
                  <a:cubicBezTo>
                    <a:pt x="139" y="202"/>
                    <a:pt x="144" y="207"/>
                    <a:pt x="146" y="209"/>
                  </a:cubicBezTo>
                  <a:cubicBezTo>
                    <a:pt x="149" y="213"/>
                    <a:pt x="151" y="216"/>
                    <a:pt x="156" y="218"/>
                  </a:cubicBezTo>
                  <a:cubicBezTo>
                    <a:pt x="157" y="219"/>
                    <a:pt x="162" y="221"/>
                    <a:pt x="163" y="221"/>
                  </a:cubicBezTo>
                  <a:cubicBezTo>
                    <a:pt x="165" y="220"/>
                    <a:pt x="165" y="218"/>
                    <a:pt x="166" y="216"/>
                  </a:cubicBezTo>
                  <a:cubicBezTo>
                    <a:pt x="168" y="212"/>
                    <a:pt x="166" y="207"/>
                    <a:pt x="165" y="203"/>
                  </a:cubicBezTo>
                  <a:cubicBezTo>
                    <a:pt x="165" y="198"/>
                    <a:pt x="165" y="193"/>
                    <a:pt x="165" y="189"/>
                  </a:cubicBezTo>
                  <a:cubicBezTo>
                    <a:pt x="166" y="185"/>
                    <a:pt x="166" y="177"/>
                    <a:pt x="166" y="173"/>
                  </a:cubicBezTo>
                  <a:cubicBezTo>
                    <a:pt x="165" y="166"/>
                    <a:pt x="164" y="159"/>
                    <a:pt x="164" y="152"/>
                  </a:cubicBezTo>
                  <a:cubicBezTo>
                    <a:pt x="163" y="141"/>
                    <a:pt x="163" y="128"/>
                    <a:pt x="165" y="117"/>
                  </a:cubicBezTo>
                  <a:cubicBezTo>
                    <a:pt x="165" y="115"/>
                    <a:pt x="165" y="113"/>
                    <a:pt x="165" y="112"/>
                  </a:cubicBezTo>
                  <a:cubicBezTo>
                    <a:pt x="166" y="105"/>
                    <a:pt x="166" y="98"/>
                    <a:pt x="168" y="92"/>
                  </a:cubicBezTo>
                  <a:cubicBezTo>
                    <a:pt x="170" y="81"/>
                    <a:pt x="174" y="69"/>
                    <a:pt x="176" y="57"/>
                  </a:cubicBezTo>
                  <a:cubicBezTo>
                    <a:pt x="176" y="56"/>
                    <a:pt x="177" y="55"/>
                    <a:pt x="177" y="53"/>
                  </a:cubicBezTo>
                  <a:cubicBezTo>
                    <a:pt x="177" y="52"/>
                    <a:pt x="176" y="50"/>
                    <a:pt x="176" y="49"/>
                  </a:cubicBezTo>
                  <a:cubicBezTo>
                    <a:pt x="175" y="45"/>
                    <a:pt x="170" y="43"/>
                    <a:pt x="165" y="43"/>
                  </a:cubicBezTo>
                  <a:close/>
                  <a:moveTo>
                    <a:pt x="98" y="39"/>
                  </a:moveTo>
                  <a:cubicBezTo>
                    <a:pt x="98" y="42"/>
                    <a:pt x="99" y="47"/>
                    <a:pt x="99" y="50"/>
                  </a:cubicBezTo>
                  <a:cubicBezTo>
                    <a:pt x="98" y="54"/>
                    <a:pt x="98" y="56"/>
                    <a:pt x="97" y="59"/>
                  </a:cubicBezTo>
                  <a:cubicBezTo>
                    <a:pt x="96" y="61"/>
                    <a:pt x="96" y="62"/>
                    <a:pt x="95" y="65"/>
                  </a:cubicBezTo>
                  <a:cubicBezTo>
                    <a:pt x="95" y="65"/>
                    <a:pt x="95" y="67"/>
                    <a:pt x="96" y="67"/>
                  </a:cubicBezTo>
                  <a:cubicBezTo>
                    <a:pt x="98" y="67"/>
                    <a:pt x="100" y="64"/>
                    <a:pt x="102" y="63"/>
                  </a:cubicBezTo>
                  <a:cubicBezTo>
                    <a:pt x="103" y="61"/>
                    <a:pt x="106" y="61"/>
                    <a:pt x="107" y="59"/>
                  </a:cubicBezTo>
                  <a:cubicBezTo>
                    <a:pt x="109" y="55"/>
                    <a:pt x="106" y="48"/>
                    <a:pt x="104" y="45"/>
                  </a:cubicBezTo>
                  <a:cubicBezTo>
                    <a:pt x="103" y="42"/>
                    <a:pt x="103" y="43"/>
                    <a:pt x="102" y="41"/>
                  </a:cubicBezTo>
                  <a:cubicBezTo>
                    <a:pt x="101" y="39"/>
                    <a:pt x="98" y="36"/>
                    <a:pt x="98" y="39"/>
                  </a:cubicBezTo>
                  <a:close/>
                  <a:moveTo>
                    <a:pt x="91" y="18"/>
                  </a:moveTo>
                  <a:cubicBezTo>
                    <a:pt x="91" y="18"/>
                    <a:pt x="91" y="18"/>
                    <a:pt x="90" y="18"/>
                  </a:cubicBezTo>
                  <a:cubicBezTo>
                    <a:pt x="85" y="21"/>
                    <a:pt x="86" y="27"/>
                    <a:pt x="84" y="33"/>
                  </a:cubicBezTo>
                  <a:cubicBezTo>
                    <a:pt x="82" y="41"/>
                    <a:pt x="80" y="50"/>
                    <a:pt x="78" y="58"/>
                  </a:cubicBezTo>
                  <a:cubicBezTo>
                    <a:pt x="77" y="63"/>
                    <a:pt x="76" y="68"/>
                    <a:pt x="75" y="73"/>
                  </a:cubicBezTo>
                  <a:cubicBezTo>
                    <a:pt x="75" y="74"/>
                    <a:pt x="76" y="76"/>
                    <a:pt x="76" y="77"/>
                  </a:cubicBezTo>
                  <a:cubicBezTo>
                    <a:pt x="75" y="81"/>
                    <a:pt x="66" y="85"/>
                    <a:pt x="63" y="87"/>
                  </a:cubicBezTo>
                  <a:cubicBezTo>
                    <a:pt x="60" y="89"/>
                    <a:pt x="56" y="92"/>
                    <a:pt x="53" y="95"/>
                  </a:cubicBezTo>
                  <a:cubicBezTo>
                    <a:pt x="46" y="100"/>
                    <a:pt x="39" y="105"/>
                    <a:pt x="34" y="112"/>
                  </a:cubicBezTo>
                  <a:cubicBezTo>
                    <a:pt x="30" y="119"/>
                    <a:pt x="38" y="122"/>
                    <a:pt x="38" y="128"/>
                  </a:cubicBezTo>
                  <a:cubicBezTo>
                    <a:pt x="38" y="133"/>
                    <a:pt x="34" y="139"/>
                    <a:pt x="33" y="145"/>
                  </a:cubicBezTo>
                  <a:cubicBezTo>
                    <a:pt x="32" y="148"/>
                    <a:pt x="31" y="152"/>
                    <a:pt x="30" y="156"/>
                  </a:cubicBezTo>
                  <a:cubicBezTo>
                    <a:pt x="28" y="162"/>
                    <a:pt x="26" y="169"/>
                    <a:pt x="22" y="172"/>
                  </a:cubicBezTo>
                  <a:cubicBezTo>
                    <a:pt x="21" y="173"/>
                    <a:pt x="20" y="172"/>
                    <a:pt x="20" y="172"/>
                  </a:cubicBezTo>
                  <a:cubicBezTo>
                    <a:pt x="19" y="170"/>
                    <a:pt x="19" y="168"/>
                    <a:pt x="18" y="166"/>
                  </a:cubicBezTo>
                  <a:cubicBezTo>
                    <a:pt x="16" y="157"/>
                    <a:pt x="16" y="148"/>
                    <a:pt x="14" y="139"/>
                  </a:cubicBezTo>
                  <a:cubicBezTo>
                    <a:pt x="13" y="136"/>
                    <a:pt x="12" y="129"/>
                    <a:pt x="10" y="127"/>
                  </a:cubicBezTo>
                  <a:cubicBezTo>
                    <a:pt x="9" y="128"/>
                    <a:pt x="9" y="134"/>
                    <a:pt x="8" y="137"/>
                  </a:cubicBezTo>
                  <a:cubicBezTo>
                    <a:pt x="7" y="141"/>
                    <a:pt x="6" y="145"/>
                    <a:pt x="6" y="149"/>
                  </a:cubicBezTo>
                  <a:cubicBezTo>
                    <a:pt x="5" y="151"/>
                    <a:pt x="5" y="153"/>
                    <a:pt x="5" y="155"/>
                  </a:cubicBezTo>
                  <a:cubicBezTo>
                    <a:pt x="4" y="161"/>
                    <a:pt x="3" y="169"/>
                    <a:pt x="3" y="176"/>
                  </a:cubicBezTo>
                  <a:cubicBezTo>
                    <a:pt x="4" y="178"/>
                    <a:pt x="3" y="179"/>
                    <a:pt x="3" y="180"/>
                  </a:cubicBezTo>
                  <a:cubicBezTo>
                    <a:pt x="4" y="184"/>
                    <a:pt x="3" y="189"/>
                    <a:pt x="3" y="194"/>
                  </a:cubicBezTo>
                  <a:cubicBezTo>
                    <a:pt x="3" y="196"/>
                    <a:pt x="3" y="198"/>
                    <a:pt x="3" y="200"/>
                  </a:cubicBezTo>
                  <a:cubicBezTo>
                    <a:pt x="3" y="203"/>
                    <a:pt x="3" y="205"/>
                    <a:pt x="3" y="208"/>
                  </a:cubicBezTo>
                  <a:cubicBezTo>
                    <a:pt x="2" y="211"/>
                    <a:pt x="0" y="215"/>
                    <a:pt x="1" y="218"/>
                  </a:cubicBezTo>
                  <a:cubicBezTo>
                    <a:pt x="1" y="219"/>
                    <a:pt x="1" y="220"/>
                    <a:pt x="2" y="221"/>
                  </a:cubicBezTo>
                  <a:cubicBezTo>
                    <a:pt x="2" y="224"/>
                    <a:pt x="3" y="225"/>
                    <a:pt x="4" y="226"/>
                  </a:cubicBezTo>
                  <a:cubicBezTo>
                    <a:pt x="5" y="228"/>
                    <a:pt x="8" y="229"/>
                    <a:pt x="10" y="231"/>
                  </a:cubicBezTo>
                  <a:cubicBezTo>
                    <a:pt x="11" y="232"/>
                    <a:pt x="12" y="233"/>
                    <a:pt x="14" y="233"/>
                  </a:cubicBezTo>
                  <a:cubicBezTo>
                    <a:pt x="17" y="233"/>
                    <a:pt x="17" y="231"/>
                    <a:pt x="17" y="228"/>
                  </a:cubicBezTo>
                  <a:cubicBezTo>
                    <a:pt x="19" y="222"/>
                    <a:pt x="21" y="216"/>
                    <a:pt x="24" y="210"/>
                  </a:cubicBezTo>
                  <a:cubicBezTo>
                    <a:pt x="25" y="209"/>
                    <a:pt x="25" y="208"/>
                    <a:pt x="26" y="206"/>
                  </a:cubicBezTo>
                  <a:cubicBezTo>
                    <a:pt x="27" y="203"/>
                    <a:pt x="28" y="200"/>
                    <a:pt x="30" y="197"/>
                  </a:cubicBezTo>
                  <a:cubicBezTo>
                    <a:pt x="31" y="195"/>
                    <a:pt x="30" y="193"/>
                    <a:pt x="30" y="190"/>
                  </a:cubicBezTo>
                  <a:cubicBezTo>
                    <a:pt x="31" y="188"/>
                    <a:pt x="31" y="187"/>
                    <a:pt x="32" y="185"/>
                  </a:cubicBezTo>
                  <a:cubicBezTo>
                    <a:pt x="34" y="180"/>
                    <a:pt x="34" y="174"/>
                    <a:pt x="35" y="169"/>
                  </a:cubicBezTo>
                  <a:cubicBezTo>
                    <a:pt x="37" y="165"/>
                    <a:pt x="38" y="160"/>
                    <a:pt x="39" y="156"/>
                  </a:cubicBezTo>
                  <a:cubicBezTo>
                    <a:pt x="41" y="151"/>
                    <a:pt x="41" y="150"/>
                    <a:pt x="43" y="145"/>
                  </a:cubicBezTo>
                  <a:cubicBezTo>
                    <a:pt x="45" y="138"/>
                    <a:pt x="46" y="134"/>
                    <a:pt x="47" y="127"/>
                  </a:cubicBezTo>
                  <a:cubicBezTo>
                    <a:pt x="48" y="123"/>
                    <a:pt x="46" y="121"/>
                    <a:pt x="48" y="118"/>
                  </a:cubicBezTo>
                  <a:cubicBezTo>
                    <a:pt x="49" y="116"/>
                    <a:pt x="53" y="118"/>
                    <a:pt x="56" y="117"/>
                  </a:cubicBezTo>
                  <a:cubicBezTo>
                    <a:pt x="59" y="116"/>
                    <a:pt x="62" y="117"/>
                    <a:pt x="65" y="115"/>
                  </a:cubicBezTo>
                  <a:cubicBezTo>
                    <a:pt x="67" y="114"/>
                    <a:pt x="69" y="112"/>
                    <a:pt x="71" y="111"/>
                  </a:cubicBezTo>
                  <a:cubicBezTo>
                    <a:pt x="72" y="111"/>
                    <a:pt x="72" y="112"/>
                    <a:pt x="72" y="113"/>
                  </a:cubicBezTo>
                  <a:cubicBezTo>
                    <a:pt x="72" y="116"/>
                    <a:pt x="68" y="121"/>
                    <a:pt x="67" y="124"/>
                  </a:cubicBezTo>
                  <a:cubicBezTo>
                    <a:pt x="69" y="125"/>
                    <a:pt x="69" y="125"/>
                    <a:pt x="70" y="125"/>
                  </a:cubicBezTo>
                  <a:cubicBezTo>
                    <a:pt x="72" y="123"/>
                    <a:pt x="74" y="121"/>
                    <a:pt x="75" y="120"/>
                  </a:cubicBezTo>
                  <a:cubicBezTo>
                    <a:pt x="79" y="115"/>
                    <a:pt x="82" y="109"/>
                    <a:pt x="84" y="103"/>
                  </a:cubicBezTo>
                  <a:cubicBezTo>
                    <a:pt x="85" y="100"/>
                    <a:pt x="85" y="96"/>
                    <a:pt x="87" y="94"/>
                  </a:cubicBezTo>
                  <a:cubicBezTo>
                    <a:pt x="88" y="93"/>
                    <a:pt x="89" y="93"/>
                    <a:pt x="90" y="92"/>
                  </a:cubicBezTo>
                  <a:cubicBezTo>
                    <a:pt x="91" y="91"/>
                    <a:pt x="93" y="89"/>
                    <a:pt x="94" y="88"/>
                  </a:cubicBezTo>
                  <a:cubicBezTo>
                    <a:pt x="97" y="86"/>
                    <a:pt x="100" y="84"/>
                    <a:pt x="103" y="82"/>
                  </a:cubicBezTo>
                  <a:cubicBezTo>
                    <a:pt x="106" y="80"/>
                    <a:pt x="109" y="78"/>
                    <a:pt x="112" y="76"/>
                  </a:cubicBezTo>
                  <a:cubicBezTo>
                    <a:pt x="115" y="74"/>
                    <a:pt x="120" y="72"/>
                    <a:pt x="122" y="69"/>
                  </a:cubicBezTo>
                  <a:cubicBezTo>
                    <a:pt x="125" y="65"/>
                    <a:pt x="127" y="58"/>
                    <a:pt x="124" y="54"/>
                  </a:cubicBezTo>
                  <a:cubicBezTo>
                    <a:pt x="123" y="51"/>
                    <a:pt x="119" y="51"/>
                    <a:pt x="117" y="49"/>
                  </a:cubicBezTo>
                  <a:cubicBezTo>
                    <a:pt x="115" y="47"/>
                    <a:pt x="113" y="45"/>
                    <a:pt x="111" y="43"/>
                  </a:cubicBezTo>
                  <a:cubicBezTo>
                    <a:pt x="111" y="42"/>
                    <a:pt x="110" y="42"/>
                    <a:pt x="109" y="41"/>
                  </a:cubicBezTo>
                  <a:cubicBezTo>
                    <a:pt x="107" y="39"/>
                    <a:pt x="106" y="38"/>
                    <a:pt x="104" y="36"/>
                  </a:cubicBezTo>
                  <a:cubicBezTo>
                    <a:pt x="103" y="34"/>
                    <a:pt x="99" y="31"/>
                    <a:pt x="99" y="29"/>
                  </a:cubicBezTo>
                  <a:cubicBezTo>
                    <a:pt x="96" y="24"/>
                    <a:pt x="98" y="18"/>
                    <a:pt x="91" y="18"/>
                  </a:cubicBezTo>
                  <a:close/>
                  <a:moveTo>
                    <a:pt x="27" y="0"/>
                  </a:moveTo>
                  <a:cubicBezTo>
                    <a:pt x="31" y="0"/>
                    <a:pt x="38" y="7"/>
                    <a:pt x="39" y="10"/>
                  </a:cubicBezTo>
                  <a:cubicBezTo>
                    <a:pt x="40" y="11"/>
                    <a:pt x="40" y="12"/>
                    <a:pt x="40" y="13"/>
                  </a:cubicBezTo>
                  <a:cubicBezTo>
                    <a:pt x="41" y="15"/>
                    <a:pt x="43" y="16"/>
                    <a:pt x="44" y="19"/>
                  </a:cubicBezTo>
                  <a:cubicBezTo>
                    <a:pt x="51" y="39"/>
                    <a:pt x="41" y="55"/>
                    <a:pt x="30" y="64"/>
                  </a:cubicBezTo>
                  <a:cubicBezTo>
                    <a:pt x="30" y="65"/>
                    <a:pt x="29" y="65"/>
                    <a:pt x="27" y="65"/>
                  </a:cubicBezTo>
                  <a:cubicBezTo>
                    <a:pt x="28" y="64"/>
                    <a:pt x="28" y="64"/>
                    <a:pt x="28" y="63"/>
                  </a:cubicBezTo>
                  <a:cubicBezTo>
                    <a:pt x="29" y="62"/>
                    <a:pt x="30" y="60"/>
                    <a:pt x="31" y="58"/>
                  </a:cubicBezTo>
                  <a:cubicBezTo>
                    <a:pt x="32" y="55"/>
                    <a:pt x="34" y="51"/>
                    <a:pt x="34" y="47"/>
                  </a:cubicBezTo>
                  <a:cubicBezTo>
                    <a:pt x="35" y="43"/>
                    <a:pt x="34" y="36"/>
                    <a:pt x="33" y="33"/>
                  </a:cubicBezTo>
                  <a:cubicBezTo>
                    <a:pt x="32" y="29"/>
                    <a:pt x="32" y="25"/>
                    <a:pt x="31" y="21"/>
                  </a:cubicBezTo>
                  <a:cubicBezTo>
                    <a:pt x="29" y="15"/>
                    <a:pt x="26" y="8"/>
                    <a:pt x="26" y="1"/>
                  </a:cubicBezTo>
                  <a:cubicBezTo>
                    <a:pt x="26" y="0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9A8E39EC-1645-48B9-9EF3-52D544F3D1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0883" y="3399631"/>
              <a:ext cx="506413" cy="774700"/>
            </a:xfrm>
            <a:custGeom>
              <a:avLst/>
              <a:gdLst>
                <a:gd name="T0" fmla="*/ 63 w 123"/>
                <a:gd name="T1" fmla="*/ 140 h 188"/>
                <a:gd name="T2" fmla="*/ 64 w 123"/>
                <a:gd name="T3" fmla="*/ 140 h 188"/>
                <a:gd name="T4" fmla="*/ 66 w 123"/>
                <a:gd name="T5" fmla="*/ 135 h 188"/>
                <a:gd name="T6" fmla="*/ 84 w 123"/>
                <a:gd name="T7" fmla="*/ 7 h 188"/>
                <a:gd name="T8" fmla="*/ 85 w 123"/>
                <a:gd name="T9" fmla="*/ 16 h 188"/>
                <a:gd name="T10" fmla="*/ 82 w 123"/>
                <a:gd name="T11" fmla="*/ 41 h 188"/>
                <a:gd name="T12" fmla="*/ 89 w 123"/>
                <a:gd name="T13" fmla="*/ 39 h 188"/>
                <a:gd name="T14" fmla="*/ 97 w 123"/>
                <a:gd name="T15" fmla="*/ 28 h 188"/>
                <a:gd name="T16" fmla="*/ 101 w 123"/>
                <a:gd name="T17" fmla="*/ 27 h 188"/>
                <a:gd name="T18" fmla="*/ 100 w 123"/>
                <a:gd name="T19" fmla="*/ 43 h 188"/>
                <a:gd name="T20" fmla="*/ 83 w 123"/>
                <a:gd name="T21" fmla="*/ 55 h 188"/>
                <a:gd name="T22" fmla="*/ 64 w 123"/>
                <a:gd name="T23" fmla="*/ 73 h 188"/>
                <a:gd name="T24" fmla="*/ 65 w 123"/>
                <a:gd name="T25" fmla="*/ 74 h 188"/>
                <a:gd name="T26" fmla="*/ 105 w 123"/>
                <a:gd name="T27" fmla="*/ 55 h 188"/>
                <a:gd name="T28" fmla="*/ 121 w 123"/>
                <a:gd name="T29" fmla="*/ 55 h 188"/>
                <a:gd name="T30" fmla="*/ 116 w 123"/>
                <a:gd name="T31" fmla="*/ 99 h 188"/>
                <a:gd name="T32" fmla="*/ 116 w 123"/>
                <a:gd name="T33" fmla="*/ 112 h 188"/>
                <a:gd name="T34" fmla="*/ 117 w 123"/>
                <a:gd name="T35" fmla="*/ 142 h 188"/>
                <a:gd name="T36" fmla="*/ 116 w 123"/>
                <a:gd name="T37" fmla="*/ 177 h 188"/>
                <a:gd name="T38" fmla="*/ 104 w 123"/>
                <a:gd name="T39" fmla="*/ 187 h 188"/>
                <a:gd name="T40" fmla="*/ 87 w 123"/>
                <a:gd name="T41" fmla="*/ 172 h 188"/>
                <a:gd name="T42" fmla="*/ 93 w 123"/>
                <a:gd name="T43" fmla="*/ 174 h 188"/>
                <a:gd name="T44" fmla="*/ 109 w 123"/>
                <a:gd name="T45" fmla="*/ 119 h 188"/>
                <a:gd name="T46" fmla="*/ 111 w 123"/>
                <a:gd name="T47" fmla="*/ 67 h 188"/>
                <a:gd name="T48" fmla="*/ 74 w 123"/>
                <a:gd name="T49" fmla="*/ 82 h 188"/>
                <a:gd name="T50" fmla="*/ 45 w 123"/>
                <a:gd name="T51" fmla="*/ 109 h 188"/>
                <a:gd name="T52" fmla="*/ 62 w 123"/>
                <a:gd name="T53" fmla="*/ 100 h 188"/>
                <a:gd name="T54" fmla="*/ 82 w 123"/>
                <a:gd name="T55" fmla="*/ 98 h 188"/>
                <a:gd name="T56" fmla="*/ 66 w 123"/>
                <a:gd name="T57" fmla="*/ 120 h 188"/>
                <a:gd name="T58" fmla="*/ 71 w 123"/>
                <a:gd name="T59" fmla="*/ 151 h 188"/>
                <a:gd name="T60" fmla="*/ 67 w 123"/>
                <a:gd name="T61" fmla="*/ 175 h 188"/>
                <a:gd name="T62" fmla="*/ 63 w 123"/>
                <a:gd name="T63" fmla="*/ 161 h 188"/>
                <a:gd name="T64" fmla="*/ 55 w 123"/>
                <a:gd name="T65" fmla="*/ 158 h 188"/>
                <a:gd name="T66" fmla="*/ 48 w 123"/>
                <a:gd name="T67" fmla="*/ 150 h 188"/>
                <a:gd name="T68" fmla="*/ 56 w 123"/>
                <a:gd name="T69" fmla="*/ 138 h 188"/>
                <a:gd name="T70" fmla="*/ 54 w 123"/>
                <a:gd name="T71" fmla="*/ 127 h 188"/>
                <a:gd name="T72" fmla="*/ 47 w 123"/>
                <a:gd name="T73" fmla="*/ 123 h 188"/>
                <a:gd name="T74" fmla="*/ 27 w 123"/>
                <a:gd name="T75" fmla="*/ 121 h 188"/>
                <a:gd name="T76" fmla="*/ 15 w 123"/>
                <a:gd name="T77" fmla="*/ 131 h 188"/>
                <a:gd name="T78" fmla="*/ 12 w 123"/>
                <a:gd name="T79" fmla="*/ 140 h 188"/>
                <a:gd name="T80" fmla="*/ 10 w 123"/>
                <a:gd name="T81" fmla="*/ 163 h 188"/>
                <a:gd name="T82" fmla="*/ 6 w 123"/>
                <a:gd name="T83" fmla="*/ 171 h 188"/>
                <a:gd name="T84" fmla="*/ 1 w 123"/>
                <a:gd name="T85" fmla="*/ 163 h 188"/>
                <a:gd name="T86" fmla="*/ 6 w 123"/>
                <a:gd name="T87" fmla="*/ 141 h 188"/>
                <a:gd name="T88" fmla="*/ 15 w 123"/>
                <a:gd name="T89" fmla="*/ 124 h 188"/>
                <a:gd name="T90" fmla="*/ 39 w 123"/>
                <a:gd name="T91" fmla="*/ 94 h 188"/>
                <a:gd name="T92" fmla="*/ 57 w 123"/>
                <a:gd name="T93" fmla="*/ 76 h 188"/>
                <a:gd name="T94" fmla="*/ 55 w 123"/>
                <a:gd name="T95" fmla="*/ 74 h 188"/>
                <a:gd name="T96" fmla="*/ 38 w 123"/>
                <a:gd name="T97" fmla="*/ 83 h 188"/>
                <a:gd name="T98" fmla="*/ 23 w 123"/>
                <a:gd name="T99" fmla="*/ 87 h 188"/>
                <a:gd name="T100" fmla="*/ 21 w 123"/>
                <a:gd name="T101" fmla="*/ 76 h 188"/>
                <a:gd name="T102" fmla="*/ 62 w 123"/>
                <a:gd name="T103" fmla="*/ 52 h 188"/>
                <a:gd name="T104" fmla="*/ 76 w 123"/>
                <a:gd name="T105" fmla="*/ 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3" h="188">
                  <a:moveTo>
                    <a:pt x="66" y="135"/>
                  </a:moveTo>
                  <a:cubicBezTo>
                    <a:pt x="65" y="135"/>
                    <a:pt x="62" y="138"/>
                    <a:pt x="63" y="140"/>
                  </a:cubicBezTo>
                  <a:cubicBezTo>
                    <a:pt x="63" y="140"/>
                    <a:pt x="63" y="140"/>
                    <a:pt x="63" y="140"/>
                  </a:cubicBezTo>
                  <a:cubicBezTo>
                    <a:pt x="63" y="140"/>
                    <a:pt x="64" y="140"/>
                    <a:pt x="64" y="140"/>
                  </a:cubicBezTo>
                  <a:cubicBezTo>
                    <a:pt x="65" y="140"/>
                    <a:pt x="69" y="136"/>
                    <a:pt x="67" y="134"/>
                  </a:cubicBezTo>
                  <a:cubicBezTo>
                    <a:pt x="67" y="134"/>
                    <a:pt x="66" y="135"/>
                    <a:pt x="66" y="135"/>
                  </a:cubicBezTo>
                  <a:close/>
                  <a:moveTo>
                    <a:pt x="80" y="1"/>
                  </a:moveTo>
                  <a:cubicBezTo>
                    <a:pt x="82" y="0"/>
                    <a:pt x="83" y="5"/>
                    <a:pt x="84" y="7"/>
                  </a:cubicBezTo>
                  <a:cubicBezTo>
                    <a:pt x="85" y="8"/>
                    <a:pt x="86" y="9"/>
                    <a:pt x="86" y="11"/>
                  </a:cubicBezTo>
                  <a:cubicBezTo>
                    <a:pt x="86" y="12"/>
                    <a:pt x="85" y="14"/>
                    <a:pt x="85" y="16"/>
                  </a:cubicBezTo>
                  <a:cubicBezTo>
                    <a:pt x="85" y="21"/>
                    <a:pt x="85" y="27"/>
                    <a:pt x="84" y="33"/>
                  </a:cubicBezTo>
                  <a:cubicBezTo>
                    <a:pt x="83" y="35"/>
                    <a:pt x="82" y="38"/>
                    <a:pt x="82" y="41"/>
                  </a:cubicBezTo>
                  <a:cubicBezTo>
                    <a:pt x="82" y="41"/>
                    <a:pt x="82" y="41"/>
                    <a:pt x="82" y="42"/>
                  </a:cubicBezTo>
                  <a:cubicBezTo>
                    <a:pt x="85" y="42"/>
                    <a:pt x="87" y="40"/>
                    <a:pt x="89" y="39"/>
                  </a:cubicBezTo>
                  <a:cubicBezTo>
                    <a:pt x="94" y="36"/>
                    <a:pt x="96" y="35"/>
                    <a:pt x="97" y="32"/>
                  </a:cubicBezTo>
                  <a:cubicBezTo>
                    <a:pt x="97" y="31"/>
                    <a:pt x="97" y="29"/>
                    <a:pt x="97" y="28"/>
                  </a:cubicBezTo>
                  <a:cubicBezTo>
                    <a:pt x="96" y="27"/>
                    <a:pt x="94" y="25"/>
                    <a:pt x="95" y="25"/>
                  </a:cubicBezTo>
                  <a:cubicBezTo>
                    <a:pt x="96" y="23"/>
                    <a:pt x="100" y="26"/>
                    <a:pt x="101" y="27"/>
                  </a:cubicBezTo>
                  <a:cubicBezTo>
                    <a:pt x="104" y="30"/>
                    <a:pt x="110" y="33"/>
                    <a:pt x="105" y="39"/>
                  </a:cubicBezTo>
                  <a:cubicBezTo>
                    <a:pt x="104" y="40"/>
                    <a:pt x="102" y="42"/>
                    <a:pt x="100" y="43"/>
                  </a:cubicBezTo>
                  <a:cubicBezTo>
                    <a:pt x="96" y="46"/>
                    <a:pt x="93" y="50"/>
                    <a:pt x="89" y="52"/>
                  </a:cubicBezTo>
                  <a:cubicBezTo>
                    <a:pt x="87" y="53"/>
                    <a:pt x="85" y="54"/>
                    <a:pt x="83" y="55"/>
                  </a:cubicBezTo>
                  <a:cubicBezTo>
                    <a:pt x="80" y="57"/>
                    <a:pt x="78" y="60"/>
                    <a:pt x="75" y="62"/>
                  </a:cubicBezTo>
                  <a:cubicBezTo>
                    <a:pt x="72" y="64"/>
                    <a:pt x="64" y="69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5" y="73"/>
                    <a:pt x="65" y="74"/>
                  </a:cubicBezTo>
                  <a:cubicBezTo>
                    <a:pt x="67" y="74"/>
                    <a:pt x="73" y="69"/>
                    <a:pt x="75" y="68"/>
                  </a:cubicBezTo>
                  <a:cubicBezTo>
                    <a:pt x="84" y="63"/>
                    <a:pt x="94" y="58"/>
                    <a:pt x="105" y="55"/>
                  </a:cubicBezTo>
                  <a:cubicBezTo>
                    <a:pt x="106" y="55"/>
                    <a:pt x="107" y="53"/>
                    <a:pt x="109" y="53"/>
                  </a:cubicBezTo>
                  <a:cubicBezTo>
                    <a:pt x="112" y="51"/>
                    <a:pt x="119" y="52"/>
                    <a:pt x="121" y="55"/>
                  </a:cubicBezTo>
                  <a:cubicBezTo>
                    <a:pt x="123" y="58"/>
                    <a:pt x="122" y="64"/>
                    <a:pt x="121" y="69"/>
                  </a:cubicBezTo>
                  <a:cubicBezTo>
                    <a:pt x="118" y="77"/>
                    <a:pt x="117" y="90"/>
                    <a:pt x="116" y="99"/>
                  </a:cubicBezTo>
                  <a:cubicBezTo>
                    <a:pt x="116" y="100"/>
                    <a:pt x="116" y="102"/>
                    <a:pt x="116" y="105"/>
                  </a:cubicBezTo>
                  <a:cubicBezTo>
                    <a:pt x="116" y="107"/>
                    <a:pt x="116" y="110"/>
                    <a:pt x="116" y="112"/>
                  </a:cubicBezTo>
                  <a:cubicBezTo>
                    <a:pt x="116" y="118"/>
                    <a:pt x="116" y="126"/>
                    <a:pt x="116" y="132"/>
                  </a:cubicBezTo>
                  <a:cubicBezTo>
                    <a:pt x="117" y="135"/>
                    <a:pt x="117" y="139"/>
                    <a:pt x="117" y="142"/>
                  </a:cubicBezTo>
                  <a:cubicBezTo>
                    <a:pt x="117" y="147"/>
                    <a:pt x="118" y="156"/>
                    <a:pt x="118" y="162"/>
                  </a:cubicBezTo>
                  <a:cubicBezTo>
                    <a:pt x="118" y="166"/>
                    <a:pt x="117" y="172"/>
                    <a:pt x="116" y="177"/>
                  </a:cubicBezTo>
                  <a:cubicBezTo>
                    <a:pt x="116" y="180"/>
                    <a:pt x="114" y="183"/>
                    <a:pt x="112" y="185"/>
                  </a:cubicBezTo>
                  <a:cubicBezTo>
                    <a:pt x="111" y="187"/>
                    <a:pt x="107" y="188"/>
                    <a:pt x="104" y="187"/>
                  </a:cubicBezTo>
                  <a:cubicBezTo>
                    <a:pt x="99" y="184"/>
                    <a:pt x="96" y="180"/>
                    <a:pt x="92" y="177"/>
                  </a:cubicBezTo>
                  <a:cubicBezTo>
                    <a:pt x="90" y="177"/>
                    <a:pt x="87" y="173"/>
                    <a:pt x="87" y="172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9" y="171"/>
                    <a:pt x="91" y="173"/>
                    <a:pt x="93" y="174"/>
                  </a:cubicBezTo>
                  <a:cubicBezTo>
                    <a:pt x="97" y="175"/>
                    <a:pt x="104" y="176"/>
                    <a:pt x="106" y="173"/>
                  </a:cubicBezTo>
                  <a:cubicBezTo>
                    <a:pt x="112" y="166"/>
                    <a:pt x="109" y="128"/>
                    <a:pt x="109" y="119"/>
                  </a:cubicBezTo>
                  <a:cubicBezTo>
                    <a:pt x="110" y="107"/>
                    <a:pt x="110" y="95"/>
                    <a:pt x="111" y="83"/>
                  </a:cubicBezTo>
                  <a:cubicBezTo>
                    <a:pt x="111" y="78"/>
                    <a:pt x="113" y="70"/>
                    <a:pt x="111" y="67"/>
                  </a:cubicBezTo>
                  <a:cubicBezTo>
                    <a:pt x="108" y="63"/>
                    <a:pt x="95" y="71"/>
                    <a:pt x="92" y="72"/>
                  </a:cubicBezTo>
                  <a:cubicBezTo>
                    <a:pt x="86" y="76"/>
                    <a:pt x="79" y="78"/>
                    <a:pt x="74" y="82"/>
                  </a:cubicBezTo>
                  <a:cubicBezTo>
                    <a:pt x="66" y="86"/>
                    <a:pt x="60" y="93"/>
                    <a:pt x="55" y="99"/>
                  </a:cubicBezTo>
                  <a:cubicBezTo>
                    <a:pt x="53" y="101"/>
                    <a:pt x="45" y="106"/>
                    <a:pt x="45" y="109"/>
                  </a:cubicBezTo>
                  <a:cubicBezTo>
                    <a:pt x="45" y="109"/>
                    <a:pt x="45" y="110"/>
                    <a:pt x="45" y="110"/>
                  </a:cubicBezTo>
                  <a:cubicBezTo>
                    <a:pt x="50" y="110"/>
                    <a:pt x="59" y="103"/>
                    <a:pt x="62" y="100"/>
                  </a:cubicBezTo>
                  <a:cubicBezTo>
                    <a:pt x="64" y="99"/>
                    <a:pt x="64" y="95"/>
                    <a:pt x="66" y="93"/>
                  </a:cubicBezTo>
                  <a:cubicBezTo>
                    <a:pt x="70" y="91"/>
                    <a:pt x="83" y="91"/>
                    <a:pt x="82" y="98"/>
                  </a:cubicBezTo>
                  <a:cubicBezTo>
                    <a:pt x="81" y="103"/>
                    <a:pt x="73" y="109"/>
                    <a:pt x="70" y="113"/>
                  </a:cubicBezTo>
                  <a:cubicBezTo>
                    <a:pt x="69" y="115"/>
                    <a:pt x="65" y="118"/>
                    <a:pt x="66" y="120"/>
                  </a:cubicBezTo>
                  <a:cubicBezTo>
                    <a:pt x="68" y="124"/>
                    <a:pt x="74" y="124"/>
                    <a:pt x="76" y="129"/>
                  </a:cubicBezTo>
                  <a:cubicBezTo>
                    <a:pt x="80" y="140"/>
                    <a:pt x="73" y="142"/>
                    <a:pt x="71" y="151"/>
                  </a:cubicBezTo>
                  <a:cubicBezTo>
                    <a:pt x="70" y="154"/>
                    <a:pt x="71" y="158"/>
                    <a:pt x="70" y="162"/>
                  </a:cubicBezTo>
                  <a:cubicBezTo>
                    <a:pt x="69" y="166"/>
                    <a:pt x="70" y="173"/>
                    <a:pt x="67" y="175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64" y="171"/>
                    <a:pt x="64" y="166"/>
                    <a:pt x="63" y="161"/>
                  </a:cubicBezTo>
                  <a:cubicBezTo>
                    <a:pt x="62" y="158"/>
                    <a:pt x="63" y="155"/>
                    <a:pt x="62" y="155"/>
                  </a:cubicBezTo>
                  <a:cubicBezTo>
                    <a:pt x="60" y="154"/>
                    <a:pt x="57" y="157"/>
                    <a:pt x="55" y="158"/>
                  </a:cubicBezTo>
                  <a:cubicBezTo>
                    <a:pt x="54" y="159"/>
                    <a:pt x="53" y="161"/>
                    <a:pt x="51" y="161"/>
                  </a:cubicBezTo>
                  <a:cubicBezTo>
                    <a:pt x="48" y="160"/>
                    <a:pt x="47" y="153"/>
                    <a:pt x="48" y="150"/>
                  </a:cubicBezTo>
                  <a:cubicBezTo>
                    <a:pt x="49" y="149"/>
                    <a:pt x="50" y="148"/>
                    <a:pt x="50" y="147"/>
                  </a:cubicBezTo>
                  <a:cubicBezTo>
                    <a:pt x="52" y="144"/>
                    <a:pt x="54" y="141"/>
                    <a:pt x="56" y="138"/>
                  </a:cubicBezTo>
                  <a:cubicBezTo>
                    <a:pt x="57" y="136"/>
                    <a:pt x="59" y="134"/>
                    <a:pt x="58" y="131"/>
                  </a:cubicBezTo>
                  <a:cubicBezTo>
                    <a:pt x="58" y="129"/>
                    <a:pt x="55" y="129"/>
                    <a:pt x="54" y="127"/>
                  </a:cubicBezTo>
                  <a:cubicBezTo>
                    <a:pt x="53" y="124"/>
                    <a:pt x="56" y="121"/>
                    <a:pt x="54" y="120"/>
                  </a:cubicBezTo>
                  <a:cubicBezTo>
                    <a:pt x="51" y="119"/>
                    <a:pt x="50" y="123"/>
                    <a:pt x="47" y="123"/>
                  </a:cubicBezTo>
                  <a:cubicBezTo>
                    <a:pt x="44" y="123"/>
                    <a:pt x="42" y="118"/>
                    <a:pt x="39" y="116"/>
                  </a:cubicBezTo>
                  <a:cubicBezTo>
                    <a:pt x="35" y="115"/>
                    <a:pt x="30" y="120"/>
                    <a:pt x="27" y="121"/>
                  </a:cubicBezTo>
                  <a:cubicBezTo>
                    <a:pt x="25" y="122"/>
                    <a:pt x="23" y="123"/>
                    <a:pt x="22" y="124"/>
                  </a:cubicBezTo>
                  <a:cubicBezTo>
                    <a:pt x="19" y="126"/>
                    <a:pt x="17" y="127"/>
                    <a:pt x="15" y="131"/>
                  </a:cubicBezTo>
                  <a:cubicBezTo>
                    <a:pt x="15" y="132"/>
                    <a:pt x="14" y="134"/>
                    <a:pt x="14" y="136"/>
                  </a:cubicBezTo>
                  <a:cubicBezTo>
                    <a:pt x="13" y="137"/>
                    <a:pt x="12" y="139"/>
                    <a:pt x="12" y="140"/>
                  </a:cubicBezTo>
                  <a:cubicBezTo>
                    <a:pt x="12" y="143"/>
                    <a:pt x="11" y="147"/>
                    <a:pt x="10" y="150"/>
                  </a:cubicBezTo>
                  <a:cubicBezTo>
                    <a:pt x="10" y="154"/>
                    <a:pt x="10" y="159"/>
                    <a:pt x="10" y="163"/>
                  </a:cubicBezTo>
                  <a:cubicBezTo>
                    <a:pt x="9" y="166"/>
                    <a:pt x="10" y="170"/>
                    <a:pt x="8" y="171"/>
                  </a:cubicBezTo>
                  <a:cubicBezTo>
                    <a:pt x="7" y="171"/>
                    <a:pt x="7" y="171"/>
                    <a:pt x="6" y="171"/>
                  </a:cubicBezTo>
                  <a:cubicBezTo>
                    <a:pt x="5" y="171"/>
                    <a:pt x="5" y="169"/>
                    <a:pt x="4" y="168"/>
                  </a:cubicBezTo>
                  <a:cubicBezTo>
                    <a:pt x="3" y="167"/>
                    <a:pt x="2" y="165"/>
                    <a:pt x="1" y="163"/>
                  </a:cubicBezTo>
                  <a:cubicBezTo>
                    <a:pt x="0" y="160"/>
                    <a:pt x="1" y="150"/>
                    <a:pt x="3" y="146"/>
                  </a:cubicBezTo>
                  <a:cubicBezTo>
                    <a:pt x="4" y="144"/>
                    <a:pt x="5" y="142"/>
                    <a:pt x="6" y="141"/>
                  </a:cubicBezTo>
                  <a:cubicBezTo>
                    <a:pt x="8" y="137"/>
                    <a:pt x="9" y="137"/>
                    <a:pt x="11" y="132"/>
                  </a:cubicBezTo>
                  <a:cubicBezTo>
                    <a:pt x="12" y="130"/>
                    <a:pt x="13" y="126"/>
                    <a:pt x="15" y="124"/>
                  </a:cubicBezTo>
                  <a:cubicBezTo>
                    <a:pt x="20" y="114"/>
                    <a:pt x="26" y="107"/>
                    <a:pt x="34" y="100"/>
                  </a:cubicBezTo>
                  <a:cubicBezTo>
                    <a:pt x="35" y="98"/>
                    <a:pt x="38" y="95"/>
                    <a:pt x="39" y="94"/>
                  </a:cubicBezTo>
                  <a:cubicBezTo>
                    <a:pt x="45" y="89"/>
                    <a:pt x="51" y="86"/>
                    <a:pt x="54" y="81"/>
                  </a:cubicBezTo>
                  <a:cubicBezTo>
                    <a:pt x="55" y="79"/>
                    <a:pt x="57" y="78"/>
                    <a:pt x="57" y="76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6" y="74"/>
                    <a:pt x="56" y="74"/>
                    <a:pt x="55" y="74"/>
                  </a:cubicBezTo>
                  <a:cubicBezTo>
                    <a:pt x="52" y="76"/>
                    <a:pt x="48" y="78"/>
                    <a:pt x="45" y="80"/>
                  </a:cubicBezTo>
                  <a:cubicBezTo>
                    <a:pt x="42" y="81"/>
                    <a:pt x="41" y="82"/>
                    <a:pt x="38" y="83"/>
                  </a:cubicBezTo>
                  <a:cubicBezTo>
                    <a:pt x="36" y="84"/>
                    <a:pt x="33" y="86"/>
                    <a:pt x="31" y="86"/>
                  </a:cubicBezTo>
                  <a:cubicBezTo>
                    <a:pt x="27" y="86"/>
                    <a:pt x="27" y="86"/>
                    <a:pt x="23" y="87"/>
                  </a:cubicBezTo>
                  <a:cubicBezTo>
                    <a:pt x="19" y="88"/>
                    <a:pt x="4" y="86"/>
                    <a:pt x="6" y="83"/>
                  </a:cubicBezTo>
                  <a:cubicBezTo>
                    <a:pt x="6" y="82"/>
                    <a:pt x="18" y="77"/>
                    <a:pt x="21" y="76"/>
                  </a:cubicBezTo>
                  <a:cubicBezTo>
                    <a:pt x="31" y="72"/>
                    <a:pt x="40" y="65"/>
                    <a:pt x="50" y="59"/>
                  </a:cubicBezTo>
                  <a:cubicBezTo>
                    <a:pt x="54" y="57"/>
                    <a:pt x="60" y="56"/>
                    <a:pt x="62" y="52"/>
                  </a:cubicBezTo>
                  <a:cubicBezTo>
                    <a:pt x="64" y="50"/>
                    <a:pt x="64" y="41"/>
                    <a:pt x="65" y="37"/>
                  </a:cubicBezTo>
                  <a:cubicBezTo>
                    <a:pt x="67" y="28"/>
                    <a:pt x="72" y="16"/>
                    <a:pt x="76" y="9"/>
                  </a:cubicBezTo>
                  <a:cubicBezTo>
                    <a:pt x="78" y="7"/>
                    <a:pt x="77" y="2"/>
                    <a:pt x="80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07DDAFF-578D-49D3-84AA-4D13483C7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4346" y="3107531"/>
              <a:ext cx="688975" cy="1157288"/>
            </a:xfrm>
            <a:custGeom>
              <a:avLst/>
              <a:gdLst>
                <a:gd name="T0" fmla="*/ 118 w 167"/>
                <a:gd name="T1" fmla="*/ 22 h 281"/>
                <a:gd name="T2" fmla="*/ 92 w 167"/>
                <a:gd name="T3" fmla="*/ 66 h 281"/>
                <a:gd name="T4" fmla="*/ 123 w 167"/>
                <a:gd name="T5" fmla="*/ 64 h 281"/>
                <a:gd name="T6" fmla="*/ 166 w 167"/>
                <a:gd name="T7" fmla="*/ 66 h 281"/>
                <a:gd name="T8" fmla="*/ 128 w 167"/>
                <a:gd name="T9" fmla="*/ 118 h 281"/>
                <a:gd name="T10" fmla="*/ 126 w 167"/>
                <a:gd name="T11" fmla="*/ 126 h 281"/>
                <a:gd name="T12" fmla="*/ 126 w 167"/>
                <a:gd name="T13" fmla="*/ 151 h 281"/>
                <a:gd name="T14" fmla="*/ 87 w 167"/>
                <a:gd name="T15" fmla="*/ 182 h 281"/>
                <a:gd name="T16" fmla="*/ 88 w 167"/>
                <a:gd name="T17" fmla="*/ 189 h 281"/>
                <a:gd name="T18" fmla="*/ 123 w 167"/>
                <a:gd name="T19" fmla="*/ 202 h 281"/>
                <a:gd name="T20" fmla="*/ 99 w 167"/>
                <a:gd name="T21" fmla="*/ 215 h 281"/>
                <a:gd name="T22" fmla="*/ 103 w 167"/>
                <a:gd name="T23" fmla="*/ 202 h 281"/>
                <a:gd name="T24" fmla="*/ 84 w 167"/>
                <a:gd name="T25" fmla="*/ 204 h 281"/>
                <a:gd name="T26" fmla="*/ 87 w 167"/>
                <a:gd name="T27" fmla="*/ 250 h 281"/>
                <a:gd name="T28" fmla="*/ 73 w 167"/>
                <a:gd name="T29" fmla="*/ 281 h 281"/>
                <a:gd name="T30" fmla="*/ 31 w 167"/>
                <a:gd name="T31" fmla="*/ 264 h 281"/>
                <a:gd name="T32" fmla="*/ 39 w 167"/>
                <a:gd name="T33" fmla="*/ 264 h 281"/>
                <a:gd name="T34" fmla="*/ 77 w 167"/>
                <a:gd name="T35" fmla="*/ 257 h 281"/>
                <a:gd name="T36" fmla="*/ 75 w 167"/>
                <a:gd name="T37" fmla="*/ 210 h 281"/>
                <a:gd name="T38" fmla="*/ 57 w 167"/>
                <a:gd name="T39" fmla="*/ 216 h 281"/>
                <a:gd name="T40" fmla="*/ 33 w 167"/>
                <a:gd name="T41" fmla="*/ 226 h 281"/>
                <a:gd name="T42" fmla="*/ 5 w 167"/>
                <a:gd name="T43" fmla="*/ 236 h 281"/>
                <a:gd name="T44" fmla="*/ 8 w 167"/>
                <a:gd name="T45" fmla="*/ 223 h 281"/>
                <a:gd name="T46" fmla="*/ 54 w 167"/>
                <a:gd name="T47" fmla="*/ 200 h 281"/>
                <a:gd name="T48" fmla="*/ 71 w 167"/>
                <a:gd name="T49" fmla="*/ 193 h 281"/>
                <a:gd name="T50" fmla="*/ 102 w 167"/>
                <a:gd name="T51" fmla="*/ 153 h 281"/>
                <a:gd name="T52" fmla="*/ 39 w 167"/>
                <a:gd name="T53" fmla="*/ 169 h 281"/>
                <a:gd name="T54" fmla="*/ 37 w 167"/>
                <a:gd name="T55" fmla="*/ 163 h 281"/>
                <a:gd name="T56" fmla="*/ 79 w 167"/>
                <a:gd name="T57" fmla="*/ 143 h 281"/>
                <a:gd name="T58" fmla="*/ 96 w 167"/>
                <a:gd name="T59" fmla="*/ 130 h 281"/>
                <a:gd name="T60" fmla="*/ 84 w 167"/>
                <a:gd name="T61" fmla="*/ 131 h 281"/>
                <a:gd name="T62" fmla="*/ 100 w 167"/>
                <a:gd name="T63" fmla="*/ 107 h 281"/>
                <a:gd name="T64" fmla="*/ 107 w 167"/>
                <a:gd name="T65" fmla="*/ 87 h 281"/>
                <a:gd name="T66" fmla="*/ 114 w 167"/>
                <a:gd name="T67" fmla="*/ 110 h 281"/>
                <a:gd name="T68" fmla="*/ 113 w 167"/>
                <a:gd name="T69" fmla="*/ 119 h 281"/>
                <a:gd name="T70" fmla="*/ 140 w 167"/>
                <a:gd name="T71" fmla="*/ 80 h 281"/>
                <a:gd name="T72" fmla="*/ 133 w 167"/>
                <a:gd name="T73" fmla="*/ 72 h 281"/>
                <a:gd name="T74" fmla="*/ 97 w 167"/>
                <a:gd name="T75" fmla="*/ 95 h 281"/>
                <a:gd name="T76" fmla="*/ 93 w 167"/>
                <a:gd name="T77" fmla="*/ 118 h 281"/>
                <a:gd name="T78" fmla="*/ 81 w 167"/>
                <a:gd name="T79" fmla="*/ 115 h 281"/>
                <a:gd name="T80" fmla="*/ 55 w 167"/>
                <a:gd name="T81" fmla="*/ 131 h 281"/>
                <a:gd name="T82" fmla="*/ 72 w 167"/>
                <a:gd name="T83" fmla="*/ 111 h 281"/>
                <a:gd name="T84" fmla="*/ 62 w 167"/>
                <a:gd name="T85" fmla="*/ 115 h 281"/>
                <a:gd name="T86" fmla="*/ 36 w 167"/>
                <a:gd name="T87" fmla="*/ 144 h 281"/>
                <a:gd name="T88" fmla="*/ 24 w 167"/>
                <a:gd name="T89" fmla="*/ 113 h 281"/>
                <a:gd name="T90" fmla="*/ 34 w 167"/>
                <a:gd name="T91" fmla="*/ 109 h 281"/>
                <a:gd name="T92" fmla="*/ 44 w 167"/>
                <a:gd name="T93" fmla="*/ 117 h 281"/>
                <a:gd name="T94" fmla="*/ 42 w 167"/>
                <a:gd name="T95" fmla="*/ 100 h 281"/>
                <a:gd name="T96" fmla="*/ 27 w 167"/>
                <a:gd name="T97" fmla="*/ 63 h 281"/>
                <a:gd name="T98" fmla="*/ 26 w 167"/>
                <a:gd name="T99" fmla="*/ 57 h 281"/>
                <a:gd name="T100" fmla="*/ 57 w 167"/>
                <a:gd name="T101" fmla="*/ 107 h 281"/>
                <a:gd name="T102" fmla="*/ 71 w 167"/>
                <a:gd name="T103" fmla="*/ 95 h 281"/>
                <a:gd name="T104" fmla="*/ 89 w 167"/>
                <a:gd name="T105" fmla="*/ 82 h 281"/>
                <a:gd name="T106" fmla="*/ 67 w 167"/>
                <a:gd name="T107" fmla="*/ 84 h 281"/>
                <a:gd name="T108" fmla="*/ 57 w 167"/>
                <a:gd name="T109" fmla="*/ 82 h 281"/>
                <a:gd name="T110" fmla="*/ 52 w 167"/>
                <a:gd name="T111" fmla="*/ 73 h 281"/>
                <a:gd name="T112" fmla="*/ 70 w 167"/>
                <a:gd name="T113" fmla="*/ 68 h 281"/>
                <a:gd name="T114" fmla="*/ 105 w 167"/>
                <a:gd name="T115" fmla="*/ 1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7" h="281">
                  <a:moveTo>
                    <a:pt x="107" y="1"/>
                  </a:moveTo>
                  <a:cubicBezTo>
                    <a:pt x="107" y="2"/>
                    <a:pt x="108" y="2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3"/>
                    <a:pt x="110" y="3"/>
                    <a:pt x="111" y="4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3" y="6"/>
                    <a:pt x="115" y="8"/>
                    <a:pt x="116" y="11"/>
                  </a:cubicBezTo>
                  <a:cubicBezTo>
                    <a:pt x="117" y="14"/>
                    <a:pt x="118" y="18"/>
                    <a:pt x="118" y="22"/>
                  </a:cubicBezTo>
                  <a:cubicBezTo>
                    <a:pt x="118" y="23"/>
                    <a:pt x="118" y="25"/>
                    <a:pt x="118" y="26"/>
                  </a:cubicBezTo>
                  <a:cubicBezTo>
                    <a:pt x="117" y="28"/>
                    <a:pt x="117" y="30"/>
                    <a:pt x="116" y="31"/>
                  </a:cubicBezTo>
                  <a:cubicBezTo>
                    <a:pt x="114" y="36"/>
                    <a:pt x="108" y="41"/>
                    <a:pt x="103" y="46"/>
                  </a:cubicBezTo>
                  <a:cubicBezTo>
                    <a:pt x="99" y="49"/>
                    <a:pt x="96" y="52"/>
                    <a:pt x="93" y="55"/>
                  </a:cubicBezTo>
                  <a:cubicBezTo>
                    <a:pt x="93" y="56"/>
                    <a:pt x="92" y="57"/>
                    <a:pt x="91" y="57"/>
                  </a:cubicBezTo>
                  <a:cubicBezTo>
                    <a:pt x="89" y="60"/>
                    <a:pt x="86" y="63"/>
                    <a:pt x="86" y="65"/>
                  </a:cubicBezTo>
                  <a:cubicBezTo>
                    <a:pt x="87" y="66"/>
                    <a:pt x="89" y="66"/>
                    <a:pt x="92" y="66"/>
                  </a:cubicBezTo>
                  <a:cubicBezTo>
                    <a:pt x="94" y="65"/>
                    <a:pt x="95" y="65"/>
                    <a:pt x="96" y="66"/>
                  </a:cubicBezTo>
                  <a:cubicBezTo>
                    <a:pt x="97" y="66"/>
                    <a:pt x="99" y="67"/>
                    <a:pt x="100" y="68"/>
                  </a:cubicBezTo>
                  <a:cubicBezTo>
                    <a:pt x="101" y="68"/>
                    <a:pt x="103" y="70"/>
                    <a:pt x="104" y="71"/>
                  </a:cubicBezTo>
                  <a:cubicBezTo>
                    <a:pt x="104" y="71"/>
                    <a:pt x="105" y="72"/>
                    <a:pt x="105" y="72"/>
                  </a:cubicBezTo>
                  <a:cubicBezTo>
                    <a:pt x="106" y="72"/>
                    <a:pt x="107" y="72"/>
                    <a:pt x="108" y="71"/>
                  </a:cubicBezTo>
                  <a:cubicBezTo>
                    <a:pt x="111" y="70"/>
                    <a:pt x="113" y="69"/>
                    <a:pt x="116" y="68"/>
                  </a:cubicBezTo>
                  <a:cubicBezTo>
                    <a:pt x="118" y="66"/>
                    <a:pt x="121" y="65"/>
                    <a:pt x="123" y="64"/>
                  </a:cubicBezTo>
                  <a:cubicBezTo>
                    <a:pt x="127" y="62"/>
                    <a:pt x="130" y="61"/>
                    <a:pt x="133" y="60"/>
                  </a:cubicBezTo>
                  <a:cubicBezTo>
                    <a:pt x="137" y="59"/>
                    <a:pt x="141" y="58"/>
                    <a:pt x="145" y="57"/>
                  </a:cubicBezTo>
                  <a:cubicBezTo>
                    <a:pt x="147" y="56"/>
                    <a:pt x="152" y="55"/>
                    <a:pt x="155" y="55"/>
                  </a:cubicBezTo>
                  <a:cubicBezTo>
                    <a:pt x="158" y="55"/>
                    <a:pt x="161" y="55"/>
                    <a:pt x="163" y="56"/>
                  </a:cubicBezTo>
                  <a:cubicBezTo>
                    <a:pt x="164" y="57"/>
                    <a:pt x="165" y="59"/>
                    <a:pt x="166" y="60"/>
                  </a:cubicBezTo>
                  <a:cubicBezTo>
                    <a:pt x="166" y="62"/>
                    <a:pt x="167" y="64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6" y="69"/>
                    <a:pt x="163" y="72"/>
                    <a:pt x="161" y="74"/>
                  </a:cubicBezTo>
                  <a:cubicBezTo>
                    <a:pt x="161" y="75"/>
                    <a:pt x="160" y="76"/>
                    <a:pt x="159" y="77"/>
                  </a:cubicBezTo>
                  <a:cubicBezTo>
                    <a:pt x="157" y="79"/>
                    <a:pt x="156" y="82"/>
                    <a:pt x="154" y="84"/>
                  </a:cubicBezTo>
                  <a:cubicBezTo>
                    <a:pt x="152" y="87"/>
                    <a:pt x="150" y="90"/>
                    <a:pt x="148" y="93"/>
                  </a:cubicBezTo>
                  <a:cubicBezTo>
                    <a:pt x="148" y="93"/>
                    <a:pt x="147" y="94"/>
                    <a:pt x="146" y="96"/>
                  </a:cubicBezTo>
                  <a:cubicBezTo>
                    <a:pt x="140" y="104"/>
                    <a:pt x="135" y="111"/>
                    <a:pt x="128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8" y="119"/>
                    <a:pt x="127" y="119"/>
                    <a:pt x="127" y="120"/>
                  </a:cubicBezTo>
                  <a:cubicBezTo>
                    <a:pt x="126" y="121"/>
                    <a:pt x="124" y="123"/>
                    <a:pt x="123" y="123"/>
                  </a:cubicBezTo>
                  <a:cubicBezTo>
                    <a:pt x="123" y="123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4" y="126"/>
                    <a:pt x="125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8" y="127"/>
                    <a:pt x="130" y="127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3" y="128"/>
                    <a:pt x="134" y="130"/>
                    <a:pt x="135" y="132"/>
                  </a:cubicBezTo>
                  <a:cubicBezTo>
                    <a:pt x="135" y="135"/>
                    <a:pt x="135" y="137"/>
                    <a:pt x="134" y="139"/>
                  </a:cubicBezTo>
                  <a:cubicBezTo>
                    <a:pt x="134" y="142"/>
                    <a:pt x="132" y="145"/>
                    <a:pt x="129" y="148"/>
                  </a:cubicBezTo>
                  <a:cubicBezTo>
                    <a:pt x="128" y="149"/>
                    <a:pt x="127" y="150"/>
                    <a:pt x="126" y="151"/>
                  </a:cubicBezTo>
                  <a:cubicBezTo>
                    <a:pt x="124" y="154"/>
                    <a:pt x="122" y="157"/>
                    <a:pt x="119" y="159"/>
                  </a:cubicBezTo>
                  <a:cubicBezTo>
                    <a:pt x="118" y="160"/>
                    <a:pt x="117" y="161"/>
                    <a:pt x="116" y="162"/>
                  </a:cubicBezTo>
                  <a:cubicBezTo>
                    <a:pt x="115" y="163"/>
                    <a:pt x="114" y="164"/>
                    <a:pt x="112" y="165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1" y="166"/>
                    <a:pt x="109" y="167"/>
                    <a:pt x="108" y="168"/>
                  </a:cubicBezTo>
                  <a:cubicBezTo>
                    <a:pt x="103" y="172"/>
                    <a:pt x="97" y="175"/>
                    <a:pt x="92" y="179"/>
                  </a:cubicBezTo>
                  <a:cubicBezTo>
                    <a:pt x="90" y="180"/>
                    <a:pt x="88" y="181"/>
                    <a:pt x="87" y="182"/>
                  </a:cubicBezTo>
                  <a:cubicBezTo>
                    <a:pt x="86" y="183"/>
                    <a:pt x="84" y="184"/>
                    <a:pt x="83" y="184"/>
                  </a:cubicBezTo>
                  <a:cubicBezTo>
                    <a:pt x="81" y="185"/>
                    <a:pt x="80" y="186"/>
                    <a:pt x="79" y="187"/>
                  </a:cubicBezTo>
                  <a:cubicBezTo>
                    <a:pt x="78" y="189"/>
                    <a:pt x="77" y="190"/>
                    <a:pt x="78" y="192"/>
                  </a:cubicBezTo>
                  <a:cubicBezTo>
                    <a:pt x="78" y="192"/>
                    <a:pt x="78" y="192"/>
                    <a:pt x="80" y="191"/>
                  </a:cubicBezTo>
                  <a:cubicBezTo>
                    <a:pt x="81" y="191"/>
                    <a:pt x="83" y="190"/>
                    <a:pt x="84" y="190"/>
                  </a:cubicBezTo>
                  <a:cubicBezTo>
                    <a:pt x="86" y="189"/>
                    <a:pt x="87" y="189"/>
                    <a:pt x="88" y="189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88"/>
                    <a:pt x="96" y="187"/>
                    <a:pt x="101" y="187"/>
                  </a:cubicBezTo>
                  <a:cubicBezTo>
                    <a:pt x="105" y="186"/>
                    <a:pt x="110" y="186"/>
                    <a:pt x="114" y="187"/>
                  </a:cubicBezTo>
                  <a:cubicBezTo>
                    <a:pt x="115" y="187"/>
                    <a:pt x="117" y="187"/>
                    <a:pt x="119" y="188"/>
                  </a:cubicBezTo>
                  <a:cubicBezTo>
                    <a:pt x="120" y="188"/>
                    <a:pt x="122" y="189"/>
                    <a:pt x="122" y="189"/>
                  </a:cubicBezTo>
                  <a:cubicBezTo>
                    <a:pt x="123" y="190"/>
                    <a:pt x="125" y="191"/>
                    <a:pt x="126" y="193"/>
                  </a:cubicBezTo>
                  <a:cubicBezTo>
                    <a:pt x="127" y="194"/>
                    <a:pt x="128" y="196"/>
                    <a:pt x="127" y="198"/>
                  </a:cubicBezTo>
                  <a:cubicBezTo>
                    <a:pt x="126" y="200"/>
                    <a:pt x="125" y="201"/>
                    <a:pt x="123" y="202"/>
                  </a:cubicBezTo>
                  <a:cubicBezTo>
                    <a:pt x="122" y="202"/>
                    <a:pt x="121" y="202"/>
                    <a:pt x="121" y="203"/>
                  </a:cubicBezTo>
                  <a:cubicBezTo>
                    <a:pt x="120" y="204"/>
                    <a:pt x="119" y="204"/>
                    <a:pt x="118" y="205"/>
                  </a:cubicBezTo>
                  <a:cubicBezTo>
                    <a:pt x="117" y="206"/>
                    <a:pt x="116" y="207"/>
                    <a:pt x="115" y="207"/>
                  </a:cubicBezTo>
                  <a:cubicBezTo>
                    <a:pt x="114" y="208"/>
                    <a:pt x="113" y="209"/>
                    <a:pt x="111" y="209"/>
                  </a:cubicBezTo>
                  <a:cubicBezTo>
                    <a:pt x="111" y="210"/>
                    <a:pt x="111" y="210"/>
                    <a:pt x="110" y="210"/>
                  </a:cubicBezTo>
                  <a:cubicBezTo>
                    <a:pt x="108" y="211"/>
                    <a:pt x="106" y="212"/>
                    <a:pt x="104" y="213"/>
                  </a:cubicBezTo>
                  <a:cubicBezTo>
                    <a:pt x="103" y="214"/>
                    <a:pt x="101" y="214"/>
                    <a:pt x="99" y="215"/>
                  </a:cubicBezTo>
                  <a:cubicBezTo>
                    <a:pt x="97" y="216"/>
                    <a:pt x="92" y="217"/>
                    <a:pt x="89" y="216"/>
                  </a:cubicBezTo>
                  <a:cubicBezTo>
                    <a:pt x="89" y="216"/>
                    <a:pt x="89" y="216"/>
                    <a:pt x="89" y="215"/>
                  </a:cubicBezTo>
                  <a:cubicBezTo>
                    <a:pt x="88" y="214"/>
                    <a:pt x="90" y="213"/>
                    <a:pt x="91" y="213"/>
                  </a:cubicBezTo>
                  <a:cubicBezTo>
                    <a:pt x="92" y="212"/>
                    <a:pt x="92" y="212"/>
                    <a:pt x="93" y="212"/>
                  </a:cubicBezTo>
                  <a:cubicBezTo>
                    <a:pt x="94" y="210"/>
                    <a:pt x="96" y="209"/>
                    <a:pt x="98" y="207"/>
                  </a:cubicBezTo>
                  <a:cubicBezTo>
                    <a:pt x="98" y="207"/>
                    <a:pt x="98" y="207"/>
                    <a:pt x="98" y="207"/>
                  </a:cubicBezTo>
                  <a:cubicBezTo>
                    <a:pt x="100" y="206"/>
                    <a:pt x="102" y="204"/>
                    <a:pt x="103" y="202"/>
                  </a:cubicBezTo>
                  <a:cubicBezTo>
                    <a:pt x="104" y="202"/>
                    <a:pt x="104" y="201"/>
                    <a:pt x="105" y="201"/>
                  </a:cubicBezTo>
                  <a:cubicBezTo>
                    <a:pt x="105" y="200"/>
                    <a:pt x="106" y="200"/>
                    <a:pt x="106" y="200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199"/>
                    <a:pt x="107" y="199"/>
                    <a:pt x="107" y="198"/>
                  </a:cubicBezTo>
                  <a:cubicBezTo>
                    <a:pt x="104" y="195"/>
                    <a:pt x="91" y="201"/>
                    <a:pt x="86" y="203"/>
                  </a:cubicBezTo>
                  <a:cubicBezTo>
                    <a:pt x="86" y="203"/>
                    <a:pt x="86" y="203"/>
                    <a:pt x="86" y="204"/>
                  </a:cubicBezTo>
                  <a:cubicBezTo>
                    <a:pt x="85" y="204"/>
                    <a:pt x="84" y="204"/>
                    <a:pt x="84" y="204"/>
                  </a:cubicBezTo>
                  <a:cubicBezTo>
                    <a:pt x="82" y="205"/>
                    <a:pt x="81" y="205"/>
                    <a:pt x="81" y="206"/>
                  </a:cubicBezTo>
                  <a:cubicBezTo>
                    <a:pt x="80" y="207"/>
                    <a:pt x="81" y="210"/>
                    <a:pt x="82" y="213"/>
                  </a:cubicBezTo>
                  <a:cubicBezTo>
                    <a:pt x="83" y="216"/>
                    <a:pt x="83" y="219"/>
                    <a:pt x="84" y="222"/>
                  </a:cubicBezTo>
                  <a:cubicBezTo>
                    <a:pt x="84" y="225"/>
                    <a:pt x="85" y="227"/>
                    <a:pt x="85" y="229"/>
                  </a:cubicBezTo>
                  <a:cubicBezTo>
                    <a:pt x="85" y="230"/>
                    <a:pt x="85" y="231"/>
                    <a:pt x="85" y="231"/>
                  </a:cubicBezTo>
                  <a:cubicBezTo>
                    <a:pt x="85" y="233"/>
                    <a:pt x="85" y="234"/>
                    <a:pt x="85" y="234"/>
                  </a:cubicBezTo>
                  <a:cubicBezTo>
                    <a:pt x="86" y="239"/>
                    <a:pt x="86" y="245"/>
                    <a:pt x="87" y="250"/>
                  </a:cubicBezTo>
                  <a:cubicBezTo>
                    <a:pt x="87" y="251"/>
                    <a:pt x="87" y="251"/>
                    <a:pt x="87" y="252"/>
                  </a:cubicBezTo>
                  <a:cubicBezTo>
                    <a:pt x="87" y="253"/>
                    <a:pt x="87" y="255"/>
                    <a:pt x="87" y="257"/>
                  </a:cubicBezTo>
                  <a:cubicBezTo>
                    <a:pt x="87" y="260"/>
                    <a:pt x="87" y="264"/>
                    <a:pt x="87" y="264"/>
                  </a:cubicBezTo>
                  <a:cubicBezTo>
                    <a:pt x="87" y="266"/>
                    <a:pt x="87" y="267"/>
                    <a:pt x="87" y="268"/>
                  </a:cubicBezTo>
                  <a:cubicBezTo>
                    <a:pt x="87" y="271"/>
                    <a:pt x="87" y="272"/>
                    <a:pt x="86" y="275"/>
                  </a:cubicBezTo>
                  <a:cubicBezTo>
                    <a:pt x="85" y="278"/>
                    <a:pt x="84" y="280"/>
                    <a:pt x="81" y="280"/>
                  </a:cubicBezTo>
                  <a:cubicBezTo>
                    <a:pt x="79" y="281"/>
                    <a:pt x="77" y="281"/>
                    <a:pt x="73" y="281"/>
                  </a:cubicBezTo>
                  <a:cubicBezTo>
                    <a:pt x="72" y="281"/>
                    <a:pt x="69" y="280"/>
                    <a:pt x="67" y="280"/>
                  </a:cubicBezTo>
                  <a:cubicBezTo>
                    <a:pt x="67" y="280"/>
                    <a:pt x="67" y="280"/>
                    <a:pt x="67" y="280"/>
                  </a:cubicBezTo>
                  <a:cubicBezTo>
                    <a:pt x="63" y="279"/>
                    <a:pt x="59" y="278"/>
                    <a:pt x="56" y="277"/>
                  </a:cubicBezTo>
                  <a:cubicBezTo>
                    <a:pt x="52" y="276"/>
                    <a:pt x="49" y="275"/>
                    <a:pt x="46" y="273"/>
                  </a:cubicBezTo>
                  <a:cubicBezTo>
                    <a:pt x="44" y="272"/>
                    <a:pt x="39" y="270"/>
                    <a:pt x="35" y="267"/>
                  </a:cubicBezTo>
                  <a:cubicBezTo>
                    <a:pt x="33" y="266"/>
                    <a:pt x="31" y="265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0" y="263"/>
                    <a:pt x="30" y="263"/>
                    <a:pt x="30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31" y="262"/>
                    <a:pt x="31" y="262"/>
                    <a:pt x="32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3" y="262"/>
                    <a:pt x="36" y="263"/>
                    <a:pt x="38" y="264"/>
                  </a:cubicBezTo>
                  <a:cubicBezTo>
                    <a:pt x="38" y="264"/>
                    <a:pt x="39" y="264"/>
                    <a:pt x="39" y="264"/>
                  </a:cubicBezTo>
                  <a:cubicBezTo>
                    <a:pt x="39" y="264"/>
                    <a:pt x="39" y="264"/>
                    <a:pt x="39" y="264"/>
                  </a:cubicBezTo>
                  <a:cubicBezTo>
                    <a:pt x="44" y="266"/>
                    <a:pt x="52" y="268"/>
                    <a:pt x="60" y="268"/>
                  </a:cubicBezTo>
                  <a:cubicBezTo>
                    <a:pt x="65" y="269"/>
                    <a:pt x="70" y="268"/>
                    <a:pt x="73" y="267"/>
                  </a:cubicBezTo>
                  <a:cubicBezTo>
                    <a:pt x="72" y="267"/>
                    <a:pt x="72" y="267"/>
                    <a:pt x="72" y="267"/>
                  </a:cubicBezTo>
                  <a:cubicBezTo>
                    <a:pt x="74" y="266"/>
                    <a:pt x="75" y="265"/>
                    <a:pt x="76" y="263"/>
                  </a:cubicBezTo>
                  <a:cubicBezTo>
                    <a:pt x="77" y="262"/>
                    <a:pt x="77" y="260"/>
                    <a:pt x="77" y="257"/>
                  </a:cubicBezTo>
                  <a:cubicBezTo>
                    <a:pt x="77" y="257"/>
                    <a:pt x="77" y="257"/>
                    <a:pt x="77" y="257"/>
                  </a:cubicBezTo>
                  <a:cubicBezTo>
                    <a:pt x="77" y="255"/>
                    <a:pt x="77" y="253"/>
                    <a:pt x="77" y="251"/>
                  </a:cubicBezTo>
                  <a:cubicBezTo>
                    <a:pt x="77" y="249"/>
                    <a:pt x="77" y="246"/>
                    <a:pt x="77" y="244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2"/>
                    <a:pt x="77" y="240"/>
                    <a:pt x="77" y="238"/>
                  </a:cubicBezTo>
                  <a:cubicBezTo>
                    <a:pt x="77" y="233"/>
                    <a:pt x="77" y="228"/>
                    <a:pt x="76" y="223"/>
                  </a:cubicBezTo>
                  <a:cubicBezTo>
                    <a:pt x="76" y="222"/>
                    <a:pt x="76" y="221"/>
                    <a:pt x="76" y="220"/>
                  </a:cubicBezTo>
                  <a:cubicBezTo>
                    <a:pt x="76" y="217"/>
                    <a:pt x="75" y="213"/>
                    <a:pt x="75" y="210"/>
                  </a:cubicBezTo>
                  <a:cubicBezTo>
                    <a:pt x="75" y="210"/>
                    <a:pt x="74" y="210"/>
                    <a:pt x="74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10"/>
                    <a:pt x="74" y="210"/>
                  </a:cubicBezTo>
                  <a:cubicBezTo>
                    <a:pt x="73" y="209"/>
                    <a:pt x="62" y="214"/>
                    <a:pt x="57" y="216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57" y="216"/>
                    <a:pt x="56" y="216"/>
                  </a:cubicBezTo>
                  <a:cubicBezTo>
                    <a:pt x="54" y="217"/>
                    <a:pt x="52" y="218"/>
                    <a:pt x="50" y="219"/>
                  </a:cubicBezTo>
                  <a:cubicBezTo>
                    <a:pt x="48" y="219"/>
                    <a:pt x="47" y="220"/>
                    <a:pt x="46" y="220"/>
                  </a:cubicBezTo>
                  <a:cubicBezTo>
                    <a:pt x="44" y="221"/>
                    <a:pt x="43" y="221"/>
                    <a:pt x="42" y="222"/>
                  </a:cubicBezTo>
                  <a:cubicBezTo>
                    <a:pt x="41" y="222"/>
                    <a:pt x="40" y="223"/>
                    <a:pt x="38" y="224"/>
                  </a:cubicBezTo>
                  <a:cubicBezTo>
                    <a:pt x="38" y="224"/>
                    <a:pt x="38" y="224"/>
                    <a:pt x="38" y="224"/>
                  </a:cubicBezTo>
                  <a:cubicBezTo>
                    <a:pt x="37" y="224"/>
                    <a:pt x="35" y="225"/>
                    <a:pt x="33" y="226"/>
                  </a:cubicBezTo>
                  <a:cubicBezTo>
                    <a:pt x="32" y="226"/>
                    <a:pt x="31" y="227"/>
                    <a:pt x="30" y="227"/>
                  </a:cubicBezTo>
                  <a:cubicBezTo>
                    <a:pt x="29" y="228"/>
                    <a:pt x="28" y="229"/>
                    <a:pt x="27" y="229"/>
                  </a:cubicBezTo>
                  <a:cubicBezTo>
                    <a:pt x="24" y="231"/>
                    <a:pt x="21" y="233"/>
                    <a:pt x="18" y="234"/>
                  </a:cubicBezTo>
                  <a:cubicBezTo>
                    <a:pt x="17" y="235"/>
                    <a:pt x="16" y="235"/>
                    <a:pt x="15" y="235"/>
                  </a:cubicBezTo>
                  <a:cubicBezTo>
                    <a:pt x="14" y="236"/>
                    <a:pt x="12" y="236"/>
                    <a:pt x="11" y="236"/>
                  </a:cubicBezTo>
                  <a:cubicBezTo>
                    <a:pt x="11" y="236"/>
                    <a:pt x="11" y="236"/>
                    <a:pt x="11" y="236"/>
                  </a:cubicBezTo>
                  <a:cubicBezTo>
                    <a:pt x="11" y="236"/>
                    <a:pt x="8" y="236"/>
                    <a:pt x="5" y="236"/>
                  </a:cubicBezTo>
                  <a:cubicBezTo>
                    <a:pt x="4" y="235"/>
                    <a:pt x="2" y="235"/>
                    <a:pt x="2" y="234"/>
                  </a:cubicBezTo>
                  <a:cubicBezTo>
                    <a:pt x="2" y="233"/>
                    <a:pt x="1" y="233"/>
                    <a:pt x="1" y="232"/>
                  </a:cubicBezTo>
                  <a:cubicBezTo>
                    <a:pt x="1" y="231"/>
                    <a:pt x="1" y="230"/>
                    <a:pt x="1" y="230"/>
                  </a:cubicBezTo>
                  <a:cubicBezTo>
                    <a:pt x="1" y="230"/>
                    <a:pt x="1" y="229"/>
                    <a:pt x="1" y="229"/>
                  </a:cubicBezTo>
                  <a:cubicBezTo>
                    <a:pt x="0" y="228"/>
                    <a:pt x="0" y="227"/>
                    <a:pt x="1" y="226"/>
                  </a:cubicBezTo>
                  <a:cubicBezTo>
                    <a:pt x="2" y="225"/>
                    <a:pt x="4" y="224"/>
                    <a:pt x="6" y="223"/>
                  </a:cubicBezTo>
                  <a:cubicBezTo>
                    <a:pt x="7" y="223"/>
                    <a:pt x="8" y="223"/>
                    <a:pt x="8" y="223"/>
                  </a:cubicBezTo>
                  <a:cubicBezTo>
                    <a:pt x="10" y="222"/>
                    <a:pt x="11" y="221"/>
                    <a:pt x="13" y="219"/>
                  </a:cubicBezTo>
                  <a:cubicBezTo>
                    <a:pt x="15" y="218"/>
                    <a:pt x="16" y="217"/>
                    <a:pt x="19" y="216"/>
                  </a:cubicBezTo>
                  <a:cubicBezTo>
                    <a:pt x="19" y="215"/>
                    <a:pt x="20" y="215"/>
                    <a:pt x="22" y="214"/>
                  </a:cubicBezTo>
                  <a:cubicBezTo>
                    <a:pt x="22" y="214"/>
                    <a:pt x="22" y="214"/>
                    <a:pt x="22" y="214"/>
                  </a:cubicBezTo>
                  <a:cubicBezTo>
                    <a:pt x="30" y="209"/>
                    <a:pt x="32" y="208"/>
                    <a:pt x="42" y="204"/>
                  </a:cubicBezTo>
                  <a:cubicBezTo>
                    <a:pt x="43" y="204"/>
                    <a:pt x="45" y="203"/>
                    <a:pt x="47" y="202"/>
                  </a:cubicBezTo>
                  <a:cubicBezTo>
                    <a:pt x="50" y="201"/>
                    <a:pt x="52" y="200"/>
                    <a:pt x="54" y="200"/>
                  </a:cubicBezTo>
                  <a:cubicBezTo>
                    <a:pt x="54" y="199"/>
                    <a:pt x="55" y="199"/>
                    <a:pt x="55" y="199"/>
                  </a:cubicBezTo>
                  <a:cubicBezTo>
                    <a:pt x="55" y="199"/>
                    <a:pt x="55" y="199"/>
                    <a:pt x="55" y="199"/>
                  </a:cubicBezTo>
                  <a:cubicBezTo>
                    <a:pt x="59" y="198"/>
                    <a:pt x="63" y="196"/>
                    <a:pt x="66" y="195"/>
                  </a:cubicBezTo>
                  <a:cubicBezTo>
                    <a:pt x="67" y="195"/>
                    <a:pt x="68" y="194"/>
                    <a:pt x="68" y="194"/>
                  </a:cubicBezTo>
                  <a:cubicBezTo>
                    <a:pt x="69" y="194"/>
                    <a:pt x="69" y="194"/>
                    <a:pt x="70" y="194"/>
                  </a:cubicBezTo>
                  <a:cubicBezTo>
                    <a:pt x="70" y="194"/>
                    <a:pt x="71" y="193"/>
                    <a:pt x="71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2" y="192"/>
                    <a:pt x="72" y="191"/>
                    <a:pt x="72" y="190"/>
                  </a:cubicBezTo>
                  <a:cubicBezTo>
                    <a:pt x="72" y="187"/>
                    <a:pt x="73" y="185"/>
                    <a:pt x="74" y="183"/>
                  </a:cubicBezTo>
                  <a:cubicBezTo>
                    <a:pt x="76" y="181"/>
                    <a:pt x="78" y="179"/>
                    <a:pt x="79" y="177"/>
                  </a:cubicBezTo>
                  <a:cubicBezTo>
                    <a:pt x="82" y="173"/>
                    <a:pt x="84" y="170"/>
                    <a:pt x="88" y="167"/>
                  </a:cubicBezTo>
                  <a:cubicBezTo>
                    <a:pt x="90" y="164"/>
                    <a:pt x="93" y="162"/>
                    <a:pt x="96" y="159"/>
                  </a:cubicBezTo>
                  <a:cubicBezTo>
                    <a:pt x="98" y="157"/>
                    <a:pt x="100" y="155"/>
                    <a:pt x="102" y="153"/>
                  </a:cubicBezTo>
                  <a:cubicBezTo>
                    <a:pt x="104" y="151"/>
                    <a:pt x="107" y="148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6"/>
                    <a:pt x="102" y="148"/>
                    <a:pt x="99" y="150"/>
                  </a:cubicBezTo>
                  <a:cubicBezTo>
                    <a:pt x="97" y="151"/>
                    <a:pt x="95" y="152"/>
                    <a:pt x="94" y="152"/>
                  </a:cubicBezTo>
                  <a:cubicBezTo>
                    <a:pt x="92" y="153"/>
                    <a:pt x="90" y="154"/>
                    <a:pt x="88" y="155"/>
                  </a:cubicBezTo>
                  <a:cubicBezTo>
                    <a:pt x="77" y="159"/>
                    <a:pt x="65" y="164"/>
                    <a:pt x="53" y="167"/>
                  </a:cubicBezTo>
                  <a:cubicBezTo>
                    <a:pt x="51" y="168"/>
                    <a:pt x="44" y="169"/>
                    <a:pt x="39" y="169"/>
                  </a:cubicBezTo>
                  <a:cubicBezTo>
                    <a:pt x="36" y="169"/>
                    <a:pt x="33" y="169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3" y="164"/>
                    <a:pt x="35" y="164"/>
                    <a:pt x="37" y="163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37" y="163"/>
                    <a:pt x="38" y="163"/>
                    <a:pt x="39" y="162"/>
                  </a:cubicBezTo>
                  <a:cubicBezTo>
                    <a:pt x="40" y="162"/>
                    <a:pt x="42" y="161"/>
                    <a:pt x="44" y="160"/>
                  </a:cubicBezTo>
                  <a:cubicBezTo>
                    <a:pt x="46" y="159"/>
                    <a:pt x="48" y="157"/>
                    <a:pt x="50" y="157"/>
                  </a:cubicBezTo>
                  <a:cubicBezTo>
                    <a:pt x="55" y="154"/>
                    <a:pt x="62" y="151"/>
                    <a:pt x="68" y="149"/>
                  </a:cubicBezTo>
                  <a:cubicBezTo>
                    <a:pt x="68" y="148"/>
                    <a:pt x="69" y="148"/>
                    <a:pt x="69" y="148"/>
                  </a:cubicBezTo>
                  <a:cubicBezTo>
                    <a:pt x="72" y="146"/>
                    <a:pt x="75" y="145"/>
                    <a:pt x="79" y="143"/>
                  </a:cubicBezTo>
                  <a:cubicBezTo>
                    <a:pt x="82" y="142"/>
                    <a:pt x="85" y="140"/>
                    <a:pt x="88" y="139"/>
                  </a:cubicBezTo>
                  <a:cubicBezTo>
                    <a:pt x="89" y="139"/>
                    <a:pt x="90" y="138"/>
                    <a:pt x="91" y="138"/>
                  </a:cubicBezTo>
                  <a:cubicBezTo>
                    <a:pt x="95" y="136"/>
                    <a:pt x="101" y="133"/>
                    <a:pt x="101" y="131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0" y="129"/>
                    <a:pt x="100" y="128"/>
                    <a:pt x="100" y="128"/>
                  </a:cubicBezTo>
                  <a:cubicBezTo>
                    <a:pt x="99" y="128"/>
                    <a:pt x="98" y="129"/>
                    <a:pt x="97" y="129"/>
                  </a:cubicBezTo>
                  <a:cubicBezTo>
                    <a:pt x="97" y="129"/>
                    <a:pt x="96" y="130"/>
                    <a:pt x="96" y="130"/>
                  </a:cubicBezTo>
                  <a:cubicBezTo>
                    <a:pt x="94" y="131"/>
                    <a:pt x="93" y="131"/>
                    <a:pt x="91" y="132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8" y="132"/>
                    <a:pt x="87" y="133"/>
                  </a:cubicBezTo>
                  <a:cubicBezTo>
                    <a:pt x="86" y="133"/>
                    <a:pt x="85" y="133"/>
                    <a:pt x="85" y="132"/>
                  </a:cubicBezTo>
                  <a:cubicBezTo>
                    <a:pt x="85" y="132"/>
                    <a:pt x="84" y="132"/>
                    <a:pt x="84" y="132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84" y="132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85" y="129"/>
                    <a:pt x="86" y="128"/>
                    <a:pt x="87" y="127"/>
                  </a:cubicBezTo>
                  <a:cubicBezTo>
                    <a:pt x="89" y="125"/>
                    <a:pt x="91" y="123"/>
                    <a:pt x="93" y="121"/>
                  </a:cubicBezTo>
                  <a:cubicBezTo>
                    <a:pt x="94" y="119"/>
                    <a:pt x="95" y="117"/>
                    <a:pt x="96" y="115"/>
                  </a:cubicBezTo>
                  <a:cubicBezTo>
                    <a:pt x="97" y="114"/>
                    <a:pt x="97" y="113"/>
                    <a:pt x="98" y="112"/>
                  </a:cubicBezTo>
                  <a:cubicBezTo>
                    <a:pt x="99" y="110"/>
                    <a:pt x="99" y="108"/>
                    <a:pt x="100" y="107"/>
                  </a:cubicBezTo>
                  <a:cubicBezTo>
                    <a:pt x="100" y="105"/>
                    <a:pt x="101" y="103"/>
                    <a:pt x="102" y="101"/>
                  </a:cubicBezTo>
                  <a:cubicBezTo>
                    <a:pt x="102" y="101"/>
                    <a:pt x="102" y="99"/>
                    <a:pt x="103" y="98"/>
                  </a:cubicBezTo>
                  <a:cubicBezTo>
                    <a:pt x="103" y="97"/>
                    <a:pt x="103" y="95"/>
                    <a:pt x="103" y="94"/>
                  </a:cubicBezTo>
                  <a:cubicBezTo>
                    <a:pt x="103" y="93"/>
                    <a:pt x="103" y="92"/>
                    <a:pt x="103" y="91"/>
                  </a:cubicBezTo>
                  <a:cubicBezTo>
                    <a:pt x="103" y="90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5" y="88"/>
                    <a:pt x="106" y="87"/>
                    <a:pt x="107" y="87"/>
                  </a:cubicBezTo>
                  <a:cubicBezTo>
                    <a:pt x="107" y="87"/>
                    <a:pt x="108" y="87"/>
                    <a:pt x="108" y="87"/>
                  </a:cubicBezTo>
                  <a:cubicBezTo>
                    <a:pt x="110" y="88"/>
                    <a:pt x="112" y="89"/>
                    <a:pt x="113" y="91"/>
                  </a:cubicBezTo>
                  <a:cubicBezTo>
                    <a:pt x="115" y="92"/>
                    <a:pt x="116" y="94"/>
                    <a:pt x="117" y="97"/>
                  </a:cubicBezTo>
                  <a:cubicBezTo>
                    <a:pt x="117" y="97"/>
                    <a:pt x="117" y="98"/>
                    <a:pt x="117" y="100"/>
                  </a:cubicBezTo>
                  <a:cubicBezTo>
                    <a:pt x="117" y="101"/>
                    <a:pt x="117" y="102"/>
                    <a:pt x="117" y="103"/>
                  </a:cubicBezTo>
                  <a:cubicBezTo>
                    <a:pt x="117" y="103"/>
                    <a:pt x="116" y="104"/>
                    <a:pt x="116" y="105"/>
                  </a:cubicBezTo>
                  <a:cubicBezTo>
                    <a:pt x="115" y="107"/>
                    <a:pt x="114" y="109"/>
                    <a:pt x="114" y="110"/>
                  </a:cubicBezTo>
                  <a:cubicBezTo>
                    <a:pt x="113" y="112"/>
                    <a:pt x="111" y="113"/>
                    <a:pt x="110" y="115"/>
                  </a:cubicBezTo>
                  <a:cubicBezTo>
                    <a:pt x="109" y="116"/>
                    <a:pt x="108" y="117"/>
                    <a:pt x="108" y="118"/>
                  </a:cubicBezTo>
                  <a:cubicBezTo>
                    <a:pt x="107" y="119"/>
                    <a:pt x="106" y="120"/>
                    <a:pt x="105" y="121"/>
                  </a:cubicBezTo>
                  <a:cubicBezTo>
                    <a:pt x="104" y="122"/>
                    <a:pt x="102" y="124"/>
                    <a:pt x="102" y="125"/>
                  </a:cubicBezTo>
                  <a:cubicBezTo>
                    <a:pt x="103" y="125"/>
                    <a:pt x="103" y="125"/>
                    <a:pt x="104" y="124"/>
                  </a:cubicBezTo>
                  <a:cubicBezTo>
                    <a:pt x="105" y="124"/>
                    <a:pt x="106" y="124"/>
                    <a:pt x="107" y="124"/>
                  </a:cubicBezTo>
                  <a:cubicBezTo>
                    <a:pt x="110" y="124"/>
                    <a:pt x="111" y="121"/>
                    <a:pt x="113" y="119"/>
                  </a:cubicBezTo>
                  <a:cubicBezTo>
                    <a:pt x="114" y="118"/>
                    <a:pt x="114" y="118"/>
                    <a:pt x="114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7" y="114"/>
                    <a:pt x="119" y="111"/>
                    <a:pt x="121" y="108"/>
                  </a:cubicBezTo>
                  <a:cubicBezTo>
                    <a:pt x="124" y="105"/>
                    <a:pt x="126" y="102"/>
                    <a:pt x="128" y="98"/>
                  </a:cubicBezTo>
                  <a:cubicBezTo>
                    <a:pt x="129" y="97"/>
                    <a:pt x="129" y="96"/>
                    <a:pt x="130" y="95"/>
                  </a:cubicBezTo>
                  <a:cubicBezTo>
                    <a:pt x="133" y="90"/>
                    <a:pt x="137" y="85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9"/>
                    <a:pt x="140" y="79"/>
                    <a:pt x="140" y="78"/>
                  </a:cubicBezTo>
                  <a:cubicBezTo>
                    <a:pt x="142" y="76"/>
                    <a:pt x="143" y="73"/>
                    <a:pt x="144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5" y="67"/>
                    <a:pt x="144" y="67"/>
                    <a:pt x="144" y="67"/>
                  </a:cubicBezTo>
                  <a:cubicBezTo>
                    <a:pt x="144" y="67"/>
                    <a:pt x="143" y="67"/>
                    <a:pt x="143" y="67"/>
                  </a:cubicBezTo>
                  <a:cubicBezTo>
                    <a:pt x="140" y="68"/>
                    <a:pt x="136" y="70"/>
                    <a:pt x="133" y="72"/>
                  </a:cubicBezTo>
                  <a:cubicBezTo>
                    <a:pt x="131" y="73"/>
                    <a:pt x="130" y="73"/>
                    <a:pt x="129" y="74"/>
                  </a:cubicBezTo>
                  <a:cubicBezTo>
                    <a:pt x="126" y="75"/>
                    <a:pt x="123" y="77"/>
                    <a:pt x="120" y="78"/>
                  </a:cubicBezTo>
                  <a:cubicBezTo>
                    <a:pt x="117" y="80"/>
                    <a:pt x="115" y="82"/>
                    <a:pt x="112" y="83"/>
                  </a:cubicBezTo>
                  <a:cubicBezTo>
                    <a:pt x="110" y="83"/>
                    <a:pt x="109" y="84"/>
                    <a:pt x="108" y="84"/>
                  </a:cubicBezTo>
                  <a:cubicBezTo>
                    <a:pt x="106" y="85"/>
                    <a:pt x="103" y="86"/>
                    <a:pt x="101" y="87"/>
                  </a:cubicBezTo>
                  <a:cubicBezTo>
                    <a:pt x="100" y="88"/>
                    <a:pt x="99" y="90"/>
                    <a:pt x="98" y="92"/>
                  </a:cubicBezTo>
                  <a:cubicBezTo>
                    <a:pt x="97" y="93"/>
                    <a:pt x="97" y="94"/>
                    <a:pt x="97" y="95"/>
                  </a:cubicBezTo>
                  <a:cubicBezTo>
                    <a:pt x="96" y="96"/>
                    <a:pt x="95" y="97"/>
                    <a:pt x="94" y="99"/>
                  </a:cubicBezTo>
                  <a:cubicBezTo>
                    <a:pt x="93" y="100"/>
                    <a:pt x="92" y="101"/>
                    <a:pt x="91" y="102"/>
                  </a:cubicBezTo>
                  <a:cubicBezTo>
                    <a:pt x="90" y="103"/>
                    <a:pt x="90" y="103"/>
                    <a:pt x="90" y="104"/>
                  </a:cubicBezTo>
                  <a:cubicBezTo>
                    <a:pt x="90" y="104"/>
                    <a:pt x="89" y="104"/>
                    <a:pt x="89" y="105"/>
                  </a:cubicBezTo>
                  <a:cubicBezTo>
                    <a:pt x="88" y="106"/>
                    <a:pt x="90" y="108"/>
                    <a:pt x="91" y="110"/>
                  </a:cubicBezTo>
                  <a:cubicBezTo>
                    <a:pt x="92" y="113"/>
                    <a:pt x="94" y="115"/>
                    <a:pt x="93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2" y="118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89" y="119"/>
                    <a:pt x="88" y="118"/>
                    <a:pt x="86" y="116"/>
                  </a:cubicBezTo>
                  <a:cubicBezTo>
                    <a:pt x="84" y="115"/>
                    <a:pt x="83" y="114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79" y="116"/>
                    <a:pt x="78" y="118"/>
                    <a:pt x="77" y="120"/>
                  </a:cubicBezTo>
                  <a:cubicBezTo>
                    <a:pt x="76" y="121"/>
                    <a:pt x="76" y="121"/>
                    <a:pt x="75" y="122"/>
                  </a:cubicBezTo>
                  <a:cubicBezTo>
                    <a:pt x="73" y="124"/>
                    <a:pt x="69" y="128"/>
                    <a:pt x="65" y="130"/>
                  </a:cubicBezTo>
                  <a:cubicBezTo>
                    <a:pt x="62" y="132"/>
                    <a:pt x="59" y="133"/>
                    <a:pt x="57" y="133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6" y="133"/>
                    <a:pt x="55" y="132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5" y="131"/>
                    <a:pt x="55" y="131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130"/>
                    <a:pt x="57" y="128"/>
                    <a:pt x="58" y="127"/>
                  </a:cubicBezTo>
                  <a:cubicBezTo>
                    <a:pt x="59" y="126"/>
                    <a:pt x="60" y="125"/>
                    <a:pt x="60" y="125"/>
                  </a:cubicBezTo>
                  <a:cubicBezTo>
                    <a:pt x="61" y="124"/>
                    <a:pt x="61" y="124"/>
                    <a:pt x="61" y="123"/>
                  </a:cubicBezTo>
                  <a:cubicBezTo>
                    <a:pt x="65" y="120"/>
                    <a:pt x="68" y="117"/>
                    <a:pt x="71" y="113"/>
                  </a:cubicBezTo>
                  <a:cubicBezTo>
                    <a:pt x="71" y="112"/>
                    <a:pt x="71" y="112"/>
                    <a:pt x="72" y="111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3" y="110"/>
                    <a:pt x="74" y="109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2" y="108"/>
                    <a:pt x="70" y="109"/>
                    <a:pt x="68" y="110"/>
                  </a:cubicBezTo>
                  <a:cubicBezTo>
                    <a:pt x="66" y="112"/>
                    <a:pt x="64" y="113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2" y="116"/>
                    <a:pt x="61" y="116"/>
                    <a:pt x="61" y="117"/>
                  </a:cubicBezTo>
                  <a:cubicBezTo>
                    <a:pt x="59" y="118"/>
                    <a:pt x="58" y="119"/>
                    <a:pt x="56" y="120"/>
                  </a:cubicBezTo>
                  <a:cubicBezTo>
                    <a:pt x="52" y="123"/>
                    <a:pt x="48" y="126"/>
                    <a:pt x="44" y="131"/>
                  </a:cubicBezTo>
                  <a:cubicBezTo>
                    <a:pt x="43" y="132"/>
                    <a:pt x="42" y="135"/>
                    <a:pt x="42" y="137"/>
                  </a:cubicBezTo>
                  <a:cubicBezTo>
                    <a:pt x="41" y="139"/>
                    <a:pt x="40" y="142"/>
                    <a:pt x="39" y="144"/>
                  </a:cubicBezTo>
                  <a:cubicBezTo>
                    <a:pt x="39" y="144"/>
                    <a:pt x="38" y="144"/>
                    <a:pt x="37" y="144"/>
                  </a:cubicBezTo>
                  <a:cubicBezTo>
                    <a:pt x="37" y="144"/>
                    <a:pt x="36" y="144"/>
                    <a:pt x="36" y="144"/>
                  </a:cubicBezTo>
                  <a:cubicBezTo>
                    <a:pt x="34" y="143"/>
                    <a:pt x="34" y="141"/>
                    <a:pt x="33" y="140"/>
                  </a:cubicBezTo>
                  <a:cubicBezTo>
                    <a:pt x="33" y="139"/>
                    <a:pt x="33" y="138"/>
                    <a:pt x="32" y="138"/>
                  </a:cubicBezTo>
                  <a:cubicBezTo>
                    <a:pt x="32" y="137"/>
                    <a:pt x="31" y="137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0" y="136"/>
                    <a:pt x="30" y="135"/>
                    <a:pt x="29" y="134"/>
                  </a:cubicBezTo>
                  <a:cubicBezTo>
                    <a:pt x="27" y="130"/>
                    <a:pt x="26" y="123"/>
                    <a:pt x="25" y="117"/>
                  </a:cubicBezTo>
                  <a:cubicBezTo>
                    <a:pt x="24" y="116"/>
                    <a:pt x="24" y="114"/>
                    <a:pt x="24" y="113"/>
                  </a:cubicBezTo>
                  <a:cubicBezTo>
                    <a:pt x="24" y="112"/>
                    <a:pt x="24" y="111"/>
                    <a:pt x="23" y="110"/>
                  </a:cubicBezTo>
                  <a:cubicBezTo>
                    <a:pt x="23" y="106"/>
                    <a:pt x="21" y="100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4" y="98"/>
                    <a:pt x="30" y="103"/>
                    <a:pt x="31" y="104"/>
                  </a:cubicBezTo>
                  <a:cubicBezTo>
                    <a:pt x="32" y="106"/>
                    <a:pt x="33" y="107"/>
                    <a:pt x="34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5" y="110"/>
                    <a:pt x="36" y="112"/>
                    <a:pt x="36" y="113"/>
                  </a:cubicBezTo>
                  <a:cubicBezTo>
                    <a:pt x="36" y="114"/>
                    <a:pt x="37" y="115"/>
                    <a:pt x="37" y="115"/>
                  </a:cubicBezTo>
                  <a:cubicBezTo>
                    <a:pt x="38" y="118"/>
                    <a:pt x="38" y="120"/>
                    <a:pt x="39" y="121"/>
                  </a:cubicBezTo>
                  <a:cubicBezTo>
                    <a:pt x="40" y="121"/>
                    <a:pt x="40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2" y="121"/>
                    <a:pt x="43" y="120"/>
                    <a:pt x="43" y="120"/>
                  </a:cubicBezTo>
                  <a:cubicBezTo>
                    <a:pt x="44" y="119"/>
                    <a:pt x="44" y="118"/>
                    <a:pt x="44" y="117"/>
                  </a:cubicBezTo>
                  <a:cubicBezTo>
                    <a:pt x="45" y="116"/>
                    <a:pt x="45" y="115"/>
                    <a:pt x="45" y="114"/>
                  </a:cubicBezTo>
                  <a:cubicBezTo>
                    <a:pt x="44" y="113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09"/>
                    <a:pt x="44" y="107"/>
                    <a:pt x="43" y="103"/>
                  </a:cubicBezTo>
                  <a:cubicBezTo>
                    <a:pt x="43" y="103"/>
                    <a:pt x="42" y="102"/>
                    <a:pt x="42" y="100"/>
                  </a:cubicBezTo>
                  <a:cubicBezTo>
                    <a:pt x="41" y="98"/>
                    <a:pt x="40" y="95"/>
                    <a:pt x="40" y="92"/>
                  </a:cubicBezTo>
                  <a:cubicBezTo>
                    <a:pt x="38" y="88"/>
                    <a:pt x="37" y="84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79"/>
                    <a:pt x="34" y="78"/>
                    <a:pt x="34" y="76"/>
                  </a:cubicBezTo>
                  <a:cubicBezTo>
                    <a:pt x="33" y="75"/>
                    <a:pt x="32" y="72"/>
                    <a:pt x="30" y="70"/>
                  </a:cubicBezTo>
                  <a:cubicBezTo>
                    <a:pt x="29" y="68"/>
                    <a:pt x="29" y="67"/>
                    <a:pt x="28" y="65"/>
                  </a:cubicBezTo>
                  <a:cubicBezTo>
                    <a:pt x="27" y="64"/>
                    <a:pt x="27" y="64"/>
                    <a:pt x="27" y="63"/>
                  </a:cubicBezTo>
                  <a:cubicBezTo>
                    <a:pt x="26" y="62"/>
                    <a:pt x="26" y="61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8"/>
                    <a:pt x="25" y="58"/>
                  </a:cubicBezTo>
                  <a:cubicBezTo>
                    <a:pt x="25" y="58"/>
                    <a:pt x="25" y="58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7" y="57"/>
                    <a:pt x="30" y="59"/>
                    <a:pt x="34" y="62"/>
                  </a:cubicBezTo>
                  <a:cubicBezTo>
                    <a:pt x="37" y="65"/>
                    <a:pt x="40" y="69"/>
                    <a:pt x="42" y="72"/>
                  </a:cubicBezTo>
                  <a:cubicBezTo>
                    <a:pt x="44" y="75"/>
                    <a:pt x="46" y="78"/>
                    <a:pt x="48" y="82"/>
                  </a:cubicBezTo>
                  <a:cubicBezTo>
                    <a:pt x="50" y="85"/>
                    <a:pt x="51" y="89"/>
                    <a:pt x="53" y="93"/>
                  </a:cubicBezTo>
                  <a:cubicBezTo>
                    <a:pt x="53" y="94"/>
                    <a:pt x="53" y="96"/>
                    <a:pt x="54" y="98"/>
                  </a:cubicBezTo>
                  <a:cubicBezTo>
                    <a:pt x="55" y="102"/>
                    <a:pt x="56" y="106"/>
                    <a:pt x="57" y="107"/>
                  </a:cubicBezTo>
                  <a:cubicBezTo>
                    <a:pt x="58" y="108"/>
                    <a:pt x="59" y="107"/>
                    <a:pt x="61" y="106"/>
                  </a:cubicBezTo>
                  <a:cubicBezTo>
                    <a:pt x="63" y="104"/>
                    <a:pt x="65" y="101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6" y="99"/>
                    <a:pt x="65" y="98"/>
                  </a:cubicBezTo>
                  <a:cubicBezTo>
                    <a:pt x="65" y="97"/>
                    <a:pt x="64" y="95"/>
                    <a:pt x="65" y="94"/>
                  </a:cubicBezTo>
                  <a:cubicBezTo>
                    <a:pt x="67" y="94"/>
                    <a:pt x="68" y="94"/>
                    <a:pt x="69" y="94"/>
                  </a:cubicBezTo>
                  <a:cubicBezTo>
                    <a:pt x="70" y="95"/>
                    <a:pt x="70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5" y="94"/>
                    <a:pt x="77" y="92"/>
                    <a:pt x="79" y="90"/>
                  </a:cubicBezTo>
                  <a:cubicBezTo>
                    <a:pt x="81" y="89"/>
                    <a:pt x="82" y="87"/>
                    <a:pt x="84" y="86"/>
                  </a:cubicBezTo>
                  <a:cubicBezTo>
                    <a:pt x="85" y="86"/>
                    <a:pt x="85" y="86"/>
                    <a:pt x="86" y="86"/>
                  </a:cubicBezTo>
                  <a:cubicBezTo>
                    <a:pt x="87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9" y="83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90" y="81"/>
                    <a:pt x="90" y="80"/>
                    <a:pt x="89" y="80"/>
                  </a:cubicBezTo>
                  <a:cubicBezTo>
                    <a:pt x="89" y="79"/>
                    <a:pt x="87" y="79"/>
                    <a:pt x="85" y="80"/>
                  </a:cubicBezTo>
                  <a:cubicBezTo>
                    <a:pt x="84" y="80"/>
                    <a:pt x="84" y="80"/>
                    <a:pt x="83" y="80"/>
                  </a:cubicBezTo>
                  <a:cubicBezTo>
                    <a:pt x="81" y="80"/>
                    <a:pt x="80" y="81"/>
                    <a:pt x="79" y="81"/>
                  </a:cubicBezTo>
                  <a:cubicBezTo>
                    <a:pt x="75" y="81"/>
                    <a:pt x="72" y="81"/>
                    <a:pt x="70" y="82"/>
                  </a:cubicBezTo>
                  <a:cubicBezTo>
                    <a:pt x="69" y="83"/>
                    <a:pt x="68" y="83"/>
                    <a:pt x="67" y="84"/>
                  </a:cubicBezTo>
                  <a:cubicBezTo>
                    <a:pt x="66" y="84"/>
                    <a:pt x="65" y="85"/>
                    <a:pt x="64" y="86"/>
                  </a:cubicBezTo>
                  <a:cubicBezTo>
                    <a:pt x="62" y="86"/>
                    <a:pt x="61" y="86"/>
                    <a:pt x="60" y="86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8" y="85"/>
                    <a:pt x="57" y="84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8" y="81"/>
                    <a:pt x="59" y="81"/>
                    <a:pt x="60" y="80"/>
                  </a:cubicBezTo>
                  <a:cubicBezTo>
                    <a:pt x="61" y="80"/>
                    <a:pt x="62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78"/>
                    <a:pt x="60" y="77"/>
                    <a:pt x="58" y="77"/>
                  </a:cubicBezTo>
                  <a:cubicBezTo>
                    <a:pt x="55" y="76"/>
                    <a:pt x="52" y="75"/>
                    <a:pt x="52" y="73"/>
                  </a:cubicBezTo>
                  <a:cubicBezTo>
                    <a:pt x="52" y="72"/>
                    <a:pt x="53" y="71"/>
                    <a:pt x="53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0"/>
                    <a:pt x="54" y="70"/>
                    <a:pt x="54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60" y="70"/>
                    <a:pt x="61" y="70"/>
                    <a:pt x="62" y="70"/>
                  </a:cubicBezTo>
                  <a:cubicBezTo>
                    <a:pt x="64" y="69"/>
                    <a:pt x="65" y="69"/>
                    <a:pt x="66" y="69"/>
                  </a:cubicBezTo>
                  <a:cubicBezTo>
                    <a:pt x="67" y="68"/>
                    <a:pt x="69" y="68"/>
                    <a:pt x="70" y="68"/>
                  </a:cubicBezTo>
                  <a:cubicBezTo>
                    <a:pt x="71" y="67"/>
                    <a:pt x="72" y="67"/>
                    <a:pt x="72" y="67"/>
                  </a:cubicBezTo>
                  <a:cubicBezTo>
                    <a:pt x="75" y="65"/>
                    <a:pt x="78" y="61"/>
                    <a:pt x="80" y="58"/>
                  </a:cubicBezTo>
                  <a:cubicBezTo>
                    <a:pt x="82" y="56"/>
                    <a:pt x="83" y="54"/>
                    <a:pt x="84" y="53"/>
                  </a:cubicBezTo>
                  <a:cubicBezTo>
                    <a:pt x="87" y="49"/>
                    <a:pt x="90" y="45"/>
                    <a:pt x="93" y="42"/>
                  </a:cubicBezTo>
                  <a:cubicBezTo>
                    <a:pt x="95" y="38"/>
                    <a:pt x="97" y="35"/>
                    <a:pt x="99" y="32"/>
                  </a:cubicBezTo>
                  <a:cubicBezTo>
                    <a:pt x="100" y="30"/>
                    <a:pt x="101" y="28"/>
                    <a:pt x="103" y="26"/>
                  </a:cubicBezTo>
                  <a:cubicBezTo>
                    <a:pt x="104" y="23"/>
                    <a:pt x="105" y="21"/>
                    <a:pt x="105" y="18"/>
                  </a:cubicBezTo>
                  <a:cubicBezTo>
                    <a:pt x="106" y="14"/>
                    <a:pt x="105" y="10"/>
                    <a:pt x="104" y="7"/>
                  </a:cubicBezTo>
                  <a:cubicBezTo>
                    <a:pt x="103" y="5"/>
                    <a:pt x="102" y="3"/>
                    <a:pt x="103" y="1"/>
                  </a:cubicBezTo>
                  <a:cubicBezTo>
                    <a:pt x="103" y="1"/>
                    <a:pt x="103" y="1"/>
                    <a:pt x="104" y="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0"/>
                    <a:pt x="104" y="0"/>
                    <a:pt x="105" y="0"/>
                  </a:cubicBezTo>
                  <a:cubicBezTo>
                    <a:pt x="105" y="0"/>
                    <a:pt x="106" y="1"/>
                    <a:pt x="10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5A23416-C777-464C-BBF2-0C4C72457580}"/>
              </a:ext>
            </a:extLst>
          </p:cNvPr>
          <p:cNvGrpSpPr/>
          <p:nvPr/>
        </p:nvGrpSpPr>
        <p:grpSpPr>
          <a:xfrm>
            <a:off x="1247776" y="4921250"/>
            <a:ext cx="9748838" cy="1544638"/>
            <a:chOff x="1155701" y="5041900"/>
            <a:chExt cx="9748838" cy="1544638"/>
          </a:xfrm>
        </p:grpSpPr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3859485E-9138-4B14-AC38-EAC03038D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5701" y="5041900"/>
              <a:ext cx="2503488" cy="1544638"/>
            </a:xfrm>
            <a:custGeom>
              <a:avLst/>
              <a:gdLst>
                <a:gd name="T0" fmla="*/ 0 w 1577"/>
                <a:gd name="T1" fmla="*/ 610 h 973"/>
                <a:gd name="T2" fmla="*/ 494 w 1577"/>
                <a:gd name="T3" fmla="*/ 45 h 973"/>
                <a:gd name="T4" fmla="*/ 595 w 1577"/>
                <a:gd name="T5" fmla="*/ 122 h 973"/>
                <a:gd name="T6" fmla="*/ 0 w 1577"/>
                <a:gd name="T7" fmla="*/ 621 h 973"/>
                <a:gd name="T8" fmla="*/ 0 w 1577"/>
                <a:gd name="T9" fmla="*/ 610 h 973"/>
                <a:gd name="T10" fmla="*/ 0 w 1577"/>
                <a:gd name="T11" fmla="*/ 610 h 973"/>
                <a:gd name="T12" fmla="*/ 759 w 1577"/>
                <a:gd name="T13" fmla="*/ 0 h 973"/>
                <a:gd name="T14" fmla="*/ 0 w 1577"/>
                <a:gd name="T15" fmla="*/ 784 h 973"/>
                <a:gd name="T16" fmla="*/ 0 w 1577"/>
                <a:gd name="T17" fmla="*/ 784 h 973"/>
                <a:gd name="T18" fmla="*/ 0 w 1577"/>
                <a:gd name="T19" fmla="*/ 784 h 973"/>
                <a:gd name="T20" fmla="*/ 0 w 1577"/>
                <a:gd name="T21" fmla="*/ 784 h 973"/>
                <a:gd name="T22" fmla="*/ 0 w 1577"/>
                <a:gd name="T23" fmla="*/ 784 h 973"/>
                <a:gd name="T24" fmla="*/ 0 w 1577"/>
                <a:gd name="T25" fmla="*/ 792 h 973"/>
                <a:gd name="T26" fmla="*/ 11 w 1577"/>
                <a:gd name="T27" fmla="*/ 784 h 973"/>
                <a:gd name="T28" fmla="*/ 11 w 1577"/>
                <a:gd name="T29" fmla="*/ 784 h 973"/>
                <a:gd name="T30" fmla="*/ 883 w 1577"/>
                <a:gd name="T31" fmla="*/ 128 h 973"/>
                <a:gd name="T32" fmla="*/ 759 w 1577"/>
                <a:gd name="T33" fmla="*/ 0 h 973"/>
                <a:gd name="T34" fmla="*/ 759 w 1577"/>
                <a:gd name="T35" fmla="*/ 0 h 973"/>
                <a:gd name="T36" fmla="*/ 1011 w 1577"/>
                <a:gd name="T37" fmla="*/ 63 h 973"/>
                <a:gd name="T38" fmla="*/ 0 w 1577"/>
                <a:gd name="T39" fmla="*/ 973 h 973"/>
                <a:gd name="T40" fmla="*/ 3 w 1577"/>
                <a:gd name="T41" fmla="*/ 973 h 973"/>
                <a:gd name="T42" fmla="*/ 380 w 1577"/>
                <a:gd name="T43" fmla="*/ 973 h 973"/>
                <a:gd name="T44" fmla="*/ 1052 w 1577"/>
                <a:gd name="T45" fmla="*/ 465 h 973"/>
                <a:gd name="T46" fmla="*/ 1473 w 1577"/>
                <a:gd name="T47" fmla="*/ 784 h 973"/>
                <a:gd name="T48" fmla="*/ 1476 w 1577"/>
                <a:gd name="T49" fmla="*/ 784 h 973"/>
                <a:gd name="T50" fmla="*/ 1577 w 1577"/>
                <a:gd name="T51" fmla="*/ 784 h 973"/>
                <a:gd name="T52" fmla="*/ 1577 w 1577"/>
                <a:gd name="T53" fmla="*/ 784 h 973"/>
                <a:gd name="T54" fmla="*/ 1013 w 1577"/>
                <a:gd name="T55" fmla="*/ 63 h 973"/>
                <a:gd name="T56" fmla="*/ 1011 w 1577"/>
                <a:gd name="T57" fmla="*/ 63 h 973"/>
                <a:gd name="T58" fmla="*/ 1011 w 1577"/>
                <a:gd name="T59" fmla="*/ 63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7" h="973">
                  <a:moveTo>
                    <a:pt x="0" y="610"/>
                  </a:moveTo>
                  <a:lnTo>
                    <a:pt x="494" y="45"/>
                  </a:lnTo>
                  <a:lnTo>
                    <a:pt x="595" y="122"/>
                  </a:lnTo>
                  <a:lnTo>
                    <a:pt x="0" y="621"/>
                  </a:lnTo>
                  <a:lnTo>
                    <a:pt x="0" y="610"/>
                  </a:lnTo>
                  <a:lnTo>
                    <a:pt x="0" y="610"/>
                  </a:lnTo>
                  <a:close/>
                  <a:moveTo>
                    <a:pt x="759" y="0"/>
                  </a:moveTo>
                  <a:lnTo>
                    <a:pt x="0" y="784"/>
                  </a:lnTo>
                  <a:lnTo>
                    <a:pt x="0" y="784"/>
                  </a:lnTo>
                  <a:lnTo>
                    <a:pt x="0" y="784"/>
                  </a:lnTo>
                  <a:lnTo>
                    <a:pt x="0" y="784"/>
                  </a:lnTo>
                  <a:lnTo>
                    <a:pt x="0" y="784"/>
                  </a:lnTo>
                  <a:lnTo>
                    <a:pt x="0" y="792"/>
                  </a:lnTo>
                  <a:lnTo>
                    <a:pt x="11" y="784"/>
                  </a:lnTo>
                  <a:lnTo>
                    <a:pt x="11" y="784"/>
                  </a:lnTo>
                  <a:lnTo>
                    <a:pt x="883" y="128"/>
                  </a:lnTo>
                  <a:lnTo>
                    <a:pt x="759" y="0"/>
                  </a:lnTo>
                  <a:lnTo>
                    <a:pt x="759" y="0"/>
                  </a:lnTo>
                  <a:close/>
                  <a:moveTo>
                    <a:pt x="1011" y="63"/>
                  </a:moveTo>
                  <a:lnTo>
                    <a:pt x="0" y="973"/>
                  </a:lnTo>
                  <a:lnTo>
                    <a:pt x="3" y="973"/>
                  </a:lnTo>
                  <a:lnTo>
                    <a:pt x="380" y="973"/>
                  </a:lnTo>
                  <a:lnTo>
                    <a:pt x="1052" y="465"/>
                  </a:lnTo>
                  <a:lnTo>
                    <a:pt x="1473" y="784"/>
                  </a:lnTo>
                  <a:lnTo>
                    <a:pt x="1476" y="784"/>
                  </a:lnTo>
                  <a:lnTo>
                    <a:pt x="1577" y="784"/>
                  </a:lnTo>
                  <a:lnTo>
                    <a:pt x="1577" y="784"/>
                  </a:lnTo>
                  <a:lnTo>
                    <a:pt x="1013" y="63"/>
                  </a:lnTo>
                  <a:lnTo>
                    <a:pt x="1011" y="63"/>
                  </a:lnTo>
                  <a:lnTo>
                    <a:pt x="1011" y="63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EF84FB2E-FA93-4F50-B38F-73000E81E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5563" y="6353175"/>
              <a:ext cx="7034213" cy="233363"/>
            </a:xfrm>
            <a:custGeom>
              <a:avLst/>
              <a:gdLst>
                <a:gd name="T0" fmla="*/ 357 w 1706"/>
                <a:gd name="T1" fmla="*/ 41 h 57"/>
                <a:gd name="T2" fmla="*/ 364 w 1706"/>
                <a:gd name="T3" fmla="*/ 39 h 57"/>
                <a:gd name="T4" fmla="*/ 331 w 1706"/>
                <a:gd name="T5" fmla="*/ 44 h 57"/>
                <a:gd name="T6" fmla="*/ 284 w 1706"/>
                <a:gd name="T7" fmla="*/ 44 h 57"/>
                <a:gd name="T8" fmla="*/ 264 w 1706"/>
                <a:gd name="T9" fmla="*/ 12 h 57"/>
                <a:gd name="T10" fmla="*/ 218 w 1706"/>
                <a:gd name="T11" fmla="*/ 28 h 57"/>
                <a:gd name="T12" fmla="*/ 156 w 1706"/>
                <a:gd name="T13" fmla="*/ 28 h 57"/>
                <a:gd name="T14" fmla="*/ 173 w 1706"/>
                <a:gd name="T15" fmla="*/ 43 h 57"/>
                <a:gd name="T16" fmla="*/ 129 w 1706"/>
                <a:gd name="T17" fmla="*/ 12 h 57"/>
                <a:gd name="T18" fmla="*/ 104 w 1706"/>
                <a:gd name="T19" fmla="*/ 24 h 57"/>
                <a:gd name="T20" fmla="*/ 47 w 1706"/>
                <a:gd name="T21" fmla="*/ 40 h 57"/>
                <a:gd name="T22" fmla="*/ 66 w 1706"/>
                <a:gd name="T23" fmla="*/ 32 h 57"/>
                <a:gd name="T24" fmla="*/ 3 w 1706"/>
                <a:gd name="T25" fmla="*/ 6 h 57"/>
                <a:gd name="T26" fmla="*/ 34 w 1706"/>
                <a:gd name="T27" fmla="*/ 32 h 57"/>
                <a:gd name="T28" fmla="*/ 547 w 1706"/>
                <a:gd name="T29" fmla="*/ 17 h 57"/>
                <a:gd name="T30" fmla="*/ 407 w 1706"/>
                <a:gd name="T31" fmla="*/ 44 h 57"/>
                <a:gd name="T32" fmla="*/ 462 w 1706"/>
                <a:gd name="T33" fmla="*/ 45 h 57"/>
                <a:gd name="T34" fmla="*/ 478 w 1706"/>
                <a:gd name="T35" fmla="*/ 13 h 57"/>
                <a:gd name="T36" fmla="*/ 508 w 1706"/>
                <a:gd name="T37" fmla="*/ 20 h 57"/>
                <a:gd name="T38" fmla="*/ 589 w 1706"/>
                <a:gd name="T39" fmla="*/ 25 h 57"/>
                <a:gd name="T40" fmla="*/ 1444 w 1706"/>
                <a:gd name="T41" fmla="*/ 41 h 57"/>
                <a:gd name="T42" fmla="*/ 1464 w 1706"/>
                <a:gd name="T43" fmla="*/ 33 h 57"/>
                <a:gd name="T44" fmla="*/ 1168 w 1706"/>
                <a:gd name="T45" fmla="*/ 19 h 57"/>
                <a:gd name="T46" fmla="*/ 1433 w 1706"/>
                <a:gd name="T47" fmla="*/ 28 h 57"/>
                <a:gd name="T48" fmla="*/ 768 w 1706"/>
                <a:gd name="T49" fmla="*/ 42 h 57"/>
                <a:gd name="T50" fmla="*/ 767 w 1706"/>
                <a:gd name="T51" fmla="*/ 25 h 57"/>
                <a:gd name="T52" fmla="*/ 1225 w 1706"/>
                <a:gd name="T53" fmla="*/ 30 h 57"/>
                <a:gd name="T54" fmla="*/ 947 w 1706"/>
                <a:gd name="T55" fmla="*/ 17 h 57"/>
                <a:gd name="T56" fmla="*/ 927 w 1706"/>
                <a:gd name="T57" fmla="*/ 28 h 57"/>
                <a:gd name="T58" fmla="*/ 1572 w 1706"/>
                <a:gd name="T59" fmla="*/ 27 h 57"/>
                <a:gd name="T60" fmla="*/ 1317 w 1706"/>
                <a:gd name="T61" fmla="*/ 28 h 57"/>
                <a:gd name="T62" fmla="*/ 1681 w 1706"/>
                <a:gd name="T63" fmla="*/ 13 h 57"/>
                <a:gd name="T64" fmla="*/ 798 w 1706"/>
                <a:gd name="T65" fmla="*/ 18 h 57"/>
                <a:gd name="T66" fmla="*/ 1614 w 1706"/>
                <a:gd name="T67" fmla="*/ 40 h 57"/>
                <a:gd name="T68" fmla="*/ 616 w 1706"/>
                <a:gd name="T69" fmla="*/ 37 h 57"/>
                <a:gd name="T70" fmla="*/ 695 w 1706"/>
                <a:gd name="T71" fmla="*/ 7 h 57"/>
                <a:gd name="T72" fmla="*/ 720 w 1706"/>
                <a:gd name="T73" fmla="*/ 44 h 57"/>
                <a:gd name="T74" fmla="*/ 815 w 1706"/>
                <a:gd name="T75" fmla="*/ 12 h 57"/>
                <a:gd name="T76" fmla="*/ 827 w 1706"/>
                <a:gd name="T77" fmla="*/ 40 h 57"/>
                <a:gd name="T78" fmla="*/ 869 w 1706"/>
                <a:gd name="T79" fmla="*/ 39 h 57"/>
                <a:gd name="T80" fmla="*/ 863 w 1706"/>
                <a:gd name="T81" fmla="*/ 17 h 57"/>
                <a:gd name="T82" fmla="*/ 975 w 1706"/>
                <a:gd name="T83" fmla="*/ 0 h 57"/>
                <a:gd name="T84" fmla="*/ 1012 w 1706"/>
                <a:gd name="T85" fmla="*/ 40 h 57"/>
                <a:gd name="T86" fmla="*/ 1026 w 1706"/>
                <a:gd name="T87" fmla="*/ 13 h 57"/>
                <a:gd name="T88" fmla="*/ 996 w 1706"/>
                <a:gd name="T89" fmla="*/ 38 h 57"/>
                <a:gd name="T90" fmla="*/ 1050 w 1706"/>
                <a:gd name="T91" fmla="*/ 16 h 57"/>
                <a:gd name="T92" fmla="*/ 1077 w 1706"/>
                <a:gd name="T93" fmla="*/ 44 h 57"/>
                <a:gd name="T94" fmla="*/ 1102 w 1706"/>
                <a:gd name="T95" fmla="*/ 40 h 57"/>
                <a:gd name="T96" fmla="*/ 1387 w 1706"/>
                <a:gd name="T97" fmla="*/ 6 h 57"/>
                <a:gd name="T98" fmla="*/ 1490 w 1706"/>
                <a:gd name="T99" fmla="*/ 17 h 57"/>
                <a:gd name="T100" fmla="*/ 1658 w 1706"/>
                <a:gd name="T101" fmla="*/ 51 h 57"/>
                <a:gd name="T102" fmla="*/ 1652 w 1706"/>
                <a:gd name="T103" fmla="*/ 57 h 57"/>
                <a:gd name="T104" fmla="*/ 663 w 1706"/>
                <a:gd name="T105" fmla="*/ 17 h 57"/>
                <a:gd name="T106" fmla="*/ 658 w 1706"/>
                <a:gd name="T107" fmla="*/ 44 h 57"/>
                <a:gd name="T108" fmla="*/ 1140 w 1706"/>
                <a:gd name="T109" fmla="*/ 17 h 57"/>
                <a:gd name="T110" fmla="*/ 1306 w 1706"/>
                <a:gd name="T111" fmla="*/ 44 h 57"/>
                <a:gd name="T112" fmla="*/ 1538 w 1706"/>
                <a:gd name="T113" fmla="*/ 16 h 57"/>
                <a:gd name="T114" fmla="*/ 1258 w 1706"/>
                <a:gd name="T115" fmla="*/ 45 h 57"/>
                <a:gd name="T116" fmla="*/ 1252 w 1706"/>
                <a:gd name="T117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57">
                  <a:moveTo>
                    <a:pt x="377" y="44"/>
                  </a:moveTo>
                  <a:cubicBezTo>
                    <a:pt x="377" y="38"/>
                    <a:pt x="377" y="38"/>
                    <a:pt x="377" y="38"/>
                  </a:cubicBezTo>
                  <a:cubicBezTo>
                    <a:pt x="383" y="38"/>
                    <a:pt x="383" y="38"/>
                    <a:pt x="383" y="38"/>
                  </a:cubicBezTo>
                  <a:cubicBezTo>
                    <a:pt x="383" y="44"/>
                    <a:pt x="383" y="44"/>
                    <a:pt x="383" y="44"/>
                  </a:cubicBezTo>
                  <a:cubicBezTo>
                    <a:pt x="383" y="46"/>
                    <a:pt x="382" y="48"/>
                    <a:pt x="381" y="49"/>
                  </a:cubicBezTo>
                  <a:cubicBezTo>
                    <a:pt x="381" y="51"/>
                    <a:pt x="379" y="52"/>
                    <a:pt x="378" y="52"/>
                  </a:cubicBezTo>
                  <a:cubicBezTo>
                    <a:pt x="376" y="50"/>
                    <a:pt x="376" y="50"/>
                    <a:pt x="376" y="50"/>
                  </a:cubicBezTo>
                  <a:cubicBezTo>
                    <a:pt x="377" y="50"/>
                    <a:pt x="378" y="49"/>
                    <a:pt x="379" y="48"/>
                  </a:cubicBezTo>
                  <a:cubicBezTo>
                    <a:pt x="379" y="47"/>
                    <a:pt x="380" y="46"/>
                    <a:pt x="380" y="44"/>
                  </a:cubicBezTo>
                  <a:cubicBezTo>
                    <a:pt x="377" y="44"/>
                    <a:pt x="377" y="44"/>
                    <a:pt x="377" y="44"/>
                  </a:cubicBezTo>
                  <a:close/>
                  <a:moveTo>
                    <a:pt x="367" y="39"/>
                  </a:moveTo>
                  <a:cubicBezTo>
                    <a:pt x="367" y="44"/>
                    <a:pt x="367" y="44"/>
                    <a:pt x="367" y="44"/>
                  </a:cubicBezTo>
                  <a:cubicBezTo>
                    <a:pt x="366" y="44"/>
                    <a:pt x="365" y="44"/>
                    <a:pt x="363" y="44"/>
                  </a:cubicBezTo>
                  <a:cubicBezTo>
                    <a:pt x="361" y="44"/>
                    <a:pt x="360" y="44"/>
                    <a:pt x="359" y="43"/>
                  </a:cubicBezTo>
                  <a:cubicBezTo>
                    <a:pt x="358" y="43"/>
                    <a:pt x="357" y="42"/>
                    <a:pt x="357" y="41"/>
                  </a:cubicBezTo>
                  <a:cubicBezTo>
                    <a:pt x="356" y="40"/>
                    <a:pt x="356" y="38"/>
                    <a:pt x="356" y="35"/>
                  </a:cubicBezTo>
                  <a:cubicBezTo>
                    <a:pt x="356" y="17"/>
                    <a:pt x="356" y="17"/>
                    <a:pt x="356" y="17"/>
                  </a:cubicBezTo>
                  <a:cubicBezTo>
                    <a:pt x="352" y="17"/>
                    <a:pt x="352" y="17"/>
                    <a:pt x="352" y="17"/>
                  </a:cubicBezTo>
                  <a:cubicBezTo>
                    <a:pt x="352" y="12"/>
                    <a:pt x="352" y="12"/>
                    <a:pt x="352" y="12"/>
                  </a:cubicBezTo>
                  <a:cubicBezTo>
                    <a:pt x="356" y="12"/>
                    <a:pt x="356" y="12"/>
                    <a:pt x="356" y="12"/>
                  </a:cubicBezTo>
                  <a:cubicBezTo>
                    <a:pt x="356" y="5"/>
                    <a:pt x="356" y="5"/>
                    <a:pt x="356" y="5"/>
                  </a:cubicBezTo>
                  <a:cubicBezTo>
                    <a:pt x="361" y="1"/>
                    <a:pt x="361" y="1"/>
                    <a:pt x="361" y="1"/>
                  </a:cubicBezTo>
                  <a:cubicBezTo>
                    <a:pt x="361" y="12"/>
                    <a:pt x="361" y="12"/>
                    <a:pt x="361" y="12"/>
                  </a:cubicBezTo>
                  <a:cubicBezTo>
                    <a:pt x="367" y="12"/>
                    <a:pt x="367" y="12"/>
                    <a:pt x="367" y="12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61" y="17"/>
                    <a:pt x="361" y="17"/>
                    <a:pt x="361" y="17"/>
                  </a:cubicBezTo>
                  <a:cubicBezTo>
                    <a:pt x="361" y="35"/>
                    <a:pt x="361" y="35"/>
                    <a:pt x="361" y="35"/>
                  </a:cubicBezTo>
                  <a:cubicBezTo>
                    <a:pt x="361" y="36"/>
                    <a:pt x="361" y="37"/>
                    <a:pt x="362" y="38"/>
                  </a:cubicBezTo>
                  <a:cubicBezTo>
                    <a:pt x="362" y="38"/>
                    <a:pt x="362" y="39"/>
                    <a:pt x="362" y="39"/>
                  </a:cubicBezTo>
                  <a:cubicBezTo>
                    <a:pt x="363" y="39"/>
                    <a:pt x="363" y="39"/>
                    <a:pt x="364" y="39"/>
                  </a:cubicBezTo>
                  <a:cubicBezTo>
                    <a:pt x="365" y="39"/>
                    <a:pt x="366" y="39"/>
                    <a:pt x="367" y="39"/>
                  </a:cubicBezTo>
                  <a:close/>
                  <a:moveTo>
                    <a:pt x="331" y="44"/>
                  </a:moveTo>
                  <a:cubicBezTo>
                    <a:pt x="331" y="12"/>
                    <a:pt x="331" y="12"/>
                    <a:pt x="331" y="12"/>
                  </a:cubicBezTo>
                  <a:cubicBezTo>
                    <a:pt x="336" y="12"/>
                    <a:pt x="336" y="12"/>
                    <a:pt x="336" y="12"/>
                  </a:cubicBezTo>
                  <a:cubicBezTo>
                    <a:pt x="336" y="17"/>
                    <a:pt x="336" y="17"/>
                    <a:pt x="336" y="17"/>
                  </a:cubicBezTo>
                  <a:cubicBezTo>
                    <a:pt x="337" y="15"/>
                    <a:pt x="339" y="14"/>
                    <a:pt x="340" y="13"/>
                  </a:cubicBezTo>
                  <a:cubicBezTo>
                    <a:pt x="341" y="12"/>
                    <a:pt x="342" y="12"/>
                    <a:pt x="343" y="12"/>
                  </a:cubicBezTo>
                  <a:cubicBezTo>
                    <a:pt x="345" y="12"/>
                    <a:pt x="347" y="12"/>
                    <a:pt x="348" y="13"/>
                  </a:cubicBezTo>
                  <a:cubicBezTo>
                    <a:pt x="347" y="18"/>
                    <a:pt x="347" y="18"/>
                    <a:pt x="347" y="18"/>
                  </a:cubicBezTo>
                  <a:cubicBezTo>
                    <a:pt x="345" y="18"/>
                    <a:pt x="344" y="17"/>
                    <a:pt x="343" y="17"/>
                  </a:cubicBezTo>
                  <a:cubicBezTo>
                    <a:pt x="342" y="17"/>
                    <a:pt x="341" y="18"/>
                    <a:pt x="340" y="18"/>
                  </a:cubicBezTo>
                  <a:cubicBezTo>
                    <a:pt x="339" y="19"/>
                    <a:pt x="338" y="20"/>
                    <a:pt x="338" y="21"/>
                  </a:cubicBezTo>
                  <a:cubicBezTo>
                    <a:pt x="337" y="23"/>
                    <a:pt x="337" y="25"/>
                    <a:pt x="337" y="27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31" y="44"/>
                    <a:pt x="331" y="44"/>
                    <a:pt x="331" y="44"/>
                  </a:cubicBezTo>
                  <a:close/>
                  <a:moveTo>
                    <a:pt x="296" y="26"/>
                  </a:moveTo>
                  <a:cubicBezTo>
                    <a:pt x="311" y="26"/>
                    <a:pt x="311" y="26"/>
                    <a:pt x="311" y="26"/>
                  </a:cubicBezTo>
                  <a:cubicBezTo>
                    <a:pt x="306" y="14"/>
                    <a:pt x="306" y="14"/>
                    <a:pt x="306" y="14"/>
                  </a:cubicBezTo>
                  <a:cubicBezTo>
                    <a:pt x="305" y="10"/>
                    <a:pt x="304" y="7"/>
                    <a:pt x="303" y="5"/>
                  </a:cubicBezTo>
                  <a:cubicBezTo>
                    <a:pt x="303" y="8"/>
                    <a:pt x="302" y="11"/>
                    <a:pt x="301" y="13"/>
                  </a:cubicBezTo>
                  <a:cubicBezTo>
                    <a:pt x="296" y="26"/>
                    <a:pt x="296" y="26"/>
                    <a:pt x="296" y="26"/>
                  </a:cubicBezTo>
                  <a:close/>
                  <a:moveTo>
                    <a:pt x="284" y="44"/>
                  </a:moveTo>
                  <a:cubicBezTo>
                    <a:pt x="300" y="0"/>
                    <a:pt x="300" y="0"/>
                    <a:pt x="300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324" y="44"/>
                    <a:pt x="324" y="44"/>
                    <a:pt x="324" y="44"/>
                  </a:cubicBezTo>
                  <a:cubicBezTo>
                    <a:pt x="318" y="44"/>
                    <a:pt x="318" y="44"/>
                    <a:pt x="318" y="44"/>
                  </a:cubicBezTo>
                  <a:cubicBezTo>
                    <a:pt x="313" y="31"/>
                    <a:pt x="313" y="31"/>
                    <a:pt x="313" y="31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0" y="44"/>
                    <a:pt x="290" y="44"/>
                    <a:pt x="290" y="44"/>
                  </a:cubicBezTo>
                  <a:cubicBezTo>
                    <a:pt x="284" y="44"/>
                    <a:pt x="284" y="44"/>
                    <a:pt x="284" y="44"/>
                  </a:cubicBezTo>
                  <a:close/>
                  <a:moveTo>
                    <a:pt x="259" y="44"/>
                  </a:moveTo>
                  <a:cubicBezTo>
                    <a:pt x="259" y="17"/>
                    <a:pt x="259" y="17"/>
                    <a:pt x="259" y="17"/>
                  </a:cubicBezTo>
                  <a:cubicBezTo>
                    <a:pt x="254" y="17"/>
                    <a:pt x="254" y="17"/>
                    <a:pt x="254" y="17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9" y="7"/>
                    <a:pt x="259" y="5"/>
                    <a:pt x="259" y="4"/>
                  </a:cubicBezTo>
                  <a:cubicBezTo>
                    <a:pt x="260" y="3"/>
                    <a:pt x="261" y="2"/>
                    <a:pt x="262" y="1"/>
                  </a:cubicBezTo>
                  <a:cubicBezTo>
                    <a:pt x="263" y="0"/>
                    <a:pt x="265" y="0"/>
                    <a:pt x="267" y="0"/>
                  </a:cubicBezTo>
                  <a:cubicBezTo>
                    <a:pt x="269" y="0"/>
                    <a:pt x="270" y="0"/>
                    <a:pt x="272" y="0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70" y="5"/>
                    <a:pt x="269" y="5"/>
                    <a:pt x="268" y="5"/>
                  </a:cubicBezTo>
                  <a:cubicBezTo>
                    <a:pt x="267" y="5"/>
                    <a:pt x="266" y="5"/>
                    <a:pt x="265" y="6"/>
                  </a:cubicBezTo>
                  <a:cubicBezTo>
                    <a:pt x="264" y="6"/>
                    <a:pt x="264" y="8"/>
                    <a:pt x="264" y="10"/>
                  </a:cubicBezTo>
                  <a:cubicBezTo>
                    <a:pt x="264" y="12"/>
                    <a:pt x="264" y="12"/>
                    <a:pt x="264" y="12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64" y="17"/>
                    <a:pt x="264" y="17"/>
                    <a:pt x="264" y="17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4"/>
                    <a:pt x="259" y="44"/>
                    <a:pt x="259" y="44"/>
                  </a:cubicBezTo>
                  <a:close/>
                  <a:moveTo>
                    <a:pt x="224" y="28"/>
                  </a:moveTo>
                  <a:cubicBezTo>
                    <a:pt x="224" y="32"/>
                    <a:pt x="225" y="35"/>
                    <a:pt x="226" y="37"/>
                  </a:cubicBezTo>
                  <a:cubicBezTo>
                    <a:pt x="228" y="39"/>
                    <a:pt x="230" y="40"/>
                    <a:pt x="233" y="40"/>
                  </a:cubicBezTo>
                  <a:cubicBezTo>
                    <a:pt x="236" y="40"/>
                    <a:pt x="238" y="39"/>
                    <a:pt x="240" y="37"/>
                  </a:cubicBezTo>
                  <a:cubicBezTo>
                    <a:pt x="241" y="35"/>
                    <a:pt x="242" y="32"/>
                    <a:pt x="242" y="28"/>
                  </a:cubicBezTo>
                  <a:cubicBezTo>
                    <a:pt x="242" y="24"/>
                    <a:pt x="241" y="21"/>
                    <a:pt x="240" y="19"/>
                  </a:cubicBezTo>
                  <a:cubicBezTo>
                    <a:pt x="238" y="17"/>
                    <a:pt x="236" y="16"/>
                    <a:pt x="233" y="16"/>
                  </a:cubicBezTo>
                  <a:cubicBezTo>
                    <a:pt x="230" y="16"/>
                    <a:pt x="228" y="17"/>
                    <a:pt x="226" y="19"/>
                  </a:cubicBezTo>
                  <a:cubicBezTo>
                    <a:pt x="225" y="21"/>
                    <a:pt x="224" y="24"/>
                    <a:pt x="224" y="28"/>
                  </a:cubicBezTo>
                  <a:close/>
                  <a:moveTo>
                    <a:pt x="218" y="28"/>
                  </a:moveTo>
                  <a:cubicBezTo>
                    <a:pt x="218" y="22"/>
                    <a:pt x="220" y="18"/>
                    <a:pt x="223" y="15"/>
                  </a:cubicBezTo>
                  <a:cubicBezTo>
                    <a:pt x="226" y="13"/>
                    <a:pt x="229" y="12"/>
                    <a:pt x="233" y="12"/>
                  </a:cubicBezTo>
                  <a:cubicBezTo>
                    <a:pt x="237" y="12"/>
                    <a:pt x="241" y="13"/>
                    <a:pt x="244" y="16"/>
                  </a:cubicBezTo>
                  <a:cubicBezTo>
                    <a:pt x="246" y="19"/>
                    <a:pt x="248" y="23"/>
                    <a:pt x="248" y="28"/>
                  </a:cubicBezTo>
                  <a:cubicBezTo>
                    <a:pt x="248" y="32"/>
                    <a:pt x="247" y="35"/>
                    <a:pt x="246" y="37"/>
                  </a:cubicBezTo>
                  <a:cubicBezTo>
                    <a:pt x="245" y="40"/>
                    <a:pt x="243" y="41"/>
                    <a:pt x="241" y="43"/>
                  </a:cubicBezTo>
                  <a:cubicBezTo>
                    <a:pt x="238" y="44"/>
                    <a:pt x="236" y="45"/>
                    <a:pt x="233" y="45"/>
                  </a:cubicBezTo>
                  <a:cubicBezTo>
                    <a:pt x="229" y="45"/>
                    <a:pt x="225" y="43"/>
                    <a:pt x="222" y="40"/>
                  </a:cubicBezTo>
                  <a:cubicBezTo>
                    <a:pt x="220" y="38"/>
                    <a:pt x="218" y="33"/>
                    <a:pt x="218" y="28"/>
                  </a:cubicBezTo>
                  <a:close/>
                  <a:moveTo>
                    <a:pt x="190" y="44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0" y="44"/>
                    <a:pt x="190" y="44"/>
                    <a:pt x="190" y="44"/>
                  </a:cubicBezTo>
                  <a:close/>
                  <a:moveTo>
                    <a:pt x="156" y="28"/>
                  </a:moveTo>
                  <a:cubicBezTo>
                    <a:pt x="156" y="32"/>
                    <a:pt x="157" y="35"/>
                    <a:pt x="159" y="37"/>
                  </a:cubicBezTo>
                  <a:cubicBezTo>
                    <a:pt x="161" y="39"/>
                    <a:pt x="163" y="40"/>
                    <a:pt x="166" y="40"/>
                  </a:cubicBezTo>
                  <a:cubicBezTo>
                    <a:pt x="168" y="40"/>
                    <a:pt x="170" y="39"/>
                    <a:pt x="172" y="37"/>
                  </a:cubicBezTo>
                  <a:cubicBezTo>
                    <a:pt x="174" y="35"/>
                    <a:pt x="175" y="32"/>
                    <a:pt x="175" y="28"/>
                  </a:cubicBezTo>
                  <a:cubicBezTo>
                    <a:pt x="175" y="24"/>
                    <a:pt x="174" y="21"/>
                    <a:pt x="172" y="19"/>
                  </a:cubicBezTo>
                  <a:cubicBezTo>
                    <a:pt x="170" y="17"/>
                    <a:pt x="168" y="16"/>
                    <a:pt x="166" y="16"/>
                  </a:cubicBezTo>
                  <a:cubicBezTo>
                    <a:pt x="163" y="16"/>
                    <a:pt x="161" y="17"/>
                    <a:pt x="159" y="19"/>
                  </a:cubicBezTo>
                  <a:cubicBezTo>
                    <a:pt x="157" y="21"/>
                    <a:pt x="156" y="24"/>
                    <a:pt x="156" y="28"/>
                  </a:cubicBezTo>
                  <a:close/>
                  <a:moveTo>
                    <a:pt x="151" y="28"/>
                  </a:moveTo>
                  <a:cubicBezTo>
                    <a:pt x="151" y="22"/>
                    <a:pt x="152" y="18"/>
                    <a:pt x="156" y="15"/>
                  </a:cubicBezTo>
                  <a:cubicBezTo>
                    <a:pt x="158" y="13"/>
                    <a:pt x="162" y="12"/>
                    <a:pt x="166" y="12"/>
                  </a:cubicBezTo>
                  <a:cubicBezTo>
                    <a:pt x="170" y="12"/>
                    <a:pt x="173" y="13"/>
                    <a:pt x="176" y="16"/>
                  </a:cubicBezTo>
                  <a:cubicBezTo>
                    <a:pt x="179" y="19"/>
                    <a:pt x="180" y="23"/>
                    <a:pt x="180" y="28"/>
                  </a:cubicBezTo>
                  <a:cubicBezTo>
                    <a:pt x="180" y="32"/>
                    <a:pt x="180" y="35"/>
                    <a:pt x="178" y="37"/>
                  </a:cubicBezTo>
                  <a:cubicBezTo>
                    <a:pt x="177" y="40"/>
                    <a:pt x="176" y="41"/>
                    <a:pt x="173" y="43"/>
                  </a:cubicBezTo>
                  <a:cubicBezTo>
                    <a:pt x="171" y="44"/>
                    <a:pt x="168" y="45"/>
                    <a:pt x="166" y="45"/>
                  </a:cubicBezTo>
                  <a:cubicBezTo>
                    <a:pt x="161" y="45"/>
                    <a:pt x="158" y="43"/>
                    <a:pt x="155" y="40"/>
                  </a:cubicBezTo>
                  <a:cubicBezTo>
                    <a:pt x="152" y="38"/>
                    <a:pt x="151" y="33"/>
                    <a:pt x="151" y="28"/>
                  </a:cubicBezTo>
                  <a:close/>
                  <a:moveTo>
                    <a:pt x="119" y="28"/>
                  </a:moveTo>
                  <a:cubicBezTo>
                    <a:pt x="119" y="32"/>
                    <a:pt x="120" y="35"/>
                    <a:pt x="122" y="37"/>
                  </a:cubicBezTo>
                  <a:cubicBezTo>
                    <a:pt x="124" y="39"/>
                    <a:pt x="126" y="40"/>
                    <a:pt x="129" y="40"/>
                  </a:cubicBezTo>
                  <a:cubicBezTo>
                    <a:pt x="131" y="40"/>
                    <a:pt x="133" y="39"/>
                    <a:pt x="135" y="37"/>
                  </a:cubicBezTo>
                  <a:cubicBezTo>
                    <a:pt x="137" y="35"/>
                    <a:pt x="138" y="32"/>
                    <a:pt x="138" y="28"/>
                  </a:cubicBezTo>
                  <a:cubicBezTo>
                    <a:pt x="138" y="24"/>
                    <a:pt x="137" y="21"/>
                    <a:pt x="135" y="19"/>
                  </a:cubicBezTo>
                  <a:cubicBezTo>
                    <a:pt x="133" y="17"/>
                    <a:pt x="131" y="16"/>
                    <a:pt x="129" y="16"/>
                  </a:cubicBezTo>
                  <a:cubicBezTo>
                    <a:pt x="126" y="16"/>
                    <a:pt x="124" y="17"/>
                    <a:pt x="122" y="19"/>
                  </a:cubicBezTo>
                  <a:cubicBezTo>
                    <a:pt x="120" y="21"/>
                    <a:pt x="119" y="24"/>
                    <a:pt x="119" y="28"/>
                  </a:cubicBezTo>
                  <a:close/>
                  <a:moveTo>
                    <a:pt x="114" y="28"/>
                  </a:moveTo>
                  <a:cubicBezTo>
                    <a:pt x="114" y="22"/>
                    <a:pt x="115" y="18"/>
                    <a:pt x="119" y="15"/>
                  </a:cubicBezTo>
                  <a:cubicBezTo>
                    <a:pt x="121" y="13"/>
                    <a:pt x="125" y="12"/>
                    <a:pt x="129" y="12"/>
                  </a:cubicBezTo>
                  <a:cubicBezTo>
                    <a:pt x="133" y="12"/>
                    <a:pt x="136" y="13"/>
                    <a:pt x="139" y="16"/>
                  </a:cubicBezTo>
                  <a:cubicBezTo>
                    <a:pt x="142" y="19"/>
                    <a:pt x="143" y="23"/>
                    <a:pt x="143" y="28"/>
                  </a:cubicBezTo>
                  <a:cubicBezTo>
                    <a:pt x="143" y="32"/>
                    <a:pt x="143" y="35"/>
                    <a:pt x="141" y="37"/>
                  </a:cubicBezTo>
                  <a:cubicBezTo>
                    <a:pt x="140" y="40"/>
                    <a:pt x="138" y="41"/>
                    <a:pt x="136" y="43"/>
                  </a:cubicBezTo>
                  <a:cubicBezTo>
                    <a:pt x="134" y="44"/>
                    <a:pt x="131" y="45"/>
                    <a:pt x="129" y="45"/>
                  </a:cubicBezTo>
                  <a:cubicBezTo>
                    <a:pt x="124" y="45"/>
                    <a:pt x="121" y="43"/>
                    <a:pt x="118" y="40"/>
                  </a:cubicBezTo>
                  <a:cubicBezTo>
                    <a:pt x="115" y="38"/>
                    <a:pt x="114" y="33"/>
                    <a:pt x="114" y="28"/>
                  </a:cubicBezTo>
                  <a:close/>
                  <a:moveTo>
                    <a:pt x="79" y="44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6" y="13"/>
                    <a:pt x="90" y="12"/>
                    <a:pt x="93" y="12"/>
                  </a:cubicBezTo>
                  <a:cubicBezTo>
                    <a:pt x="96" y="12"/>
                    <a:pt x="98" y="12"/>
                    <a:pt x="99" y="13"/>
                  </a:cubicBezTo>
                  <a:cubicBezTo>
                    <a:pt x="101" y="14"/>
                    <a:pt x="102" y="15"/>
                    <a:pt x="103" y="17"/>
                  </a:cubicBezTo>
                  <a:cubicBezTo>
                    <a:pt x="104" y="19"/>
                    <a:pt x="104" y="21"/>
                    <a:pt x="104" y="2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1"/>
                    <a:pt x="98" y="19"/>
                    <a:pt x="97" y="18"/>
                  </a:cubicBezTo>
                  <a:cubicBezTo>
                    <a:pt x="96" y="17"/>
                    <a:pt x="94" y="16"/>
                    <a:pt x="92" y="16"/>
                  </a:cubicBezTo>
                  <a:cubicBezTo>
                    <a:pt x="91" y="16"/>
                    <a:pt x="89" y="17"/>
                    <a:pt x="88" y="18"/>
                  </a:cubicBezTo>
                  <a:cubicBezTo>
                    <a:pt x="86" y="18"/>
                    <a:pt x="85" y="19"/>
                    <a:pt x="85" y="21"/>
                  </a:cubicBezTo>
                  <a:cubicBezTo>
                    <a:pt x="84" y="22"/>
                    <a:pt x="84" y="24"/>
                    <a:pt x="84" y="27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9" y="44"/>
                    <a:pt x="79" y="44"/>
                    <a:pt x="79" y="44"/>
                  </a:cubicBezTo>
                  <a:close/>
                  <a:moveTo>
                    <a:pt x="66" y="32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70" y="37"/>
                    <a:pt x="69" y="39"/>
                    <a:pt x="66" y="42"/>
                  </a:cubicBezTo>
                  <a:cubicBezTo>
                    <a:pt x="64" y="44"/>
                    <a:pt x="61" y="45"/>
                    <a:pt x="58" y="45"/>
                  </a:cubicBezTo>
                  <a:cubicBezTo>
                    <a:pt x="53" y="45"/>
                    <a:pt x="50" y="43"/>
                    <a:pt x="47" y="40"/>
                  </a:cubicBezTo>
                  <a:cubicBezTo>
                    <a:pt x="45" y="38"/>
                    <a:pt x="43" y="34"/>
                    <a:pt x="43" y="28"/>
                  </a:cubicBezTo>
                  <a:cubicBezTo>
                    <a:pt x="43" y="25"/>
                    <a:pt x="44" y="22"/>
                    <a:pt x="45" y="19"/>
                  </a:cubicBezTo>
                  <a:cubicBezTo>
                    <a:pt x="46" y="17"/>
                    <a:pt x="48" y="15"/>
                    <a:pt x="50" y="14"/>
                  </a:cubicBezTo>
                  <a:cubicBezTo>
                    <a:pt x="53" y="12"/>
                    <a:pt x="55" y="12"/>
                    <a:pt x="58" y="12"/>
                  </a:cubicBezTo>
                  <a:cubicBezTo>
                    <a:pt x="61" y="12"/>
                    <a:pt x="64" y="13"/>
                    <a:pt x="66" y="14"/>
                  </a:cubicBezTo>
                  <a:cubicBezTo>
                    <a:pt x="68" y="16"/>
                    <a:pt x="70" y="19"/>
                    <a:pt x="7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0"/>
                    <a:pt x="64" y="19"/>
                    <a:pt x="62" y="18"/>
                  </a:cubicBezTo>
                  <a:cubicBezTo>
                    <a:pt x="61" y="17"/>
                    <a:pt x="60" y="16"/>
                    <a:pt x="58" y="16"/>
                  </a:cubicBezTo>
                  <a:cubicBezTo>
                    <a:pt x="55" y="16"/>
                    <a:pt x="53" y="17"/>
                    <a:pt x="51" y="19"/>
                  </a:cubicBezTo>
                  <a:cubicBezTo>
                    <a:pt x="50" y="21"/>
                    <a:pt x="49" y="24"/>
                    <a:pt x="49" y="28"/>
                  </a:cubicBezTo>
                  <a:cubicBezTo>
                    <a:pt x="49" y="32"/>
                    <a:pt x="50" y="35"/>
                    <a:pt x="51" y="37"/>
                  </a:cubicBezTo>
                  <a:cubicBezTo>
                    <a:pt x="53" y="39"/>
                    <a:pt x="55" y="40"/>
                    <a:pt x="58" y="40"/>
                  </a:cubicBezTo>
                  <a:cubicBezTo>
                    <a:pt x="60" y="40"/>
                    <a:pt x="61" y="40"/>
                    <a:pt x="63" y="38"/>
                  </a:cubicBezTo>
                  <a:cubicBezTo>
                    <a:pt x="64" y="37"/>
                    <a:pt x="65" y="35"/>
                    <a:pt x="66" y="32"/>
                  </a:cubicBezTo>
                  <a:close/>
                  <a:moveTo>
                    <a:pt x="0" y="30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6" y="32"/>
                    <a:pt x="6" y="33"/>
                    <a:pt x="7" y="35"/>
                  </a:cubicBezTo>
                  <a:cubicBezTo>
                    <a:pt x="8" y="36"/>
                    <a:pt x="10" y="37"/>
                    <a:pt x="12" y="38"/>
                  </a:cubicBezTo>
                  <a:cubicBezTo>
                    <a:pt x="13" y="39"/>
                    <a:pt x="16" y="39"/>
                    <a:pt x="18" y="39"/>
                  </a:cubicBezTo>
                  <a:cubicBezTo>
                    <a:pt x="20" y="39"/>
                    <a:pt x="22" y="39"/>
                    <a:pt x="24" y="38"/>
                  </a:cubicBezTo>
                  <a:cubicBezTo>
                    <a:pt x="26" y="38"/>
                    <a:pt x="27" y="37"/>
                    <a:pt x="28" y="36"/>
                  </a:cubicBezTo>
                  <a:cubicBezTo>
                    <a:pt x="29" y="35"/>
                    <a:pt x="29" y="33"/>
                    <a:pt x="29" y="32"/>
                  </a:cubicBezTo>
                  <a:cubicBezTo>
                    <a:pt x="29" y="31"/>
                    <a:pt x="29" y="30"/>
                    <a:pt x="28" y="29"/>
                  </a:cubicBezTo>
                  <a:cubicBezTo>
                    <a:pt x="27" y="28"/>
                    <a:pt x="26" y="27"/>
                    <a:pt x="24" y="26"/>
                  </a:cubicBezTo>
                  <a:cubicBezTo>
                    <a:pt x="23" y="26"/>
                    <a:pt x="20" y="25"/>
                    <a:pt x="16" y="24"/>
                  </a:cubicBezTo>
                  <a:cubicBezTo>
                    <a:pt x="12" y="23"/>
                    <a:pt x="9" y="22"/>
                    <a:pt x="8" y="21"/>
                  </a:cubicBezTo>
                  <a:cubicBezTo>
                    <a:pt x="6" y="20"/>
                    <a:pt x="4" y="19"/>
                    <a:pt x="3" y="17"/>
                  </a:cubicBezTo>
                  <a:cubicBezTo>
                    <a:pt x="2" y="16"/>
                    <a:pt x="2" y="14"/>
                    <a:pt x="2" y="12"/>
                  </a:cubicBezTo>
                  <a:cubicBezTo>
                    <a:pt x="2" y="10"/>
                    <a:pt x="2" y="7"/>
                    <a:pt x="3" y="6"/>
                  </a:cubicBezTo>
                  <a:cubicBezTo>
                    <a:pt x="5" y="4"/>
                    <a:pt x="7" y="2"/>
                    <a:pt x="9" y="1"/>
                  </a:cubicBezTo>
                  <a:cubicBezTo>
                    <a:pt x="11" y="0"/>
                    <a:pt x="14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4"/>
                    <a:pt x="31" y="6"/>
                  </a:cubicBezTo>
                  <a:cubicBezTo>
                    <a:pt x="32" y="8"/>
                    <a:pt x="33" y="10"/>
                    <a:pt x="33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0"/>
                    <a:pt x="26" y="8"/>
                    <a:pt x="25" y="7"/>
                  </a:cubicBezTo>
                  <a:cubicBezTo>
                    <a:pt x="23" y="6"/>
                    <a:pt x="20" y="5"/>
                    <a:pt x="17" y="5"/>
                  </a:cubicBezTo>
                  <a:cubicBezTo>
                    <a:pt x="14" y="5"/>
                    <a:pt x="11" y="5"/>
                    <a:pt x="10" y="7"/>
                  </a:cubicBezTo>
                  <a:cubicBezTo>
                    <a:pt x="8" y="8"/>
                    <a:pt x="7" y="10"/>
                    <a:pt x="7" y="11"/>
                  </a:cubicBezTo>
                  <a:cubicBezTo>
                    <a:pt x="7" y="13"/>
                    <a:pt x="8" y="14"/>
                    <a:pt x="9" y="15"/>
                  </a:cubicBezTo>
                  <a:cubicBezTo>
                    <a:pt x="10" y="16"/>
                    <a:pt x="13" y="17"/>
                    <a:pt x="17" y="18"/>
                  </a:cubicBezTo>
                  <a:cubicBezTo>
                    <a:pt x="22" y="19"/>
                    <a:pt x="25" y="20"/>
                    <a:pt x="27" y="21"/>
                  </a:cubicBezTo>
                  <a:cubicBezTo>
                    <a:pt x="30" y="22"/>
                    <a:pt x="31" y="24"/>
                    <a:pt x="33" y="25"/>
                  </a:cubicBezTo>
                  <a:cubicBezTo>
                    <a:pt x="34" y="27"/>
                    <a:pt x="34" y="29"/>
                    <a:pt x="34" y="32"/>
                  </a:cubicBezTo>
                  <a:cubicBezTo>
                    <a:pt x="34" y="34"/>
                    <a:pt x="34" y="36"/>
                    <a:pt x="32" y="38"/>
                  </a:cubicBezTo>
                  <a:cubicBezTo>
                    <a:pt x="31" y="40"/>
                    <a:pt x="29" y="42"/>
                    <a:pt x="27" y="43"/>
                  </a:cubicBezTo>
                  <a:cubicBezTo>
                    <a:pt x="24" y="44"/>
                    <a:pt x="22" y="45"/>
                    <a:pt x="18" y="45"/>
                  </a:cubicBezTo>
                  <a:cubicBezTo>
                    <a:pt x="15" y="45"/>
                    <a:pt x="11" y="44"/>
                    <a:pt x="9" y="43"/>
                  </a:cubicBezTo>
                  <a:cubicBezTo>
                    <a:pt x="6" y="42"/>
                    <a:pt x="4" y="40"/>
                    <a:pt x="2" y="38"/>
                  </a:cubicBezTo>
                  <a:cubicBezTo>
                    <a:pt x="1" y="35"/>
                    <a:pt x="0" y="33"/>
                    <a:pt x="0" y="30"/>
                  </a:cubicBezTo>
                  <a:close/>
                  <a:moveTo>
                    <a:pt x="547" y="39"/>
                  </a:moveTo>
                  <a:cubicBezTo>
                    <a:pt x="546" y="41"/>
                    <a:pt x="544" y="42"/>
                    <a:pt x="542" y="43"/>
                  </a:cubicBezTo>
                  <a:cubicBezTo>
                    <a:pt x="540" y="44"/>
                    <a:pt x="538" y="45"/>
                    <a:pt x="536" y="45"/>
                  </a:cubicBezTo>
                  <a:cubicBezTo>
                    <a:pt x="531" y="45"/>
                    <a:pt x="528" y="43"/>
                    <a:pt x="525" y="40"/>
                  </a:cubicBezTo>
                  <a:cubicBezTo>
                    <a:pt x="522" y="37"/>
                    <a:pt x="520" y="33"/>
                    <a:pt x="520" y="28"/>
                  </a:cubicBezTo>
                  <a:cubicBezTo>
                    <a:pt x="520" y="23"/>
                    <a:pt x="522" y="19"/>
                    <a:pt x="525" y="16"/>
                  </a:cubicBezTo>
                  <a:cubicBezTo>
                    <a:pt x="528" y="13"/>
                    <a:pt x="532" y="11"/>
                    <a:pt x="536" y="11"/>
                  </a:cubicBezTo>
                  <a:cubicBezTo>
                    <a:pt x="538" y="11"/>
                    <a:pt x="540" y="12"/>
                    <a:pt x="542" y="13"/>
                  </a:cubicBezTo>
                  <a:cubicBezTo>
                    <a:pt x="544" y="14"/>
                    <a:pt x="546" y="15"/>
                    <a:pt x="547" y="17"/>
                  </a:cubicBezTo>
                  <a:cubicBezTo>
                    <a:pt x="547" y="13"/>
                    <a:pt x="547" y="13"/>
                    <a:pt x="547" y="13"/>
                  </a:cubicBezTo>
                  <a:cubicBezTo>
                    <a:pt x="552" y="13"/>
                    <a:pt x="552" y="13"/>
                    <a:pt x="552" y="13"/>
                  </a:cubicBezTo>
                  <a:cubicBezTo>
                    <a:pt x="552" y="44"/>
                    <a:pt x="552" y="44"/>
                    <a:pt x="552" y="44"/>
                  </a:cubicBezTo>
                  <a:cubicBezTo>
                    <a:pt x="547" y="44"/>
                    <a:pt x="547" y="44"/>
                    <a:pt x="547" y="44"/>
                  </a:cubicBezTo>
                  <a:cubicBezTo>
                    <a:pt x="547" y="39"/>
                    <a:pt x="547" y="39"/>
                    <a:pt x="547" y="39"/>
                  </a:cubicBezTo>
                  <a:close/>
                  <a:moveTo>
                    <a:pt x="546" y="28"/>
                  </a:moveTo>
                  <a:cubicBezTo>
                    <a:pt x="546" y="25"/>
                    <a:pt x="545" y="22"/>
                    <a:pt x="543" y="20"/>
                  </a:cubicBezTo>
                  <a:cubicBezTo>
                    <a:pt x="541" y="18"/>
                    <a:pt x="539" y="17"/>
                    <a:pt x="536" y="17"/>
                  </a:cubicBezTo>
                  <a:cubicBezTo>
                    <a:pt x="533" y="17"/>
                    <a:pt x="531" y="18"/>
                    <a:pt x="529" y="20"/>
                  </a:cubicBezTo>
                  <a:cubicBezTo>
                    <a:pt x="527" y="22"/>
                    <a:pt x="526" y="25"/>
                    <a:pt x="526" y="28"/>
                  </a:cubicBezTo>
                  <a:cubicBezTo>
                    <a:pt x="526" y="31"/>
                    <a:pt x="527" y="34"/>
                    <a:pt x="529" y="36"/>
                  </a:cubicBezTo>
                  <a:cubicBezTo>
                    <a:pt x="531" y="38"/>
                    <a:pt x="533" y="39"/>
                    <a:pt x="536" y="39"/>
                  </a:cubicBezTo>
                  <a:cubicBezTo>
                    <a:pt x="539" y="39"/>
                    <a:pt x="541" y="38"/>
                    <a:pt x="543" y="36"/>
                  </a:cubicBezTo>
                  <a:cubicBezTo>
                    <a:pt x="545" y="34"/>
                    <a:pt x="546" y="31"/>
                    <a:pt x="546" y="28"/>
                  </a:cubicBezTo>
                  <a:close/>
                  <a:moveTo>
                    <a:pt x="407" y="44"/>
                  </a:moveTo>
                  <a:cubicBezTo>
                    <a:pt x="407" y="1"/>
                    <a:pt x="407" y="1"/>
                    <a:pt x="407" y="1"/>
                  </a:cubicBezTo>
                  <a:cubicBezTo>
                    <a:pt x="413" y="1"/>
                    <a:pt x="413" y="1"/>
                    <a:pt x="413" y="1"/>
                  </a:cubicBezTo>
                  <a:cubicBezTo>
                    <a:pt x="413" y="19"/>
                    <a:pt x="413" y="19"/>
                    <a:pt x="413" y="19"/>
                  </a:cubicBezTo>
                  <a:cubicBezTo>
                    <a:pt x="435" y="19"/>
                    <a:pt x="435" y="19"/>
                    <a:pt x="435" y="19"/>
                  </a:cubicBezTo>
                  <a:cubicBezTo>
                    <a:pt x="435" y="1"/>
                    <a:pt x="435" y="1"/>
                    <a:pt x="435" y="1"/>
                  </a:cubicBezTo>
                  <a:cubicBezTo>
                    <a:pt x="441" y="1"/>
                    <a:pt x="441" y="1"/>
                    <a:pt x="441" y="1"/>
                  </a:cubicBezTo>
                  <a:cubicBezTo>
                    <a:pt x="441" y="44"/>
                    <a:pt x="441" y="44"/>
                    <a:pt x="441" y="44"/>
                  </a:cubicBezTo>
                  <a:cubicBezTo>
                    <a:pt x="435" y="44"/>
                    <a:pt x="435" y="44"/>
                    <a:pt x="435" y="44"/>
                  </a:cubicBezTo>
                  <a:cubicBezTo>
                    <a:pt x="435" y="24"/>
                    <a:pt x="435" y="24"/>
                    <a:pt x="435" y="24"/>
                  </a:cubicBezTo>
                  <a:cubicBezTo>
                    <a:pt x="413" y="24"/>
                    <a:pt x="413" y="24"/>
                    <a:pt x="413" y="24"/>
                  </a:cubicBezTo>
                  <a:cubicBezTo>
                    <a:pt x="413" y="44"/>
                    <a:pt x="413" y="44"/>
                    <a:pt x="413" y="44"/>
                  </a:cubicBezTo>
                  <a:cubicBezTo>
                    <a:pt x="407" y="44"/>
                    <a:pt x="407" y="44"/>
                    <a:pt x="407" y="44"/>
                  </a:cubicBezTo>
                  <a:close/>
                  <a:moveTo>
                    <a:pt x="473" y="44"/>
                  </a:moveTo>
                  <a:cubicBezTo>
                    <a:pt x="473" y="40"/>
                    <a:pt x="473" y="40"/>
                    <a:pt x="473" y="40"/>
                  </a:cubicBezTo>
                  <a:cubicBezTo>
                    <a:pt x="470" y="43"/>
                    <a:pt x="467" y="45"/>
                    <a:pt x="462" y="45"/>
                  </a:cubicBezTo>
                  <a:cubicBezTo>
                    <a:pt x="460" y="45"/>
                    <a:pt x="458" y="45"/>
                    <a:pt x="456" y="44"/>
                  </a:cubicBezTo>
                  <a:cubicBezTo>
                    <a:pt x="455" y="43"/>
                    <a:pt x="453" y="42"/>
                    <a:pt x="453" y="41"/>
                  </a:cubicBezTo>
                  <a:cubicBezTo>
                    <a:pt x="452" y="40"/>
                    <a:pt x="451" y="39"/>
                    <a:pt x="451" y="37"/>
                  </a:cubicBezTo>
                  <a:cubicBezTo>
                    <a:pt x="451" y="36"/>
                    <a:pt x="450" y="34"/>
                    <a:pt x="450" y="32"/>
                  </a:cubicBezTo>
                  <a:cubicBezTo>
                    <a:pt x="450" y="13"/>
                    <a:pt x="450" y="13"/>
                    <a:pt x="450" y="13"/>
                  </a:cubicBezTo>
                  <a:cubicBezTo>
                    <a:pt x="456" y="13"/>
                    <a:pt x="456" y="13"/>
                    <a:pt x="456" y="13"/>
                  </a:cubicBezTo>
                  <a:cubicBezTo>
                    <a:pt x="456" y="30"/>
                    <a:pt x="456" y="30"/>
                    <a:pt x="456" y="30"/>
                  </a:cubicBezTo>
                  <a:cubicBezTo>
                    <a:pt x="456" y="33"/>
                    <a:pt x="456" y="35"/>
                    <a:pt x="457" y="36"/>
                  </a:cubicBezTo>
                  <a:cubicBezTo>
                    <a:pt x="457" y="37"/>
                    <a:pt x="458" y="38"/>
                    <a:pt x="459" y="39"/>
                  </a:cubicBezTo>
                  <a:cubicBezTo>
                    <a:pt x="460" y="40"/>
                    <a:pt x="461" y="40"/>
                    <a:pt x="463" y="40"/>
                  </a:cubicBezTo>
                  <a:cubicBezTo>
                    <a:pt x="465" y="40"/>
                    <a:pt x="466" y="40"/>
                    <a:pt x="468" y="39"/>
                  </a:cubicBezTo>
                  <a:cubicBezTo>
                    <a:pt x="469" y="38"/>
                    <a:pt x="471" y="37"/>
                    <a:pt x="471" y="36"/>
                  </a:cubicBezTo>
                  <a:cubicBezTo>
                    <a:pt x="472" y="34"/>
                    <a:pt x="472" y="32"/>
                    <a:pt x="472" y="30"/>
                  </a:cubicBezTo>
                  <a:cubicBezTo>
                    <a:pt x="472" y="13"/>
                    <a:pt x="472" y="13"/>
                    <a:pt x="472" y="13"/>
                  </a:cubicBezTo>
                  <a:cubicBezTo>
                    <a:pt x="478" y="13"/>
                    <a:pt x="478" y="13"/>
                    <a:pt x="478" y="13"/>
                  </a:cubicBezTo>
                  <a:cubicBezTo>
                    <a:pt x="478" y="44"/>
                    <a:pt x="478" y="44"/>
                    <a:pt x="478" y="44"/>
                  </a:cubicBezTo>
                  <a:cubicBezTo>
                    <a:pt x="473" y="44"/>
                    <a:pt x="473" y="44"/>
                    <a:pt x="473" y="44"/>
                  </a:cubicBezTo>
                  <a:close/>
                  <a:moveTo>
                    <a:pt x="487" y="44"/>
                  </a:moveTo>
                  <a:cubicBezTo>
                    <a:pt x="487" y="13"/>
                    <a:pt x="487" y="13"/>
                    <a:pt x="487" y="13"/>
                  </a:cubicBezTo>
                  <a:cubicBezTo>
                    <a:pt x="492" y="13"/>
                    <a:pt x="492" y="13"/>
                    <a:pt x="492" y="13"/>
                  </a:cubicBezTo>
                  <a:cubicBezTo>
                    <a:pt x="492" y="17"/>
                    <a:pt x="492" y="17"/>
                    <a:pt x="492" y="17"/>
                  </a:cubicBezTo>
                  <a:cubicBezTo>
                    <a:pt x="495" y="14"/>
                    <a:pt x="498" y="12"/>
                    <a:pt x="503" y="12"/>
                  </a:cubicBezTo>
                  <a:cubicBezTo>
                    <a:pt x="505" y="12"/>
                    <a:pt x="507" y="12"/>
                    <a:pt x="509" y="13"/>
                  </a:cubicBezTo>
                  <a:cubicBezTo>
                    <a:pt x="511" y="14"/>
                    <a:pt x="512" y="15"/>
                    <a:pt x="513" y="16"/>
                  </a:cubicBezTo>
                  <a:cubicBezTo>
                    <a:pt x="514" y="17"/>
                    <a:pt x="514" y="18"/>
                    <a:pt x="515" y="20"/>
                  </a:cubicBezTo>
                  <a:cubicBezTo>
                    <a:pt x="515" y="21"/>
                    <a:pt x="515" y="22"/>
                    <a:pt x="515" y="25"/>
                  </a:cubicBezTo>
                  <a:cubicBezTo>
                    <a:pt x="515" y="44"/>
                    <a:pt x="515" y="44"/>
                    <a:pt x="515" y="44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09" y="25"/>
                    <a:pt x="509" y="25"/>
                    <a:pt x="509" y="25"/>
                  </a:cubicBezTo>
                  <a:cubicBezTo>
                    <a:pt x="509" y="23"/>
                    <a:pt x="509" y="21"/>
                    <a:pt x="508" y="20"/>
                  </a:cubicBezTo>
                  <a:cubicBezTo>
                    <a:pt x="508" y="19"/>
                    <a:pt x="507" y="18"/>
                    <a:pt x="506" y="18"/>
                  </a:cubicBezTo>
                  <a:cubicBezTo>
                    <a:pt x="505" y="17"/>
                    <a:pt x="503" y="17"/>
                    <a:pt x="502" y="17"/>
                  </a:cubicBezTo>
                  <a:cubicBezTo>
                    <a:pt x="499" y="17"/>
                    <a:pt x="497" y="17"/>
                    <a:pt x="496" y="19"/>
                  </a:cubicBezTo>
                  <a:cubicBezTo>
                    <a:pt x="494" y="20"/>
                    <a:pt x="493" y="23"/>
                    <a:pt x="493" y="27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87" y="44"/>
                    <a:pt x="487" y="44"/>
                    <a:pt x="487" y="44"/>
                  </a:cubicBezTo>
                  <a:close/>
                  <a:moveTo>
                    <a:pt x="561" y="44"/>
                  </a:moveTo>
                  <a:cubicBezTo>
                    <a:pt x="561" y="13"/>
                    <a:pt x="561" y="13"/>
                    <a:pt x="561" y="13"/>
                  </a:cubicBezTo>
                  <a:cubicBezTo>
                    <a:pt x="567" y="13"/>
                    <a:pt x="567" y="13"/>
                    <a:pt x="567" y="13"/>
                  </a:cubicBezTo>
                  <a:cubicBezTo>
                    <a:pt x="567" y="17"/>
                    <a:pt x="567" y="17"/>
                    <a:pt x="567" y="17"/>
                  </a:cubicBezTo>
                  <a:cubicBezTo>
                    <a:pt x="569" y="14"/>
                    <a:pt x="573" y="12"/>
                    <a:pt x="577" y="12"/>
                  </a:cubicBezTo>
                  <a:cubicBezTo>
                    <a:pt x="579" y="12"/>
                    <a:pt x="581" y="12"/>
                    <a:pt x="583" y="13"/>
                  </a:cubicBezTo>
                  <a:cubicBezTo>
                    <a:pt x="585" y="14"/>
                    <a:pt x="586" y="15"/>
                    <a:pt x="587" y="16"/>
                  </a:cubicBezTo>
                  <a:cubicBezTo>
                    <a:pt x="588" y="17"/>
                    <a:pt x="588" y="18"/>
                    <a:pt x="589" y="20"/>
                  </a:cubicBezTo>
                  <a:cubicBezTo>
                    <a:pt x="589" y="21"/>
                    <a:pt x="589" y="22"/>
                    <a:pt x="589" y="25"/>
                  </a:cubicBezTo>
                  <a:cubicBezTo>
                    <a:pt x="589" y="44"/>
                    <a:pt x="589" y="44"/>
                    <a:pt x="589" y="44"/>
                  </a:cubicBezTo>
                  <a:cubicBezTo>
                    <a:pt x="583" y="44"/>
                    <a:pt x="583" y="44"/>
                    <a:pt x="583" y="44"/>
                  </a:cubicBezTo>
                  <a:cubicBezTo>
                    <a:pt x="583" y="25"/>
                    <a:pt x="583" y="25"/>
                    <a:pt x="583" y="25"/>
                  </a:cubicBezTo>
                  <a:cubicBezTo>
                    <a:pt x="583" y="23"/>
                    <a:pt x="583" y="21"/>
                    <a:pt x="583" y="20"/>
                  </a:cubicBezTo>
                  <a:cubicBezTo>
                    <a:pt x="582" y="19"/>
                    <a:pt x="581" y="18"/>
                    <a:pt x="580" y="18"/>
                  </a:cubicBezTo>
                  <a:cubicBezTo>
                    <a:pt x="579" y="17"/>
                    <a:pt x="578" y="17"/>
                    <a:pt x="576" y="17"/>
                  </a:cubicBezTo>
                  <a:cubicBezTo>
                    <a:pt x="574" y="17"/>
                    <a:pt x="572" y="17"/>
                    <a:pt x="570" y="19"/>
                  </a:cubicBezTo>
                  <a:cubicBezTo>
                    <a:pt x="568" y="20"/>
                    <a:pt x="567" y="23"/>
                    <a:pt x="567" y="27"/>
                  </a:cubicBezTo>
                  <a:cubicBezTo>
                    <a:pt x="567" y="44"/>
                    <a:pt x="567" y="44"/>
                    <a:pt x="567" y="44"/>
                  </a:cubicBezTo>
                  <a:cubicBezTo>
                    <a:pt x="561" y="44"/>
                    <a:pt x="561" y="44"/>
                    <a:pt x="561" y="44"/>
                  </a:cubicBezTo>
                  <a:close/>
                  <a:moveTo>
                    <a:pt x="1464" y="33"/>
                  </a:moveTo>
                  <a:cubicBezTo>
                    <a:pt x="1469" y="33"/>
                    <a:pt x="1469" y="33"/>
                    <a:pt x="1469" y="33"/>
                  </a:cubicBezTo>
                  <a:cubicBezTo>
                    <a:pt x="1469" y="37"/>
                    <a:pt x="1467" y="40"/>
                    <a:pt x="1464" y="42"/>
                  </a:cubicBezTo>
                  <a:cubicBezTo>
                    <a:pt x="1462" y="44"/>
                    <a:pt x="1459" y="45"/>
                    <a:pt x="1455" y="45"/>
                  </a:cubicBezTo>
                  <a:cubicBezTo>
                    <a:pt x="1450" y="45"/>
                    <a:pt x="1446" y="43"/>
                    <a:pt x="1444" y="41"/>
                  </a:cubicBezTo>
                  <a:cubicBezTo>
                    <a:pt x="1441" y="38"/>
                    <a:pt x="1439" y="34"/>
                    <a:pt x="1439" y="29"/>
                  </a:cubicBezTo>
                  <a:cubicBezTo>
                    <a:pt x="1439" y="25"/>
                    <a:pt x="1440" y="22"/>
                    <a:pt x="1441" y="20"/>
                  </a:cubicBezTo>
                  <a:cubicBezTo>
                    <a:pt x="1442" y="17"/>
                    <a:pt x="1444" y="15"/>
                    <a:pt x="1447" y="14"/>
                  </a:cubicBezTo>
                  <a:cubicBezTo>
                    <a:pt x="1449" y="13"/>
                    <a:pt x="1452" y="12"/>
                    <a:pt x="1455" y="12"/>
                  </a:cubicBezTo>
                  <a:cubicBezTo>
                    <a:pt x="1459" y="12"/>
                    <a:pt x="1462" y="13"/>
                    <a:pt x="1464" y="15"/>
                  </a:cubicBezTo>
                  <a:cubicBezTo>
                    <a:pt x="1467" y="16"/>
                    <a:pt x="1468" y="19"/>
                    <a:pt x="1469" y="22"/>
                  </a:cubicBezTo>
                  <a:cubicBezTo>
                    <a:pt x="1463" y="23"/>
                    <a:pt x="1463" y="23"/>
                    <a:pt x="1463" y="23"/>
                  </a:cubicBezTo>
                  <a:cubicBezTo>
                    <a:pt x="1463" y="21"/>
                    <a:pt x="1462" y="19"/>
                    <a:pt x="1460" y="18"/>
                  </a:cubicBezTo>
                  <a:cubicBezTo>
                    <a:pt x="1459" y="17"/>
                    <a:pt x="1457" y="16"/>
                    <a:pt x="1455" y="16"/>
                  </a:cubicBezTo>
                  <a:cubicBezTo>
                    <a:pt x="1452" y="16"/>
                    <a:pt x="1450" y="17"/>
                    <a:pt x="1448" y="19"/>
                  </a:cubicBezTo>
                  <a:cubicBezTo>
                    <a:pt x="1446" y="21"/>
                    <a:pt x="1445" y="24"/>
                    <a:pt x="1445" y="28"/>
                  </a:cubicBezTo>
                  <a:cubicBezTo>
                    <a:pt x="1445" y="33"/>
                    <a:pt x="1446" y="36"/>
                    <a:pt x="1448" y="38"/>
                  </a:cubicBezTo>
                  <a:cubicBezTo>
                    <a:pt x="1450" y="40"/>
                    <a:pt x="1452" y="40"/>
                    <a:pt x="1455" y="40"/>
                  </a:cubicBezTo>
                  <a:cubicBezTo>
                    <a:pt x="1457" y="40"/>
                    <a:pt x="1459" y="40"/>
                    <a:pt x="1461" y="39"/>
                  </a:cubicBezTo>
                  <a:cubicBezTo>
                    <a:pt x="1462" y="37"/>
                    <a:pt x="1463" y="35"/>
                    <a:pt x="1464" y="33"/>
                  </a:cubicBezTo>
                  <a:close/>
                  <a:moveTo>
                    <a:pt x="1183" y="33"/>
                  </a:moveTo>
                  <a:cubicBezTo>
                    <a:pt x="1189" y="33"/>
                    <a:pt x="1189" y="33"/>
                    <a:pt x="1189" y="33"/>
                  </a:cubicBezTo>
                  <a:cubicBezTo>
                    <a:pt x="1189" y="37"/>
                    <a:pt x="1187" y="40"/>
                    <a:pt x="1184" y="42"/>
                  </a:cubicBezTo>
                  <a:cubicBezTo>
                    <a:pt x="1182" y="44"/>
                    <a:pt x="1179" y="45"/>
                    <a:pt x="1175" y="45"/>
                  </a:cubicBezTo>
                  <a:cubicBezTo>
                    <a:pt x="1170" y="45"/>
                    <a:pt x="1166" y="43"/>
                    <a:pt x="1164" y="41"/>
                  </a:cubicBezTo>
                  <a:cubicBezTo>
                    <a:pt x="1161" y="38"/>
                    <a:pt x="1159" y="34"/>
                    <a:pt x="1159" y="29"/>
                  </a:cubicBezTo>
                  <a:cubicBezTo>
                    <a:pt x="1159" y="25"/>
                    <a:pt x="1160" y="22"/>
                    <a:pt x="1161" y="20"/>
                  </a:cubicBezTo>
                  <a:cubicBezTo>
                    <a:pt x="1162" y="17"/>
                    <a:pt x="1164" y="15"/>
                    <a:pt x="1167" y="14"/>
                  </a:cubicBezTo>
                  <a:cubicBezTo>
                    <a:pt x="1169" y="13"/>
                    <a:pt x="1172" y="12"/>
                    <a:pt x="1175" y="12"/>
                  </a:cubicBezTo>
                  <a:cubicBezTo>
                    <a:pt x="1179" y="12"/>
                    <a:pt x="1182" y="13"/>
                    <a:pt x="1184" y="15"/>
                  </a:cubicBezTo>
                  <a:cubicBezTo>
                    <a:pt x="1186" y="16"/>
                    <a:pt x="1188" y="19"/>
                    <a:pt x="1189" y="22"/>
                  </a:cubicBezTo>
                  <a:cubicBezTo>
                    <a:pt x="1183" y="23"/>
                    <a:pt x="1183" y="23"/>
                    <a:pt x="1183" y="23"/>
                  </a:cubicBezTo>
                  <a:cubicBezTo>
                    <a:pt x="1182" y="21"/>
                    <a:pt x="1182" y="19"/>
                    <a:pt x="1180" y="18"/>
                  </a:cubicBezTo>
                  <a:cubicBezTo>
                    <a:pt x="1179" y="17"/>
                    <a:pt x="1177" y="16"/>
                    <a:pt x="1175" y="16"/>
                  </a:cubicBezTo>
                  <a:cubicBezTo>
                    <a:pt x="1172" y="16"/>
                    <a:pt x="1170" y="17"/>
                    <a:pt x="1168" y="19"/>
                  </a:cubicBezTo>
                  <a:cubicBezTo>
                    <a:pt x="1166" y="21"/>
                    <a:pt x="1165" y="24"/>
                    <a:pt x="1165" y="28"/>
                  </a:cubicBezTo>
                  <a:cubicBezTo>
                    <a:pt x="1165" y="33"/>
                    <a:pt x="1166" y="36"/>
                    <a:pt x="1168" y="38"/>
                  </a:cubicBezTo>
                  <a:cubicBezTo>
                    <a:pt x="1170" y="40"/>
                    <a:pt x="1172" y="40"/>
                    <a:pt x="1175" y="40"/>
                  </a:cubicBezTo>
                  <a:cubicBezTo>
                    <a:pt x="1177" y="40"/>
                    <a:pt x="1179" y="40"/>
                    <a:pt x="1181" y="39"/>
                  </a:cubicBezTo>
                  <a:cubicBezTo>
                    <a:pt x="1182" y="37"/>
                    <a:pt x="1183" y="35"/>
                    <a:pt x="1183" y="33"/>
                  </a:cubicBezTo>
                  <a:close/>
                  <a:moveTo>
                    <a:pt x="1427" y="34"/>
                  </a:moveTo>
                  <a:cubicBezTo>
                    <a:pt x="1433" y="35"/>
                    <a:pt x="1433" y="35"/>
                    <a:pt x="1433" y="35"/>
                  </a:cubicBezTo>
                  <a:cubicBezTo>
                    <a:pt x="1432" y="38"/>
                    <a:pt x="1430" y="40"/>
                    <a:pt x="1428" y="42"/>
                  </a:cubicBezTo>
                  <a:cubicBezTo>
                    <a:pt x="1425" y="44"/>
                    <a:pt x="1422" y="45"/>
                    <a:pt x="1418" y="45"/>
                  </a:cubicBezTo>
                  <a:cubicBezTo>
                    <a:pt x="1413" y="45"/>
                    <a:pt x="1409" y="43"/>
                    <a:pt x="1406" y="41"/>
                  </a:cubicBezTo>
                  <a:cubicBezTo>
                    <a:pt x="1403" y="38"/>
                    <a:pt x="1401" y="34"/>
                    <a:pt x="1401" y="29"/>
                  </a:cubicBezTo>
                  <a:cubicBezTo>
                    <a:pt x="1401" y="23"/>
                    <a:pt x="1403" y="19"/>
                    <a:pt x="1406" y="16"/>
                  </a:cubicBezTo>
                  <a:cubicBezTo>
                    <a:pt x="1409" y="13"/>
                    <a:pt x="1413" y="12"/>
                    <a:pt x="1417" y="12"/>
                  </a:cubicBezTo>
                  <a:cubicBezTo>
                    <a:pt x="1422" y="12"/>
                    <a:pt x="1426" y="13"/>
                    <a:pt x="1429" y="16"/>
                  </a:cubicBezTo>
                  <a:cubicBezTo>
                    <a:pt x="1432" y="19"/>
                    <a:pt x="1433" y="23"/>
                    <a:pt x="1433" y="28"/>
                  </a:cubicBezTo>
                  <a:cubicBezTo>
                    <a:pt x="1433" y="29"/>
                    <a:pt x="1433" y="29"/>
                    <a:pt x="1433" y="30"/>
                  </a:cubicBezTo>
                  <a:cubicBezTo>
                    <a:pt x="1407" y="30"/>
                    <a:pt x="1407" y="30"/>
                    <a:pt x="1407" y="30"/>
                  </a:cubicBezTo>
                  <a:cubicBezTo>
                    <a:pt x="1408" y="33"/>
                    <a:pt x="1409" y="36"/>
                    <a:pt x="1411" y="38"/>
                  </a:cubicBezTo>
                  <a:cubicBezTo>
                    <a:pt x="1413" y="40"/>
                    <a:pt x="1415" y="40"/>
                    <a:pt x="1418" y="40"/>
                  </a:cubicBezTo>
                  <a:cubicBezTo>
                    <a:pt x="1420" y="40"/>
                    <a:pt x="1422" y="40"/>
                    <a:pt x="1423" y="39"/>
                  </a:cubicBezTo>
                  <a:cubicBezTo>
                    <a:pt x="1425" y="38"/>
                    <a:pt x="1426" y="36"/>
                    <a:pt x="1427" y="34"/>
                  </a:cubicBezTo>
                  <a:close/>
                  <a:moveTo>
                    <a:pt x="1408" y="25"/>
                  </a:moveTo>
                  <a:cubicBezTo>
                    <a:pt x="1427" y="25"/>
                    <a:pt x="1427" y="25"/>
                    <a:pt x="1427" y="25"/>
                  </a:cubicBezTo>
                  <a:cubicBezTo>
                    <a:pt x="1427" y="23"/>
                    <a:pt x="1426" y="21"/>
                    <a:pt x="1425" y="19"/>
                  </a:cubicBezTo>
                  <a:cubicBezTo>
                    <a:pt x="1423" y="17"/>
                    <a:pt x="1420" y="16"/>
                    <a:pt x="1417" y="16"/>
                  </a:cubicBezTo>
                  <a:cubicBezTo>
                    <a:pt x="1415" y="16"/>
                    <a:pt x="1413" y="17"/>
                    <a:pt x="1411" y="19"/>
                  </a:cubicBezTo>
                  <a:cubicBezTo>
                    <a:pt x="1409" y="20"/>
                    <a:pt x="1408" y="23"/>
                    <a:pt x="1408" y="25"/>
                  </a:cubicBezTo>
                  <a:close/>
                  <a:moveTo>
                    <a:pt x="767" y="34"/>
                  </a:moveTo>
                  <a:cubicBezTo>
                    <a:pt x="773" y="35"/>
                    <a:pt x="773" y="35"/>
                    <a:pt x="773" y="35"/>
                  </a:cubicBezTo>
                  <a:cubicBezTo>
                    <a:pt x="772" y="38"/>
                    <a:pt x="770" y="40"/>
                    <a:pt x="768" y="42"/>
                  </a:cubicBezTo>
                  <a:cubicBezTo>
                    <a:pt x="765" y="44"/>
                    <a:pt x="762" y="45"/>
                    <a:pt x="758" y="45"/>
                  </a:cubicBezTo>
                  <a:cubicBezTo>
                    <a:pt x="753" y="45"/>
                    <a:pt x="749" y="43"/>
                    <a:pt x="746" y="41"/>
                  </a:cubicBezTo>
                  <a:cubicBezTo>
                    <a:pt x="743" y="38"/>
                    <a:pt x="742" y="34"/>
                    <a:pt x="742" y="29"/>
                  </a:cubicBezTo>
                  <a:cubicBezTo>
                    <a:pt x="742" y="23"/>
                    <a:pt x="743" y="19"/>
                    <a:pt x="746" y="16"/>
                  </a:cubicBezTo>
                  <a:cubicBezTo>
                    <a:pt x="749" y="13"/>
                    <a:pt x="753" y="12"/>
                    <a:pt x="758" y="12"/>
                  </a:cubicBezTo>
                  <a:cubicBezTo>
                    <a:pt x="762" y="12"/>
                    <a:pt x="766" y="13"/>
                    <a:pt x="769" y="16"/>
                  </a:cubicBezTo>
                  <a:cubicBezTo>
                    <a:pt x="772" y="19"/>
                    <a:pt x="773" y="23"/>
                    <a:pt x="773" y="28"/>
                  </a:cubicBezTo>
                  <a:cubicBezTo>
                    <a:pt x="773" y="29"/>
                    <a:pt x="773" y="29"/>
                    <a:pt x="773" y="30"/>
                  </a:cubicBezTo>
                  <a:cubicBezTo>
                    <a:pt x="748" y="30"/>
                    <a:pt x="748" y="30"/>
                    <a:pt x="748" y="30"/>
                  </a:cubicBezTo>
                  <a:cubicBezTo>
                    <a:pt x="748" y="33"/>
                    <a:pt x="749" y="36"/>
                    <a:pt x="751" y="38"/>
                  </a:cubicBezTo>
                  <a:cubicBezTo>
                    <a:pt x="753" y="40"/>
                    <a:pt x="755" y="40"/>
                    <a:pt x="758" y="40"/>
                  </a:cubicBezTo>
                  <a:cubicBezTo>
                    <a:pt x="760" y="40"/>
                    <a:pt x="762" y="40"/>
                    <a:pt x="763" y="39"/>
                  </a:cubicBezTo>
                  <a:cubicBezTo>
                    <a:pt x="765" y="38"/>
                    <a:pt x="766" y="36"/>
                    <a:pt x="767" y="34"/>
                  </a:cubicBezTo>
                  <a:close/>
                  <a:moveTo>
                    <a:pt x="748" y="25"/>
                  </a:moveTo>
                  <a:cubicBezTo>
                    <a:pt x="767" y="25"/>
                    <a:pt x="767" y="25"/>
                    <a:pt x="767" y="25"/>
                  </a:cubicBezTo>
                  <a:cubicBezTo>
                    <a:pt x="767" y="23"/>
                    <a:pt x="766" y="21"/>
                    <a:pt x="765" y="19"/>
                  </a:cubicBezTo>
                  <a:cubicBezTo>
                    <a:pt x="763" y="17"/>
                    <a:pt x="761" y="16"/>
                    <a:pt x="758" y="16"/>
                  </a:cubicBezTo>
                  <a:cubicBezTo>
                    <a:pt x="755" y="16"/>
                    <a:pt x="753" y="17"/>
                    <a:pt x="751" y="19"/>
                  </a:cubicBezTo>
                  <a:cubicBezTo>
                    <a:pt x="749" y="20"/>
                    <a:pt x="748" y="23"/>
                    <a:pt x="748" y="25"/>
                  </a:cubicBezTo>
                  <a:close/>
                  <a:moveTo>
                    <a:pt x="1219" y="34"/>
                  </a:moveTo>
                  <a:cubicBezTo>
                    <a:pt x="1225" y="35"/>
                    <a:pt x="1225" y="35"/>
                    <a:pt x="1225" y="35"/>
                  </a:cubicBezTo>
                  <a:cubicBezTo>
                    <a:pt x="1224" y="38"/>
                    <a:pt x="1222" y="40"/>
                    <a:pt x="1220" y="42"/>
                  </a:cubicBezTo>
                  <a:cubicBezTo>
                    <a:pt x="1217" y="44"/>
                    <a:pt x="1214" y="45"/>
                    <a:pt x="1210" y="45"/>
                  </a:cubicBezTo>
                  <a:cubicBezTo>
                    <a:pt x="1205" y="45"/>
                    <a:pt x="1201" y="43"/>
                    <a:pt x="1198" y="41"/>
                  </a:cubicBezTo>
                  <a:cubicBezTo>
                    <a:pt x="1195" y="38"/>
                    <a:pt x="1194" y="34"/>
                    <a:pt x="1194" y="29"/>
                  </a:cubicBezTo>
                  <a:cubicBezTo>
                    <a:pt x="1194" y="23"/>
                    <a:pt x="1195" y="19"/>
                    <a:pt x="1198" y="16"/>
                  </a:cubicBezTo>
                  <a:cubicBezTo>
                    <a:pt x="1201" y="13"/>
                    <a:pt x="1205" y="12"/>
                    <a:pt x="1210" y="12"/>
                  </a:cubicBezTo>
                  <a:cubicBezTo>
                    <a:pt x="1214" y="12"/>
                    <a:pt x="1218" y="13"/>
                    <a:pt x="1221" y="16"/>
                  </a:cubicBezTo>
                  <a:cubicBezTo>
                    <a:pt x="1224" y="19"/>
                    <a:pt x="1225" y="23"/>
                    <a:pt x="1225" y="28"/>
                  </a:cubicBezTo>
                  <a:cubicBezTo>
                    <a:pt x="1225" y="29"/>
                    <a:pt x="1225" y="29"/>
                    <a:pt x="1225" y="30"/>
                  </a:cubicBezTo>
                  <a:cubicBezTo>
                    <a:pt x="1200" y="30"/>
                    <a:pt x="1200" y="30"/>
                    <a:pt x="1200" y="30"/>
                  </a:cubicBezTo>
                  <a:cubicBezTo>
                    <a:pt x="1200" y="33"/>
                    <a:pt x="1201" y="36"/>
                    <a:pt x="1203" y="38"/>
                  </a:cubicBezTo>
                  <a:cubicBezTo>
                    <a:pt x="1205" y="40"/>
                    <a:pt x="1207" y="40"/>
                    <a:pt x="1210" y="40"/>
                  </a:cubicBezTo>
                  <a:cubicBezTo>
                    <a:pt x="1212" y="40"/>
                    <a:pt x="1214" y="40"/>
                    <a:pt x="1215" y="39"/>
                  </a:cubicBezTo>
                  <a:cubicBezTo>
                    <a:pt x="1217" y="38"/>
                    <a:pt x="1218" y="36"/>
                    <a:pt x="1219" y="34"/>
                  </a:cubicBezTo>
                  <a:close/>
                  <a:moveTo>
                    <a:pt x="1200" y="25"/>
                  </a:moveTo>
                  <a:cubicBezTo>
                    <a:pt x="1219" y="25"/>
                    <a:pt x="1219" y="25"/>
                    <a:pt x="1219" y="25"/>
                  </a:cubicBezTo>
                  <a:cubicBezTo>
                    <a:pt x="1219" y="23"/>
                    <a:pt x="1218" y="21"/>
                    <a:pt x="1217" y="19"/>
                  </a:cubicBezTo>
                  <a:cubicBezTo>
                    <a:pt x="1215" y="17"/>
                    <a:pt x="1213" y="16"/>
                    <a:pt x="1210" y="16"/>
                  </a:cubicBezTo>
                  <a:cubicBezTo>
                    <a:pt x="1207" y="16"/>
                    <a:pt x="1205" y="17"/>
                    <a:pt x="1203" y="19"/>
                  </a:cubicBezTo>
                  <a:cubicBezTo>
                    <a:pt x="1201" y="20"/>
                    <a:pt x="1200" y="23"/>
                    <a:pt x="1200" y="25"/>
                  </a:cubicBezTo>
                  <a:close/>
                  <a:moveTo>
                    <a:pt x="922" y="29"/>
                  </a:moveTo>
                  <a:cubicBezTo>
                    <a:pt x="922" y="24"/>
                    <a:pt x="923" y="20"/>
                    <a:pt x="926" y="17"/>
                  </a:cubicBezTo>
                  <a:cubicBezTo>
                    <a:pt x="929" y="14"/>
                    <a:pt x="933" y="12"/>
                    <a:pt x="937" y="12"/>
                  </a:cubicBezTo>
                  <a:cubicBezTo>
                    <a:pt x="941" y="12"/>
                    <a:pt x="944" y="14"/>
                    <a:pt x="947" y="17"/>
                  </a:cubicBezTo>
                  <a:cubicBezTo>
                    <a:pt x="950" y="20"/>
                    <a:pt x="952" y="24"/>
                    <a:pt x="952" y="28"/>
                  </a:cubicBezTo>
                  <a:cubicBezTo>
                    <a:pt x="952" y="33"/>
                    <a:pt x="950" y="37"/>
                    <a:pt x="947" y="40"/>
                  </a:cubicBezTo>
                  <a:cubicBezTo>
                    <a:pt x="945" y="43"/>
                    <a:pt x="941" y="45"/>
                    <a:pt x="937" y="45"/>
                  </a:cubicBezTo>
                  <a:cubicBezTo>
                    <a:pt x="933" y="45"/>
                    <a:pt x="929" y="43"/>
                    <a:pt x="926" y="40"/>
                  </a:cubicBezTo>
                  <a:cubicBezTo>
                    <a:pt x="923" y="37"/>
                    <a:pt x="922" y="33"/>
                    <a:pt x="922" y="29"/>
                  </a:cubicBezTo>
                  <a:close/>
                  <a:moveTo>
                    <a:pt x="927" y="28"/>
                  </a:moveTo>
                  <a:cubicBezTo>
                    <a:pt x="927" y="32"/>
                    <a:pt x="928" y="35"/>
                    <a:pt x="930" y="37"/>
                  </a:cubicBezTo>
                  <a:cubicBezTo>
                    <a:pt x="932" y="39"/>
                    <a:pt x="934" y="40"/>
                    <a:pt x="937" y="40"/>
                  </a:cubicBezTo>
                  <a:cubicBezTo>
                    <a:pt x="940" y="40"/>
                    <a:pt x="942" y="39"/>
                    <a:pt x="944" y="37"/>
                  </a:cubicBezTo>
                  <a:cubicBezTo>
                    <a:pt x="946" y="35"/>
                    <a:pt x="947" y="32"/>
                    <a:pt x="947" y="28"/>
                  </a:cubicBezTo>
                  <a:cubicBezTo>
                    <a:pt x="947" y="28"/>
                    <a:pt x="947" y="28"/>
                    <a:pt x="947" y="27"/>
                  </a:cubicBezTo>
                  <a:cubicBezTo>
                    <a:pt x="946" y="24"/>
                    <a:pt x="945" y="22"/>
                    <a:pt x="944" y="20"/>
                  </a:cubicBezTo>
                  <a:cubicBezTo>
                    <a:pt x="942" y="18"/>
                    <a:pt x="940" y="16"/>
                    <a:pt x="937" y="16"/>
                  </a:cubicBezTo>
                  <a:cubicBezTo>
                    <a:pt x="934" y="16"/>
                    <a:pt x="932" y="18"/>
                    <a:pt x="930" y="20"/>
                  </a:cubicBezTo>
                  <a:cubicBezTo>
                    <a:pt x="928" y="22"/>
                    <a:pt x="927" y="25"/>
                    <a:pt x="927" y="28"/>
                  </a:cubicBezTo>
                  <a:close/>
                  <a:moveTo>
                    <a:pt x="1547" y="29"/>
                  </a:moveTo>
                  <a:cubicBezTo>
                    <a:pt x="1547" y="24"/>
                    <a:pt x="1549" y="20"/>
                    <a:pt x="1551" y="17"/>
                  </a:cubicBezTo>
                  <a:cubicBezTo>
                    <a:pt x="1554" y="14"/>
                    <a:pt x="1558" y="12"/>
                    <a:pt x="1562" y="12"/>
                  </a:cubicBezTo>
                  <a:cubicBezTo>
                    <a:pt x="1566" y="12"/>
                    <a:pt x="1570" y="14"/>
                    <a:pt x="1572" y="17"/>
                  </a:cubicBezTo>
                  <a:cubicBezTo>
                    <a:pt x="1575" y="20"/>
                    <a:pt x="1577" y="24"/>
                    <a:pt x="1577" y="28"/>
                  </a:cubicBezTo>
                  <a:cubicBezTo>
                    <a:pt x="1577" y="33"/>
                    <a:pt x="1575" y="37"/>
                    <a:pt x="1573" y="40"/>
                  </a:cubicBezTo>
                  <a:cubicBezTo>
                    <a:pt x="1570" y="43"/>
                    <a:pt x="1566" y="45"/>
                    <a:pt x="1562" y="45"/>
                  </a:cubicBezTo>
                  <a:cubicBezTo>
                    <a:pt x="1558" y="45"/>
                    <a:pt x="1554" y="43"/>
                    <a:pt x="1551" y="40"/>
                  </a:cubicBezTo>
                  <a:cubicBezTo>
                    <a:pt x="1549" y="37"/>
                    <a:pt x="1547" y="33"/>
                    <a:pt x="1547" y="29"/>
                  </a:cubicBezTo>
                  <a:close/>
                  <a:moveTo>
                    <a:pt x="1552" y="28"/>
                  </a:moveTo>
                  <a:cubicBezTo>
                    <a:pt x="1552" y="32"/>
                    <a:pt x="1553" y="35"/>
                    <a:pt x="1555" y="37"/>
                  </a:cubicBezTo>
                  <a:cubicBezTo>
                    <a:pt x="1557" y="39"/>
                    <a:pt x="1559" y="40"/>
                    <a:pt x="1562" y="40"/>
                  </a:cubicBezTo>
                  <a:cubicBezTo>
                    <a:pt x="1565" y="40"/>
                    <a:pt x="1567" y="39"/>
                    <a:pt x="1569" y="37"/>
                  </a:cubicBezTo>
                  <a:cubicBezTo>
                    <a:pt x="1571" y="35"/>
                    <a:pt x="1572" y="32"/>
                    <a:pt x="1572" y="28"/>
                  </a:cubicBezTo>
                  <a:cubicBezTo>
                    <a:pt x="1572" y="28"/>
                    <a:pt x="1572" y="28"/>
                    <a:pt x="1572" y="27"/>
                  </a:cubicBezTo>
                  <a:cubicBezTo>
                    <a:pt x="1572" y="24"/>
                    <a:pt x="1571" y="22"/>
                    <a:pt x="1569" y="20"/>
                  </a:cubicBezTo>
                  <a:cubicBezTo>
                    <a:pt x="1567" y="18"/>
                    <a:pt x="1565" y="16"/>
                    <a:pt x="1562" y="16"/>
                  </a:cubicBezTo>
                  <a:cubicBezTo>
                    <a:pt x="1559" y="16"/>
                    <a:pt x="1557" y="18"/>
                    <a:pt x="1555" y="20"/>
                  </a:cubicBezTo>
                  <a:cubicBezTo>
                    <a:pt x="1553" y="22"/>
                    <a:pt x="1552" y="25"/>
                    <a:pt x="1552" y="28"/>
                  </a:cubicBezTo>
                  <a:close/>
                  <a:moveTo>
                    <a:pt x="1343" y="17"/>
                  </a:moveTo>
                  <a:cubicBezTo>
                    <a:pt x="1343" y="9"/>
                    <a:pt x="1343" y="9"/>
                    <a:pt x="1343" y="9"/>
                  </a:cubicBezTo>
                  <a:cubicBezTo>
                    <a:pt x="1343" y="1"/>
                    <a:pt x="1343" y="1"/>
                    <a:pt x="1343" y="1"/>
                  </a:cubicBezTo>
                  <a:cubicBezTo>
                    <a:pt x="1348" y="1"/>
                    <a:pt x="1348" y="1"/>
                    <a:pt x="1348" y="1"/>
                  </a:cubicBezTo>
                  <a:cubicBezTo>
                    <a:pt x="1348" y="44"/>
                    <a:pt x="1348" y="44"/>
                    <a:pt x="1348" y="44"/>
                  </a:cubicBezTo>
                  <a:cubicBezTo>
                    <a:pt x="1343" y="44"/>
                    <a:pt x="1343" y="44"/>
                    <a:pt x="1343" y="44"/>
                  </a:cubicBezTo>
                  <a:cubicBezTo>
                    <a:pt x="1343" y="39"/>
                    <a:pt x="1343" y="39"/>
                    <a:pt x="1343" y="39"/>
                  </a:cubicBezTo>
                  <a:cubicBezTo>
                    <a:pt x="1342" y="41"/>
                    <a:pt x="1340" y="42"/>
                    <a:pt x="1338" y="43"/>
                  </a:cubicBezTo>
                  <a:cubicBezTo>
                    <a:pt x="1336" y="44"/>
                    <a:pt x="1334" y="45"/>
                    <a:pt x="1332" y="45"/>
                  </a:cubicBezTo>
                  <a:cubicBezTo>
                    <a:pt x="1328" y="45"/>
                    <a:pt x="1324" y="43"/>
                    <a:pt x="1321" y="40"/>
                  </a:cubicBezTo>
                  <a:cubicBezTo>
                    <a:pt x="1319" y="37"/>
                    <a:pt x="1317" y="33"/>
                    <a:pt x="1317" y="28"/>
                  </a:cubicBezTo>
                  <a:cubicBezTo>
                    <a:pt x="1317" y="23"/>
                    <a:pt x="1318" y="19"/>
                    <a:pt x="1321" y="16"/>
                  </a:cubicBezTo>
                  <a:cubicBezTo>
                    <a:pt x="1324" y="13"/>
                    <a:pt x="1328" y="11"/>
                    <a:pt x="1332" y="11"/>
                  </a:cubicBezTo>
                  <a:cubicBezTo>
                    <a:pt x="1334" y="11"/>
                    <a:pt x="1336" y="12"/>
                    <a:pt x="1338" y="13"/>
                  </a:cubicBezTo>
                  <a:cubicBezTo>
                    <a:pt x="1340" y="14"/>
                    <a:pt x="1342" y="15"/>
                    <a:pt x="1343" y="17"/>
                  </a:cubicBezTo>
                  <a:close/>
                  <a:moveTo>
                    <a:pt x="1341" y="28"/>
                  </a:moveTo>
                  <a:cubicBezTo>
                    <a:pt x="1341" y="25"/>
                    <a:pt x="1341" y="23"/>
                    <a:pt x="1339" y="20"/>
                  </a:cubicBezTo>
                  <a:cubicBezTo>
                    <a:pt x="1337" y="18"/>
                    <a:pt x="1335" y="17"/>
                    <a:pt x="1332" y="17"/>
                  </a:cubicBezTo>
                  <a:cubicBezTo>
                    <a:pt x="1329" y="17"/>
                    <a:pt x="1327" y="18"/>
                    <a:pt x="1325" y="20"/>
                  </a:cubicBezTo>
                  <a:cubicBezTo>
                    <a:pt x="1323" y="22"/>
                    <a:pt x="1322" y="25"/>
                    <a:pt x="1322" y="28"/>
                  </a:cubicBezTo>
                  <a:cubicBezTo>
                    <a:pt x="1322" y="31"/>
                    <a:pt x="1323" y="34"/>
                    <a:pt x="1325" y="36"/>
                  </a:cubicBezTo>
                  <a:cubicBezTo>
                    <a:pt x="1327" y="38"/>
                    <a:pt x="1329" y="39"/>
                    <a:pt x="1332" y="39"/>
                  </a:cubicBezTo>
                  <a:cubicBezTo>
                    <a:pt x="1335" y="39"/>
                    <a:pt x="1337" y="38"/>
                    <a:pt x="1339" y="36"/>
                  </a:cubicBezTo>
                  <a:cubicBezTo>
                    <a:pt x="1341" y="34"/>
                    <a:pt x="1341" y="31"/>
                    <a:pt x="1341" y="28"/>
                  </a:cubicBezTo>
                  <a:close/>
                  <a:moveTo>
                    <a:pt x="1675" y="13"/>
                  </a:moveTo>
                  <a:cubicBezTo>
                    <a:pt x="1681" y="13"/>
                    <a:pt x="1681" y="13"/>
                    <a:pt x="1681" y="13"/>
                  </a:cubicBezTo>
                  <a:cubicBezTo>
                    <a:pt x="1691" y="37"/>
                    <a:pt x="1691" y="37"/>
                    <a:pt x="1691" y="37"/>
                  </a:cubicBezTo>
                  <a:cubicBezTo>
                    <a:pt x="1701" y="13"/>
                    <a:pt x="1701" y="13"/>
                    <a:pt x="1701" y="13"/>
                  </a:cubicBezTo>
                  <a:cubicBezTo>
                    <a:pt x="1706" y="13"/>
                    <a:pt x="1706" y="13"/>
                    <a:pt x="1706" y="13"/>
                  </a:cubicBezTo>
                  <a:cubicBezTo>
                    <a:pt x="1689" y="57"/>
                    <a:pt x="1689" y="57"/>
                    <a:pt x="1689" y="57"/>
                  </a:cubicBezTo>
                  <a:cubicBezTo>
                    <a:pt x="1683" y="57"/>
                    <a:pt x="1683" y="57"/>
                    <a:pt x="1683" y="57"/>
                  </a:cubicBezTo>
                  <a:cubicBezTo>
                    <a:pt x="1688" y="44"/>
                    <a:pt x="1688" y="44"/>
                    <a:pt x="1688" y="44"/>
                  </a:cubicBezTo>
                  <a:cubicBezTo>
                    <a:pt x="1675" y="13"/>
                    <a:pt x="1675" y="13"/>
                    <a:pt x="1675" y="13"/>
                  </a:cubicBezTo>
                  <a:close/>
                  <a:moveTo>
                    <a:pt x="787" y="44"/>
                  </a:moveTo>
                  <a:cubicBezTo>
                    <a:pt x="782" y="44"/>
                    <a:pt x="782" y="44"/>
                    <a:pt x="782" y="44"/>
                  </a:cubicBezTo>
                  <a:cubicBezTo>
                    <a:pt x="782" y="13"/>
                    <a:pt x="782" y="13"/>
                    <a:pt x="782" y="13"/>
                  </a:cubicBezTo>
                  <a:cubicBezTo>
                    <a:pt x="787" y="13"/>
                    <a:pt x="787" y="13"/>
                    <a:pt x="787" y="13"/>
                  </a:cubicBezTo>
                  <a:cubicBezTo>
                    <a:pt x="787" y="16"/>
                    <a:pt x="787" y="16"/>
                    <a:pt x="787" y="16"/>
                  </a:cubicBezTo>
                  <a:cubicBezTo>
                    <a:pt x="788" y="15"/>
                    <a:pt x="790" y="14"/>
                    <a:pt x="792" y="13"/>
                  </a:cubicBezTo>
                  <a:cubicBezTo>
                    <a:pt x="794" y="12"/>
                    <a:pt x="796" y="12"/>
                    <a:pt x="798" y="12"/>
                  </a:cubicBezTo>
                  <a:cubicBezTo>
                    <a:pt x="798" y="18"/>
                    <a:pt x="798" y="18"/>
                    <a:pt x="798" y="18"/>
                  </a:cubicBezTo>
                  <a:cubicBezTo>
                    <a:pt x="795" y="17"/>
                    <a:pt x="792" y="18"/>
                    <a:pt x="790" y="19"/>
                  </a:cubicBezTo>
                  <a:cubicBezTo>
                    <a:pt x="789" y="21"/>
                    <a:pt x="787" y="23"/>
                    <a:pt x="787" y="26"/>
                  </a:cubicBezTo>
                  <a:cubicBezTo>
                    <a:pt x="787" y="44"/>
                    <a:pt x="787" y="44"/>
                    <a:pt x="787" y="44"/>
                  </a:cubicBezTo>
                  <a:close/>
                  <a:moveTo>
                    <a:pt x="1599" y="29"/>
                  </a:moveTo>
                  <a:cubicBezTo>
                    <a:pt x="1599" y="24"/>
                    <a:pt x="1601" y="20"/>
                    <a:pt x="1603" y="17"/>
                  </a:cubicBezTo>
                  <a:cubicBezTo>
                    <a:pt x="1606" y="14"/>
                    <a:pt x="1610" y="12"/>
                    <a:pt x="1614" y="12"/>
                  </a:cubicBezTo>
                  <a:cubicBezTo>
                    <a:pt x="1618" y="12"/>
                    <a:pt x="1622" y="14"/>
                    <a:pt x="1624" y="17"/>
                  </a:cubicBezTo>
                  <a:cubicBezTo>
                    <a:pt x="1627" y="20"/>
                    <a:pt x="1629" y="24"/>
                    <a:pt x="1629" y="28"/>
                  </a:cubicBezTo>
                  <a:cubicBezTo>
                    <a:pt x="1629" y="33"/>
                    <a:pt x="1627" y="37"/>
                    <a:pt x="1625" y="40"/>
                  </a:cubicBezTo>
                  <a:cubicBezTo>
                    <a:pt x="1622" y="43"/>
                    <a:pt x="1618" y="45"/>
                    <a:pt x="1614" y="45"/>
                  </a:cubicBezTo>
                  <a:cubicBezTo>
                    <a:pt x="1610" y="45"/>
                    <a:pt x="1606" y="43"/>
                    <a:pt x="1603" y="40"/>
                  </a:cubicBezTo>
                  <a:cubicBezTo>
                    <a:pt x="1601" y="37"/>
                    <a:pt x="1599" y="33"/>
                    <a:pt x="1599" y="29"/>
                  </a:cubicBezTo>
                  <a:close/>
                  <a:moveTo>
                    <a:pt x="1604" y="28"/>
                  </a:moveTo>
                  <a:cubicBezTo>
                    <a:pt x="1604" y="32"/>
                    <a:pt x="1605" y="35"/>
                    <a:pt x="1607" y="37"/>
                  </a:cubicBezTo>
                  <a:cubicBezTo>
                    <a:pt x="1609" y="39"/>
                    <a:pt x="1611" y="40"/>
                    <a:pt x="1614" y="40"/>
                  </a:cubicBezTo>
                  <a:cubicBezTo>
                    <a:pt x="1617" y="40"/>
                    <a:pt x="1619" y="39"/>
                    <a:pt x="1621" y="37"/>
                  </a:cubicBezTo>
                  <a:cubicBezTo>
                    <a:pt x="1623" y="35"/>
                    <a:pt x="1624" y="32"/>
                    <a:pt x="1624" y="28"/>
                  </a:cubicBezTo>
                  <a:cubicBezTo>
                    <a:pt x="1624" y="28"/>
                    <a:pt x="1624" y="28"/>
                    <a:pt x="1624" y="27"/>
                  </a:cubicBezTo>
                  <a:cubicBezTo>
                    <a:pt x="1624" y="24"/>
                    <a:pt x="1623" y="22"/>
                    <a:pt x="1621" y="20"/>
                  </a:cubicBezTo>
                  <a:cubicBezTo>
                    <a:pt x="1619" y="18"/>
                    <a:pt x="1617" y="16"/>
                    <a:pt x="1614" y="16"/>
                  </a:cubicBezTo>
                  <a:cubicBezTo>
                    <a:pt x="1611" y="16"/>
                    <a:pt x="1609" y="18"/>
                    <a:pt x="1607" y="20"/>
                  </a:cubicBezTo>
                  <a:cubicBezTo>
                    <a:pt x="1605" y="22"/>
                    <a:pt x="1604" y="25"/>
                    <a:pt x="1604" y="28"/>
                  </a:cubicBezTo>
                  <a:close/>
                  <a:moveTo>
                    <a:pt x="642" y="1"/>
                  </a:moveTo>
                  <a:cubicBezTo>
                    <a:pt x="648" y="1"/>
                    <a:pt x="648" y="1"/>
                    <a:pt x="648" y="1"/>
                  </a:cubicBezTo>
                  <a:cubicBezTo>
                    <a:pt x="648" y="26"/>
                    <a:pt x="648" y="26"/>
                    <a:pt x="648" y="26"/>
                  </a:cubicBezTo>
                  <a:cubicBezTo>
                    <a:pt x="648" y="30"/>
                    <a:pt x="647" y="34"/>
                    <a:pt x="646" y="36"/>
                  </a:cubicBezTo>
                  <a:cubicBezTo>
                    <a:pt x="645" y="39"/>
                    <a:pt x="644" y="41"/>
                    <a:pt x="641" y="42"/>
                  </a:cubicBezTo>
                  <a:cubicBezTo>
                    <a:pt x="639" y="44"/>
                    <a:pt x="635" y="45"/>
                    <a:pt x="631" y="45"/>
                  </a:cubicBezTo>
                  <a:cubicBezTo>
                    <a:pt x="627" y="45"/>
                    <a:pt x="624" y="44"/>
                    <a:pt x="621" y="43"/>
                  </a:cubicBezTo>
                  <a:cubicBezTo>
                    <a:pt x="619" y="41"/>
                    <a:pt x="617" y="39"/>
                    <a:pt x="616" y="37"/>
                  </a:cubicBezTo>
                  <a:cubicBezTo>
                    <a:pt x="615" y="34"/>
                    <a:pt x="614" y="30"/>
                    <a:pt x="614" y="26"/>
                  </a:cubicBezTo>
                  <a:cubicBezTo>
                    <a:pt x="614" y="1"/>
                    <a:pt x="614" y="1"/>
                    <a:pt x="614" y="1"/>
                  </a:cubicBezTo>
                  <a:cubicBezTo>
                    <a:pt x="620" y="1"/>
                    <a:pt x="620" y="1"/>
                    <a:pt x="620" y="1"/>
                  </a:cubicBezTo>
                  <a:cubicBezTo>
                    <a:pt x="620" y="26"/>
                    <a:pt x="620" y="26"/>
                    <a:pt x="620" y="26"/>
                  </a:cubicBezTo>
                  <a:cubicBezTo>
                    <a:pt x="620" y="30"/>
                    <a:pt x="620" y="32"/>
                    <a:pt x="621" y="34"/>
                  </a:cubicBezTo>
                  <a:cubicBezTo>
                    <a:pt x="622" y="36"/>
                    <a:pt x="623" y="37"/>
                    <a:pt x="624" y="38"/>
                  </a:cubicBezTo>
                  <a:cubicBezTo>
                    <a:pt x="626" y="39"/>
                    <a:pt x="628" y="40"/>
                    <a:pt x="631" y="40"/>
                  </a:cubicBezTo>
                  <a:cubicBezTo>
                    <a:pt x="635" y="40"/>
                    <a:pt x="638" y="39"/>
                    <a:pt x="639" y="37"/>
                  </a:cubicBezTo>
                  <a:cubicBezTo>
                    <a:pt x="641" y="35"/>
                    <a:pt x="642" y="31"/>
                    <a:pt x="642" y="26"/>
                  </a:cubicBezTo>
                  <a:cubicBezTo>
                    <a:pt x="642" y="1"/>
                    <a:pt x="642" y="1"/>
                    <a:pt x="642" y="1"/>
                  </a:cubicBezTo>
                  <a:close/>
                  <a:moveTo>
                    <a:pt x="695" y="7"/>
                  </a:moveTo>
                  <a:cubicBezTo>
                    <a:pt x="695" y="1"/>
                    <a:pt x="695" y="1"/>
                    <a:pt x="695" y="1"/>
                  </a:cubicBezTo>
                  <a:cubicBezTo>
                    <a:pt x="700" y="1"/>
                    <a:pt x="700" y="1"/>
                    <a:pt x="700" y="1"/>
                  </a:cubicBezTo>
                  <a:cubicBezTo>
                    <a:pt x="700" y="7"/>
                    <a:pt x="700" y="7"/>
                    <a:pt x="700" y="7"/>
                  </a:cubicBezTo>
                  <a:cubicBezTo>
                    <a:pt x="695" y="7"/>
                    <a:pt x="695" y="7"/>
                    <a:pt x="695" y="7"/>
                  </a:cubicBezTo>
                  <a:close/>
                  <a:moveTo>
                    <a:pt x="695" y="44"/>
                  </a:moveTo>
                  <a:cubicBezTo>
                    <a:pt x="695" y="13"/>
                    <a:pt x="695" y="13"/>
                    <a:pt x="695" y="13"/>
                  </a:cubicBezTo>
                  <a:cubicBezTo>
                    <a:pt x="700" y="13"/>
                    <a:pt x="700" y="13"/>
                    <a:pt x="700" y="13"/>
                  </a:cubicBezTo>
                  <a:cubicBezTo>
                    <a:pt x="700" y="44"/>
                    <a:pt x="700" y="44"/>
                    <a:pt x="700" y="44"/>
                  </a:cubicBezTo>
                  <a:cubicBezTo>
                    <a:pt x="695" y="44"/>
                    <a:pt x="695" y="44"/>
                    <a:pt x="695" y="44"/>
                  </a:cubicBezTo>
                  <a:close/>
                  <a:moveTo>
                    <a:pt x="720" y="44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14" y="13"/>
                    <a:pt x="714" y="13"/>
                    <a:pt x="714" y="13"/>
                  </a:cubicBezTo>
                  <a:cubicBezTo>
                    <a:pt x="721" y="32"/>
                    <a:pt x="721" y="32"/>
                    <a:pt x="721" y="32"/>
                  </a:cubicBezTo>
                  <a:cubicBezTo>
                    <a:pt x="721" y="34"/>
                    <a:pt x="722" y="36"/>
                    <a:pt x="723" y="38"/>
                  </a:cubicBezTo>
                  <a:cubicBezTo>
                    <a:pt x="723" y="36"/>
                    <a:pt x="724" y="34"/>
                    <a:pt x="725" y="32"/>
                  </a:cubicBezTo>
                  <a:cubicBezTo>
                    <a:pt x="731" y="13"/>
                    <a:pt x="731" y="13"/>
                    <a:pt x="731" y="13"/>
                  </a:cubicBezTo>
                  <a:cubicBezTo>
                    <a:pt x="737" y="13"/>
                    <a:pt x="737" y="13"/>
                    <a:pt x="737" y="13"/>
                  </a:cubicBezTo>
                  <a:cubicBezTo>
                    <a:pt x="725" y="44"/>
                    <a:pt x="725" y="44"/>
                    <a:pt x="725" y="44"/>
                  </a:cubicBezTo>
                  <a:cubicBezTo>
                    <a:pt x="720" y="44"/>
                    <a:pt x="720" y="44"/>
                    <a:pt x="720" y="44"/>
                  </a:cubicBezTo>
                  <a:close/>
                  <a:moveTo>
                    <a:pt x="803" y="35"/>
                  </a:moveTo>
                  <a:cubicBezTo>
                    <a:pt x="808" y="34"/>
                    <a:pt x="808" y="34"/>
                    <a:pt x="808" y="34"/>
                  </a:cubicBezTo>
                  <a:cubicBezTo>
                    <a:pt x="808" y="36"/>
                    <a:pt x="809" y="38"/>
                    <a:pt x="810" y="39"/>
                  </a:cubicBezTo>
                  <a:cubicBezTo>
                    <a:pt x="812" y="40"/>
                    <a:pt x="814" y="40"/>
                    <a:pt x="816" y="40"/>
                  </a:cubicBezTo>
                  <a:cubicBezTo>
                    <a:pt x="818" y="40"/>
                    <a:pt x="820" y="40"/>
                    <a:pt x="821" y="39"/>
                  </a:cubicBezTo>
                  <a:cubicBezTo>
                    <a:pt x="823" y="38"/>
                    <a:pt x="823" y="37"/>
                    <a:pt x="823" y="35"/>
                  </a:cubicBezTo>
                  <a:cubicBezTo>
                    <a:pt x="823" y="34"/>
                    <a:pt x="823" y="33"/>
                    <a:pt x="822" y="33"/>
                  </a:cubicBezTo>
                  <a:cubicBezTo>
                    <a:pt x="821" y="32"/>
                    <a:pt x="819" y="32"/>
                    <a:pt x="816" y="31"/>
                  </a:cubicBezTo>
                  <a:cubicBezTo>
                    <a:pt x="812" y="30"/>
                    <a:pt x="810" y="29"/>
                    <a:pt x="808" y="28"/>
                  </a:cubicBezTo>
                  <a:cubicBezTo>
                    <a:pt x="807" y="28"/>
                    <a:pt x="806" y="27"/>
                    <a:pt x="805" y="25"/>
                  </a:cubicBezTo>
                  <a:cubicBezTo>
                    <a:pt x="804" y="24"/>
                    <a:pt x="804" y="23"/>
                    <a:pt x="804" y="21"/>
                  </a:cubicBezTo>
                  <a:cubicBezTo>
                    <a:pt x="804" y="20"/>
                    <a:pt x="804" y="18"/>
                    <a:pt x="805" y="17"/>
                  </a:cubicBezTo>
                  <a:cubicBezTo>
                    <a:pt x="805" y="16"/>
                    <a:pt x="806" y="15"/>
                    <a:pt x="807" y="14"/>
                  </a:cubicBezTo>
                  <a:cubicBezTo>
                    <a:pt x="808" y="14"/>
                    <a:pt x="809" y="13"/>
                    <a:pt x="811" y="13"/>
                  </a:cubicBezTo>
                  <a:cubicBezTo>
                    <a:pt x="812" y="12"/>
                    <a:pt x="814" y="12"/>
                    <a:pt x="815" y="12"/>
                  </a:cubicBezTo>
                  <a:cubicBezTo>
                    <a:pt x="818" y="12"/>
                    <a:pt x="820" y="12"/>
                    <a:pt x="821" y="13"/>
                  </a:cubicBezTo>
                  <a:cubicBezTo>
                    <a:pt x="823" y="14"/>
                    <a:pt x="825" y="15"/>
                    <a:pt x="826" y="16"/>
                  </a:cubicBezTo>
                  <a:cubicBezTo>
                    <a:pt x="826" y="17"/>
                    <a:pt x="827" y="19"/>
                    <a:pt x="827" y="21"/>
                  </a:cubicBezTo>
                  <a:cubicBezTo>
                    <a:pt x="822" y="22"/>
                    <a:pt x="822" y="22"/>
                    <a:pt x="822" y="22"/>
                  </a:cubicBezTo>
                  <a:cubicBezTo>
                    <a:pt x="822" y="20"/>
                    <a:pt x="821" y="19"/>
                    <a:pt x="820" y="18"/>
                  </a:cubicBezTo>
                  <a:cubicBezTo>
                    <a:pt x="819" y="17"/>
                    <a:pt x="818" y="16"/>
                    <a:pt x="815" y="16"/>
                  </a:cubicBezTo>
                  <a:cubicBezTo>
                    <a:pt x="813" y="16"/>
                    <a:pt x="811" y="17"/>
                    <a:pt x="810" y="18"/>
                  </a:cubicBezTo>
                  <a:cubicBezTo>
                    <a:pt x="809" y="18"/>
                    <a:pt x="809" y="19"/>
                    <a:pt x="809" y="20"/>
                  </a:cubicBezTo>
                  <a:cubicBezTo>
                    <a:pt x="809" y="21"/>
                    <a:pt x="809" y="22"/>
                    <a:pt x="809" y="22"/>
                  </a:cubicBezTo>
                  <a:cubicBezTo>
                    <a:pt x="810" y="23"/>
                    <a:pt x="811" y="23"/>
                    <a:pt x="811" y="24"/>
                  </a:cubicBezTo>
                  <a:cubicBezTo>
                    <a:pt x="812" y="24"/>
                    <a:pt x="814" y="24"/>
                    <a:pt x="816" y="25"/>
                  </a:cubicBezTo>
                  <a:cubicBezTo>
                    <a:pt x="820" y="26"/>
                    <a:pt x="822" y="27"/>
                    <a:pt x="824" y="28"/>
                  </a:cubicBezTo>
                  <a:cubicBezTo>
                    <a:pt x="825" y="28"/>
                    <a:pt x="826" y="29"/>
                    <a:pt x="827" y="30"/>
                  </a:cubicBezTo>
                  <a:cubicBezTo>
                    <a:pt x="828" y="32"/>
                    <a:pt x="829" y="33"/>
                    <a:pt x="829" y="35"/>
                  </a:cubicBezTo>
                  <a:cubicBezTo>
                    <a:pt x="829" y="37"/>
                    <a:pt x="828" y="38"/>
                    <a:pt x="827" y="40"/>
                  </a:cubicBezTo>
                  <a:cubicBezTo>
                    <a:pt x="826" y="42"/>
                    <a:pt x="825" y="43"/>
                    <a:pt x="823" y="44"/>
                  </a:cubicBezTo>
                  <a:cubicBezTo>
                    <a:pt x="821" y="44"/>
                    <a:pt x="819" y="45"/>
                    <a:pt x="816" y="45"/>
                  </a:cubicBezTo>
                  <a:cubicBezTo>
                    <a:pt x="812" y="45"/>
                    <a:pt x="809" y="44"/>
                    <a:pt x="807" y="42"/>
                  </a:cubicBezTo>
                  <a:cubicBezTo>
                    <a:pt x="805" y="41"/>
                    <a:pt x="803" y="38"/>
                    <a:pt x="803" y="35"/>
                  </a:cubicBezTo>
                  <a:close/>
                  <a:moveTo>
                    <a:pt x="838" y="7"/>
                  </a:moveTo>
                  <a:cubicBezTo>
                    <a:pt x="838" y="1"/>
                    <a:pt x="838" y="1"/>
                    <a:pt x="838" y="1"/>
                  </a:cubicBezTo>
                  <a:cubicBezTo>
                    <a:pt x="843" y="1"/>
                    <a:pt x="843" y="1"/>
                    <a:pt x="843" y="1"/>
                  </a:cubicBezTo>
                  <a:cubicBezTo>
                    <a:pt x="843" y="7"/>
                    <a:pt x="843" y="7"/>
                    <a:pt x="843" y="7"/>
                  </a:cubicBezTo>
                  <a:cubicBezTo>
                    <a:pt x="838" y="7"/>
                    <a:pt x="838" y="7"/>
                    <a:pt x="838" y="7"/>
                  </a:cubicBezTo>
                  <a:close/>
                  <a:moveTo>
                    <a:pt x="838" y="44"/>
                  </a:moveTo>
                  <a:cubicBezTo>
                    <a:pt x="838" y="13"/>
                    <a:pt x="838" y="13"/>
                    <a:pt x="838" y="13"/>
                  </a:cubicBezTo>
                  <a:cubicBezTo>
                    <a:pt x="843" y="13"/>
                    <a:pt x="843" y="13"/>
                    <a:pt x="843" y="13"/>
                  </a:cubicBezTo>
                  <a:cubicBezTo>
                    <a:pt x="843" y="44"/>
                    <a:pt x="843" y="44"/>
                    <a:pt x="843" y="44"/>
                  </a:cubicBezTo>
                  <a:cubicBezTo>
                    <a:pt x="838" y="44"/>
                    <a:pt x="838" y="44"/>
                    <a:pt x="838" y="44"/>
                  </a:cubicBezTo>
                  <a:close/>
                  <a:moveTo>
                    <a:pt x="869" y="39"/>
                  </a:moveTo>
                  <a:cubicBezTo>
                    <a:pt x="869" y="44"/>
                    <a:pt x="869" y="44"/>
                    <a:pt x="869" y="44"/>
                  </a:cubicBezTo>
                  <a:cubicBezTo>
                    <a:pt x="868" y="44"/>
                    <a:pt x="866" y="45"/>
                    <a:pt x="865" y="45"/>
                  </a:cubicBezTo>
                  <a:cubicBezTo>
                    <a:pt x="863" y="45"/>
                    <a:pt x="862" y="44"/>
                    <a:pt x="861" y="44"/>
                  </a:cubicBezTo>
                  <a:cubicBezTo>
                    <a:pt x="860" y="43"/>
                    <a:pt x="859" y="42"/>
                    <a:pt x="859" y="41"/>
                  </a:cubicBezTo>
                  <a:cubicBezTo>
                    <a:pt x="858" y="40"/>
                    <a:pt x="858" y="38"/>
                    <a:pt x="858" y="35"/>
                  </a:cubicBezTo>
                  <a:cubicBezTo>
                    <a:pt x="858" y="17"/>
                    <a:pt x="858" y="17"/>
                    <a:pt x="858" y="17"/>
                  </a:cubicBezTo>
                  <a:cubicBezTo>
                    <a:pt x="854" y="17"/>
                    <a:pt x="854" y="17"/>
                    <a:pt x="854" y="17"/>
                  </a:cubicBezTo>
                  <a:cubicBezTo>
                    <a:pt x="854" y="13"/>
                    <a:pt x="854" y="13"/>
                    <a:pt x="854" y="13"/>
                  </a:cubicBezTo>
                  <a:cubicBezTo>
                    <a:pt x="858" y="13"/>
                    <a:pt x="858" y="13"/>
                    <a:pt x="858" y="13"/>
                  </a:cubicBezTo>
                  <a:cubicBezTo>
                    <a:pt x="858" y="5"/>
                    <a:pt x="858" y="5"/>
                    <a:pt x="858" y="5"/>
                  </a:cubicBezTo>
                  <a:cubicBezTo>
                    <a:pt x="863" y="2"/>
                    <a:pt x="863" y="2"/>
                    <a:pt x="863" y="2"/>
                  </a:cubicBezTo>
                  <a:cubicBezTo>
                    <a:pt x="863" y="13"/>
                    <a:pt x="863" y="13"/>
                    <a:pt x="863" y="13"/>
                  </a:cubicBezTo>
                  <a:cubicBezTo>
                    <a:pt x="869" y="13"/>
                    <a:pt x="869" y="13"/>
                    <a:pt x="869" y="13"/>
                  </a:cubicBezTo>
                  <a:cubicBezTo>
                    <a:pt x="869" y="17"/>
                    <a:pt x="869" y="17"/>
                    <a:pt x="869" y="17"/>
                  </a:cubicBezTo>
                  <a:cubicBezTo>
                    <a:pt x="863" y="17"/>
                    <a:pt x="863" y="17"/>
                    <a:pt x="863" y="17"/>
                  </a:cubicBezTo>
                  <a:cubicBezTo>
                    <a:pt x="863" y="35"/>
                    <a:pt x="863" y="35"/>
                    <a:pt x="863" y="35"/>
                  </a:cubicBezTo>
                  <a:cubicBezTo>
                    <a:pt x="863" y="37"/>
                    <a:pt x="863" y="38"/>
                    <a:pt x="864" y="38"/>
                  </a:cubicBezTo>
                  <a:cubicBezTo>
                    <a:pt x="864" y="39"/>
                    <a:pt x="864" y="39"/>
                    <a:pt x="864" y="39"/>
                  </a:cubicBezTo>
                  <a:cubicBezTo>
                    <a:pt x="865" y="39"/>
                    <a:pt x="865" y="40"/>
                    <a:pt x="866" y="40"/>
                  </a:cubicBezTo>
                  <a:cubicBezTo>
                    <a:pt x="867" y="40"/>
                    <a:pt x="868" y="39"/>
                    <a:pt x="869" y="39"/>
                  </a:cubicBezTo>
                  <a:close/>
                  <a:moveTo>
                    <a:pt x="962" y="44"/>
                  </a:moveTo>
                  <a:cubicBezTo>
                    <a:pt x="962" y="17"/>
                    <a:pt x="962" y="17"/>
                    <a:pt x="962" y="17"/>
                  </a:cubicBezTo>
                  <a:cubicBezTo>
                    <a:pt x="957" y="17"/>
                    <a:pt x="957" y="17"/>
                    <a:pt x="957" y="17"/>
                  </a:cubicBezTo>
                  <a:cubicBezTo>
                    <a:pt x="957" y="13"/>
                    <a:pt x="957" y="13"/>
                    <a:pt x="957" y="13"/>
                  </a:cubicBezTo>
                  <a:cubicBezTo>
                    <a:pt x="962" y="13"/>
                    <a:pt x="962" y="13"/>
                    <a:pt x="962" y="13"/>
                  </a:cubicBezTo>
                  <a:cubicBezTo>
                    <a:pt x="962" y="9"/>
                    <a:pt x="962" y="9"/>
                    <a:pt x="962" y="9"/>
                  </a:cubicBezTo>
                  <a:cubicBezTo>
                    <a:pt x="962" y="7"/>
                    <a:pt x="962" y="6"/>
                    <a:pt x="963" y="5"/>
                  </a:cubicBezTo>
                  <a:cubicBezTo>
                    <a:pt x="963" y="3"/>
                    <a:pt x="964" y="2"/>
                    <a:pt x="965" y="1"/>
                  </a:cubicBezTo>
                  <a:cubicBezTo>
                    <a:pt x="967" y="0"/>
                    <a:pt x="968" y="0"/>
                    <a:pt x="971" y="0"/>
                  </a:cubicBezTo>
                  <a:cubicBezTo>
                    <a:pt x="972" y="0"/>
                    <a:pt x="973" y="0"/>
                    <a:pt x="975" y="0"/>
                  </a:cubicBezTo>
                  <a:cubicBezTo>
                    <a:pt x="975" y="5"/>
                    <a:pt x="975" y="5"/>
                    <a:pt x="975" y="5"/>
                  </a:cubicBezTo>
                  <a:cubicBezTo>
                    <a:pt x="973" y="5"/>
                    <a:pt x="972" y="5"/>
                    <a:pt x="971" y="5"/>
                  </a:cubicBezTo>
                  <a:cubicBezTo>
                    <a:pt x="970" y="5"/>
                    <a:pt x="969" y="5"/>
                    <a:pt x="968" y="6"/>
                  </a:cubicBezTo>
                  <a:cubicBezTo>
                    <a:pt x="968" y="7"/>
                    <a:pt x="967" y="8"/>
                    <a:pt x="967" y="10"/>
                  </a:cubicBezTo>
                  <a:cubicBezTo>
                    <a:pt x="967" y="13"/>
                    <a:pt x="967" y="13"/>
                    <a:pt x="967" y="13"/>
                  </a:cubicBezTo>
                  <a:cubicBezTo>
                    <a:pt x="973" y="13"/>
                    <a:pt x="973" y="13"/>
                    <a:pt x="973" y="13"/>
                  </a:cubicBezTo>
                  <a:cubicBezTo>
                    <a:pt x="973" y="17"/>
                    <a:pt x="973" y="17"/>
                    <a:pt x="973" y="17"/>
                  </a:cubicBezTo>
                  <a:cubicBezTo>
                    <a:pt x="967" y="17"/>
                    <a:pt x="967" y="17"/>
                    <a:pt x="967" y="17"/>
                  </a:cubicBezTo>
                  <a:cubicBezTo>
                    <a:pt x="967" y="44"/>
                    <a:pt x="967" y="44"/>
                    <a:pt x="967" y="44"/>
                  </a:cubicBezTo>
                  <a:cubicBezTo>
                    <a:pt x="962" y="44"/>
                    <a:pt x="962" y="44"/>
                    <a:pt x="962" y="44"/>
                  </a:cubicBezTo>
                  <a:close/>
                  <a:moveTo>
                    <a:pt x="994" y="30"/>
                  </a:moveTo>
                  <a:cubicBezTo>
                    <a:pt x="999" y="30"/>
                    <a:pt x="999" y="30"/>
                    <a:pt x="999" y="30"/>
                  </a:cubicBezTo>
                  <a:cubicBezTo>
                    <a:pt x="999" y="32"/>
                    <a:pt x="1000" y="34"/>
                    <a:pt x="1001" y="35"/>
                  </a:cubicBezTo>
                  <a:cubicBezTo>
                    <a:pt x="1002" y="36"/>
                    <a:pt x="1003" y="38"/>
                    <a:pt x="1005" y="38"/>
                  </a:cubicBezTo>
                  <a:cubicBezTo>
                    <a:pt x="1007" y="39"/>
                    <a:pt x="1009" y="40"/>
                    <a:pt x="1012" y="40"/>
                  </a:cubicBezTo>
                  <a:cubicBezTo>
                    <a:pt x="1014" y="40"/>
                    <a:pt x="1016" y="39"/>
                    <a:pt x="1017" y="39"/>
                  </a:cubicBezTo>
                  <a:cubicBezTo>
                    <a:pt x="1019" y="38"/>
                    <a:pt x="1020" y="37"/>
                    <a:pt x="1021" y="36"/>
                  </a:cubicBezTo>
                  <a:cubicBezTo>
                    <a:pt x="1022" y="35"/>
                    <a:pt x="1022" y="34"/>
                    <a:pt x="1022" y="32"/>
                  </a:cubicBezTo>
                  <a:cubicBezTo>
                    <a:pt x="1022" y="31"/>
                    <a:pt x="1022" y="30"/>
                    <a:pt x="1021" y="29"/>
                  </a:cubicBezTo>
                  <a:cubicBezTo>
                    <a:pt x="1020" y="28"/>
                    <a:pt x="1019" y="27"/>
                    <a:pt x="1017" y="26"/>
                  </a:cubicBezTo>
                  <a:cubicBezTo>
                    <a:pt x="1016" y="26"/>
                    <a:pt x="1014" y="25"/>
                    <a:pt x="1010" y="24"/>
                  </a:cubicBezTo>
                  <a:cubicBezTo>
                    <a:pt x="1006" y="23"/>
                    <a:pt x="1003" y="22"/>
                    <a:pt x="1001" y="21"/>
                  </a:cubicBezTo>
                  <a:cubicBezTo>
                    <a:pt x="999" y="20"/>
                    <a:pt x="998" y="19"/>
                    <a:pt x="997" y="17"/>
                  </a:cubicBezTo>
                  <a:cubicBezTo>
                    <a:pt x="996" y="16"/>
                    <a:pt x="995" y="14"/>
                    <a:pt x="995" y="12"/>
                  </a:cubicBezTo>
                  <a:cubicBezTo>
                    <a:pt x="995" y="10"/>
                    <a:pt x="996" y="8"/>
                    <a:pt x="997" y="6"/>
                  </a:cubicBezTo>
                  <a:cubicBezTo>
                    <a:pt x="999" y="4"/>
                    <a:pt x="1000" y="2"/>
                    <a:pt x="1003" y="1"/>
                  </a:cubicBezTo>
                  <a:cubicBezTo>
                    <a:pt x="1005" y="1"/>
                    <a:pt x="1008" y="0"/>
                    <a:pt x="1010" y="0"/>
                  </a:cubicBezTo>
                  <a:cubicBezTo>
                    <a:pt x="1014" y="0"/>
                    <a:pt x="1016" y="1"/>
                    <a:pt x="1019" y="2"/>
                  </a:cubicBezTo>
                  <a:cubicBezTo>
                    <a:pt x="1021" y="3"/>
                    <a:pt x="1023" y="4"/>
                    <a:pt x="1024" y="6"/>
                  </a:cubicBezTo>
                  <a:cubicBezTo>
                    <a:pt x="1026" y="8"/>
                    <a:pt x="1026" y="10"/>
                    <a:pt x="1026" y="13"/>
                  </a:cubicBezTo>
                  <a:cubicBezTo>
                    <a:pt x="1021" y="13"/>
                    <a:pt x="1021" y="13"/>
                    <a:pt x="1021" y="13"/>
                  </a:cubicBezTo>
                  <a:cubicBezTo>
                    <a:pt x="1021" y="11"/>
                    <a:pt x="1020" y="9"/>
                    <a:pt x="1018" y="7"/>
                  </a:cubicBezTo>
                  <a:cubicBezTo>
                    <a:pt x="1016" y="6"/>
                    <a:pt x="1014" y="5"/>
                    <a:pt x="1011" y="5"/>
                  </a:cubicBezTo>
                  <a:cubicBezTo>
                    <a:pt x="1007" y="5"/>
                    <a:pt x="1005" y="6"/>
                    <a:pt x="1003" y="7"/>
                  </a:cubicBezTo>
                  <a:cubicBezTo>
                    <a:pt x="1002" y="8"/>
                    <a:pt x="1001" y="10"/>
                    <a:pt x="1001" y="12"/>
                  </a:cubicBezTo>
                  <a:cubicBezTo>
                    <a:pt x="1001" y="13"/>
                    <a:pt x="1001" y="14"/>
                    <a:pt x="1003" y="15"/>
                  </a:cubicBezTo>
                  <a:cubicBezTo>
                    <a:pt x="1004" y="16"/>
                    <a:pt x="1006" y="17"/>
                    <a:pt x="1011" y="19"/>
                  </a:cubicBezTo>
                  <a:cubicBezTo>
                    <a:pt x="1016" y="20"/>
                    <a:pt x="1019" y="21"/>
                    <a:pt x="1020" y="21"/>
                  </a:cubicBezTo>
                  <a:cubicBezTo>
                    <a:pt x="1023" y="22"/>
                    <a:pt x="1025" y="24"/>
                    <a:pt x="1026" y="26"/>
                  </a:cubicBezTo>
                  <a:cubicBezTo>
                    <a:pt x="1027" y="28"/>
                    <a:pt x="1028" y="30"/>
                    <a:pt x="1028" y="32"/>
                  </a:cubicBezTo>
                  <a:cubicBezTo>
                    <a:pt x="1028" y="34"/>
                    <a:pt x="1027" y="36"/>
                    <a:pt x="1026" y="38"/>
                  </a:cubicBezTo>
                  <a:cubicBezTo>
                    <a:pt x="1024" y="40"/>
                    <a:pt x="1023" y="42"/>
                    <a:pt x="1020" y="43"/>
                  </a:cubicBezTo>
                  <a:cubicBezTo>
                    <a:pt x="1018" y="44"/>
                    <a:pt x="1015" y="45"/>
                    <a:pt x="1012" y="45"/>
                  </a:cubicBezTo>
                  <a:cubicBezTo>
                    <a:pt x="1008" y="45"/>
                    <a:pt x="1005" y="44"/>
                    <a:pt x="1002" y="43"/>
                  </a:cubicBezTo>
                  <a:cubicBezTo>
                    <a:pt x="1000" y="42"/>
                    <a:pt x="998" y="40"/>
                    <a:pt x="996" y="38"/>
                  </a:cubicBezTo>
                  <a:cubicBezTo>
                    <a:pt x="995" y="36"/>
                    <a:pt x="994" y="33"/>
                    <a:pt x="994" y="30"/>
                  </a:cubicBezTo>
                  <a:close/>
                  <a:moveTo>
                    <a:pt x="1058" y="33"/>
                  </a:moveTo>
                  <a:cubicBezTo>
                    <a:pt x="1064" y="33"/>
                    <a:pt x="1064" y="33"/>
                    <a:pt x="1064" y="33"/>
                  </a:cubicBezTo>
                  <a:cubicBezTo>
                    <a:pt x="1064" y="37"/>
                    <a:pt x="1062" y="40"/>
                    <a:pt x="1059" y="42"/>
                  </a:cubicBezTo>
                  <a:cubicBezTo>
                    <a:pt x="1057" y="44"/>
                    <a:pt x="1054" y="45"/>
                    <a:pt x="1050" y="45"/>
                  </a:cubicBezTo>
                  <a:cubicBezTo>
                    <a:pt x="1045" y="45"/>
                    <a:pt x="1041" y="43"/>
                    <a:pt x="1038" y="41"/>
                  </a:cubicBezTo>
                  <a:cubicBezTo>
                    <a:pt x="1036" y="38"/>
                    <a:pt x="1034" y="34"/>
                    <a:pt x="1034" y="29"/>
                  </a:cubicBezTo>
                  <a:cubicBezTo>
                    <a:pt x="1034" y="25"/>
                    <a:pt x="1035" y="22"/>
                    <a:pt x="1036" y="20"/>
                  </a:cubicBezTo>
                  <a:cubicBezTo>
                    <a:pt x="1037" y="17"/>
                    <a:pt x="1039" y="15"/>
                    <a:pt x="1042" y="14"/>
                  </a:cubicBezTo>
                  <a:cubicBezTo>
                    <a:pt x="1044" y="13"/>
                    <a:pt x="1047" y="12"/>
                    <a:pt x="1050" y="12"/>
                  </a:cubicBezTo>
                  <a:cubicBezTo>
                    <a:pt x="1054" y="12"/>
                    <a:pt x="1057" y="13"/>
                    <a:pt x="1059" y="15"/>
                  </a:cubicBezTo>
                  <a:cubicBezTo>
                    <a:pt x="1061" y="16"/>
                    <a:pt x="1063" y="19"/>
                    <a:pt x="1064" y="22"/>
                  </a:cubicBezTo>
                  <a:cubicBezTo>
                    <a:pt x="1058" y="23"/>
                    <a:pt x="1058" y="23"/>
                    <a:pt x="1058" y="23"/>
                  </a:cubicBezTo>
                  <a:cubicBezTo>
                    <a:pt x="1057" y="21"/>
                    <a:pt x="1056" y="19"/>
                    <a:pt x="1055" y="18"/>
                  </a:cubicBezTo>
                  <a:cubicBezTo>
                    <a:pt x="1054" y="17"/>
                    <a:pt x="1052" y="16"/>
                    <a:pt x="1050" y="16"/>
                  </a:cubicBezTo>
                  <a:cubicBezTo>
                    <a:pt x="1047" y="16"/>
                    <a:pt x="1045" y="17"/>
                    <a:pt x="1043" y="19"/>
                  </a:cubicBezTo>
                  <a:cubicBezTo>
                    <a:pt x="1041" y="21"/>
                    <a:pt x="1040" y="24"/>
                    <a:pt x="1040" y="28"/>
                  </a:cubicBezTo>
                  <a:cubicBezTo>
                    <a:pt x="1040" y="33"/>
                    <a:pt x="1041" y="36"/>
                    <a:pt x="1043" y="38"/>
                  </a:cubicBezTo>
                  <a:cubicBezTo>
                    <a:pt x="1045" y="40"/>
                    <a:pt x="1047" y="40"/>
                    <a:pt x="1050" y="40"/>
                  </a:cubicBezTo>
                  <a:cubicBezTo>
                    <a:pt x="1052" y="40"/>
                    <a:pt x="1054" y="40"/>
                    <a:pt x="1055" y="39"/>
                  </a:cubicBezTo>
                  <a:cubicBezTo>
                    <a:pt x="1057" y="37"/>
                    <a:pt x="1058" y="35"/>
                    <a:pt x="1058" y="33"/>
                  </a:cubicBezTo>
                  <a:close/>
                  <a:moveTo>
                    <a:pt x="1072" y="7"/>
                  </a:moveTo>
                  <a:cubicBezTo>
                    <a:pt x="1072" y="1"/>
                    <a:pt x="1072" y="1"/>
                    <a:pt x="1072" y="1"/>
                  </a:cubicBezTo>
                  <a:cubicBezTo>
                    <a:pt x="1077" y="1"/>
                    <a:pt x="1077" y="1"/>
                    <a:pt x="1077" y="1"/>
                  </a:cubicBezTo>
                  <a:cubicBezTo>
                    <a:pt x="1077" y="7"/>
                    <a:pt x="1077" y="7"/>
                    <a:pt x="1077" y="7"/>
                  </a:cubicBezTo>
                  <a:cubicBezTo>
                    <a:pt x="1072" y="7"/>
                    <a:pt x="1072" y="7"/>
                    <a:pt x="1072" y="7"/>
                  </a:cubicBezTo>
                  <a:close/>
                  <a:moveTo>
                    <a:pt x="1072" y="44"/>
                  </a:moveTo>
                  <a:cubicBezTo>
                    <a:pt x="1072" y="13"/>
                    <a:pt x="1072" y="13"/>
                    <a:pt x="1072" y="13"/>
                  </a:cubicBezTo>
                  <a:cubicBezTo>
                    <a:pt x="1077" y="13"/>
                    <a:pt x="1077" y="13"/>
                    <a:pt x="1077" y="13"/>
                  </a:cubicBezTo>
                  <a:cubicBezTo>
                    <a:pt x="1077" y="44"/>
                    <a:pt x="1077" y="44"/>
                    <a:pt x="1077" y="44"/>
                  </a:cubicBezTo>
                  <a:cubicBezTo>
                    <a:pt x="1072" y="44"/>
                    <a:pt x="1072" y="44"/>
                    <a:pt x="1072" y="44"/>
                  </a:cubicBezTo>
                  <a:close/>
                  <a:moveTo>
                    <a:pt x="1111" y="34"/>
                  </a:moveTo>
                  <a:cubicBezTo>
                    <a:pt x="1117" y="35"/>
                    <a:pt x="1117" y="35"/>
                    <a:pt x="1117" y="35"/>
                  </a:cubicBezTo>
                  <a:cubicBezTo>
                    <a:pt x="1116" y="38"/>
                    <a:pt x="1115" y="40"/>
                    <a:pt x="1112" y="42"/>
                  </a:cubicBezTo>
                  <a:cubicBezTo>
                    <a:pt x="1109" y="44"/>
                    <a:pt x="1106" y="45"/>
                    <a:pt x="1102" y="45"/>
                  </a:cubicBezTo>
                  <a:cubicBezTo>
                    <a:pt x="1097" y="45"/>
                    <a:pt x="1093" y="43"/>
                    <a:pt x="1090" y="41"/>
                  </a:cubicBezTo>
                  <a:cubicBezTo>
                    <a:pt x="1087" y="38"/>
                    <a:pt x="1086" y="34"/>
                    <a:pt x="1086" y="29"/>
                  </a:cubicBezTo>
                  <a:cubicBezTo>
                    <a:pt x="1086" y="23"/>
                    <a:pt x="1087" y="19"/>
                    <a:pt x="1090" y="16"/>
                  </a:cubicBezTo>
                  <a:cubicBezTo>
                    <a:pt x="1093" y="13"/>
                    <a:pt x="1097" y="12"/>
                    <a:pt x="1102" y="12"/>
                  </a:cubicBezTo>
                  <a:cubicBezTo>
                    <a:pt x="1106" y="12"/>
                    <a:pt x="1110" y="13"/>
                    <a:pt x="1113" y="16"/>
                  </a:cubicBezTo>
                  <a:cubicBezTo>
                    <a:pt x="1116" y="19"/>
                    <a:pt x="1117" y="23"/>
                    <a:pt x="1117" y="28"/>
                  </a:cubicBezTo>
                  <a:cubicBezTo>
                    <a:pt x="1117" y="29"/>
                    <a:pt x="1117" y="29"/>
                    <a:pt x="1117" y="30"/>
                  </a:cubicBezTo>
                  <a:cubicBezTo>
                    <a:pt x="1092" y="30"/>
                    <a:pt x="1092" y="30"/>
                    <a:pt x="1092" y="30"/>
                  </a:cubicBezTo>
                  <a:cubicBezTo>
                    <a:pt x="1092" y="33"/>
                    <a:pt x="1093" y="36"/>
                    <a:pt x="1095" y="38"/>
                  </a:cubicBezTo>
                  <a:cubicBezTo>
                    <a:pt x="1097" y="40"/>
                    <a:pt x="1099" y="40"/>
                    <a:pt x="1102" y="40"/>
                  </a:cubicBezTo>
                  <a:cubicBezTo>
                    <a:pt x="1104" y="40"/>
                    <a:pt x="1106" y="40"/>
                    <a:pt x="1108" y="39"/>
                  </a:cubicBezTo>
                  <a:cubicBezTo>
                    <a:pt x="1109" y="38"/>
                    <a:pt x="1110" y="36"/>
                    <a:pt x="1111" y="34"/>
                  </a:cubicBezTo>
                  <a:close/>
                  <a:moveTo>
                    <a:pt x="1092" y="25"/>
                  </a:moveTo>
                  <a:cubicBezTo>
                    <a:pt x="1111" y="25"/>
                    <a:pt x="1111" y="25"/>
                    <a:pt x="1111" y="25"/>
                  </a:cubicBezTo>
                  <a:cubicBezTo>
                    <a:pt x="1111" y="23"/>
                    <a:pt x="1110" y="21"/>
                    <a:pt x="1109" y="19"/>
                  </a:cubicBezTo>
                  <a:cubicBezTo>
                    <a:pt x="1107" y="17"/>
                    <a:pt x="1105" y="16"/>
                    <a:pt x="1102" y="16"/>
                  </a:cubicBezTo>
                  <a:cubicBezTo>
                    <a:pt x="1099" y="16"/>
                    <a:pt x="1097" y="17"/>
                    <a:pt x="1095" y="19"/>
                  </a:cubicBezTo>
                  <a:cubicBezTo>
                    <a:pt x="1093" y="20"/>
                    <a:pt x="1092" y="23"/>
                    <a:pt x="1092" y="25"/>
                  </a:cubicBezTo>
                  <a:close/>
                  <a:moveTo>
                    <a:pt x="1381" y="44"/>
                  </a:moveTo>
                  <a:cubicBezTo>
                    <a:pt x="1381" y="6"/>
                    <a:pt x="1381" y="6"/>
                    <a:pt x="1381" y="6"/>
                  </a:cubicBezTo>
                  <a:cubicBezTo>
                    <a:pt x="1367" y="6"/>
                    <a:pt x="1367" y="6"/>
                    <a:pt x="1367" y="6"/>
                  </a:cubicBezTo>
                  <a:cubicBezTo>
                    <a:pt x="1367" y="1"/>
                    <a:pt x="1367" y="1"/>
                    <a:pt x="1367" y="1"/>
                  </a:cubicBezTo>
                  <a:cubicBezTo>
                    <a:pt x="1401" y="1"/>
                    <a:pt x="1401" y="1"/>
                    <a:pt x="1401" y="1"/>
                  </a:cubicBezTo>
                  <a:cubicBezTo>
                    <a:pt x="1401" y="6"/>
                    <a:pt x="1401" y="6"/>
                    <a:pt x="1401" y="6"/>
                  </a:cubicBezTo>
                  <a:cubicBezTo>
                    <a:pt x="1387" y="6"/>
                    <a:pt x="1387" y="6"/>
                    <a:pt x="1387" y="6"/>
                  </a:cubicBezTo>
                  <a:cubicBezTo>
                    <a:pt x="1387" y="44"/>
                    <a:pt x="1387" y="44"/>
                    <a:pt x="1387" y="44"/>
                  </a:cubicBezTo>
                  <a:cubicBezTo>
                    <a:pt x="1381" y="44"/>
                    <a:pt x="1381" y="44"/>
                    <a:pt x="1381" y="44"/>
                  </a:cubicBezTo>
                  <a:close/>
                  <a:moveTo>
                    <a:pt x="1476" y="44"/>
                  </a:moveTo>
                  <a:cubicBezTo>
                    <a:pt x="1476" y="1"/>
                    <a:pt x="1476" y="1"/>
                    <a:pt x="1476" y="1"/>
                  </a:cubicBezTo>
                  <a:cubicBezTo>
                    <a:pt x="1482" y="1"/>
                    <a:pt x="1482" y="1"/>
                    <a:pt x="1482" y="1"/>
                  </a:cubicBezTo>
                  <a:cubicBezTo>
                    <a:pt x="1482" y="16"/>
                    <a:pt x="1482" y="16"/>
                    <a:pt x="1482" y="16"/>
                  </a:cubicBezTo>
                  <a:cubicBezTo>
                    <a:pt x="1484" y="13"/>
                    <a:pt x="1488" y="12"/>
                    <a:pt x="1492" y="12"/>
                  </a:cubicBezTo>
                  <a:cubicBezTo>
                    <a:pt x="1494" y="12"/>
                    <a:pt x="1496" y="12"/>
                    <a:pt x="1498" y="13"/>
                  </a:cubicBezTo>
                  <a:cubicBezTo>
                    <a:pt x="1500" y="14"/>
                    <a:pt x="1501" y="16"/>
                    <a:pt x="1502" y="17"/>
                  </a:cubicBezTo>
                  <a:cubicBezTo>
                    <a:pt x="1502" y="19"/>
                    <a:pt x="1503" y="21"/>
                    <a:pt x="1503" y="24"/>
                  </a:cubicBezTo>
                  <a:cubicBezTo>
                    <a:pt x="1503" y="44"/>
                    <a:pt x="1503" y="44"/>
                    <a:pt x="1503" y="44"/>
                  </a:cubicBezTo>
                  <a:cubicBezTo>
                    <a:pt x="1497" y="44"/>
                    <a:pt x="1497" y="44"/>
                    <a:pt x="1497" y="44"/>
                  </a:cubicBezTo>
                  <a:cubicBezTo>
                    <a:pt x="1497" y="24"/>
                    <a:pt x="1497" y="24"/>
                    <a:pt x="1497" y="24"/>
                  </a:cubicBezTo>
                  <a:cubicBezTo>
                    <a:pt x="1497" y="22"/>
                    <a:pt x="1497" y="20"/>
                    <a:pt x="1495" y="18"/>
                  </a:cubicBezTo>
                  <a:cubicBezTo>
                    <a:pt x="1494" y="17"/>
                    <a:pt x="1493" y="17"/>
                    <a:pt x="1490" y="17"/>
                  </a:cubicBezTo>
                  <a:cubicBezTo>
                    <a:pt x="1489" y="17"/>
                    <a:pt x="1487" y="17"/>
                    <a:pt x="1486" y="18"/>
                  </a:cubicBezTo>
                  <a:cubicBezTo>
                    <a:pt x="1484" y="19"/>
                    <a:pt x="1483" y="20"/>
                    <a:pt x="1483" y="21"/>
                  </a:cubicBezTo>
                  <a:cubicBezTo>
                    <a:pt x="1482" y="23"/>
                    <a:pt x="1482" y="25"/>
                    <a:pt x="1482" y="27"/>
                  </a:cubicBezTo>
                  <a:cubicBezTo>
                    <a:pt x="1482" y="44"/>
                    <a:pt x="1482" y="44"/>
                    <a:pt x="1482" y="44"/>
                  </a:cubicBezTo>
                  <a:cubicBezTo>
                    <a:pt x="1476" y="44"/>
                    <a:pt x="1476" y="44"/>
                    <a:pt x="1476" y="44"/>
                  </a:cubicBezTo>
                  <a:close/>
                  <a:moveTo>
                    <a:pt x="1585" y="44"/>
                  </a:moveTo>
                  <a:cubicBezTo>
                    <a:pt x="1585" y="1"/>
                    <a:pt x="1585" y="1"/>
                    <a:pt x="1585" y="1"/>
                  </a:cubicBezTo>
                  <a:cubicBezTo>
                    <a:pt x="1591" y="1"/>
                    <a:pt x="1591" y="1"/>
                    <a:pt x="1591" y="1"/>
                  </a:cubicBezTo>
                  <a:cubicBezTo>
                    <a:pt x="1591" y="44"/>
                    <a:pt x="1591" y="44"/>
                    <a:pt x="1591" y="44"/>
                  </a:cubicBezTo>
                  <a:cubicBezTo>
                    <a:pt x="1585" y="44"/>
                    <a:pt x="1585" y="44"/>
                    <a:pt x="1585" y="44"/>
                  </a:cubicBezTo>
                  <a:close/>
                  <a:moveTo>
                    <a:pt x="1638" y="47"/>
                  </a:moveTo>
                  <a:cubicBezTo>
                    <a:pt x="1643" y="47"/>
                    <a:pt x="1643" y="47"/>
                    <a:pt x="1643" y="47"/>
                  </a:cubicBezTo>
                  <a:cubicBezTo>
                    <a:pt x="1644" y="48"/>
                    <a:pt x="1644" y="50"/>
                    <a:pt x="1646" y="51"/>
                  </a:cubicBezTo>
                  <a:cubicBezTo>
                    <a:pt x="1647" y="52"/>
                    <a:pt x="1649" y="53"/>
                    <a:pt x="1652" y="53"/>
                  </a:cubicBezTo>
                  <a:cubicBezTo>
                    <a:pt x="1654" y="53"/>
                    <a:pt x="1657" y="52"/>
                    <a:pt x="1658" y="51"/>
                  </a:cubicBezTo>
                  <a:cubicBezTo>
                    <a:pt x="1660" y="50"/>
                    <a:pt x="1661" y="49"/>
                    <a:pt x="1661" y="47"/>
                  </a:cubicBezTo>
                  <a:cubicBezTo>
                    <a:pt x="1661" y="46"/>
                    <a:pt x="1662" y="44"/>
                    <a:pt x="1662" y="40"/>
                  </a:cubicBezTo>
                  <a:cubicBezTo>
                    <a:pt x="1659" y="43"/>
                    <a:pt x="1656" y="44"/>
                    <a:pt x="1652" y="44"/>
                  </a:cubicBezTo>
                  <a:cubicBezTo>
                    <a:pt x="1647" y="44"/>
                    <a:pt x="1643" y="43"/>
                    <a:pt x="1640" y="39"/>
                  </a:cubicBezTo>
                  <a:cubicBezTo>
                    <a:pt x="1638" y="36"/>
                    <a:pt x="1636" y="33"/>
                    <a:pt x="1636" y="28"/>
                  </a:cubicBezTo>
                  <a:cubicBezTo>
                    <a:pt x="1636" y="25"/>
                    <a:pt x="1637" y="22"/>
                    <a:pt x="1638" y="20"/>
                  </a:cubicBezTo>
                  <a:cubicBezTo>
                    <a:pt x="1639" y="17"/>
                    <a:pt x="1641" y="15"/>
                    <a:pt x="1644" y="14"/>
                  </a:cubicBezTo>
                  <a:cubicBezTo>
                    <a:pt x="1646" y="13"/>
                    <a:pt x="1649" y="12"/>
                    <a:pt x="1652" y="12"/>
                  </a:cubicBezTo>
                  <a:cubicBezTo>
                    <a:pt x="1656" y="12"/>
                    <a:pt x="1659" y="14"/>
                    <a:pt x="1662" y="17"/>
                  </a:cubicBezTo>
                  <a:cubicBezTo>
                    <a:pt x="1662" y="13"/>
                    <a:pt x="1662" y="13"/>
                    <a:pt x="1662" y="13"/>
                  </a:cubicBezTo>
                  <a:cubicBezTo>
                    <a:pt x="1668" y="13"/>
                    <a:pt x="1668" y="13"/>
                    <a:pt x="1668" y="13"/>
                  </a:cubicBezTo>
                  <a:cubicBezTo>
                    <a:pt x="1668" y="40"/>
                    <a:pt x="1668" y="40"/>
                    <a:pt x="1668" y="40"/>
                  </a:cubicBezTo>
                  <a:cubicBezTo>
                    <a:pt x="1668" y="45"/>
                    <a:pt x="1667" y="48"/>
                    <a:pt x="1666" y="50"/>
                  </a:cubicBezTo>
                  <a:cubicBezTo>
                    <a:pt x="1665" y="52"/>
                    <a:pt x="1663" y="54"/>
                    <a:pt x="1661" y="55"/>
                  </a:cubicBezTo>
                  <a:cubicBezTo>
                    <a:pt x="1658" y="56"/>
                    <a:pt x="1655" y="57"/>
                    <a:pt x="1652" y="57"/>
                  </a:cubicBezTo>
                  <a:cubicBezTo>
                    <a:pt x="1647" y="57"/>
                    <a:pt x="1644" y="56"/>
                    <a:pt x="1641" y="54"/>
                  </a:cubicBezTo>
                  <a:cubicBezTo>
                    <a:pt x="1639" y="53"/>
                    <a:pt x="1638" y="50"/>
                    <a:pt x="1638" y="47"/>
                  </a:cubicBezTo>
                  <a:close/>
                  <a:moveTo>
                    <a:pt x="1643" y="28"/>
                  </a:moveTo>
                  <a:cubicBezTo>
                    <a:pt x="1643" y="32"/>
                    <a:pt x="1644" y="35"/>
                    <a:pt x="1645" y="37"/>
                  </a:cubicBezTo>
                  <a:cubicBezTo>
                    <a:pt x="1647" y="39"/>
                    <a:pt x="1650" y="40"/>
                    <a:pt x="1652" y="40"/>
                  </a:cubicBezTo>
                  <a:cubicBezTo>
                    <a:pt x="1655" y="40"/>
                    <a:pt x="1657" y="39"/>
                    <a:pt x="1659" y="37"/>
                  </a:cubicBezTo>
                  <a:cubicBezTo>
                    <a:pt x="1661" y="35"/>
                    <a:pt x="1662" y="32"/>
                    <a:pt x="1662" y="28"/>
                  </a:cubicBezTo>
                  <a:cubicBezTo>
                    <a:pt x="1662" y="24"/>
                    <a:pt x="1661" y="21"/>
                    <a:pt x="1659" y="19"/>
                  </a:cubicBezTo>
                  <a:cubicBezTo>
                    <a:pt x="1657" y="17"/>
                    <a:pt x="1655" y="16"/>
                    <a:pt x="1652" y="16"/>
                  </a:cubicBezTo>
                  <a:cubicBezTo>
                    <a:pt x="1650" y="16"/>
                    <a:pt x="1647" y="17"/>
                    <a:pt x="1645" y="19"/>
                  </a:cubicBezTo>
                  <a:cubicBezTo>
                    <a:pt x="1644" y="21"/>
                    <a:pt x="1643" y="24"/>
                    <a:pt x="1643" y="28"/>
                  </a:cubicBezTo>
                  <a:close/>
                  <a:moveTo>
                    <a:pt x="658" y="44"/>
                  </a:moveTo>
                  <a:cubicBezTo>
                    <a:pt x="658" y="13"/>
                    <a:pt x="658" y="13"/>
                    <a:pt x="658" y="13"/>
                  </a:cubicBezTo>
                  <a:cubicBezTo>
                    <a:pt x="663" y="13"/>
                    <a:pt x="663" y="13"/>
                    <a:pt x="663" y="13"/>
                  </a:cubicBezTo>
                  <a:cubicBezTo>
                    <a:pt x="663" y="17"/>
                    <a:pt x="663" y="17"/>
                    <a:pt x="663" y="17"/>
                  </a:cubicBezTo>
                  <a:cubicBezTo>
                    <a:pt x="665" y="14"/>
                    <a:pt x="669" y="12"/>
                    <a:pt x="674" y="12"/>
                  </a:cubicBezTo>
                  <a:cubicBezTo>
                    <a:pt x="676" y="12"/>
                    <a:pt x="678" y="12"/>
                    <a:pt x="679" y="13"/>
                  </a:cubicBezTo>
                  <a:cubicBezTo>
                    <a:pt x="681" y="14"/>
                    <a:pt x="682" y="15"/>
                    <a:pt x="683" y="16"/>
                  </a:cubicBezTo>
                  <a:cubicBezTo>
                    <a:pt x="684" y="17"/>
                    <a:pt x="685" y="18"/>
                    <a:pt x="685" y="20"/>
                  </a:cubicBezTo>
                  <a:cubicBezTo>
                    <a:pt x="685" y="21"/>
                    <a:pt x="685" y="22"/>
                    <a:pt x="685" y="25"/>
                  </a:cubicBezTo>
                  <a:cubicBezTo>
                    <a:pt x="685" y="44"/>
                    <a:pt x="685" y="44"/>
                    <a:pt x="685" y="44"/>
                  </a:cubicBezTo>
                  <a:cubicBezTo>
                    <a:pt x="680" y="44"/>
                    <a:pt x="680" y="44"/>
                    <a:pt x="680" y="44"/>
                  </a:cubicBezTo>
                  <a:cubicBezTo>
                    <a:pt x="680" y="25"/>
                    <a:pt x="680" y="25"/>
                    <a:pt x="680" y="25"/>
                  </a:cubicBezTo>
                  <a:cubicBezTo>
                    <a:pt x="680" y="23"/>
                    <a:pt x="679" y="21"/>
                    <a:pt x="679" y="20"/>
                  </a:cubicBezTo>
                  <a:cubicBezTo>
                    <a:pt x="678" y="19"/>
                    <a:pt x="678" y="18"/>
                    <a:pt x="676" y="18"/>
                  </a:cubicBezTo>
                  <a:cubicBezTo>
                    <a:pt x="675" y="17"/>
                    <a:pt x="674" y="17"/>
                    <a:pt x="672" y="17"/>
                  </a:cubicBezTo>
                  <a:cubicBezTo>
                    <a:pt x="670" y="17"/>
                    <a:pt x="668" y="17"/>
                    <a:pt x="666" y="19"/>
                  </a:cubicBezTo>
                  <a:cubicBezTo>
                    <a:pt x="664" y="20"/>
                    <a:pt x="663" y="23"/>
                    <a:pt x="663" y="27"/>
                  </a:cubicBezTo>
                  <a:cubicBezTo>
                    <a:pt x="663" y="44"/>
                    <a:pt x="663" y="44"/>
                    <a:pt x="663" y="44"/>
                  </a:cubicBezTo>
                  <a:cubicBezTo>
                    <a:pt x="658" y="44"/>
                    <a:pt x="658" y="44"/>
                    <a:pt x="658" y="44"/>
                  </a:cubicBezTo>
                  <a:close/>
                  <a:moveTo>
                    <a:pt x="1125" y="44"/>
                  </a:moveTo>
                  <a:cubicBezTo>
                    <a:pt x="1125" y="13"/>
                    <a:pt x="1125" y="13"/>
                    <a:pt x="1125" y="13"/>
                  </a:cubicBezTo>
                  <a:cubicBezTo>
                    <a:pt x="1130" y="13"/>
                    <a:pt x="1130" y="13"/>
                    <a:pt x="1130" y="13"/>
                  </a:cubicBezTo>
                  <a:cubicBezTo>
                    <a:pt x="1130" y="17"/>
                    <a:pt x="1130" y="17"/>
                    <a:pt x="1130" y="17"/>
                  </a:cubicBezTo>
                  <a:cubicBezTo>
                    <a:pt x="1133" y="14"/>
                    <a:pt x="1136" y="12"/>
                    <a:pt x="1141" y="12"/>
                  </a:cubicBezTo>
                  <a:cubicBezTo>
                    <a:pt x="1143" y="12"/>
                    <a:pt x="1145" y="12"/>
                    <a:pt x="1147" y="13"/>
                  </a:cubicBezTo>
                  <a:cubicBezTo>
                    <a:pt x="1148" y="14"/>
                    <a:pt x="1150" y="15"/>
                    <a:pt x="1151" y="16"/>
                  </a:cubicBezTo>
                  <a:cubicBezTo>
                    <a:pt x="1151" y="17"/>
                    <a:pt x="1152" y="18"/>
                    <a:pt x="1152" y="20"/>
                  </a:cubicBezTo>
                  <a:cubicBezTo>
                    <a:pt x="1153" y="21"/>
                    <a:pt x="1153" y="22"/>
                    <a:pt x="1153" y="25"/>
                  </a:cubicBezTo>
                  <a:cubicBezTo>
                    <a:pt x="1153" y="44"/>
                    <a:pt x="1153" y="44"/>
                    <a:pt x="1153" y="44"/>
                  </a:cubicBezTo>
                  <a:cubicBezTo>
                    <a:pt x="1147" y="44"/>
                    <a:pt x="1147" y="44"/>
                    <a:pt x="1147" y="44"/>
                  </a:cubicBezTo>
                  <a:cubicBezTo>
                    <a:pt x="1147" y="25"/>
                    <a:pt x="1147" y="25"/>
                    <a:pt x="1147" y="25"/>
                  </a:cubicBezTo>
                  <a:cubicBezTo>
                    <a:pt x="1147" y="23"/>
                    <a:pt x="1147" y="21"/>
                    <a:pt x="1146" y="20"/>
                  </a:cubicBezTo>
                  <a:cubicBezTo>
                    <a:pt x="1146" y="19"/>
                    <a:pt x="1145" y="18"/>
                    <a:pt x="1144" y="18"/>
                  </a:cubicBezTo>
                  <a:cubicBezTo>
                    <a:pt x="1143" y="17"/>
                    <a:pt x="1141" y="17"/>
                    <a:pt x="1140" y="17"/>
                  </a:cubicBezTo>
                  <a:cubicBezTo>
                    <a:pt x="1137" y="17"/>
                    <a:pt x="1135" y="17"/>
                    <a:pt x="1133" y="19"/>
                  </a:cubicBezTo>
                  <a:cubicBezTo>
                    <a:pt x="1132" y="20"/>
                    <a:pt x="1131" y="23"/>
                    <a:pt x="1131" y="27"/>
                  </a:cubicBezTo>
                  <a:cubicBezTo>
                    <a:pt x="1131" y="44"/>
                    <a:pt x="1131" y="44"/>
                    <a:pt x="1131" y="44"/>
                  </a:cubicBezTo>
                  <a:cubicBezTo>
                    <a:pt x="1125" y="44"/>
                    <a:pt x="1125" y="44"/>
                    <a:pt x="1125" y="44"/>
                  </a:cubicBezTo>
                  <a:close/>
                  <a:moveTo>
                    <a:pt x="1284" y="44"/>
                  </a:moveTo>
                  <a:cubicBezTo>
                    <a:pt x="1284" y="13"/>
                    <a:pt x="1284" y="13"/>
                    <a:pt x="1284" y="13"/>
                  </a:cubicBezTo>
                  <a:cubicBezTo>
                    <a:pt x="1289" y="13"/>
                    <a:pt x="1289" y="13"/>
                    <a:pt x="1289" y="13"/>
                  </a:cubicBezTo>
                  <a:cubicBezTo>
                    <a:pt x="1289" y="17"/>
                    <a:pt x="1289" y="17"/>
                    <a:pt x="1289" y="17"/>
                  </a:cubicBezTo>
                  <a:cubicBezTo>
                    <a:pt x="1291" y="14"/>
                    <a:pt x="1295" y="12"/>
                    <a:pt x="1300" y="12"/>
                  </a:cubicBezTo>
                  <a:cubicBezTo>
                    <a:pt x="1302" y="12"/>
                    <a:pt x="1304" y="12"/>
                    <a:pt x="1305" y="13"/>
                  </a:cubicBezTo>
                  <a:cubicBezTo>
                    <a:pt x="1307" y="14"/>
                    <a:pt x="1308" y="15"/>
                    <a:pt x="1309" y="16"/>
                  </a:cubicBezTo>
                  <a:cubicBezTo>
                    <a:pt x="1310" y="17"/>
                    <a:pt x="1311" y="18"/>
                    <a:pt x="1311" y="20"/>
                  </a:cubicBezTo>
                  <a:cubicBezTo>
                    <a:pt x="1311" y="21"/>
                    <a:pt x="1311" y="22"/>
                    <a:pt x="1311" y="25"/>
                  </a:cubicBezTo>
                  <a:cubicBezTo>
                    <a:pt x="1311" y="44"/>
                    <a:pt x="1311" y="44"/>
                    <a:pt x="1311" y="44"/>
                  </a:cubicBezTo>
                  <a:cubicBezTo>
                    <a:pt x="1306" y="44"/>
                    <a:pt x="1306" y="44"/>
                    <a:pt x="1306" y="44"/>
                  </a:cubicBezTo>
                  <a:cubicBezTo>
                    <a:pt x="1306" y="25"/>
                    <a:pt x="1306" y="25"/>
                    <a:pt x="1306" y="25"/>
                  </a:cubicBezTo>
                  <a:cubicBezTo>
                    <a:pt x="1306" y="23"/>
                    <a:pt x="1305" y="21"/>
                    <a:pt x="1305" y="20"/>
                  </a:cubicBezTo>
                  <a:cubicBezTo>
                    <a:pt x="1305" y="19"/>
                    <a:pt x="1304" y="18"/>
                    <a:pt x="1303" y="18"/>
                  </a:cubicBezTo>
                  <a:cubicBezTo>
                    <a:pt x="1301" y="17"/>
                    <a:pt x="1300" y="17"/>
                    <a:pt x="1299" y="17"/>
                  </a:cubicBezTo>
                  <a:cubicBezTo>
                    <a:pt x="1296" y="17"/>
                    <a:pt x="1294" y="17"/>
                    <a:pt x="1292" y="19"/>
                  </a:cubicBezTo>
                  <a:cubicBezTo>
                    <a:pt x="1290" y="20"/>
                    <a:pt x="1289" y="23"/>
                    <a:pt x="1289" y="27"/>
                  </a:cubicBezTo>
                  <a:cubicBezTo>
                    <a:pt x="1289" y="44"/>
                    <a:pt x="1289" y="44"/>
                    <a:pt x="1289" y="44"/>
                  </a:cubicBezTo>
                  <a:cubicBezTo>
                    <a:pt x="1284" y="44"/>
                    <a:pt x="1284" y="44"/>
                    <a:pt x="1284" y="44"/>
                  </a:cubicBezTo>
                  <a:close/>
                  <a:moveTo>
                    <a:pt x="1512" y="44"/>
                  </a:moveTo>
                  <a:cubicBezTo>
                    <a:pt x="1512" y="13"/>
                    <a:pt x="1512" y="13"/>
                    <a:pt x="1512" y="13"/>
                  </a:cubicBezTo>
                  <a:cubicBezTo>
                    <a:pt x="1517" y="13"/>
                    <a:pt x="1517" y="13"/>
                    <a:pt x="1517" y="13"/>
                  </a:cubicBezTo>
                  <a:cubicBezTo>
                    <a:pt x="1517" y="17"/>
                    <a:pt x="1517" y="17"/>
                    <a:pt x="1517" y="17"/>
                  </a:cubicBezTo>
                  <a:cubicBezTo>
                    <a:pt x="1520" y="14"/>
                    <a:pt x="1523" y="12"/>
                    <a:pt x="1528" y="12"/>
                  </a:cubicBezTo>
                  <a:cubicBezTo>
                    <a:pt x="1530" y="12"/>
                    <a:pt x="1532" y="12"/>
                    <a:pt x="1534" y="13"/>
                  </a:cubicBezTo>
                  <a:cubicBezTo>
                    <a:pt x="1535" y="14"/>
                    <a:pt x="1537" y="15"/>
                    <a:pt x="1538" y="16"/>
                  </a:cubicBezTo>
                  <a:cubicBezTo>
                    <a:pt x="1538" y="17"/>
                    <a:pt x="1539" y="18"/>
                    <a:pt x="1539" y="20"/>
                  </a:cubicBezTo>
                  <a:cubicBezTo>
                    <a:pt x="1540" y="21"/>
                    <a:pt x="1540" y="22"/>
                    <a:pt x="1540" y="25"/>
                  </a:cubicBezTo>
                  <a:cubicBezTo>
                    <a:pt x="1540" y="44"/>
                    <a:pt x="1540" y="44"/>
                    <a:pt x="1540" y="44"/>
                  </a:cubicBezTo>
                  <a:cubicBezTo>
                    <a:pt x="1534" y="44"/>
                    <a:pt x="1534" y="44"/>
                    <a:pt x="1534" y="44"/>
                  </a:cubicBezTo>
                  <a:cubicBezTo>
                    <a:pt x="1534" y="25"/>
                    <a:pt x="1534" y="25"/>
                    <a:pt x="1534" y="25"/>
                  </a:cubicBezTo>
                  <a:cubicBezTo>
                    <a:pt x="1534" y="23"/>
                    <a:pt x="1534" y="21"/>
                    <a:pt x="1533" y="20"/>
                  </a:cubicBezTo>
                  <a:cubicBezTo>
                    <a:pt x="1533" y="19"/>
                    <a:pt x="1532" y="18"/>
                    <a:pt x="1531" y="18"/>
                  </a:cubicBezTo>
                  <a:cubicBezTo>
                    <a:pt x="1530" y="17"/>
                    <a:pt x="1528" y="17"/>
                    <a:pt x="1527" y="17"/>
                  </a:cubicBezTo>
                  <a:cubicBezTo>
                    <a:pt x="1524" y="17"/>
                    <a:pt x="1522" y="17"/>
                    <a:pt x="1520" y="19"/>
                  </a:cubicBezTo>
                  <a:cubicBezTo>
                    <a:pt x="1519" y="20"/>
                    <a:pt x="1518" y="23"/>
                    <a:pt x="1518" y="27"/>
                  </a:cubicBezTo>
                  <a:cubicBezTo>
                    <a:pt x="1518" y="44"/>
                    <a:pt x="1518" y="44"/>
                    <a:pt x="1518" y="44"/>
                  </a:cubicBezTo>
                  <a:cubicBezTo>
                    <a:pt x="1512" y="44"/>
                    <a:pt x="1512" y="44"/>
                    <a:pt x="1512" y="44"/>
                  </a:cubicBezTo>
                  <a:close/>
                  <a:moveTo>
                    <a:pt x="1269" y="39"/>
                  </a:moveTo>
                  <a:cubicBezTo>
                    <a:pt x="1268" y="41"/>
                    <a:pt x="1267" y="42"/>
                    <a:pt x="1265" y="43"/>
                  </a:cubicBezTo>
                  <a:cubicBezTo>
                    <a:pt x="1263" y="44"/>
                    <a:pt x="1261" y="45"/>
                    <a:pt x="1258" y="45"/>
                  </a:cubicBezTo>
                  <a:cubicBezTo>
                    <a:pt x="1254" y="45"/>
                    <a:pt x="1250" y="43"/>
                    <a:pt x="1247" y="40"/>
                  </a:cubicBezTo>
                  <a:cubicBezTo>
                    <a:pt x="1245" y="37"/>
                    <a:pt x="1243" y="33"/>
                    <a:pt x="1243" y="28"/>
                  </a:cubicBezTo>
                  <a:cubicBezTo>
                    <a:pt x="1243" y="23"/>
                    <a:pt x="1245" y="19"/>
                    <a:pt x="1248" y="16"/>
                  </a:cubicBezTo>
                  <a:cubicBezTo>
                    <a:pt x="1251" y="13"/>
                    <a:pt x="1254" y="11"/>
                    <a:pt x="1259" y="11"/>
                  </a:cubicBezTo>
                  <a:cubicBezTo>
                    <a:pt x="1261" y="11"/>
                    <a:pt x="1263" y="12"/>
                    <a:pt x="1265" y="13"/>
                  </a:cubicBezTo>
                  <a:cubicBezTo>
                    <a:pt x="1267" y="14"/>
                    <a:pt x="1268" y="15"/>
                    <a:pt x="1269" y="17"/>
                  </a:cubicBezTo>
                  <a:cubicBezTo>
                    <a:pt x="1269" y="13"/>
                    <a:pt x="1269" y="13"/>
                    <a:pt x="1269" y="13"/>
                  </a:cubicBezTo>
                  <a:cubicBezTo>
                    <a:pt x="1275" y="13"/>
                    <a:pt x="1275" y="13"/>
                    <a:pt x="1275" y="13"/>
                  </a:cubicBezTo>
                  <a:cubicBezTo>
                    <a:pt x="1275" y="44"/>
                    <a:pt x="1275" y="44"/>
                    <a:pt x="1275" y="44"/>
                  </a:cubicBezTo>
                  <a:cubicBezTo>
                    <a:pt x="1269" y="44"/>
                    <a:pt x="1269" y="44"/>
                    <a:pt x="1269" y="44"/>
                  </a:cubicBezTo>
                  <a:cubicBezTo>
                    <a:pt x="1269" y="39"/>
                    <a:pt x="1269" y="39"/>
                    <a:pt x="1269" y="39"/>
                  </a:cubicBezTo>
                  <a:close/>
                  <a:moveTo>
                    <a:pt x="1269" y="28"/>
                  </a:moveTo>
                  <a:cubicBezTo>
                    <a:pt x="1269" y="25"/>
                    <a:pt x="1268" y="22"/>
                    <a:pt x="1266" y="20"/>
                  </a:cubicBezTo>
                  <a:cubicBezTo>
                    <a:pt x="1264" y="18"/>
                    <a:pt x="1262" y="17"/>
                    <a:pt x="1259" y="17"/>
                  </a:cubicBezTo>
                  <a:cubicBezTo>
                    <a:pt x="1256" y="17"/>
                    <a:pt x="1254" y="18"/>
                    <a:pt x="1252" y="20"/>
                  </a:cubicBezTo>
                  <a:cubicBezTo>
                    <a:pt x="1250" y="22"/>
                    <a:pt x="1249" y="25"/>
                    <a:pt x="1249" y="28"/>
                  </a:cubicBezTo>
                  <a:cubicBezTo>
                    <a:pt x="1249" y="31"/>
                    <a:pt x="1250" y="34"/>
                    <a:pt x="1252" y="36"/>
                  </a:cubicBezTo>
                  <a:cubicBezTo>
                    <a:pt x="1254" y="38"/>
                    <a:pt x="1256" y="39"/>
                    <a:pt x="1259" y="39"/>
                  </a:cubicBezTo>
                  <a:cubicBezTo>
                    <a:pt x="1261" y="39"/>
                    <a:pt x="1264" y="38"/>
                    <a:pt x="1266" y="36"/>
                  </a:cubicBezTo>
                  <a:cubicBezTo>
                    <a:pt x="1268" y="34"/>
                    <a:pt x="1269" y="31"/>
                    <a:pt x="1269" y="28"/>
                  </a:cubicBezTo>
                  <a:close/>
                  <a:moveTo>
                    <a:pt x="875" y="13"/>
                  </a:moveTo>
                  <a:cubicBezTo>
                    <a:pt x="881" y="13"/>
                    <a:pt x="881" y="13"/>
                    <a:pt x="881" y="13"/>
                  </a:cubicBezTo>
                  <a:cubicBezTo>
                    <a:pt x="891" y="37"/>
                    <a:pt x="891" y="37"/>
                    <a:pt x="891" y="37"/>
                  </a:cubicBezTo>
                  <a:cubicBezTo>
                    <a:pt x="900" y="13"/>
                    <a:pt x="900" y="13"/>
                    <a:pt x="900" y="13"/>
                  </a:cubicBezTo>
                  <a:cubicBezTo>
                    <a:pt x="906" y="13"/>
                    <a:pt x="906" y="13"/>
                    <a:pt x="906" y="13"/>
                  </a:cubicBezTo>
                  <a:cubicBezTo>
                    <a:pt x="889" y="57"/>
                    <a:pt x="889" y="57"/>
                    <a:pt x="889" y="57"/>
                  </a:cubicBezTo>
                  <a:cubicBezTo>
                    <a:pt x="883" y="57"/>
                    <a:pt x="883" y="57"/>
                    <a:pt x="883" y="57"/>
                  </a:cubicBezTo>
                  <a:cubicBezTo>
                    <a:pt x="888" y="44"/>
                    <a:pt x="888" y="44"/>
                    <a:pt x="888" y="44"/>
                  </a:cubicBezTo>
                  <a:lnTo>
                    <a:pt x="875" y="13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6DFB4030-C181-4EC0-B17E-8FF190E612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77326" y="5651500"/>
              <a:ext cx="1827213" cy="396875"/>
            </a:xfrm>
            <a:custGeom>
              <a:avLst/>
              <a:gdLst>
                <a:gd name="T0" fmla="*/ 437 w 443"/>
                <a:gd name="T1" fmla="*/ 49 h 96"/>
                <a:gd name="T2" fmla="*/ 420 w 443"/>
                <a:gd name="T3" fmla="*/ 81 h 96"/>
                <a:gd name="T4" fmla="*/ 434 w 443"/>
                <a:gd name="T5" fmla="*/ 75 h 96"/>
                <a:gd name="T6" fmla="*/ 419 w 443"/>
                <a:gd name="T7" fmla="*/ 93 h 96"/>
                <a:gd name="T8" fmla="*/ 402 w 443"/>
                <a:gd name="T9" fmla="*/ 72 h 96"/>
                <a:gd name="T10" fmla="*/ 373 w 443"/>
                <a:gd name="T11" fmla="*/ 87 h 96"/>
                <a:gd name="T12" fmla="*/ 384 w 443"/>
                <a:gd name="T13" fmla="*/ 49 h 96"/>
                <a:gd name="T14" fmla="*/ 430 w 443"/>
                <a:gd name="T15" fmla="*/ 32 h 96"/>
                <a:gd name="T16" fmla="*/ 390 w 443"/>
                <a:gd name="T17" fmla="*/ 39 h 96"/>
                <a:gd name="T18" fmla="*/ 438 w 443"/>
                <a:gd name="T19" fmla="*/ 21 h 96"/>
                <a:gd name="T20" fmla="*/ 390 w 443"/>
                <a:gd name="T21" fmla="*/ 20 h 96"/>
                <a:gd name="T22" fmla="*/ 382 w 443"/>
                <a:gd name="T23" fmla="*/ 14 h 96"/>
                <a:gd name="T24" fmla="*/ 408 w 443"/>
                <a:gd name="T25" fmla="*/ 12 h 96"/>
                <a:gd name="T26" fmla="*/ 350 w 443"/>
                <a:gd name="T27" fmla="*/ 8 h 96"/>
                <a:gd name="T28" fmla="*/ 358 w 443"/>
                <a:gd name="T29" fmla="*/ 95 h 96"/>
                <a:gd name="T30" fmla="*/ 362 w 443"/>
                <a:gd name="T31" fmla="*/ 39 h 96"/>
                <a:gd name="T32" fmla="*/ 362 w 443"/>
                <a:gd name="T33" fmla="*/ 65 h 96"/>
                <a:gd name="T34" fmla="*/ 379 w 443"/>
                <a:gd name="T35" fmla="*/ 53 h 96"/>
                <a:gd name="T36" fmla="*/ 350 w 443"/>
                <a:gd name="T37" fmla="*/ 8 h 96"/>
                <a:gd name="T38" fmla="*/ 322 w 443"/>
                <a:gd name="T39" fmla="*/ 22 h 96"/>
                <a:gd name="T40" fmla="*/ 313 w 443"/>
                <a:gd name="T41" fmla="*/ 29 h 96"/>
                <a:gd name="T42" fmla="*/ 234 w 443"/>
                <a:gd name="T43" fmla="*/ 31 h 96"/>
                <a:gd name="T44" fmla="*/ 302 w 443"/>
                <a:gd name="T45" fmla="*/ 0 h 96"/>
                <a:gd name="T46" fmla="*/ 280 w 443"/>
                <a:gd name="T47" fmla="*/ 0 h 96"/>
                <a:gd name="T48" fmla="*/ 260 w 443"/>
                <a:gd name="T49" fmla="*/ 16 h 96"/>
                <a:gd name="T50" fmla="*/ 249 w 443"/>
                <a:gd name="T51" fmla="*/ 48 h 96"/>
                <a:gd name="T52" fmla="*/ 275 w 443"/>
                <a:gd name="T53" fmla="*/ 54 h 96"/>
                <a:gd name="T54" fmla="*/ 233 w 443"/>
                <a:gd name="T55" fmla="*/ 70 h 96"/>
                <a:gd name="T56" fmla="*/ 272 w 443"/>
                <a:gd name="T57" fmla="*/ 87 h 96"/>
                <a:gd name="T58" fmla="*/ 284 w 443"/>
                <a:gd name="T59" fmla="*/ 86 h 96"/>
                <a:gd name="T60" fmla="*/ 323 w 443"/>
                <a:gd name="T61" fmla="*/ 62 h 96"/>
                <a:gd name="T62" fmla="*/ 294 w 443"/>
                <a:gd name="T63" fmla="*/ 53 h 96"/>
                <a:gd name="T64" fmla="*/ 249 w 443"/>
                <a:gd name="T65" fmla="*/ 40 h 96"/>
                <a:gd name="T66" fmla="*/ 195 w 443"/>
                <a:gd name="T67" fmla="*/ 14 h 96"/>
                <a:gd name="T68" fmla="*/ 116 w 443"/>
                <a:gd name="T69" fmla="*/ 25 h 96"/>
                <a:gd name="T70" fmla="*/ 142 w 443"/>
                <a:gd name="T71" fmla="*/ 46 h 96"/>
                <a:gd name="T72" fmla="*/ 120 w 443"/>
                <a:gd name="T73" fmla="*/ 84 h 96"/>
                <a:gd name="T74" fmla="*/ 156 w 443"/>
                <a:gd name="T75" fmla="*/ 34 h 96"/>
                <a:gd name="T76" fmla="*/ 164 w 443"/>
                <a:gd name="T77" fmla="*/ 80 h 96"/>
                <a:gd name="T78" fmla="*/ 186 w 443"/>
                <a:gd name="T79" fmla="*/ 74 h 96"/>
                <a:gd name="T80" fmla="*/ 184 w 443"/>
                <a:gd name="T81" fmla="*/ 59 h 96"/>
                <a:gd name="T82" fmla="*/ 204 w 443"/>
                <a:gd name="T83" fmla="*/ 33 h 96"/>
                <a:gd name="T84" fmla="*/ 164 w 443"/>
                <a:gd name="T85" fmla="*/ 16 h 96"/>
                <a:gd name="T86" fmla="*/ 156 w 443"/>
                <a:gd name="T87" fmla="*/ 25 h 96"/>
                <a:gd name="T88" fmla="*/ 14 w 443"/>
                <a:gd name="T89" fmla="*/ 13 h 96"/>
                <a:gd name="T90" fmla="*/ 36 w 443"/>
                <a:gd name="T91" fmla="*/ 13 h 96"/>
                <a:gd name="T92" fmla="*/ 63 w 443"/>
                <a:gd name="T93" fmla="*/ 13 h 96"/>
                <a:gd name="T94" fmla="*/ 78 w 443"/>
                <a:gd name="T95" fmla="*/ 20 h 96"/>
                <a:gd name="T96" fmla="*/ 55 w 443"/>
                <a:gd name="T97" fmla="*/ 20 h 96"/>
                <a:gd name="T98" fmla="*/ 28 w 443"/>
                <a:gd name="T99" fmla="*/ 20 h 96"/>
                <a:gd name="T100" fmla="*/ 9 w 443"/>
                <a:gd name="T101" fmla="*/ 36 h 96"/>
                <a:gd name="T102" fmla="*/ 69 w 443"/>
                <a:gd name="T103" fmla="*/ 48 h 96"/>
                <a:gd name="T104" fmla="*/ 22 w 443"/>
                <a:gd name="T105" fmla="*/ 84 h 96"/>
                <a:gd name="T106" fmla="*/ 79 w 443"/>
                <a:gd name="T107" fmla="*/ 70 h 96"/>
                <a:gd name="T108" fmla="*/ 27 w 443"/>
                <a:gd name="T109" fmla="*/ 92 h 96"/>
                <a:gd name="T110" fmla="*/ 25 w 443"/>
                <a:gd name="T111" fmla="*/ 65 h 96"/>
                <a:gd name="T112" fmla="*/ 9 w 443"/>
                <a:gd name="T113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96">
                  <a:moveTo>
                    <a:pt x="384" y="49"/>
                  </a:moveTo>
                  <a:cubicBezTo>
                    <a:pt x="387" y="49"/>
                    <a:pt x="391" y="49"/>
                    <a:pt x="396" y="49"/>
                  </a:cubicBezTo>
                  <a:cubicBezTo>
                    <a:pt x="423" y="49"/>
                    <a:pt x="423" y="49"/>
                    <a:pt x="423" y="49"/>
                  </a:cubicBezTo>
                  <a:cubicBezTo>
                    <a:pt x="428" y="49"/>
                    <a:pt x="433" y="49"/>
                    <a:pt x="437" y="49"/>
                  </a:cubicBezTo>
                  <a:cubicBezTo>
                    <a:pt x="437" y="56"/>
                    <a:pt x="437" y="56"/>
                    <a:pt x="437" y="56"/>
                  </a:cubicBezTo>
                  <a:cubicBezTo>
                    <a:pt x="433" y="56"/>
                    <a:pt x="430" y="55"/>
                    <a:pt x="428" y="55"/>
                  </a:cubicBezTo>
                  <a:cubicBezTo>
                    <a:pt x="426" y="55"/>
                    <a:pt x="423" y="55"/>
                    <a:pt x="420" y="55"/>
                  </a:cubicBezTo>
                  <a:cubicBezTo>
                    <a:pt x="420" y="81"/>
                    <a:pt x="420" y="81"/>
                    <a:pt x="420" y="81"/>
                  </a:cubicBezTo>
                  <a:cubicBezTo>
                    <a:pt x="420" y="84"/>
                    <a:pt x="421" y="86"/>
                    <a:pt x="423" y="86"/>
                  </a:cubicBezTo>
                  <a:cubicBezTo>
                    <a:pt x="426" y="86"/>
                    <a:pt x="428" y="86"/>
                    <a:pt x="429" y="86"/>
                  </a:cubicBezTo>
                  <a:cubicBezTo>
                    <a:pt x="431" y="86"/>
                    <a:pt x="432" y="85"/>
                    <a:pt x="433" y="84"/>
                  </a:cubicBezTo>
                  <a:cubicBezTo>
                    <a:pt x="434" y="82"/>
                    <a:pt x="434" y="80"/>
                    <a:pt x="434" y="75"/>
                  </a:cubicBezTo>
                  <a:cubicBezTo>
                    <a:pt x="437" y="77"/>
                    <a:pt x="440" y="78"/>
                    <a:pt x="443" y="79"/>
                  </a:cubicBezTo>
                  <a:cubicBezTo>
                    <a:pt x="441" y="87"/>
                    <a:pt x="439" y="91"/>
                    <a:pt x="437" y="92"/>
                  </a:cubicBezTo>
                  <a:cubicBezTo>
                    <a:pt x="435" y="93"/>
                    <a:pt x="432" y="93"/>
                    <a:pt x="429" y="93"/>
                  </a:cubicBezTo>
                  <a:cubicBezTo>
                    <a:pt x="426" y="93"/>
                    <a:pt x="423" y="93"/>
                    <a:pt x="419" y="93"/>
                  </a:cubicBezTo>
                  <a:cubicBezTo>
                    <a:pt x="415" y="92"/>
                    <a:pt x="413" y="89"/>
                    <a:pt x="413" y="82"/>
                  </a:cubicBezTo>
                  <a:cubicBezTo>
                    <a:pt x="413" y="55"/>
                    <a:pt x="413" y="55"/>
                    <a:pt x="413" y="55"/>
                  </a:cubicBezTo>
                  <a:cubicBezTo>
                    <a:pt x="403" y="55"/>
                    <a:pt x="403" y="55"/>
                    <a:pt x="403" y="55"/>
                  </a:cubicBezTo>
                  <a:cubicBezTo>
                    <a:pt x="403" y="62"/>
                    <a:pt x="403" y="68"/>
                    <a:pt x="402" y="72"/>
                  </a:cubicBezTo>
                  <a:cubicBezTo>
                    <a:pt x="400" y="77"/>
                    <a:pt x="399" y="80"/>
                    <a:pt x="396" y="83"/>
                  </a:cubicBezTo>
                  <a:cubicBezTo>
                    <a:pt x="394" y="85"/>
                    <a:pt x="392" y="88"/>
                    <a:pt x="389" y="89"/>
                  </a:cubicBezTo>
                  <a:cubicBezTo>
                    <a:pt x="386" y="91"/>
                    <a:pt x="383" y="93"/>
                    <a:pt x="379" y="94"/>
                  </a:cubicBezTo>
                  <a:cubicBezTo>
                    <a:pt x="378" y="92"/>
                    <a:pt x="376" y="89"/>
                    <a:pt x="373" y="87"/>
                  </a:cubicBezTo>
                  <a:cubicBezTo>
                    <a:pt x="385" y="84"/>
                    <a:pt x="391" y="79"/>
                    <a:pt x="393" y="74"/>
                  </a:cubicBezTo>
                  <a:cubicBezTo>
                    <a:pt x="395" y="69"/>
                    <a:pt x="396" y="62"/>
                    <a:pt x="396" y="55"/>
                  </a:cubicBezTo>
                  <a:cubicBezTo>
                    <a:pt x="390" y="55"/>
                    <a:pt x="386" y="56"/>
                    <a:pt x="384" y="56"/>
                  </a:cubicBezTo>
                  <a:cubicBezTo>
                    <a:pt x="384" y="49"/>
                    <a:pt x="384" y="49"/>
                    <a:pt x="384" y="49"/>
                  </a:cubicBezTo>
                  <a:close/>
                  <a:moveTo>
                    <a:pt x="390" y="32"/>
                  </a:moveTo>
                  <a:cubicBezTo>
                    <a:pt x="393" y="33"/>
                    <a:pt x="398" y="33"/>
                    <a:pt x="404" y="33"/>
                  </a:cubicBezTo>
                  <a:cubicBezTo>
                    <a:pt x="416" y="33"/>
                    <a:pt x="416" y="33"/>
                    <a:pt x="416" y="33"/>
                  </a:cubicBezTo>
                  <a:cubicBezTo>
                    <a:pt x="422" y="33"/>
                    <a:pt x="426" y="33"/>
                    <a:pt x="430" y="32"/>
                  </a:cubicBezTo>
                  <a:cubicBezTo>
                    <a:pt x="430" y="39"/>
                    <a:pt x="430" y="39"/>
                    <a:pt x="430" y="39"/>
                  </a:cubicBezTo>
                  <a:cubicBezTo>
                    <a:pt x="426" y="39"/>
                    <a:pt x="422" y="39"/>
                    <a:pt x="416" y="39"/>
                  </a:cubicBezTo>
                  <a:cubicBezTo>
                    <a:pt x="404" y="39"/>
                    <a:pt x="404" y="39"/>
                    <a:pt x="404" y="39"/>
                  </a:cubicBezTo>
                  <a:cubicBezTo>
                    <a:pt x="398" y="39"/>
                    <a:pt x="394" y="39"/>
                    <a:pt x="390" y="39"/>
                  </a:cubicBezTo>
                  <a:cubicBezTo>
                    <a:pt x="390" y="32"/>
                    <a:pt x="390" y="32"/>
                    <a:pt x="390" y="32"/>
                  </a:cubicBezTo>
                  <a:close/>
                  <a:moveTo>
                    <a:pt x="382" y="14"/>
                  </a:moveTo>
                  <a:cubicBezTo>
                    <a:pt x="439" y="14"/>
                    <a:pt x="439" y="14"/>
                    <a:pt x="439" y="14"/>
                  </a:cubicBezTo>
                  <a:cubicBezTo>
                    <a:pt x="439" y="16"/>
                    <a:pt x="438" y="19"/>
                    <a:pt x="438" y="21"/>
                  </a:cubicBezTo>
                  <a:cubicBezTo>
                    <a:pt x="438" y="23"/>
                    <a:pt x="439" y="26"/>
                    <a:pt x="439" y="29"/>
                  </a:cubicBezTo>
                  <a:cubicBezTo>
                    <a:pt x="431" y="29"/>
                    <a:pt x="431" y="29"/>
                    <a:pt x="431" y="29"/>
                  </a:cubicBezTo>
                  <a:cubicBezTo>
                    <a:pt x="431" y="20"/>
                    <a:pt x="431" y="20"/>
                    <a:pt x="431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82" y="28"/>
                    <a:pt x="382" y="28"/>
                    <a:pt x="382" y="28"/>
                  </a:cubicBezTo>
                  <a:cubicBezTo>
                    <a:pt x="382" y="26"/>
                    <a:pt x="383" y="24"/>
                    <a:pt x="383" y="21"/>
                  </a:cubicBezTo>
                  <a:cubicBezTo>
                    <a:pt x="383" y="19"/>
                    <a:pt x="382" y="17"/>
                    <a:pt x="382" y="14"/>
                  </a:cubicBezTo>
                  <a:close/>
                  <a:moveTo>
                    <a:pt x="410" y="0"/>
                  </a:moveTo>
                  <a:cubicBezTo>
                    <a:pt x="411" y="1"/>
                    <a:pt x="412" y="3"/>
                    <a:pt x="413" y="4"/>
                  </a:cubicBezTo>
                  <a:cubicBezTo>
                    <a:pt x="414" y="6"/>
                    <a:pt x="415" y="7"/>
                    <a:pt x="416" y="9"/>
                  </a:cubicBezTo>
                  <a:cubicBezTo>
                    <a:pt x="413" y="10"/>
                    <a:pt x="411" y="11"/>
                    <a:pt x="408" y="12"/>
                  </a:cubicBezTo>
                  <a:cubicBezTo>
                    <a:pt x="407" y="11"/>
                    <a:pt x="406" y="9"/>
                    <a:pt x="406" y="7"/>
                  </a:cubicBezTo>
                  <a:cubicBezTo>
                    <a:pt x="405" y="6"/>
                    <a:pt x="404" y="4"/>
                    <a:pt x="403" y="2"/>
                  </a:cubicBezTo>
                  <a:cubicBezTo>
                    <a:pt x="405" y="2"/>
                    <a:pt x="407" y="1"/>
                    <a:pt x="410" y="0"/>
                  </a:cubicBezTo>
                  <a:close/>
                  <a:moveTo>
                    <a:pt x="350" y="8"/>
                  </a:moveTo>
                  <a:cubicBezTo>
                    <a:pt x="350" y="14"/>
                    <a:pt x="350" y="19"/>
                    <a:pt x="350" y="25"/>
                  </a:cubicBezTo>
                  <a:cubicBezTo>
                    <a:pt x="350" y="77"/>
                    <a:pt x="350" y="77"/>
                    <a:pt x="350" y="77"/>
                  </a:cubicBezTo>
                  <a:cubicBezTo>
                    <a:pt x="350" y="84"/>
                    <a:pt x="350" y="90"/>
                    <a:pt x="350" y="95"/>
                  </a:cubicBezTo>
                  <a:cubicBezTo>
                    <a:pt x="358" y="95"/>
                    <a:pt x="358" y="95"/>
                    <a:pt x="358" y="95"/>
                  </a:cubicBezTo>
                  <a:cubicBezTo>
                    <a:pt x="358" y="14"/>
                    <a:pt x="358" y="14"/>
                    <a:pt x="358" y="14"/>
                  </a:cubicBezTo>
                  <a:cubicBezTo>
                    <a:pt x="369" y="14"/>
                    <a:pt x="369" y="14"/>
                    <a:pt x="369" y="14"/>
                  </a:cubicBezTo>
                  <a:cubicBezTo>
                    <a:pt x="368" y="19"/>
                    <a:pt x="367" y="23"/>
                    <a:pt x="365" y="27"/>
                  </a:cubicBezTo>
                  <a:cubicBezTo>
                    <a:pt x="364" y="32"/>
                    <a:pt x="363" y="36"/>
                    <a:pt x="362" y="39"/>
                  </a:cubicBezTo>
                  <a:cubicBezTo>
                    <a:pt x="365" y="43"/>
                    <a:pt x="367" y="46"/>
                    <a:pt x="369" y="49"/>
                  </a:cubicBezTo>
                  <a:cubicBezTo>
                    <a:pt x="370" y="51"/>
                    <a:pt x="372" y="54"/>
                    <a:pt x="372" y="57"/>
                  </a:cubicBezTo>
                  <a:cubicBezTo>
                    <a:pt x="372" y="60"/>
                    <a:pt x="372" y="62"/>
                    <a:pt x="371" y="64"/>
                  </a:cubicBezTo>
                  <a:cubicBezTo>
                    <a:pt x="370" y="66"/>
                    <a:pt x="367" y="66"/>
                    <a:pt x="362" y="65"/>
                  </a:cubicBezTo>
                  <a:cubicBezTo>
                    <a:pt x="363" y="69"/>
                    <a:pt x="364" y="72"/>
                    <a:pt x="364" y="75"/>
                  </a:cubicBezTo>
                  <a:cubicBezTo>
                    <a:pt x="368" y="75"/>
                    <a:pt x="372" y="74"/>
                    <a:pt x="375" y="72"/>
                  </a:cubicBezTo>
                  <a:cubicBezTo>
                    <a:pt x="377" y="70"/>
                    <a:pt x="379" y="67"/>
                    <a:pt x="380" y="64"/>
                  </a:cubicBezTo>
                  <a:cubicBezTo>
                    <a:pt x="381" y="60"/>
                    <a:pt x="381" y="57"/>
                    <a:pt x="379" y="53"/>
                  </a:cubicBezTo>
                  <a:cubicBezTo>
                    <a:pt x="378" y="49"/>
                    <a:pt x="375" y="44"/>
                    <a:pt x="369" y="38"/>
                  </a:cubicBezTo>
                  <a:cubicBezTo>
                    <a:pt x="371" y="32"/>
                    <a:pt x="373" y="27"/>
                    <a:pt x="375" y="21"/>
                  </a:cubicBezTo>
                  <a:cubicBezTo>
                    <a:pt x="376" y="16"/>
                    <a:pt x="378" y="12"/>
                    <a:pt x="379" y="8"/>
                  </a:cubicBezTo>
                  <a:cubicBezTo>
                    <a:pt x="350" y="8"/>
                    <a:pt x="350" y="8"/>
                    <a:pt x="350" y="8"/>
                  </a:cubicBezTo>
                  <a:close/>
                  <a:moveTo>
                    <a:pt x="302" y="0"/>
                  </a:moveTo>
                  <a:cubicBezTo>
                    <a:pt x="306" y="1"/>
                    <a:pt x="309" y="3"/>
                    <a:pt x="312" y="5"/>
                  </a:cubicBezTo>
                  <a:cubicBezTo>
                    <a:pt x="307" y="10"/>
                    <a:pt x="303" y="16"/>
                    <a:pt x="300" y="22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2" y="25"/>
                    <a:pt x="321" y="28"/>
                    <a:pt x="321" y="31"/>
                  </a:cubicBezTo>
                  <a:cubicBezTo>
                    <a:pt x="322" y="34"/>
                    <a:pt x="322" y="37"/>
                    <a:pt x="322" y="40"/>
                  </a:cubicBezTo>
                  <a:cubicBezTo>
                    <a:pt x="313" y="40"/>
                    <a:pt x="313" y="40"/>
                    <a:pt x="313" y="40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34" y="41"/>
                    <a:pt x="234" y="41"/>
                    <a:pt x="234" y="41"/>
                  </a:cubicBezTo>
                  <a:cubicBezTo>
                    <a:pt x="234" y="38"/>
                    <a:pt x="234" y="34"/>
                    <a:pt x="234" y="31"/>
                  </a:cubicBezTo>
                  <a:cubicBezTo>
                    <a:pt x="234" y="28"/>
                    <a:pt x="234" y="25"/>
                    <a:pt x="234" y="22"/>
                  </a:cubicBezTo>
                  <a:cubicBezTo>
                    <a:pt x="291" y="22"/>
                    <a:pt x="291" y="22"/>
                    <a:pt x="291" y="22"/>
                  </a:cubicBezTo>
                  <a:cubicBezTo>
                    <a:pt x="293" y="18"/>
                    <a:pt x="295" y="14"/>
                    <a:pt x="297" y="11"/>
                  </a:cubicBezTo>
                  <a:cubicBezTo>
                    <a:pt x="298" y="7"/>
                    <a:pt x="300" y="3"/>
                    <a:pt x="302" y="0"/>
                  </a:cubicBezTo>
                  <a:close/>
                  <a:moveTo>
                    <a:pt x="271" y="2"/>
                  </a:moveTo>
                  <a:cubicBezTo>
                    <a:pt x="273" y="7"/>
                    <a:pt x="274" y="12"/>
                    <a:pt x="275" y="17"/>
                  </a:cubicBezTo>
                  <a:cubicBezTo>
                    <a:pt x="278" y="16"/>
                    <a:pt x="281" y="15"/>
                    <a:pt x="284" y="15"/>
                  </a:cubicBezTo>
                  <a:cubicBezTo>
                    <a:pt x="283" y="12"/>
                    <a:pt x="281" y="7"/>
                    <a:pt x="280" y="0"/>
                  </a:cubicBezTo>
                  <a:cubicBezTo>
                    <a:pt x="277" y="0"/>
                    <a:pt x="274" y="1"/>
                    <a:pt x="271" y="2"/>
                  </a:cubicBezTo>
                  <a:close/>
                  <a:moveTo>
                    <a:pt x="244" y="5"/>
                  </a:moveTo>
                  <a:cubicBezTo>
                    <a:pt x="247" y="10"/>
                    <a:pt x="250" y="14"/>
                    <a:pt x="252" y="20"/>
                  </a:cubicBezTo>
                  <a:cubicBezTo>
                    <a:pt x="254" y="19"/>
                    <a:pt x="257" y="17"/>
                    <a:pt x="260" y="16"/>
                  </a:cubicBezTo>
                  <a:cubicBezTo>
                    <a:pt x="259" y="12"/>
                    <a:pt x="256" y="7"/>
                    <a:pt x="253" y="2"/>
                  </a:cubicBezTo>
                  <a:cubicBezTo>
                    <a:pt x="250" y="3"/>
                    <a:pt x="247" y="4"/>
                    <a:pt x="244" y="5"/>
                  </a:cubicBezTo>
                  <a:close/>
                  <a:moveTo>
                    <a:pt x="249" y="40"/>
                  </a:moveTo>
                  <a:cubicBezTo>
                    <a:pt x="249" y="48"/>
                    <a:pt x="249" y="48"/>
                    <a:pt x="249" y="48"/>
                  </a:cubicBezTo>
                  <a:cubicBezTo>
                    <a:pt x="256" y="47"/>
                    <a:pt x="262" y="47"/>
                    <a:pt x="267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86" y="49"/>
                    <a:pt x="283" y="50"/>
                    <a:pt x="281" y="51"/>
                  </a:cubicBezTo>
                  <a:cubicBezTo>
                    <a:pt x="279" y="53"/>
                    <a:pt x="277" y="54"/>
                    <a:pt x="275" y="54"/>
                  </a:cubicBezTo>
                  <a:cubicBezTo>
                    <a:pt x="276" y="57"/>
                    <a:pt x="276" y="60"/>
                    <a:pt x="276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3" y="63"/>
                    <a:pt x="238" y="62"/>
                    <a:pt x="233" y="62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38" y="69"/>
                    <a:pt x="243" y="69"/>
                    <a:pt x="248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6" y="82"/>
                    <a:pt x="276" y="82"/>
                    <a:pt x="276" y="82"/>
                  </a:cubicBezTo>
                  <a:cubicBezTo>
                    <a:pt x="276" y="85"/>
                    <a:pt x="275" y="87"/>
                    <a:pt x="272" y="87"/>
                  </a:cubicBezTo>
                  <a:cubicBezTo>
                    <a:pt x="270" y="87"/>
                    <a:pt x="267" y="87"/>
                    <a:pt x="263" y="87"/>
                  </a:cubicBezTo>
                  <a:cubicBezTo>
                    <a:pt x="265" y="90"/>
                    <a:pt x="266" y="93"/>
                    <a:pt x="267" y="96"/>
                  </a:cubicBezTo>
                  <a:cubicBezTo>
                    <a:pt x="272" y="95"/>
                    <a:pt x="277" y="94"/>
                    <a:pt x="280" y="93"/>
                  </a:cubicBezTo>
                  <a:cubicBezTo>
                    <a:pt x="283" y="93"/>
                    <a:pt x="284" y="90"/>
                    <a:pt x="284" y="86"/>
                  </a:cubicBezTo>
                  <a:cubicBezTo>
                    <a:pt x="284" y="69"/>
                    <a:pt x="284" y="69"/>
                    <a:pt x="284" y="69"/>
                  </a:cubicBezTo>
                  <a:cubicBezTo>
                    <a:pt x="310" y="69"/>
                    <a:pt x="310" y="69"/>
                    <a:pt x="310" y="69"/>
                  </a:cubicBezTo>
                  <a:cubicBezTo>
                    <a:pt x="313" y="69"/>
                    <a:pt x="318" y="69"/>
                    <a:pt x="323" y="70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18" y="62"/>
                    <a:pt x="314" y="63"/>
                    <a:pt x="310" y="63"/>
                  </a:cubicBezTo>
                  <a:cubicBezTo>
                    <a:pt x="284" y="63"/>
                    <a:pt x="284" y="63"/>
                    <a:pt x="284" y="63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7" y="56"/>
                    <a:pt x="291" y="54"/>
                    <a:pt x="294" y="53"/>
                  </a:cubicBezTo>
                  <a:cubicBezTo>
                    <a:pt x="297" y="52"/>
                    <a:pt x="301" y="50"/>
                    <a:pt x="306" y="49"/>
                  </a:cubicBezTo>
                  <a:cubicBezTo>
                    <a:pt x="306" y="40"/>
                    <a:pt x="306" y="40"/>
                    <a:pt x="306" y="40"/>
                  </a:cubicBezTo>
                  <a:cubicBezTo>
                    <a:pt x="267" y="40"/>
                    <a:pt x="267" y="40"/>
                    <a:pt x="267" y="40"/>
                  </a:cubicBezTo>
                  <a:cubicBezTo>
                    <a:pt x="261" y="40"/>
                    <a:pt x="256" y="40"/>
                    <a:pt x="249" y="40"/>
                  </a:cubicBezTo>
                  <a:close/>
                  <a:moveTo>
                    <a:pt x="177" y="7"/>
                  </a:moveTo>
                  <a:cubicBezTo>
                    <a:pt x="184" y="1"/>
                    <a:pt x="184" y="1"/>
                    <a:pt x="184" y="1"/>
                  </a:cubicBezTo>
                  <a:cubicBezTo>
                    <a:pt x="185" y="3"/>
                    <a:pt x="187" y="5"/>
                    <a:pt x="190" y="8"/>
                  </a:cubicBezTo>
                  <a:cubicBezTo>
                    <a:pt x="192" y="10"/>
                    <a:pt x="193" y="12"/>
                    <a:pt x="195" y="14"/>
                  </a:cubicBezTo>
                  <a:cubicBezTo>
                    <a:pt x="192" y="16"/>
                    <a:pt x="190" y="18"/>
                    <a:pt x="187" y="20"/>
                  </a:cubicBezTo>
                  <a:cubicBezTo>
                    <a:pt x="186" y="18"/>
                    <a:pt x="185" y="16"/>
                    <a:pt x="182" y="13"/>
                  </a:cubicBezTo>
                  <a:cubicBezTo>
                    <a:pt x="180" y="10"/>
                    <a:pt x="179" y="8"/>
                    <a:pt x="177" y="7"/>
                  </a:cubicBezTo>
                  <a:close/>
                  <a:moveTo>
                    <a:pt x="116" y="25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22" y="33"/>
                    <a:pt x="127" y="32"/>
                    <a:pt x="131" y="32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7" y="37"/>
                    <a:pt x="145" y="41"/>
                    <a:pt x="142" y="46"/>
                  </a:cubicBezTo>
                  <a:cubicBezTo>
                    <a:pt x="140" y="50"/>
                    <a:pt x="137" y="55"/>
                    <a:pt x="134" y="59"/>
                  </a:cubicBezTo>
                  <a:cubicBezTo>
                    <a:pt x="131" y="63"/>
                    <a:pt x="128" y="66"/>
                    <a:pt x="124" y="70"/>
                  </a:cubicBezTo>
                  <a:cubicBezTo>
                    <a:pt x="120" y="73"/>
                    <a:pt x="117" y="76"/>
                    <a:pt x="113" y="78"/>
                  </a:cubicBezTo>
                  <a:cubicBezTo>
                    <a:pt x="115" y="80"/>
                    <a:pt x="118" y="82"/>
                    <a:pt x="120" y="84"/>
                  </a:cubicBezTo>
                  <a:cubicBezTo>
                    <a:pt x="125" y="80"/>
                    <a:pt x="129" y="77"/>
                    <a:pt x="133" y="73"/>
                  </a:cubicBezTo>
                  <a:cubicBezTo>
                    <a:pt x="136" y="69"/>
                    <a:pt x="139" y="66"/>
                    <a:pt x="142" y="61"/>
                  </a:cubicBezTo>
                  <a:cubicBezTo>
                    <a:pt x="145" y="57"/>
                    <a:pt x="147" y="53"/>
                    <a:pt x="150" y="48"/>
                  </a:cubicBezTo>
                  <a:cubicBezTo>
                    <a:pt x="152" y="44"/>
                    <a:pt x="154" y="39"/>
                    <a:pt x="156" y="34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4"/>
                    <a:pt x="155" y="89"/>
                    <a:pt x="15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4" y="89"/>
                    <a:pt x="164" y="84"/>
                    <a:pt x="164" y="80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6" y="39"/>
                    <a:pt x="167" y="44"/>
                    <a:pt x="169" y="49"/>
                  </a:cubicBezTo>
                  <a:cubicBezTo>
                    <a:pt x="171" y="53"/>
                    <a:pt x="173" y="58"/>
                    <a:pt x="176" y="62"/>
                  </a:cubicBezTo>
                  <a:cubicBezTo>
                    <a:pt x="179" y="66"/>
                    <a:pt x="183" y="70"/>
                    <a:pt x="186" y="74"/>
                  </a:cubicBezTo>
                  <a:cubicBezTo>
                    <a:pt x="190" y="77"/>
                    <a:pt x="195" y="80"/>
                    <a:pt x="201" y="83"/>
                  </a:cubicBezTo>
                  <a:cubicBezTo>
                    <a:pt x="202" y="80"/>
                    <a:pt x="205" y="77"/>
                    <a:pt x="207" y="74"/>
                  </a:cubicBezTo>
                  <a:cubicBezTo>
                    <a:pt x="203" y="73"/>
                    <a:pt x="199" y="71"/>
                    <a:pt x="195" y="69"/>
                  </a:cubicBezTo>
                  <a:cubicBezTo>
                    <a:pt x="191" y="66"/>
                    <a:pt x="187" y="63"/>
                    <a:pt x="184" y="59"/>
                  </a:cubicBezTo>
                  <a:cubicBezTo>
                    <a:pt x="181" y="56"/>
                    <a:pt x="178" y="52"/>
                    <a:pt x="176" y="47"/>
                  </a:cubicBezTo>
                  <a:cubicBezTo>
                    <a:pt x="174" y="43"/>
                    <a:pt x="172" y="38"/>
                    <a:pt x="171" y="32"/>
                  </a:cubicBezTo>
                  <a:cubicBezTo>
                    <a:pt x="190" y="32"/>
                    <a:pt x="190" y="32"/>
                    <a:pt x="190" y="32"/>
                  </a:cubicBezTo>
                  <a:cubicBezTo>
                    <a:pt x="195" y="32"/>
                    <a:pt x="199" y="33"/>
                    <a:pt x="204" y="33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199" y="25"/>
                    <a:pt x="194" y="25"/>
                    <a:pt x="189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1"/>
                    <a:pt x="164" y="5"/>
                    <a:pt x="16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5"/>
                    <a:pt x="156" y="11"/>
                    <a:pt x="156" y="16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27" y="25"/>
                    <a:pt x="122" y="25"/>
                    <a:pt x="116" y="25"/>
                  </a:cubicBezTo>
                  <a:close/>
                  <a:moveTo>
                    <a:pt x="0" y="12"/>
                  </a:moveTo>
                  <a:cubicBezTo>
                    <a:pt x="5" y="13"/>
                    <a:pt x="10" y="13"/>
                    <a:pt x="14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8"/>
                    <a:pt x="28" y="3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3"/>
                    <a:pt x="36" y="8"/>
                    <a:pt x="3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8"/>
                    <a:pt x="55" y="3"/>
                    <a:pt x="5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3" y="3"/>
                    <a:pt x="63" y="8"/>
                    <a:pt x="63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3" y="13"/>
                    <a:pt x="87" y="13"/>
                    <a:pt x="92" y="12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87" y="20"/>
                    <a:pt x="83" y="20"/>
                    <a:pt x="78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8"/>
                    <a:pt x="6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28"/>
                    <a:pt x="28" y="24"/>
                    <a:pt x="28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20"/>
                    <a:pt x="5" y="20"/>
                    <a:pt x="0" y="20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9" y="36"/>
                  </a:moveTo>
                  <a:cubicBezTo>
                    <a:pt x="15" y="37"/>
                    <a:pt x="21" y="37"/>
                    <a:pt x="27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5"/>
                    <a:pt x="72" y="46"/>
                    <a:pt x="69" y="48"/>
                  </a:cubicBezTo>
                  <a:cubicBezTo>
                    <a:pt x="65" y="49"/>
                    <a:pt x="61" y="51"/>
                    <a:pt x="56" y="54"/>
                  </a:cubicBezTo>
                  <a:cubicBezTo>
                    <a:pt x="52" y="57"/>
                    <a:pt x="47" y="60"/>
                    <a:pt x="41" y="63"/>
                  </a:cubicBezTo>
                  <a:cubicBezTo>
                    <a:pt x="35" y="67"/>
                    <a:pt x="30" y="71"/>
                    <a:pt x="25" y="76"/>
                  </a:cubicBezTo>
                  <a:cubicBezTo>
                    <a:pt x="20" y="81"/>
                    <a:pt x="19" y="84"/>
                    <a:pt x="22" y="84"/>
                  </a:cubicBezTo>
                  <a:cubicBezTo>
                    <a:pt x="26" y="85"/>
                    <a:pt x="29" y="85"/>
                    <a:pt x="33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4" y="85"/>
                    <a:pt x="76" y="85"/>
                    <a:pt x="77" y="83"/>
                  </a:cubicBezTo>
                  <a:cubicBezTo>
                    <a:pt x="78" y="81"/>
                    <a:pt x="79" y="77"/>
                    <a:pt x="79" y="70"/>
                  </a:cubicBezTo>
                  <a:cubicBezTo>
                    <a:pt x="83" y="73"/>
                    <a:pt x="86" y="74"/>
                    <a:pt x="90" y="75"/>
                  </a:cubicBezTo>
                  <a:cubicBezTo>
                    <a:pt x="88" y="85"/>
                    <a:pt x="85" y="90"/>
                    <a:pt x="83" y="91"/>
                  </a:cubicBezTo>
                  <a:cubicBezTo>
                    <a:pt x="81" y="92"/>
                    <a:pt x="78" y="92"/>
                    <a:pt x="74" y="92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1" y="92"/>
                    <a:pt x="17" y="92"/>
                    <a:pt x="14" y="90"/>
                  </a:cubicBezTo>
                  <a:cubicBezTo>
                    <a:pt x="12" y="89"/>
                    <a:pt x="10" y="87"/>
                    <a:pt x="10" y="83"/>
                  </a:cubicBezTo>
                  <a:cubicBezTo>
                    <a:pt x="10" y="80"/>
                    <a:pt x="11" y="77"/>
                    <a:pt x="14" y="74"/>
                  </a:cubicBezTo>
                  <a:cubicBezTo>
                    <a:pt x="17" y="71"/>
                    <a:pt x="20" y="68"/>
                    <a:pt x="25" y="65"/>
                  </a:cubicBezTo>
                  <a:cubicBezTo>
                    <a:pt x="29" y="62"/>
                    <a:pt x="34" y="59"/>
                    <a:pt x="40" y="55"/>
                  </a:cubicBezTo>
                  <a:cubicBezTo>
                    <a:pt x="46" y="51"/>
                    <a:pt x="52" y="48"/>
                    <a:pt x="5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1" y="43"/>
                    <a:pt x="15" y="43"/>
                    <a:pt x="9" y="44"/>
                  </a:cubicBezTo>
                  <a:lnTo>
                    <a:pt x="9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A7B4CF61-681D-487C-913A-9DC343F4E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2513" y="5318125"/>
              <a:ext cx="528638" cy="730250"/>
            </a:xfrm>
            <a:custGeom>
              <a:avLst/>
              <a:gdLst>
                <a:gd name="T0" fmla="*/ 89 w 128"/>
                <a:gd name="T1" fmla="*/ 10 h 177"/>
                <a:gd name="T2" fmla="*/ 94 w 128"/>
                <a:gd name="T3" fmla="*/ 30 h 177"/>
                <a:gd name="T4" fmla="*/ 93 w 128"/>
                <a:gd name="T5" fmla="*/ 49 h 177"/>
                <a:gd name="T6" fmla="*/ 91 w 128"/>
                <a:gd name="T7" fmla="*/ 68 h 177"/>
                <a:gd name="T8" fmla="*/ 100 w 128"/>
                <a:gd name="T9" fmla="*/ 64 h 177"/>
                <a:gd name="T10" fmla="*/ 114 w 128"/>
                <a:gd name="T11" fmla="*/ 49 h 177"/>
                <a:gd name="T12" fmla="*/ 118 w 128"/>
                <a:gd name="T13" fmla="*/ 30 h 177"/>
                <a:gd name="T14" fmla="*/ 120 w 128"/>
                <a:gd name="T15" fmla="*/ 24 h 177"/>
                <a:gd name="T16" fmla="*/ 121 w 128"/>
                <a:gd name="T17" fmla="*/ 52 h 177"/>
                <a:gd name="T18" fmla="*/ 111 w 128"/>
                <a:gd name="T19" fmla="*/ 67 h 177"/>
                <a:gd name="T20" fmla="*/ 99 w 128"/>
                <a:gd name="T21" fmla="*/ 92 h 177"/>
                <a:gd name="T22" fmla="*/ 81 w 128"/>
                <a:gd name="T23" fmla="*/ 114 h 177"/>
                <a:gd name="T24" fmla="*/ 77 w 128"/>
                <a:gd name="T25" fmla="*/ 121 h 177"/>
                <a:gd name="T26" fmla="*/ 64 w 128"/>
                <a:gd name="T27" fmla="*/ 148 h 177"/>
                <a:gd name="T28" fmla="*/ 80 w 128"/>
                <a:gd name="T29" fmla="*/ 146 h 177"/>
                <a:gd name="T30" fmla="*/ 119 w 128"/>
                <a:gd name="T31" fmla="*/ 147 h 177"/>
                <a:gd name="T32" fmla="*/ 122 w 128"/>
                <a:gd name="T33" fmla="*/ 161 h 177"/>
                <a:gd name="T34" fmla="*/ 102 w 128"/>
                <a:gd name="T35" fmla="*/ 173 h 177"/>
                <a:gd name="T36" fmla="*/ 95 w 128"/>
                <a:gd name="T37" fmla="*/ 174 h 177"/>
                <a:gd name="T38" fmla="*/ 107 w 128"/>
                <a:gd name="T39" fmla="*/ 159 h 177"/>
                <a:gd name="T40" fmla="*/ 83 w 128"/>
                <a:gd name="T41" fmla="*/ 152 h 177"/>
                <a:gd name="T42" fmla="*/ 61 w 128"/>
                <a:gd name="T43" fmla="*/ 153 h 177"/>
                <a:gd name="T44" fmla="*/ 47 w 128"/>
                <a:gd name="T45" fmla="*/ 168 h 177"/>
                <a:gd name="T46" fmla="*/ 32 w 128"/>
                <a:gd name="T47" fmla="*/ 176 h 177"/>
                <a:gd name="T48" fmla="*/ 45 w 128"/>
                <a:gd name="T49" fmla="*/ 135 h 177"/>
                <a:gd name="T50" fmla="*/ 37 w 128"/>
                <a:gd name="T51" fmla="*/ 123 h 177"/>
                <a:gd name="T52" fmla="*/ 11 w 128"/>
                <a:gd name="T53" fmla="*/ 125 h 177"/>
                <a:gd name="T54" fmla="*/ 1 w 128"/>
                <a:gd name="T55" fmla="*/ 119 h 177"/>
                <a:gd name="T56" fmla="*/ 13 w 128"/>
                <a:gd name="T57" fmla="*/ 109 h 177"/>
                <a:gd name="T58" fmla="*/ 52 w 128"/>
                <a:gd name="T59" fmla="*/ 92 h 177"/>
                <a:gd name="T60" fmla="*/ 64 w 128"/>
                <a:gd name="T61" fmla="*/ 75 h 177"/>
                <a:gd name="T62" fmla="*/ 70 w 128"/>
                <a:gd name="T63" fmla="*/ 45 h 177"/>
                <a:gd name="T64" fmla="*/ 77 w 128"/>
                <a:gd name="T65" fmla="*/ 18 h 177"/>
                <a:gd name="T66" fmla="*/ 83 w 128"/>
                <a:gd name="T67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8" h="177">
                  <a:moveTo>
                    <a:pt x="83" y="1"/>
                  </a:moveTo>
                  <a:cubicBezTo>
                    <a:pt x="87" y="0"/>
                    <a:pt x="88" y="6"/>
                    <a:pt x="89" y="10"/>
                  </a:cubicBezTo>
                  <a:cubicBezTo>
                    <a:pt x="90" y="12"/>
                    <a:pt x="91" y="14"/>
                    <a:pt x="92" y="16"/>
                  </a:cubicBezTo>
                  <a:cubicBezTo>
                    <a:pt x="93" y="20"/>
                    <a:pt x="93" y="25"/>
                    <a:pt x="94" y="30"/>
                  </a:cubicBezTo>
                  <a:cubicBezTo>
                    <a:pt x="94" y="32"/>
                    <a:pt x="93" y="38"/>
                    <a:pt x="93" y="39"/>
                  </a:cubicBezTo>
                  <a:cubicBezTo>
                    <a:pt x="93" y="43"/>
                    <a:pt x="93" y="46"/>
                    <a:pt x="93" y="49"/>
                  </a:cubicBezTo>
                  <a:cubicBezTo>
                    <a:pt x="93" y="52"/>
                    <a:pt x="92" y="55"/>
                    <a:pt x="92" y="56"/>
                  </a:cubicBezTo>
                  <a:cubicBezTo>
                    <a:pt x="91" y="58"/>
                    <a:pt x="90" y="68"/>
                    <a:pt x="91" y="68"/>
                  </a:cubicBezTo>
                  <a:cubicBezTo>
                    <a:pt x="91" y="68"/>
                    <a:pt x="92" y="69"/>
                    <a:pt x="92" y="69"/>
                  </a:cubicBezTo>
                  <a:cubicBezTo>
                    <a:pt x="95" y="68"/>
                    <a:pt x="98" y="65"/>
                    <a:pt x="100" y="64"/>
                  </a:cubicBezTo>
                  <a:cubicBezTo>
                    <a:pt x="104" y="62"/>
                    <a:pt x="105" y="60"/>
                    <a:pt x="109" y="57"/>
                  </a:cubicBezTo>
                  <a:cubicBezTo>
                    <a:pt x="111" y="55"/>
                    <a:pt x="113" y="50"/>
                    <a:pt x="114" y="49"/>
                  </a:cubicBezTo>
                  <a:cubicBezTo>
                    <a:pt x="117" y="44"/>
                    <a:pt x="118" y="43"/>
                    <a:pt x="118" y="38"/>
                  </a:cubicBezTo>
                  <a:cubicBezTo>
                    <a:pt x="119" y="35"/>
                    <a:pt x="119" y="34"/>
                    <a:pt x="118" y="30"/>
                  </a:cubicBezTo>
                  <a:cubicBezTo>
                    <a:pt x="118" y="27"/>
                    <a:pt x="116" y="25"/>
                    <a:pt x="116" y="23"/>
                  </a:cubicBezTo>
                  <a:cubicBezTo>
                    <a:pt x="115" y="19"/>
                    <a:pt x="120" y="23"/>
                    <a:pt x="120" y="24"/>
                  </a:cubicBezTo>
                  <a:cubicBezTo>
                    <a:pt x="123" y="28"/>
                    <a:pt x="126" y="37"/>
                    <a:pt x="124" y="44"/>
                  </a:cubicBezTo>
                  <a:cubicBezTo>
                    <a:pt x="123" y="46"/>
                    <a:pt x="122" y="50"/>
                    <a:pt x="121" y="52"/>
                  </a:cubicBezTo>
                  <a:cubicBezTo>
                    <a:pt x="120" y="54"/>
                    <a:pt x="119" y="57"/>
                    <a:pt x="118" y="58"/>
                  </a:cubicBezTo>
                  <a:cubicBezTo>
                    <a:pt x="114" y="62"/>
                    <a:pt x="113" y="65"/>
                    <a:pt x="111" y="67"/>
                  </a:cubicBezTo>
                  <a:cubicBezTo>
                    <a:pt x="108" y="71"/>
                    <a:pt x="108" y="70"/>
                    <a:pt x="106" y="74"/>
                  </a:cubicBezTo>
                  <a:cubicBezTo>
                    <a:pt x="103" y="80"/>
                    <a:pt x="102" y="86"/>
                    <a:pt x="99" y="92"/>
                  </a:cubicBezTo>
                  <a:cubicBezTo>
                    <a:pt x="95" y="99"/>
                    <a:pt x="93" y="101"/>
                    <a:pt x="88" y="107"/>
                  </a:cubicBezTo>
                  <a:cubicBezTo>
                    <a:pt x="86" y="110"/>
                    <a:pt x="84" y="112"/>
                    <a:pt x="81" y="114"/>
                  </a:cubicBezTo>
                  <a:cubicBezTo>
                    <a:pt x="80" y="115"/>
                    <a:pt x="79" y="116"/>
                    <a:pt x="78" y="118"/>
                  </a:cubicBezTo>
                  <a:cubicBezTo>
                    <a:pt x="77" y="119"/>
                    <a:pt x="77" y="120"/>
                    <a:pt x="77" y="121"/>
                  </a:cubicBezTo>
                  <a:cubicBezTo>
                    <a:pt x="74" y="128"/>
                    <a:pt x="70" y="134"/>
                    <a:pt x="67" y="141"/>
                  </a:cubicBezTo>
                  <a:cubicBezTo>
                    <a:pt x="66" y="143"/>
                    <a:pt x="61" y="147"/>
                    <a:pt x="64" y="148"/>
                  </a:cubicBezTo>
                  <a:cubicBezTo>
                    <a:pt x="66" y="149"/>
                    <a:pt x="68" y="149"/>
                    <a:pt x="71" y="148"/>
                  </a:cubicBezTo>
                  <a:cubicBezTo>
                    <a:pt x="74" y="147"/>
                    <a:pt x="77" y="147"/>
                    <a:pt x="80" y="146"/>
                  </a:cubicBezTo>
                  <a:cubicBezTo>
                    <a:pt x="82" y="146"/>
                    <a:pt x="95" y="145"/>
                    <a:pt x="99" y="145"/>
                  </a:cubicBezTo>
                  <a:cubicBezTo>
                    <a:pt x="109" y="145"/>
                    <a:pt x="112" y="145"/>
                    <a:pt x="119" y="147"/>
                  </a:cubicBezTo>
                  <a:cubicBezTo>
                    <a:pt x="122" y="149"/>
                    <a:pt x="128" y="154"/>
                    <a:pt x="127" y="159"/>
                  </a:cubicBezTo>
                  <a:cubicBezTo>
                    <a:pt x="126" y="160"/>
                    <a:pt x="123" y="160"/>
                    <a:pt x="122" y="161"/>
                  </a:cubicBezTo>
                  <a:cubicBezTo>
                    <a:pt x="119" y="162"/>
                    <a:pt x="120" y="164"/>
                    <a:pt x="113" y="167"/>
                  </a:cubicBezTo>
                  <a:cubicBezTo>
                    <a:pt x="108" y="170"/>
                    <a:pt x="107" y="171"/>
                    <a:pt x="102" y="173"/>
                  </a:cubicBezTo>
                  <a:cubicBezTo>
                    <a:pt x="102" y="174"/>
                    <a:pt x="96" y="177"/>
                    <a:pt x="95" y="175"/>
                  </a:cubicBezTo>
                  <a:cubicBezTo>
                    <a:pt x="95" y="175"/>
                    <a:pt x="95" y="174"/>
                    <a:pt x="95" y="174"/>
                  </a:cubicBezTo>
                  <a:cubicBezTo>
                    <a:pt x="97" y="172"/>
                    <a:pt x="100" y="170"/>
                    <a:pt x="101" y="168"/>
                  </a:cubicBezTo>
                  <a:cubicBezTo>
                    <a:pt x="103" y="166"/>
                    <a:pt x="107" y="160"/>
                    <a:pt x="107" y="159"/>
                  </a:cubicBezTo>
                  <a:cubicBezTo>
                    <a:pt x="108" y="154"/>
                    <a:pt x="100" y="154"/>
                    <a:pt x="92" y="154"/>
                  </a:cubicBezTo>
                  <a:cubicBezTo>
                    <a:pt x="89" y="153"/>
                    <a:pt x="88" y="153"/>
                    <a:pt x="83" y="152"/>
                  </a:cubicBezTo>
                  <a:cubicBezTo>
                    <a:pt x="80" y="152"/>
                    <a:pt x="73" y="152"/>
                    <a:pt x="70" y="152"/>
                  </a:cubicBezTo>
                  <a:cubicBezTo>
                    <a:pt x="67" y="152"/>
                    <a:pt x="63" y="151"/>
                    <a:pt x="61" y="153"/>
                  </a:cubicBezTo>
                  <a:cubicBezTo>
                    <a:pt x="58" y="157"/>
                    <a:pt x="57" y="162"/>
                    <a:pt x="53" y="166"/>
                  </a:cubicBezTo>
                  <a:cubicBezTo>
                    <a:pt x="51" y="167"/>
                    <a:pt x="49" y="167"/>
                    <a:pt x="47" y="168"/>
                  </a:cubicBezTo>
                  <a:cubicBezTo>
                    <a:pt x="44" y="171"/>
                    <a:pt x="42" y="174"/>
                    <a:pt x="39" y="175"/>
                  </a:cubicBezTo>
                  <a:cubicBezTo>
                    <a:pt x="37" y="176"/>
                    <a:pt x="33" y="177"/>
                    <a:pt x="32" y="176"/>
                  </a:cubicBezTo>
                  <a:cubicBezTo>
                    <a:pt x="26" y="173"/>
                    <a:pt x="29" y="167"/>
                    <a:pt x="32" y="162"/>
                  </a:cubicBezTo>
                  <a:cubicBezTo>
                    <a:pt x="37" y="155"/>
                    <a:pt x="42" y="144"/>
                    <a:pt x="45" y="135"/>
                  </a:cubicBezTo>
                  <a:cubicBezTo>
                    <a:pt x="45" y="133"/>
                    <a:pt x="49" y="126"/>
                    <a:pt x="49" y="124"/>
                  </a:cubicBezTo>
                  <a:cubicBezTo>
                    <a:pt x="48" y="118"/>
                    <a:pt x="42" y="123"/>
                    <a:pt x="37" y="123"/>
                  </a:cubicBezTo>
                  <a:cubicBezTo>
                    <a:pt x="35" y="123"/>
                    <a:pt x="29" y="124"/>
                    <a:pt x="26" y="125"/>
                  </a:cubicBezTo>
                  <a:cubicBezTo>
                    <a:pt x="23" y="125"/>
                    <a:pt x="14" y="126"/>
                    <a:pt x="11" y="125"/>
                  </a:cubicBezTo>
                  <a:cubicBezTo>
                    <a:pt x="9" y="124"/>
                    <a:pt x="7" y="123"/>
                    <a:pt x="5" y="123"/>
                  </a:cubicBezTo>
                  <a:cubicBezTo>
                    <a:pt x="4" y="122"/>
                    <a:pt x="1" y="120"/>
                    <a:pt x="1" y="119"/>
                  </a:cubicBezTo>
                  <a:cubicBezTo>
                    <a:pt x="0" y="116"/>
                    <a:pt x="0" y="114"/>
                    <a:pt x="2" y="113"/>
                  </a:cubicBezTo>
                  <a:cubicBezTo>
                    <a:pt x="4" y="110"/>
                    <a:pt x="10" y="110"/>
                    <a:pt x="13" y="109"/>
                  </a:cubicBezTo>
                  <a:cubicBezTo>
                    <a:pt x="23" y="105"/>
                    <a:pt x="33" y="103"/>
                    <a:pt x="43" y="97"/>
                  </a:cubicBezTo>
                  <a:cubicBezTo>
                    <a:pt x="47" y="95"/>
                    <a:pt x="49" y="95"/>
                    <a:pt x="52" y="92"/>
                  </a:cubicBezTo>
                  <a:cubicBezTo>
                    <a:pt x="56" y="90"/>
                    <a:pt x="58" y="90"/>
                    <a:pt x="60" y="86"/>
                  </a:cubicBezTo>
                  <a:cubicBezTo>
                    <a:pt x="61" y="85"/>
                    <a:pt x="63" y="77"/>
                    <a:pt x="64" y="75"/>
                  </a:cubicBezTo>
                  <a:cubicBezTo>
                    <a:pt x="65" y="70"/>
                    <a:pt x="65" y="66"/>
                    <a:pt x="67" y="60"/>
                  </a:cubicBezTo>
                  <a:cubicBezTo>
                    <a:pt x="68" y="57"/>
                    <a:pt x="70" y="49"/>
                    <a:pt x="70" y="45"/>
                  </a:cubicBezTo>
                  <a:cubicBezTo>
                    <a:pt x="72" y="40"/>
                    <a:pt x="74" y="35"/>
                    <a:pt x="75" y="30"/>
                  </a:cubicBezTo>
                  <a:cubicBezTo>
                    <a:pt x="76" y="26"/>
                    <a:pt x="77" y="22"/>
                    <a:pt x="77" y="18"/>
                  </a:cubicBezTo>
                  <a:cubicBezTo>
                    <a:pt x="78" y="14"/>
                    <a:pt x="79" y="10"/>
                    <a:pt x="79" y="6"/>
                  </a:cubicBezTo>
                  <a:cubicBezTo>
                    <a:pt x="80" y="3"/>
                    <a:pt x="81" y="1"/>
                    <a:pt x="8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D2AC7511-0A8A-4C49-A10C-BEA646E9D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3551" y="5256213"/>
              <a:ext cx="619125" cy="1035050"/>
            </a:xfrm>
            <a:custGeom>
              <a:avLst/>
              <a:gdLst>
                <a:gd name="T0" fmla="*/ 31 w 150"/>
                <a:gd name="T1" fmla="*/ 138 h 251"/>
                <a:gd name="T2" fmla="*/ 34 w 150"/>
                <a:gd name="T3" fmla="*/ 150 h 251"/>
                <a:gd name="T4" fmla="*/ 34 w 150"/>
                <a:gd name="T5" fmla="*/ 121 h 251"/>
                <a:gd name="T6" fmla="*/ 53 w 150"/>
                <a:gd name="T7" fmla="*/ 61 h 251"/>
                <a:gd name="T8" fmla="*/ 57 w 150"/>
                <a:gd name="T9" fmla="*/ 85 h 251"/>
                <a:gd name="T10" fmla="*/ 49 w 150"/>
                <a:gd name="T11" fmla="*/ 102 h 251"/>
                <a:gd name="T12" fmla="*/ 45 w 150"/>
                <a:gd name="T13" fmla="*/ 136 h 251"/>
                <a:gd name="T14" fmla="*/ 47 w 150"/>
                <a:gd name="T15" fmla="*/ 183 h 251"/>
                <a:gd name="T16" fmla="*/ 40 w 150"/>
                <a:gd name="T17" fmla="*/ 212 h 251"/>
                <a:gd name="T18" fmla="*/ 38 w 150"/>
                <a:gd name="T19" fmla="*/ 198 h 251"/>
                <a:gd name="T20" fmla="*/ 37 w 150"/>
                <a:gd name="T21" fmla="*/ 171 h 251"/>
                <a:gd name="T22" fmla="*/ 14 w 150"/>
                <a:gd name="T23" fmla="*/ 161 h 251"/>
                <a:gd name="T24" fmla="*/ 31 w 150"/>
                <a:gd name="T25" fmla="*/ 110 h 251"/>
                <a:gd name="T26" fmla="*/ 37 w 150"/>
                <a:gd name="T27" fmla="*/ 94 h 251"/>
                <a:gd name="T28" fmla="*/ 22 w 150"/>
                <a:gd name="T29" fmla="*/ 102 h 251"/>
                <a:gd name="T30" fmla="*/ 0 w 150"/>
                <a:gd name="T31" fmla="*/ 108 h 251"/>
                <a:gd name="T32" fmla="*/ 12 w 150"/>
                <a:gd name="T33" fmla="*/ 96 h 251"/>
                <a:gd name="T34" fmla="*/ 39 w 150"/>
                <a:gd name="T35" fmla="*/ 77 h 251"/>
                <a:gd name="T36" fmla="*/ 49 w 150"/>
                <a:gd name="T37" fmla="*/ 52 h 251"/>
                <a:gd name="T38" fmla="*/ 100 w 150"/>
                <a:gd name="T39" fmla="*/ 56 h 251"/>
                <a:gd name="T40" fmla="*/ 89 w 150"/>
                <a:gd name="T41" fmla="*/ 58 h 251"/>
                <a:gd name="T42" fmla="*/ 88 w 150"/>
                <a:gd name="T43" fmla="*/ 46 h 251"/>
                <a:gd name="T44" fmla="*/ 126 w 150"/>
                <a:gd name="T45" fmla="*/ 56 h 251"/>
                <a:gd name="T46" fmla="*/ 127 w 150"/>
                <a:gd name="T47" fmla="*/ 76 h 251"/>
                <a:gd name="T48" fmla="*/ 141 w 150"/>
                <a:gd name="T49" fmla="*/ 26 h 251"/>
                <a:gd name="T50" fmla="*/ 132 w 150"/>
                <a:gd name="T51" fmla="*/ 8 h 251"/>
                <a:gd name="T52" fmla="*/ 76 w 150"/>
                <a:gd name="T53" fmla="*/ 16 h 251"/>
                <a:gd name="T54" fmla="*/ 50 w 150"/>
                <a:gd name="T55" fmla="*/ 38 h 251"/>
                <a:gd name="T56" fmla="*/ 62 w 150"/>
                <a:gd name="T57" fmla="*/ 12 h 251"/>
                <a:gd name="T58" fmla="*/ 126 w 150"/>
                <a:gd name="T59" fmla="*/ 8 h 251"/>
                <a:gd name="T60" fmla="*/ 122 w 150"/>
                <a:gd name="T61" fmla="*/ 40 h 251"/>
                <a:gd name="T62" fmla="*/ 116 w 150"/>
                <a:gd name="T63" fmla="*/ 84 h 251"/>
                <a:gd name="T64" fmla="*/ 108 w 150"/>
                <a:gd name="T65" fmla="*/ 101 h 251"/>
                <a:gd name="T66" fmla="*/ 84 w 150"/>
                <a:gd name="T67" fmla="*/ 128 h 251"/>
                <a:gd name="T68" fmla="*/ 92 w 150"/>
                <a:gd name="T69" fmla="*/ 105 h 251"/>
                <a:gd name="T70" fmla="*/ 104 w 150"/>
                <a:gd name="T71" fmla="*/ 85 h 251"/>
                <a:gd name="T72" fmla="*/ 78 w 150"/>
                <a:gd name="T73" fmla="*/ 82 h 251"/>
                <a:gd name="T74" fmla="*/ 79 w 150"/>
                <a:gd name="T75" fmla="*/ 116 h 251"/>
                <a:gd name="T76" fmla="*/ 70 w 150"/>
                <a:gd name="T77" fmla="*/ 138 h 251"/>
                <a:gd name="T78" fmla="*/ 90 w 150"/>
                <a:gd name="T79" fmla="*/ 142 h 251"/>
                <a:gd name="T80" fmla="*/ 114 w 150"/>
                <a:gd name="T81" fmla="*/ 117 h 251"/>
                <a:gd name="T82" fmla="*/ 113 w 150"/>
                <a:gd name="T83" fmla="*/ 194 h 251"/>
                <a:gd name="T84" fmla="*/ 115 w 150"/>
                <a:gd name="T85" fmla="*/ 238 h 251"/>
                <a:gd name="T86" fmla="*/ 121 w 150"/>
                <a:gd name="T87" fmla="*/ 227 h 251"/>
                <a:gd name="T88" fmla="*/ 124 w 150"/>
                <a:gd name="T89" fmla="*/ 189 h 251"/>
                <a:gd name="T90" fmla="*/ 127 w 150"/>
                <a:gd name="T91" fmla="*/ 99 h 251"/>
                <a:gd name="T92" fmla="*/ 145 w 150"/>
                <a:gd name="T93" fmla="*/ 66 h 251"/>
                <a:gd name="T94" fmla="*/ 149 w 150"/>
                <a:gd name="T95" fmla="*/ 41 h 251"/>
                <a:gd name="T96" fmla="*/ 142 w 150"/>
                <a:gd name="T9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251">
                  <a:moveTo>
                    <a:pt x="34" y="121"/>
                  </a:moveTo>
                  <a:cubicBezTo>
                    <a:pt x="33" y="125"/>
                    <a:pt x="33" y="127"/>
                    <a:pt x="32" y="130"/>
                  </a:cubicBezTo>
                  <a:cubicBezTo>
                    <a:pt x="31" y="132"/>
                    <a:pt x="31" y="136"/>
                    <a:pt x="31" y="138"/>
                  </a:cubicBezTo>
                  <a:cubicBezTo>
                    <a:pt x="30" y="142"/>
                    <a:pt x="30" y="145"/>
                    <a:pt x="30" y="148"/>
                  </a:cubicBezTo>
                  <a:cubicBezTo>
                    <a:pt x="30" y="149"/>
                    <a:pt x="30" y="151"/>
                    <a:pt x="30" y="152"/>
                  </a:cubicBezTo>
                  <a:cubicBezTo>
                    <a:pt x="31" y="153"/>
                    <a:pt x="33" y="151"/>
                    <a:pt x="34" y="150"/>
                  </a:cubicBezTo>
                  <a:cubicBezTo>
                    <a:pt x="36" y="147"/>
                    <a:pt x="37" y="132"/>
                    <a:pt x="38" y="125"/>
                  </a:cubicBezTo>
                  <a:cubicBezTo>
                    <a:pt x="38" y="122"/>
                    <a:pt x="39" y="116"/>
                    <a:pt x="38" y="114"/>
                  </a:cubicBezTo>
                  <a:cubicBezTo>
                    <a:pt x="37" y="113"/>
                    <a:pt x="35" y="120"/>
                    <a:pt x="34" y="121"/>
                  </a:cubicBezTo>
                  <a:close/>
                  <a:moveTo>
                    <a:pt x="49" y="52"/>
                  </a:moveTo>
                  <a:cubicBezTo>
                    <a:pt x="50" y="52"/>
                    <a:pt x="50" y="55"/>
                    <a:pt x="51" y="56"/>
                  </a:cubicBezTo>
                  <a:cubicBezTo>
                    <a:pt x="52" y="58"/>
                    <a:pt x="53" y="59"/>
                    <a:pt x="53" y="61"/>
                  </a:cubicBezTo>
                  <a:cubicBezTo>
                    <a:pt x="53" y="64"/>
                    <a:pt x="53" y="70"/>
                    <a:pt x="53" y="71"/>
                  </a:cubicBezTo>
                  <a:cubicBezTo>
                    <a:pt x="53" y="74"/>
                    <a:pt x="53" y="76"/>
                    <a:pt x="54" y="78"/>
                  </a:cubicBezTo>
                  <a:cubicBezTo>
                    <a:pt x="55" y="79"/>
                    <a:pt x="58" y="82"/>
                    <a:pt x="57" y="85"/>
                  </a:cubicBezTo>
                  <a:cubicBezTo>
                    <a:pt x="56" y="86"/>
                    <a:pt x="55" y="86"/>
                    <a:pt x="54" y="88"/>
                  </a:cubicBezTo>
                  <a:cubicBezTo>
                    <a:pt x="54" y="89"/>
                    <a:pt x="54" y="92"/>
                    <a:pt x="53" y="93"/>
                  </a:cubicBezTo>
                  <a:cubicBezTo>
                    <a:pt x="51" y="96"/>
                    <a:pt x="51" y="97"/>
                    <a:pt x="49" y="102"/>
                  </a:cubicBezTo>
                  <a:cubicBezTo>
                    <a:pt x="48" y="104"/>
                    <a:pt x="47" y="107"/>
                    <a:pt x="46" y="112"/>
                  </a:cubicBezTo>
                  <a:cubicBezTo>
                    <a:pt x="46" y="117"/>
                    <a:pt x="45" y="122"/>
                    <a:pt x="45" y="127"/>
                  </a:cubicBezTo>
                  <a:cubicBezTo>
                    <a:pt x="45" y="129"/>
                    <a:pt x="46" y="132"/>
                    <a:pt x="45" y="136"/>
                  </a:cubicBezTo>
                  <a:cubicBezTo>
                    <a:pt x="45" y="140"/>
                    <a:pt x="45" y="145"/>
                    <a:pt x="45" y="148"/>
                  </a:cubicBezTo>
                  <a:cubicBezTo>
                    <a:pt x="45" y="155"/>
                    <a:pt x="45" y="160"/>
                    <a:pt x="46" y="165"/>
                  </a:cubicBezTo>
                  <a:cubicBezTo>
                    <a:pt x="46" y="171"/>
                    <a:pt x="46" y="177"/>
                    <a:pt x="47" y="183"/>
                  </a:cubicBezTo>
                  <a:cubicBezTo>
                    <a:pt x="47" y="189"/>
                    <a:pt x="47" y="198"/>
                    <a:pt x="47" y="204"/>
                  </a:cubicBezTo>
                  <a:cubicBezTo>
                    <a:pt x="47" y="205"/>
                    <a:pt x="46" y="207"/>
                    <a:pt x="45" y="208"/>
                  </a:cubicBezTo>
                  <a:cubicBezTo>
                    <a:pt x="43" y="210"/>
                    <a:pt x="43" y="212"/>
                    <a:pt x="40" y="212"/>
                  </a:cubicBezTo>
                  <a:cubicBezTo>
                    <a:pt x="39" y="211"/>
                    <a:pt x="38" y="211"/>
                    <a:pt x="37" y="211"/>
                  </a:cubicBezTo>
                  <a:cubicBezTo>
                    <a:pt x="36" y="210"/>
                    <a:pt x="33" y="203"/>
                    <a:pt x="34" y="201"/>
                  </a:cubicBezTo>
                  <a:cubicBezTo>
                    <a:pt x="35" y="200"/>
                    <a:pt x="38" y="200"/>
                    <a:pt x="38" y="198"/>
                  </a:cubicBezTo>
                  <a:cubicBezTo>
                    <a:pt x="38" y="196"/>
                    <a:pt x="38" y="194"/>
                    <a:pt x="38" y="193"/>
                  </a:cubicBezTo>
                  <a:cubicBezTo>
                    <a:pt x="38" y="187"/>
                    <a:pt x="38" y="178"/>
                    <a:pt x="38" y="173"/>
                  </a:cubicBezTo>
                  <a:cubicBezTo>
                    <a:pt x="38" y="173"/>
                    <a:pt x="37" y="171"/>
                    <a:pt x="37" y="171"/>
                  </a:cubicBezTo>
                  <a:cubicBezTo>
                    <a:pt x="34" y="173"/>
                    <a:pt x="32" y="175"/>
                    <a:pt x="29" y="175"/>
                  </a:cubicBezTo>
                  <a:cubicBezTo>
                    <a:pt x="26" y="175"/>
                    <a:pt x="22" y="174"/>
                    <a:pt x="19" y="172"/>
                  </a:cubicBezTo>
                  <a:cubicBezTo>
                    <a:pt x="16" y="170"/>
                    <a:pt x="16" y="166"/>
                    <a:pt x="14" y="161"/>
                  </a:cubicBezTo>
                  <a:cubicBezTo>
                    <a:pt x="14" y="158"/>
                    <a:pt x="16" y="153"/>
                    <a:pt x="17" y="149"/>
                  </a:cubicBezTo>
                  <a:cubicBezTo>
                    <a:pt x="19" y="140"/>
                    <a:pt x="21" y="135"/>
                    <a:pt x="24" y="126"/>
                  </a:cubicBezTo>
                  <a:cubicBezTo>
                    <a:pt x="26" y="121"/>
                    <a:pt x="28" y="115"/>
                    <a:pt x="31" y="110"/>
                  </a:cubicBezTo>
                  <a:cubicBezTo>
                    <a:pt x="32" y="107"/>
                    <a:pt x="33" y="106"/>
                    <a:pt x="34" y="103"/>
                  </a:cubicBezTo>
                  <a:cubicBezTo>
                    <a:pt x="34" y="101"/>
                    <a:pt x="35" y="100"/>
                    <a:pt x="36" y="98"/>
                  </a:cubicBezTo>
                  <a:cubicBezTo>
                    <a:pt x="36" y="97"/>
                    <a:pt x="38" y="96"/>
                    <a:pt x="37" y="94"/>
                  </a:cubicBezTo>
                  <a:cubicBezTo>
                    <a:pt x="37" y="94"/>
                    <a:pt x="37" y="93"/>
                    <a:pt x="36" y="94"/>
                  </a:cubicBezTo>
                  <a:cubicBezTo>
                    <a:pt x="35" y="94"/>
                    <a:pt x="31" y="96"/>
                    <a:pt x="30" y="97"/>
                  </a:cubicBezTo>
                  <a:cubicBezTo>
                    <a:pt x="28" y="99"/>
                    <a:pt x="25" y="100"/>
                    <a:pt x="22" y="102"/>
                  </a:cubicBezTo>
                  <a:cubicBezTo>
                    <a:pt x="20" y="103"/>
                    <a:pt x="18" y="103"/>
                    <a:pt x="16" y="104"/>
                  </a:cubicBezTo>
                  <a:cubicBezTo>
                    <a:pt x="13" y="105"/>
                    <a:pt x="10" y="107"/>
                    <a:pt x="7" y="109"/>
                  </a:cubicBezTo>
                  <a:cubicBezTo>
                    <a:pt x="6" y="110"/>
                    <a:pt x="0" y="110"/>
                    <a:pt x="0" y="108"/>
                  </a:cubicBezTo>
                  <a:cubicBezTo>
                    <a:pt x="0" y="107"/>
                    <a:pt x="2" y="107"/>
                    <a:pt x="2" y="106"/>
                  </a:cubicBezTo>
                  <a:cubicBezTo>
                    <a:pt x="3" y="105"/>
                    <a:pt x="5" y="104"/>
                    <a:pt x="6" y="102"/>
                  </a:cubicBezTo>
                  <a:cubicBezTo>
                    <a:pt x="6" y="101"/>
                    <a:pt x="11" y="97"/>
                    <a:pt x="12" y="96"/>
                  </a:cubicBezTo>
                  <a:cubicBezTo>
                    <a:pt x="17" y="92"/>
                    <a:pt x="19" y="90"/>
                    <a:pt x="22" y="88"/>
                  </a:cubicBezTo>
                  <a:cubicBezTo>
                    <a:pt x="25" y="86"/>
                    <a:pt x="29" y="84"/>
                    <a:pt x="30" y="83"/>
                  </a:cubicBezTo>
                  <a:cubicBezTo>
                    <a:pt x="33" y="81"/>
                    <a:pt x="37" y="80"/>
                    <a:pt x="39" y="77"/>
                  </a:cubicBezTo>
                  <a:cubicBezTo>
                    <a:pt x="41" y="76"/>
                    <a:pt x="43" y="77"/>
                    <a:pt x="44" y="76"/>
                  </a:cubicBezTo>
                  <a:cubicBezTo>
                    <a:pt x="45" y="75"/>
                    <a:pt x="46" y="62"/>
                    <a:pt x="46" y="60"/>
                  </a:cubicBezTo>
                  <a:cubicBezTo>
                    <a:pt x="47" y="57"/>
                    <a:pt x="47" y="53"/>
                    <a:pt x="49" y="52"/>
                  </a:cubicBezTo>
                  <a:close/>
                  <a:moveTo>
                    <a:pt x="88" y="46"/>
                  </a:moveTo>
                  <a:cubicBezTo>
                    <a:pt x="89" y="45"/>
                    <a:pt x="94" y="46"/>
                    <a:pt x="95" y="47"/>
                  </a:cubicBezTo>
                  <a:cubicBezTo>
                    <a:pt x="98" y="48"/>
                    <a:pt x="102" y="53"/>
                    <a:pt x="100" y="56"/>
                  </a:cubicBezTo>
                  <a:cubicBezTo>
                    <a:pt x="99" y="59"/>
                    <a:pt x="93" y="63"/>
                    <a:pt x="90" y="64"/>
                  </a:cubicBezTo>
                  <a:cubicBezTo>
                    <a:pt x="89" y="65"/>
                    <a:pt x="85" y="65"/>
                    <a:pt x="84" y="64"/>
                  </a:cubicBezTo>
                  <a:cubicBezTo>
                    <a:pt x="84" y="63"/>
                    <a:pt x="89" y="61"/>
                    <a:pt x="89" y="58"/>
                  </a:cubicBezTo>
                  <a:cubicBezTo>
                    <a:pt x="88" y="56"/>
                    <a:pt x="86" y="55"/>
                    <a:pt x="84" y="54"/>
                  </a:cubicBezTo>
                  <a:cubicBezTo>
                    <a:pt x="81" y="52"/>
                    <a:pt x="81" y="50"/>
                    <a:pt x="84" y="47"/>
                  </a:cubicBezTo>
                  <a:cubicBezTo>
                    <a:pt x="85" y="46"/>
                    <a:pt x="86" y="46"/>
                    <a:pt x="88" y="46"/>
                  </a:cubicBezTo>
                  <a:close/>
                  <a:moveTo>
                    <a:pt x="132" y="8"/>
                  </a:moveTo>
                  <a:cubicBezTo>
                    <a:pt x="132" y="13"/>
                    <a:pt x="129" y="29"/>
                    <a:pt x="129" y="31"/>
                  </a:cubicBezTo>
                  <a:cubicBezTo>
                    <a:pt x="128" y="40"/>
                    <a:pt x="127" y="48"/>
                    <a:pt x="126" y="56"/>
                  </a:cubicBezTo>
                  <a:cubicBezTo>
                    <a:pt x="126" y="62"/>
                    <a:pt x="125" y="67"/>
                    <a:pt x="124" y="72"/>
                  </a:cubicBezTo>
                  <a:cubicBezTo>
                    <a:pt x="124" y="76"/>
                    <a:pt x="123" y="80"/>
                    <a:pt x="126" y="78"/>
                  </a:cubicBezTo>
                  <a:cubicBezTo>
                    <a:pt x="126" y="78"/>
                    <a:pt x="126" y="77"/>
                    <a:pt x="127" y="76"/>
                  </a:cubicBezTo>
                  <a:cubicBezTo>
                    <a:pt x="129" y="72"/>
                    <a:pt x="132" y="66"/>
                    <a:pt x="133" y="65"/>
                  </a:cubicBezTo>
                  <a:cubicBezTo>
                    <a:pt x="138" y="53"/>
                    <a:pt x="141" y="48"/>
                    <a:pt x="141" y="33"/>
                  </a:cubicBezTo>
                  <a:cubicBezTo>
                    <a:pt x="141" y="31"/>
                    <a:pt x="141" y="28"/>
                    <a:pt x="141" y="26"/>
                  </a:cubicBezTo>
                  <a:cubicBezTo>
                    <a:pt x="140" y="22"/>
                    <a:pt x="140" y="19"/>
                    <a:pt x="138" y="15"/>
                  </a:cubicBezTo>
                  <a:cubicBezTo>
                    <a:pt x="137" y="12"/>
                    <a:pt x="137" y="9"/>
                    <a:pt x="135" y="6"/>
                  </a:cubicBezTo>
                  <a:cubicBezTo>
                    <a:pt x="134" y="5"/>
                    <a:pt x="132" y="7"/>
                    <a:pt x="132" y="8"/>
                  </a:cubicBezTo>
                  <a:close/>
                  <a:moveTo>
                    <a:pt x="68" y="2"/>
                  </a:moveTo>
                  <a:cubicBezTo>
                    <a:pt x="74" y="2"/>
                    <a:pt x="76" y="5"/>
                    <a:pt x="77" y="11"/>
                  </a:cubicBezTo>
                  <a:cubicBezTo>
                    <a:pt x="77" y="13"/>
                    <a:pt x="77" y="14"/>
                    <a:pt x="76" y="16"/>
                  </a:cubicBezTo>
                  <a:cubicBezTo>
                    <a:pt x="74" y="20"/>
                    <a:pt x="70" y="23"/>
                    <a:pt x="66" y="26"/>
                  </a:cubicBezTo>
                  <a:cubicBezTo>
                    <a:pt x="65" y="27"/>
                    <a:pt x="60" y="30"/>
                    <a:pt x="59" y="31"/>
                  </a:cubicBezTo>
                  <a:cubicBezTo>
                    <a:pt x="55" y="34"/>
                    <a:pt x="53" y="37"/>
                    <a:pt x="50" y="38"/>
                  </a:cubicBezTo>
                  <a:cubicBezTo>
                    <a:pt x="48" y="39"/>
                    <a:pt x="41" y="40"/>
                    <a:pt x="41" y="38"/>
                  </a:cubicBezTo>
                  <a:cubicBezTo>
                    <a:pt x="40" y="37"/>
                    <a:pt x="43" y="35"/>
                    <a:pt x="48" y="30"/>
                  </a:cubicBezTo>
                  <a:cubicBezTo>
                    <a:pt x="50" y="27"/>
                    <a:pt x="59" y="17"/>
                    <a:pt x="62" y="12"/>
                  </a:cubicBezTo>
                  <a:cubicBezTo>
                    <a:pt x="64" y="9"/>
                    <a:pt x="67" y="2"/>
                    <a:pt x="68" y="2"/>
                  </a:cubicBezTo>
                  <a:close/>
                  <a:moveTo>
                    <a:pt x="132" y="1"/>
                  </a:moveTo>
                  <a:cubicBezTo>
                    <a:pt x="129" y="3"/>
                    <a:pt x="127" y="6"/>
                    <a:pt x="126" y="8"/>
                  </a:cubicBezTo>
                  <a:cubicBezTo>
                    <a:pt x="125" y="10"/>
                    <a:pt x="124" y="14"/>
                    <a:pt x="124" y="16"/>
                  </a:cubicBezTo>
                  <a:cubicBezTo>
                    <a:pt x="124" y="20"/>
                    <a:pt x="123" y="24"/>
                    <a:pt x="123" y="26"/>
                  </a:cubicBezTo>
                  <a:cubicBezTo>
                    <a:pt x="123" y="32"/>
                    <a:pt x="122" y="35"/>
                    <a:pt x="122" y="40"/>
                  </a:cubicBezTo>
                  <a:cubicBezTo>
                    <a:pt x="121" y="43"/>
                    <a:pt x="121" y="49"/>
                    <a:pt x="120" y="51"/>
                  </a:cubicBezTo>
                  <a:cubicBezTo>
                    <a:pt x="118" y="61"/>
                    <a:pt x="118" y="66"/>
                    <a:pt x="117" y="74"/>
                  </a:cubicBezTo>
                  <a:cubicBezTo>
                    <a:pt x="117" y="75"/>
                    <a:pt x="116" y="83"/>
                    <a:pt x="116" y="84"/>
                  </a:cubicBezTo>
                  <a:cubicBezTo>
                    <a:pt x="115" y="87"/>
                    <a:pt x="115" y="88"/>
                    <a:pt x="114" y="91"/>
                  </a:cubicBezTo>
                  <a:cubicBezTo>
                    <a:pt x="113" y="94"/>
                    <a:pt x="112" y="96"/>
                    <a:pt x="110" y="98"/>
                  </a:cubicBezTo>
                  <a:cubicBezTo>
                    <a:pt x="110" y="99"/>
                    <a:pt x="109" y="100"/>
                    <a:pt x="108" y="101"/>
                  </a:cubicBezTo>
                  <a:cubicBezTo>
                    <a:pt x="104" y="108"/>
                    <a:pt x="98" y="115"/>
                    <a:pt x="93" y="121"/>
                  </a:cubicBezTo>
                  <a:cubicBezTo>
                    <a:pt x="90" y="124"/>
                    <a:pt x="88" y="127"/>
                    <a:pt x="86" y="129"/>
                  </a:cubicBezTo>
                  <a:cubicBezTo>
                    <a:pt x="85" y="129"/>
                    <a:pt x="85" y="129"/>
                    <a:pt x="84" y="128"/>
                  </a:cubicBezTo>
                  <a:cubicBezTo>
                    <a:pt x="82" y="127"/>
                    <a:pt x="86" y="119"/>
                    <a:pt x="86" y="118"/>
                  </a:cubicBezTo>
                  <a:cubicBezTo>
                    <a:pt x="87" y="115"/>
                    <a:pt x="88" y="113"/>
                    <a:pt x="89" y="111"/>
                  </a:cubicBezTo>
                  <a:cubicBezTo>
                    <a:pt x="91" y="108"/>
                    <a:pt x="91" y="108"/>
                    <a:pt x="92" y="105"/>
                  </a:cubicBezTo>
                  <a:cubicBezTo>
                    <a:pt x="93" y="104"/>
                    <a:pt x="94" y="103"/>
                    <a:pt x="95" y="102"/>
                  </a:cubicBezTo>
                  <a:cubicBezTo>
                    <a:pt x="98" y="97"/>
                    <a:pt x="103" y="96"/>
                    <a:pt x="105" y="89"/>
                  </a:cubicBezTo>
                  <a:cubicBezTo>
                    <a:pt x="105" y="87"/>
                    <a:pt x="104" y="86"/>
                    <a:pt x="104" y="85"/>
                  </a:cubicBezTo>
                  <a:cubicBezTo>
                    <a:pt x="102" y="83"/>
                    <a:pt x="102" y="81"/>
                    <a:pt x="99" y="79"/>
                  </a:cubicBezTo>
                  <a:cubicBezTo>
                    <a:pt x="97" y="78"/>
                    <a:pt x="84" y="76"/>
                    <a:pt x="82" y="77"/>
                  </a:cubicBezTo>
                  <a:cubicBezTo>
                    <a:pt x="80" y="77"/>
                    <a:pt x="77" y="80"/>
                    <a:pt x="78" y="82"/>
                  </a:cubicBezTo>
                  <a:cubicBezTo>
                    <a:pt x="79" y="88"/>
                    <a:pt x="81" y="89"/>
                    <a:pt x="85" y="93"/>
                  </a:cubicBezTo>
                  <a:cubicBezTo>
                    <a:pt x="86" y="94"/>
                    <a:pt x="89" y="95"/>
                    <a:pt x="88" y="97"/>
                  </a:cubicBezTo>
                  <a:cubicBezTo>
                    <a:pt x="87" y="103"/>
                    <a:pt x="82" y="111"/>
                    <a:pt x="79" y="116"/>
                  </a:cubicBezTo>
                  <a:cubicBezTo>
                    <a:pt x="78" y="119"/>
                    <a:pt x="76" y="121"/>
                    <a:pt x="74" y="124"/>
                  </a:cubicBezTo>
                  <a:cubicBezTo>
                    <a:pt x="73" y="126"/>
                    <a:pt x="73" y="127"/>
                    <a:pt x="72" y="129"/>
                  </a:cubicBezTo>
                  <a:cubicBezTo>
                    <a:pt x="71" y="132"/>
                    <a:pt x="71" y="135"/>
                    <a:pt x="70" y="138"/>
                  </a:cubicBezTo>
                  <a:cubicBezTo>
                    <a:pt x="70" y="142"/>
                    <a:pt x="75" y="146"/>
                    <a:pt x="77" y="147"/>
                  </a:cubicBezTo>
                  <a:cubicBezTo>
                    <a:pt x="80" y="149"/>
                    <a:pt x="86" y="149"/>
                    <a:pt x="88" y="146"/>
                  </a:cubicBezTo>
                  <a:cubicBezTo>
                    <a:pt x="89" y="145"/>
                    <a:pt x="89" y="143"/>
                    <a:pt x="90" y="142"/>
                  </a:cubicBezTo>
                  <a:cubicBezTo>
                    <a:pt x="93" y="138"/>
                    <a:pt x="96" y="134"/>
                    <a:pt x="101" y="129"/>
                  </a:cubicBezTo>
                  <a:cubicBezTo>
                    <a:pt x="103" y="127"/>
                    <a:pt x="111" y="117"/>
                    <a:pt x="113" y="116"/>
                  </a:cubicBezTo>
                  <a:cubicBezTo>
                    <a:pt x="114" y="116"/>
                    <a:pt x="114" y="116"/>
                    <a:pt x="114" y="117"/>
                  </a:cubicBezTo>
                  <a:cubicBezTo>
                    <a:pt x="114" y="119"/>
                    <a:pt x="114" y="121"/>
                    <a:pt x="114" y="124"/>
                  </a:cubicBezTo>
                  <a:cubicBezTo>
                    <a:pt x="113" y="140"/>
                    <a:pt x="114" y="153"/>
                    <a:pt x="114" y="167"/>
                  </a:cubicBezTo>
                  <a:cubicBezTo>
                    <a:pt x="114" y="177"/>
                    <a:pt x="114" y="185"/>
                    <a:pt x="113" y="194"/>
                  </a:cubicBezTo>
                  <a:cubicBezTo>
                    <a:pt x="113" y="202"/>
                    <a:pt x="113" y="206"/>
                    <a:pt x="113" y="211"/>
                  </a:cubicBezTo>
                  <a:cubicBezTo>
                    <a:pt x="113" y="213"/>
                    <a:pt x="114" y="222"/>
                    <a:pt x="114" y="223"/>
                  </a:cubicBezTo>
                  <a:cubicBezTo>
                    <a:pt x="114" y="228"/>
                    <a:pt x="114" y="233"/>
                    <a:pt x="115" y="238"/>
                  </a:cubicBezTo>
                  <a:cubicBezTo>
                    <a:pt x="115" y="241"/>
                    <a:pt x="115" y="247"/>
                    <a:pt x="115" y="249"/>
                  </a:cubicBezTo>
                  <a:cubicBezTo>
                    <a:pt x="115" y="251"/>
                    <a:pt x="118" y="251"/>
                    <a:pt x="118" y="248"/>
                  </a:cubicBezTo>
                  <a:cubicBezTo>
                    <a:pt x="119" y="241"/>
                    <a:pt x="120" y="233"/>
                    <a:pt x="121" y="227"/>
                  </a:cubicBezTo>
                  <a:cubicBezTo>
                    <a:pt x="121" y="221"/>
                    <a:pt x="120" y="213"/>
                    <a:pt x="121" y="207"/>
                  </a:cubicBezTo>
                  <a:cubicBezTo>
                    <a:pt x="122" y="200"/>
                    <a:pt x="122" y="200"/>
                    <a:pt x="122" y="197"/>
                  </a:cubicBezTo>
                  <a:cubicBezTo>
                    <a:pt x="123" y="194"/>
                    <a:pt x="124" y="191"/>
                    <a:pt x="124" y="189"/>
                  </a:cubicBezTo>
                  <a:cubicBezTo>
                    <a:pt x="126" y="178"/>
                    <a:pt x="126" y="148"/>
                    <a:pt x="125" y="135"/>
                  </a:cubicBezTo>
                  <a:cubicBezTo>
                    <a:pt x="125" y="127"/>
                    <a:pt x="125" y="120"/>
                    <a:pt x="125" y="110"/>
                  </a:cubicBezTo>
                  <a:cubicBezTo>
                    <a:pt x="125" y="107"/>
                    <a:pt x="126" y="102"/>
                    <a:pt x="127" y="99"/>
                  </a:cubicBezTo>
                  <a:cubicBezTo>
                    <a:pt x="129" y="95"/>
                    <a:pt x="132" y="93"/>
                    <a:pt x="134" y="87"/>
                  </a:cubicBezTo>
                  <a:cubicBezTo>
                    <a:pt x="135" y="85"/>
                    <a:pt x="136" y="83"/>
                    <a:pt x="137" y="81"/>
                  </a:cubicBezTo>
                  <a:cubicBezTo>
                    <a:pt x="140" y="76"/>
                    <a:pt x="143" y="72"/>
                    <a:pt x="145" y="66"/>
                  </a:cubicBezTo>
                  <a:cubicBezTo>
                    <a:pt x="145" y="64"/>
                    <a:pt x="147" y="59"/>
                    <a:pt x="147" y="56"/>
                  </a:cubicBezTo>
                  <a:cubicBezTo>
                    <a:pt x="148" y="54"/>
                    <a:pt x="149" y="52"/>
                    <a:pt x="149" y="49"/>
                  </a:cubicBezTo>
                  <a:cubicBezTo>
                    <a:pt x="150" y="47"/>
                    <a:pt x="150" y="44"/>
                    <a:pt x="149" y="41"/>
                  </a:cubicBezTo>
                  <a:cubicBezTo>
                    <a:pt x="149" y="39"/>
                    <a:pt x="149" y="36"/>
                    <a:pt x="149" y="34"/>
                  </a:cubicBezTo>
                  <a:cubicBezTo>
                    <a:pt x="148" y="27"/>
                    <a:pt x="147" y="26"/>
                    <a:pt x="145" y="21"/>
                  </a:cubicBezTo>
                  <a:cubicBezTo>
                    <a:pt x="144" y="19"/>
                    <a:pt x="143" y="17"/>
                    <a:pt x="142" y="15"/>
                  </a:cubicBezTo>
                  <a:cubicBezTo>
                    <a:pt x="140" y="9"/>
                    <a:pt x="137" y="0"/>
                    <a:pt x="132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DE09157A-BEDC-4B57-B29A-98A8B856B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7626" y="5335588"/>
              <a:ext cx="828675" cy="712788"/>
            </a:xfrm>
            <a:custGeom>
              <a:avLst/>
              <a:gdLst>
                <a:gd name="T0" fmla="*/ 133 w 201"/>
                <a:gd name="T1" fmla="*/ 87 h 173"/>
                <a:gd name="T2" fmla="*/ 130 w 201"/>
                <a:gd name="T3" fmla="*/ 102 h 173"/>
                <a:gd name="T4" fmla="*/ 149 w 201"/>
                <a:gd name="T5" fmla="*/ 95 h 173"/>
                <a:gd name="T6" fmla="*/ 66 w 201"/>
                <a:gd name="T7" fmla="*/ 21 h 173"/>
                <a:gd name="T8" fmla="*/ 63 w 201"/>
                <a:gd name="T9" fmla="*/ 43 h 173"/>
                <a:gd name="T10" fmla="*/ 72 w 201"/>
                <a:gd name="T11" fmla="*/ 27 h 173"/>
                <a:gd name="T12" fmla="*/ 72 w 201"/>
                <a:gd name="T13" fmla="*/ 7 h 173"/>
                <a:gd name="T14" fmla="*/ 90 w 201"/>
                <a:gd name="T15" fmla="*/ 32 h 173"/>
                <a:gd name="T16" fmla="*/ 70 w 201"/>
                <a:gd name="T17" fmla="*/ 55 h 173"/>
                <a:gd name="T18" fmla="*/ 57 w 201"/>
                <a:gd name="T19" fmla="*/ 69 h 173"/>
                <a:gd name="T20" fmla="*/ 63 w 201"/>
                <a:gd name="T21" fmla="*/ 86 h 173"/>
                <a:gd name="T22" fmla="*/ 91 w 201"/>
                <a:gd name="T23" fmla="*/ 66 h 173"/>
                <a:gd name="T24" fmla="*/ 113 w 201"/>
                <a:gd name="T25" fmla="*/ 49 h 173"/>
                <a:gd name="T26" fmla="*/ 117 w 201"/>
                <a:gd name="T27" fmla="*/ 4 h 173"/>
                <a:gd name="T28" fmla="*/ 128 w 201"/>
                <a:gd name="T29" fmla="*/ 8 h 173"/>
                <a:gd name="T30" fmla="*/ 130 w 201"/>
                <a:gd name="T31" fmla="*/ 27 h 173"/>
                <a:gd name="T32" fmla="*/ 145 w 201"/>
                <a:gd name="T33" fmla="*/ 25 h 173"/>
                <a:gd name="T34" fmla="*/ 142 w 201"/>
                <a:gd name="T35" fmla="*/ 44 h 173"/>
                <a:gd name="T36" fmla="*/ 123 w 201"/>
                <a:gd name="T37" fmla="*/ 61 h 173"/>
                <a:gd name="T38" fmla="*/ 107 w 201"/>
                <a:gd name="T39" fmla="*/ 92 h 173"/>
                <a:gd name="T40" fmla="*/ 130 w 201"/>
                <a:gd name="T41" fmla="*/ 81 h 173"/>
                <a:gd name="T42" fmla="*/ 156 w 201"/>
                <a:gd name="T43" fmla="*/ 75 h 173"/>
                <a:gd name="T44" fmla="*/ 150 w 201"/>
                <a:gd name="T45" fmla="*/ 113 h 173"/>
                <a:gd name="T46" fmla="*/ 186 w 201"/>
                <a:gd name="T47" fmla="*/ 140 h 173"/>
                <a:gd name="T48" fmla="*/ 199 w 201"/>
                <a:gd name="T49" fmla="*/ 164 h 173"/>
                <a:gd name="T50" fmla="*/ 175 w 201"/>
                <a:gd name="T51" fmla="*/ 154 h 173"/>
                <a:gd name="T52" fmla="*/ 143 w 201"/>
                <a:gd name="T53" fmla="*/ 122 h 173"/>
                <a:gd name="T54" fmla="*/ 120 w 201"/>
                <a:gd name="T55" fmla="*/ 144 h 173"/>
                <a:gd name="T56" fmla="*/ 84 w 201"/>
                <a:gd name="T57" fmla="*/ 131 h 173"/>
                <a:gd name="T58" fmla="*/ 93 w 201"/>
                <a:gd name="T59" fmla="*/ 130 h 173"/>
                <a:gd name="T60" fmla="*/ 134 w 201"/>
                <a:gd name="T61" fmla="*/ 116 h 173"/>
                <a:gd name="T62" fmla="*/ 100 w 201"/>
                <a:gd name="T63" fmla="*/ 92 h 173"/>
                <a:gd name="T64" fmla="*/ 106 w 201"/>
                <a:gd name="T65" fmla="*/ 71 h 173"/>
                <a:gd name="T66" fmla="*/ 78 w 201"/>
                <a:gd name="T67" fmla="*/ 88 h 173"/>
                <a:gd name="T68" fmla="*/ 51 w 201"/>
                <a:gd name="T69" fmla="*/ 108 h 173"/>
                <a:gd name="T70" fmla="*/ 47 w 201"/>
                <a:gd name="T71" fmla="*/ 159 h 173"/>
                <a:gd name="T72" fmla="*/ 34 w 201"/>
                <a:gd name="T73" fmla="*/ 172 h 173"/>
                <a:gd name="T74" fmla="*/ 22 w 201"/>
                <a:gd name="T75" fmla="*/ 144 h 173"/>
                <a:gd name="T76" fmla="*/ 35 w 201"/>
                <a:gd name="T77" fmla="*/ 140 h 173"/>
                <a:gd name="T78" fmla="*/ 35 w 201"/>
                <a:gd name="T79" fmla="*/ 119 h 173"/>
                <a:gd name="T80" fmla="*/ 14 w 201"/>
                <a:gd name="T81" fmla="*/ 137 h 173"/>
                <a:gd name="T82" fmla="*/ 1 w 201"/>
                <a:gd name="T83" fmla="*/ 135 h 173"/>
                <a:gd name="T84" fmla="*/ 27 w 201"/>
                <a:gd name="T85" fmla="*/ 110 h 173"/>
                <a:gd name="T86" fmla="*/ 47 w 201"/>
                <a:gd name="T87" fmla="*/ 78 h 173"/>
                <a:gd name="T88" fmla="*/ 31 w 201"/>
                <a:gd name="T89" fmla="*/ 79 h 173"/>
                <a:gd name="T90" fmla="*/ 32 w 201"/>
                <a:gd name="T91" fmla="*/ 63 h 173"/>
                <a:gd name="T92" fmla="*/ 51 w 201"/>
                <a:gd name="T93" fmla="*/ 49 h 173"/>
                <a:gd name="T94" fmla="*/ 57 w 201"/>
                <a:gd name="T95" fmla="*/ 2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1" h="173">
                  <a:moveTo>
                    <a:pt x="148" y="84"/>
                  </a:moveTo>
                  <a:cubicBezTo>
                    <a:pt x="145" y="83"/>
                    <a:pt x="141" y="85"/>
                    <a:pt x="138" y="86"/>
                  </a:cubicBezTo>
                  <a:cubicBezTo>
                    <a:pt x="136" y="86"/>
                    <a:pt x="135" y="87"/>
                    <a:pt x="133" y="87"/>
                  </a:cubicBezTo>
                  <a:cubicBezTo>
                    <a:pt x="131" y="88"/>
                    <a:pt x="130" y="90"/>
                    <a:pt x="128" y="91"/>
                  </a:cubicBezTo>
                  <a:cubicBezTo>
                    <a:pt x="126" y="91"/>
                    <a:pt x="122" y="94"/>
                    <a:pt x="121" y="96"/>
                  </a:cubicBezTo>
                  <a:cubicBezTo>
                    <a:pt x="121" y="100"/>
                    <a:pt x="127" y="100"/>
                    <a:pt x="130" y="102"/>
                  </a:cubicBezTo>
                  <a:cubicBezTo>
                    <a:pt x="135" y="104"/>
                    <a:pt x="138" y="108"/>
                    <a:pt x="141" y="107"/>
                  </a:cubicBezTo>
                  <a:cubicBezTo>
                    <a:pt x="143" y="107"/>
                    <a:pt x="144" y="106"/>
                    <a:pt x="146" y="102"/>
                  </a:cubicBezTo>
                  <a:cubicBezTo>
                    <a:pt x="147" y="100"/>
                    <a:pt x="149" y="97"/>
                    <a:pt x="149" y="95"/>
                  </a:cubicBezTo>
                  <a:cubicBezTo>
                    <a:pt x="150" y="92"/>
                    <a:pt x="152" y="84"/>
                    <a:pt x="148" y="84"/>
                  </a:cubicBezTo>
                  <a:close/>
                  <a:moveTo>
                    <a:pt x="67" y="18"/>
                  </a:moveTo>
                  <a:cubicBezTo>
                    <a:pt x="67" y="18"/>
                    <a:pt x="66" y="21"/>
                    <a:pt x="66" y="21"/>
                  </a:cubicBezTo>
                  <a:cubicBezTo>
                    <a:pt x="64" y="25"/>
                    <a:pt x="64" y="29"/>
                    <a:pt x="63" y="33"/>
                  </a:cubicBezTo>
                  <a:cubicBezTo>
                    <a:pt x="62" y="37"/>
                    <a:pt x="61" y="38"/>
                    <a:pt x="61" y="41"/>
                  </a:cubicBezTo>
                  <a:cubicBezTo>
                    <a:pt x="62" y="41"/>
                    <a:pt x="61" y="44"/>
                    <a:pt x="63" y="43"/>
                  </a:cubicBezTo>
                  <a:cubicBezTo>
                    <a:pt x="67" y="42"/>
                    <a:pt x="68" y="41"/>
                    <a:pt x="70" y="38"/>
                  </a:cubicBezTo>
                  <a:cubicBezTo>
                    <a:pt x="71" y="37"/>
                    <a:pt x="75" y="34"/>
                    <a:pt x="74" y="32"/>
                  </a:cubicBezTo>
                  <a:cubicBezTo>
                    <a:pt x="74" y="30"/>
                    <a:pt x="73" y="29"/>
                    <a:pt x="72" y="27"/>
                  </a:cubicBezTo>
                  <a:cubicBezTo>
                    <a:pt x="70" y="24"/>
                    <a:pt x="71" y="19"/>
                    <a:pt x="67" y="18"/>
                  </a:cubicBezTo>
                  <a:close/>
                  <a:moveTo>
                    <a:pt x="66" y="1"/>
                  </a:moveTo>
                  <a:cubicBezTo>
                    <a:pt x="69" y="0"/>
                    <a:pt x="71" y="3"/>
                    <a:pt x="72" y="7"/>
                  </a:cubicBezTo>
                  <a:cubicBezTo>
                    <a:pt x="72" y="8"/>
                    <a:pt x="74" y="12"/>
                    <a:pt x="74" y="13"/>
                  </a:cubicBezTo>
                  <a:cubicBezTo>
                    <a:pt x="75" y="16"/>
                    <a:pt x="77" y="19"/>
                    <a:pt x="79" y="21"/>
                  </a:cubicBezTo>
                  <a:cubicBezTo>
                    <a:pt x="82" y="26"/>
                    <a:pt x="89" y="25"/>
                    <a:pt x="90" y="32"/>
                  </a:cubicBezTo>
                  <a:cubicBezTo>
                    <a:pt x="91" y="37"/>
                    <a:pt x="87" y="36"/>
                    <a:pt x="85" y="38"/>
                  </a:cubicBezTo>
                  <a:cubicBezTo>
                    <a:pt x="83" y="39"/>
                    <a:pt x="79" y="45"/>
                    <a:pt x="77" y="47"/>
                  </a:cubicBezTo>
                  <a:cubicBezTo>
                    <a:pt x="75" y="50"/>
                    <a:pt x="72" y="52"/>
                    <a:pt x="70" y="55"/>
                  </a:cubicBezTo>
                  <a:cubicBezTo>
                    <a:pt x="68" y="57"/>
                    <a:pt x="66" y="59"/>
                    <a:pt x="64" y="60"/>
                  </a:cubicBezTo>
                  <a:cubicBezTo>
                    <a:pt x="62" y="62"/>
                    <a:pt x="62" y="61"/>
                    <a:pt x="60" y="64"/>
                  </a:cubicBezTo>
                  <a:cubicBezTo>
                    <a:pt x="58" y="66"/>
                    <a:pt x="57" y="67"/>
                    <a:pt x="57" y="69"/>
                  </a:cubicBezTo>
                  <a:cubicBezTo>
                    <a:pt x="56" y="75"/>
                    <a:pt x="55" y="79"/>
                    <a:pt x="53" y="83"/>
                  </a:cubicBezTo>
                  <a:cubicBezTo>
                    <a:pt x="53" y="84"/>
                    <a:pt x="51" y="92"/>
                    <a:pt x="52" y="92"/>
                  </a:cubicBezTo>
                  <a:cubicBezTo>
                    <a:pt x="56" y="92"/>
                    <a:pt x="60" y="88"/>
                    <a:pt x="63" y="86"/>
                  </a:cubicBezTo>
                  <a:cubicBezTo>
                    <a:pt x="68" y="83"/>
                    <a:pt x="72" y="80"/>
                    <a:pt x="77" y="77"/>
                  </a:cubicBezTo>
                  <a:cubicBezTo>
                    <a:pt x="80" y="74"/>
                    <a:pt x="82" y="72"/>
                    <a:pt x="86" y="70"/>
                  </a:cubicBezTo>
                  <a:cubicBezTo>
                    <a:pt x="87" y="69"/>
                    <a:pt x="90" y="67"/>
                    <a:pt x="91" y="66"/>
                  </a:cubicBezTo>
                  <a:cubicBezTo>
                    <a:pt x="93" y="65"/>
                    <a:pt x="96" y="62"/>
                    <a:pt x="97" y="61"/>
                  </a:cubicBezTo>
                  <a:cubicBezTo>
                    <a:pt x="100" y="59"/>
                    <a:pt x="104" y="58"/>
                    <a:pt x="107" y="55"/>
                  </a:cubicBezTo>
                  <a:cubicBezTo>
                    <a:pt x="108" y="53"/>
                    <a:pt x="112" y="50"/>
                    <a:pt x="113" y="49"/>
                  </a:cubicBezTo>
                  <a:cubicBezTo>
                    <a:pt x="116" y="39"/>
                    <a:pt x="116" y="28"/>
                    <a:pt x="117" y="19"/>
                  </a:cubicBezTo>
                  <a:cubicBezTo>
                    <a:pt x="117" y="17"/>
                    <a:pt x="117" y="14"/>
                    <a:pt x="117" y="12"/>
                  </a:cubicBezTo>
                  <a:cubicBezTo>
                    <a:pt x="116" y="9"/>
                    <a:pt x="116" y="7"/>
                    <a:pt x="117" y="4"/>
                  </a:cubicBezTo>
                  <a:cubicBezTo>
                    <a:pt x="117" y="3"/>
                    <a:pt x="118" y="3"/>
                    <a:pt x="118" y="2"/>
                  </a:cubicBezTo>
                  <a:cubicBezTo>
                    <a:pt x="119" y="2"/>
                    <a:pt x="119" y="1"/>
                    <a:pt x="120" y="1"/>
                  </a:cubicBezTo>
                  <a:cubicBezTo>
                    <a:pt x="124" y="1"/>
                    <a:pt x="127" y="6"/>
                    <a:pt x="128" y="8"/>
                  </a:cubicBezTo>
                  <a:cubicBezTo>
                    <a:pt x="129" y="10"/>
                    <a:pt x="134" y="14"/>
                    <a:pt x="132" y="17"/>
                  </a:cubicBezTo>
                  <a:cubicBezTo>
                    <a:pt x="132" y="19"/>
                    <a:pt x="131" y="21"/>
                    <a:pt x="131" y="22"/>
                  </a:cubicBezTo>
                  <a:cubicBezTo>
                    <a:pt x="130" y="24"/>
                    <a:pt x="130" y="25"/>
                    <a:pt x="130" y="27"/>
                  </a:cubicBezTo>
                  <a:cubicBezTo>
                    <a:pt x="129" y="31"/>
                    <a:pt x="128" y="38"/>
                    <a:pt x="132" y="37"/>
                  </a:cubicBezTo>
                  <a:cubicBezTo>
                    <a:pt x="134" y="37"/>
                    <a:pt x="137" y="33"/>
                    <a:pt x="139" y="32"/>
                  </a:cubicBezTo>
                  <a:cubicBezTo>
                    <a:pt x="141" y="29"/>
                    <a:pt x="143" y="28"/>
                    <a:pt x="145" y="25"/>
                  </a:cubicBezTo>
                  <a:cubicBezTo>
                    <a:pt x="146" y="24"/>
                    <a:pt x="146" y="19"/>
                    <a:pt x="148" y="20"/>
                  </a:cubicBezTo>
                  <a:cubicBezTo>
                    <a:pt x="154" y="22"/>
                    <a:pt x="148" y="30"/>
                    <a:pt x="147" y="33"/>
                  </a:cubicBezTo>
                  <a:cubicBezTo>
                    <a:pt x="145" y="37"/>
                    <a:pt x="144" y="40"/>
                    <a:pt x="142" y="44"/>
                  </a:cubicBezTo>
                  <a:cubicBezTo>
                    <a:pt x="140" y="46"/>
                    <a:pt x="136" y="49"/>
                    <a:pt x="134" y="51"/>
                  </a:cubicBezTo>
                  <a:cubicBezTo>
                    <a:pt x="131" y="53"/>
                    <a:pt x="131" y="52"/>
                    <a:pt x="128" y="56"/>
                  </a:cubicBezTo>
                  <a:cubicBezTo>
                    <a:pt x="126" y="57"/>
                    <a:pt x="124" y="59"/>
                    <a:pt x="123" y="61"/>
                  </a:cubicBezTo>
                  <a:cubicBezTo>
                    <a:pt x="122" y="64"/>
                    <a:pt x="121" y="67"/>
                    <a:pt x="120" y="69"/>
                  </a:cubicBezTo>
                  <a:cubicBezTo>
                    <a:pt x="118" y="72"/>
                    <a:pt x="117" y="74"/>
                    <a:pt x="116" y="76"/>
                  </a:cubicBezTo>
                  <a:cubicBezTo>
                    <a:pt x="114" y="79"/>
                    <a:pt x="105" y="90"/>
                    <a:pt x="107" y="92"/>
                  </a:cubicBezTo>
                  <a:cubicBezTo>
                    <a:pt x="108" y="93"/>
                    <a:pt x="110" y="94"/>
                    <a:pt x="112" y="93"/>
                  </a:cubicBezTo>
                  <a:cubicBezTo>
                    <a:pt x="115" y="92"/>
                    <a:pt x="119" y="88"/>
                    <a:pt x="122" y="86"/>
                  </a:cubicBezTo>
                  <a:cubicBezTo>
                    <a:pt x="124" y="84"/>
                    <a:pt x="127" y="82"/>
                    <a:pt x="130" y="81"/>
                  </a:cubicBezTo>
                  <a:cubicBezTo>
                    <a:pt x="133" y="79"/>
                    <a:pt x="137" y="77"/>
                    <a:pt x="141" y="76"/>
                  </a:cubicBezTo>
                  <a:cubicBezTo>
                    <a:pt x="145" y="75"/>
                    <a:pt x="149" y="74"/>
                    <a:pt x="151" y="73"/>
                  </a:cubicBezTo>
                  <a:cubicBezTo>
                    <a:pt x="153" y="73"/>
                    <a:pt x="154" y="75"/>
                    <a:pt x="156" y="75"/>
                  </a:cubicBezTo>
                  <a:cubicBezTo>
                    <a:pt x="158" y="77"/>
                    <a:pt x="159" y="78"/>
                    <a:pt x="160" y="80"/>
                  </a:cubicBezTo>
                  <a:cubicBezTo>
                    <a:pt x="165" y="87"/>
                    <a:pt x="157" y="100"/>
                    <a:pt x="154" y="105"/>
                  </a:cubicBezTo>
                  <a:cubicBezTo>
                    <a:pt x="153" y="106"/>
                    <a:pt x="148" y="112"/>
                    <a:pt x="150" y="113"/>
                  </a:cubicBezTo>
                  <a:cubicBezTo>
                    <a:pt x="153" y="117"/>
                    <a:pt x="163" y="124"/>
                    <a:pt x="168" y="128"/>
                  </a:cubicBezTo>
                  <a:cubicBezTo>
                    <a:pt x="172" y="131"/>
                    <a:pt x="177" y="135"/>
                    <a:pt x="181" y="137"/>
                  </a:cubicBezTo>
                  <a:cubicBezTo>
                    <a:pt x="183" y="138"/>
                    <a:pt x="184" y="139"/>
                    <a:pt x="186" y="140"/>
                  </a:cubicBezTo>
                  <a:cubicBezTo>
                    <a:pt x="189" y="143"/>
                    <a:pt x="190" y="143"/>
                    <a:pt x="193" y="146"/>
                  </a:cubicBezTo>
                  <a:cubicBezTo>
                    <a:pt x="195" y="150"/>
                    <a:pt x="197" y="154"/>
                    <a:pt x="199" y="159"/>
                  </a:cubicBezTo>
                  <a:cubicBezTo>
                    <a:pt x="199" y="160"/>
                    <a:pt x="201" y="163"/>
                    <a:pt x="199" y="164"/>
                  </a:cubicBezTo>
                  <a:cubicBezTo>
                    <a:pt x="198" y="166"/>
                    <a:pt x="192" y="170"/>
                    <a:pt x="189" y="168"/>
                  </a:cubicBezTo>
                  <a:cubicBezTo>
                    <a:pt x="186" y="166"/>
                    <a:pt x="185" y="165"/>
                    <a:pt x="183" y="163"/>
                  </a:cubicBezTo>
                  <a:cubicBezTo>
                    <a:pt x="180" y="160"/>
                    <a:pt x="178" y="157"/>
                    <a:pt x="175" y="154"/>
                  </a:cubicBezTo>
                  <a:cubicBezTo>
                    <a:pt x="174" y="153"/>
                    <a:pt x="170" y="147"/>
                    <a:pt x="168" y="145"/>
                  </a:cubicBezTo>
                  <a:cubicBezTo>
                    <a:pt x="163" y="140"/>
                    <a:pt x="158" y="135"/>
                    <a:pt x="153" y="130"/>
                  </a:cubicBezTo>
                  <a:cubicBezTo>
                    <a:pt x="150" y="128"/>
                    <a:pt x="146" y="122"/>
                    <a:pt x="143" y="122"/>
                  </a:cubicBezTo>
                  <a:cubicBezTo>
                    <a:pt x="141" y="123"/>
                    <a:pt x="138" y="126"/>
                    <a:pt x="136" y="128"/>
                  </a:cubicBezTo>
                  <a:cubicBezTo>
                    <a:pt x="133" y="131"/>
                    <a:pt x="129" y="135"/>
                    <a:pt x="126" y="138"/>
                  </a:cubicBezTo>
                  <a:cubicBezTo>
                    <a:pt x="124" y="140"/>
                    <a:pt x="122" y="142"/>
                    <a:pt x="120" y="144"/>
                  </a:cubicBezTo>
                  <a:cubicBezTo>
                    <a:pt x="115" y="148"/>
                    <a:pt x="108" y="153"/>
                    <a:pt x="101" y="155"/>
                  </a:cubicBezTo>
                  <a:cubicBezTo>
                    <a:pt x="97" y="156"/>
                    <a:pt x="95" y="151"/>
                    <a:pt x="93" y="149"/>
                  </a:cubicBezTo>
                  <a:cubicBezTo>
                    <a:pt x="89" y="143"/>
                    <a:pt x="87" y="138"/>
                    <a:pt x="84" y="131"/>
                  </a:cubicBezTo>
                  <a:cubicBezTo>
                    <a:pt x="83" y="127"/>
                    <a:pt x="82" y="119"/>
                    <a:pt x="83" y="118"/>
                  </a:cubicBezTo>
                  <a:cubicBezTo>
                    <a:pt x="85" y="117"/>
                    <a:pt x="86" y="120"/>
                    <a:pt x="87" y="121"/>
                  </a:cubicBezTo>
                  <a:cubicBezTo>
                    <a:pt x="90" y="124"/>
                    <a:pt x="91" y="126"/>
                    <a:pt x="93" y="130"/>
                  </a:cubicBezTo>
                  <a:cubicBezTo>
                    <a:pt x="95" y="132"/>
                    <a:pt x="97" y="135"/>
                    <a:pt x="100" y="137"/>
                  </a:cubicBezTo>
                  <a:cubicBezTo>
                    <a:pt x="111" y="144"/>
                    <a:pt x="122" y="131"/>
                    <a:pt x="127" y="125"/>
                  </a:cubicBezTo>
                  <a:cubicBezTo>
                    <a:pt x="128" y="123"/>
                    <a:pt x="135" y="118"/>
                    <a:pt x="134" y="116"/>
                  </a:cubicBezTo>
                  <a:cubicBezTo>
                    <a:pt x="133" y="113"/>
                    <a:pt x="118" y="105"/>
                    <a:pt x="111" y="104"/>
                  </a:cubicBezTo>
                  <a:cubicBezTo>
                    <a:pt x="105" y="104"/>
                    <a:pt x="94" y="105"/>
                    <a:pt x="95" y="100"/>
                  </a:cubicBezTo>
                  <a:cubicBezTo>
                    <a:pt x="95" y="97"/>
                    <a:pt x="98" y="94"/>
                    <a:pt x="100" y="92"/>
                  </a:cubicBezTo>
                  <a:cubicBezTo>
                    <a:pt x="102" y="89"/>
                    <a:pt x="104" y="84"/>
                    <a:pt x="105" y="80"/>
                  </a:cubicBezTo>
                  <a:cubicBezTo>
                    <a:pt x="106" y="78"/>
                    <a:pt x="108" y="75"/>
                    <a:pt x="107" y="72"/>
                  </a:cubicBezTo>
                  <a:cubicBezTo>
                    <a:pt x="107" y="72"/>
                    <a:pt x="106" y="71"/>
                    <a:pt x="106" y="71"/>
                  </a:cubicBezTo>
                  <a:cubicBezTo>
                    <a:pt x="104" y="71"/>
                    <a:pt x="104" y="71"/>
                    <a:pt x="102" y="72"/>
                  </a:cubicBezTo>
                  <a:cubicBezTo>
                    <a:pt x="98" y="75"/>
                    <a:pt x="94" y="77"/>
                    <a:pt x="90" y="80"/>
                  </a:cubicBezTo>
                  <a:cubicBezTo>
                    <a:pt x="86" y="83"/>
                    <a:pt x="81" y="86"/>
                    <a:pt x="78" y="88"/>
                  </a:cubicBezTo>
                  <a:cubicBezTo>
                    <a:pt x="73" y="91"/>
                    <a:pt x="69" y="93"/>
                    <a:pt x="65" y="96"/>
                  </a:cubicBezTo>
                  <a:cubicBezTo>
                    <a:pt x="63" y="97"/>
                    <a:pt x="62" y="99"/>
                    <a:pt x="59" y="101"/>
                  </a:cubicBezTo>
                  <a:cubicBezTo>
                    <a:pt x="56" y="103"/>
                    <a:pt x="56" y="104"/>
                    <a:pt x="51" y="108"/>
                  </a:cubicBezTo>
                  <a:cubicBezTo>
                    <a:pt x="50" y="108"/>
                    <a:pt x="48" y="117"/>
                    <a:pt x="48" y="119"/>
                  </a:cubicBezTo>
                  <a:cubicBezTo>
                    <a:pt x="47" y="128"/>
                    <a:pt x="47" y="138"/>
                    <a:pt x="47" y="147"/>
                  </a:cubicBezTo>
                  <a:cubicBezTo>
                    <a:pt x="47" y="149"/>
                    <a:pt x="47" y="157"/>
                    <a:pt x="47" y="159"/>
                  </a:cubicBezTo>
                  <a:cubicBezTo>
                    <a:pt x="47" y="160"/>
                    <a:pt x="46" y="167"/>
                    <a:pt x="45" y="169"/>
                  </a:cubicBezTo>
                  <a:cubicBezTo>
                    <a:pt x="44" y="170"/>
                    <a:pt x="41" y="172"/>
                    <a:pt x="40" y="172"/>
                  </a:cubicBezTo>
                  <a:cubicBezTo>
                    <a:pt x="38" y="173"/>
                    <a:pt x="36" y="173"/>
                    <a:pt x="34" y="172"/>
                  </a:cubicBezTo>
                  <a:cubicBezTo>
                    <a:pt x="32" y="171"/>
                    <a:pt x="31" y="169"/>
                    <a:pt x="30" y="167"/>
                  </a:cubicBezTo>
                  <a:cubicBezTo>
                    <a:pt x="28" y="163"/>
                    <a:pt x="27" y="159"/>
                    <a:pt x="26" y="154"/>
                  </a:cubicBezTo>
                  <a:cubicBezTo>
                    <a:pt x="26" y="153"/>
                    <a:pt x="24" y="146"/>
                    <a:pt x="22" y="144"/>
                  </a:cubicBezTo>
                  <a:cubicBezTo>
                    <a:pt x="21" y="143"/>
                    <a:pt x="21" y="139"/>
                    <a:pt x="23" y="139"/>
                  </a:cubicBezTo>
                  <a:cubicBezTo>
                    <a:pt x="23" y="139"/>
                    <a:pt x="32" y="148"/>
                    <a:pt x="34" y="146"/>
                  </a:cubicBezTo>
                  <a:cubicBezTo>
                    <a:pt x="35" y="145"/>
                    <a:pt x="35" y="142"/>
                    <a:pt x="35" y="140"/>
                  </a:cubicBezTo>
                  <a:cubicBezTo>
                    <a:pt x="37" y="135"/>
                    <a:pt x="37" y="130"/>
                    <a:pt x="37" y="125"/>
                  </a:cubicBezTo>
                  <a:cubicBezTo>
                    <a:pt x="38" y="123"/>
                    <a:pt x="38" y="119"/>
                    <a:pt x="37" y="118"/>
                  </a:cubicBezTo>
                  <a:cubicBezTo>
                    <a:pt x="36" y="118"/>
                    <a:pt x="36" y="119"/>
                    <a:pt x="35" y="119"/>
                  </a:cubicBezTo>
                  <a:cubicBezTo>
                    <a:pt x="33" y="120"/>
                    <a:pt x="32" y="123"/>
                    <a:pt x="30" y="125"/>
                  </a:cubicBezTo>
                  <a:cubicBezTo>
                    <a:pt x="28" y="126"/>
                    <a:pt x="26" y="128"/>
                    <a:pt x="25" y="130"/>
                  </a:cubicBezTo>
                  <a:cubicBezTo>
                    <a:pt x="21" y="133"/>
                    <a:pt x="18" y="134"/>
                    <a:pt x="14" y="137"/>
                  </a:cubicBezTo>
                  <a:cubicBezTo>
                    <a:pt x="13" y="138"/>
                    <a:pt x="7" y="140"/>
                    <a:pt x="6" y="140"/>
                  </a:cubicBezTo>
                  <a:cubicBezTo>
                    <a:pt x="5" y="139"/>
                    <a:pt x="3" y="139"/>
                    <a:pt x="3" y="138"/>
                  </a:cubicBezTo>
                  <a:cubicBezTo>
                    <a:pt x="2" y="137"/>
                    <a:pt x="2" y="136"/>
                    <a:pt x="1" y="135"/>
                  </a:cubicBezTo>
                  <a:cubicBezTo>
                    <a:pt x="0" y="132"/>
                    <a:pt x="2" y="129"/>
                    <a:pt x="4" y="127"/>
                  </a:cubicBezTo>
                  <a:cubicBezTo>
                    <a:pt x="6" y="125"/>
                    <a:pt x="8" y="122"/>
                    <a:pt x="10" y="121"/>
                  </a:cubicBezTo>
                  <a:cubicBezTo>
                    <a:pt x="17" y="117"/>
                    <a:pt x="21" y="115"/>
                    <a:pt x="27" y="110"/>
                  </a:cubicBezTo>
                  <a:cubicBezTo>
                    <a:pt x="30" y="108"/>
                    <a:pt x="31" y="107"/>
                    <a:pt x="33" y="105"/>
                  </a:cubicBezTo>
                  <a:cubicBezTo>
                    <a:pt x="36" y="104"/>
                    <a:pt x="41" y="99"/>
                    <a:pt x="42" y="96"/>
                  </a:cubicBezTo>
                  <a:cubicBezTo>
                    <a:pt x="44" y="94"/>
                    <a:pt x="46" y="81"/>
                    <a:pt x="47" y="78"/>
                  </a:cubicBezTo>
                  <a:cubicBezTo>
                    <a:pt x="47" y="76"/>
                    <a:pt x="48" y="73"/>
                    <a:pt x="46" y="72"/>
                  </a:cubicBezTo>
                  <a:cubicBezTo>
                    <a:pt x="46" y="71"/>
                    <a:pt x="45" y="73"/>
                    <a:pt x="43" y="73"/>
                  </a:cubicBezTo>
                  <a:cubicBezTo>
                    <a:pt x="41" y="75"/>
                    <a:pt x="33" y="79"/>
                    <a:pt x="31" y="79"/>
                  </a:cubicBezTo>
                  <a:cubicBezTo>
                    <a:pt x="26" y="80"/>
                    <a:pt x="21" y="84"/>
                    <a:pt x="16" y="79"/>
                  </a:cubicBezTo>
                  <a:cubicBezTo>
                    <a:pt x="13" y="74"/>
                    <a:pt x="18" y="70"/>
                    <a:pt x="21" y="68"/>
                  </a:cubicBezTo>
                  <a:cubicBezTo>
                    <a:pt x="24" y="66"/>
                    <a:pt x="28" y="65"/>
                    <a:pt x="32" y="63"/>
                  </a:cubicBezTo>
                  <a:cubicBezTo>
                    <a:pt x="34" y="62"/>
                    <a:pt x="37" y="61"/>
                    <a:pt x="39" y="60"/>
                  </a:cubicBezTo>
                  <a:cubicBezTo>
                    <a:pt x="42" y="57"/>
                    <a:pt x="46" y="56"/>
                    <a:pt x="48" y="52"/>
                  </a:cubicBezTo>
                  <a:cubicBezTo>
                    <a:pt x="49" y="52"/>
                    <a:pt x="50" y="50"/>
                    <a:pt x="51" y="49"/>
                  </a:cubicBezTo>
                  <a:cubicBezTo>
                    <a:pt x="52" y="48"/>
                    <a:pt x="52" y="46"/>
                    <a:pt x="52" y="46"/>
                  </a:cubicBezTo>
                  <a:cubicBezTo>
                    <a:pt x="53" y="42"/>
                    <a:pt x="53" y="40"/>
                    <a:pt x="54" y="36"/>
                  </a:cubicBezTo>
                  <a:cubicBezTo>
                    <a:pt x="56" y="30"/>
                    <a:pt x="57" y="27"/>
                    <a:pt x="57" y="23"/>
                  </a:cubicBezTo>
                  <a:cubicBezTo>
                    <a:pt x="58" y="17"/>
                    <a:pt x="60" y="17"/>
                    <a:pt x="62" y="12"/>
                  </a:cubicBezTo>
                  <a:cubicBezTo>
                    <a:pt x="63" y="7"/>
                    <a:pt x="61" y="2"/>
                    <a:pt x="66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573C6B3A-E30E-44DF-A486-C670A23E90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1588" y="5183188"/>
              <a:ext cx="688975" cy="950913"/>
            </a:xfrm>
            <a:custGeom>
              <a:avLst/>
              <a:gdLst>
                <a:gd name="T0" fmla="*/ 134 w 167"/>
                <a:gd name="T1" fmla="*/ 112 h 231"/>
                <a:gd name="T2" fmla="*/ 124 w 167"/>
                <a:gd name="T3" fmla="*/ 132 h 231"/>
                <a:gd name="T4" fmla="*/ 117 w 167"/>
                <a:gd name="T5" fmla="*/ 132 h 231"/>
                <a:gd name="T6" fmla="*/ 120 w 167"/>
                <a:gd name="T7" fmla="*/ 107 h 231"/>
                <a:gd name="T8" fmla="*/ 114 w 167"/>
                <a:gd name="T9" fmla="*/ 140 h 231"/>
                <a:gd name="T10" fmla="*/ 110 w 167"/>
                <a:gd name="T11" fmla="*/ 185 h 231"/>
                <a:gd name="T12" fmla="*/ 103 w 167"/>
                <a:gd name="T13" fmla="*/ 213 h 231"/>
                <a:gd name="T14" fmla="*/ 79 w 167"/>
                <a:gd name="T15" fmla="*/ 210 h 231"/>
                <a:gd name="T16" fmla="*/ 91 w 167"/>
                <a:gd name="T17" fmla="*/ 212 h 231"/>
                <a:gd name="T18" fmla="*/ 102 w 167"/>
                <a:gd name="T19" fmla="*/ 149 h 231"/>
                <a:gd name="T20" fmla="*/ 104 w 167"/>
                <a:gd name="T21" fmla="*/ 130 h 231"/>
                <a:gd name="T22" fmla="*/ 93 w 167"/>
                <a:gd name="T23" fmla="*/ 150 h 231"/>
                <a:gd name="T24" fmla="*/ 71 w 167"/>
                <a:gd name="T25" fmla="*/ 162 h 231"/>
                <a:gd name="T26" fmla="*/ 80 w 167"/>
                <a:gd name="T27" fmla="*/ 128 h 231"/>
                <a:gd name="T28" fmla="*/ 71 w 167"/>
                <a:gd name="T29" fmla="*/ 144 h 231"/>
                <a:gd name="T30" fmla="*/ 57 w 167"/>
                <a:gd name="T31" fmla="*/ 164 h 231"/>
                <a:gd name="T32" fmla="*/ 64 w 167"/>
                <a:gd name="T33" fmla="*/ 140 h 231"/>
                <a:gd name="T34" fmla="*/ 91 w 167"/>
                <a:gd name="T35" fmla="*/ 130 h 231"/>
                <a:gd name="T36" fmla="*/ 104 w 167"/>
                <a:gd name="T37" fmla="*/ 118 h 231"/>
                <a:gd name="T38" fmla="*/ 114 w 167"/>
                <a:gd name="T39" fmla="*/ 100 h 231"/>
                <a:gd name="T40" fmla="*/ 112 w 167"/>
                <a:gd name="T41" fmla="*/ 90 h 231"/>
                <a:gd name="T42" fmla="*/ 109 w 167"/>
                <a:gd name="T43" fmla="*/ 85 h 231"/>
                <a:gd name="T44" fmla="*/ 147 w 167"/>
                <a:gd name="T45" fmla="*/ 47 h 231"/>
                <a:gd name="T46" fmla="*/ 106 w 167"/>
                <a:gd name="T47" fmla="*/ 78 h 231"/>
                <a:gd name="T48" fmla="*/ 138 w 167"/>
                <a:gd name="T49" fmla="*/ 68 h 231"/>
                <a:gd name="T50" fmla="*/ 147 w 167"/>
                <a:gd name="T51" fmla="*/ 70 h 231"/>
                <a:gd name="T52" fmla="*/ 143 w 167"/>
                <a:gd name="T53" fmla="*/ 137 h 231"/>
                <a:gd name="T54" fmla="*/ 142 w 167"/>
                <a:gd name="T55" fmla="*/ 180 h 231"/>
                <a:gd name="T56" fmla="*/ 115 w 167"/>
                <a:gd name="T57" fmla="*/ 173 h 231"/>
                <a:gd name="T58" fmla="*/ 129 w 167"/>
                <a:gd name="T59" fmla="*/ 190 h 231"/>
                <a:gd name="T60" fmla="*/ 154 w 167"/>
                <a:gd name="T61" fmla="*/ 209 h 231"/>
                <a:gd name="T62" fmla="*/ 157 w 167"/>
                <a:gd name="T63" fmla="*/ 179 h 231"/>
                <a:gd name="T64" fmla="*/ 156 w 167"/>
                <a:gd name="T65" fmla="*/ 111 h 231"/>
                <a:gd name="T66" fmla="*/ 167 w 167"/>
                <a:gd name="T67" fmla="*/ 55 h 231"/>
                <a:gd name="T68" fmla="*/ 156 w 167"/>
                <a:gd name="T69" fmla="*/ 42 h 231"/>
                <a:gd name="T70" fmla="*/ 92 w 167"/>
                <a:gd name="T71" fmla="*/ 56 h 231"/>
                <a:gd name="T72" fmla="*/ 96 w 167"/>
                <a:gd name="T73" fmla="*/ 60 h 231"/>
                <a:gd name="T74" fmla="*/ 97 w 167"/>
                <a:gd name="T75" fmla="*/ 39 h 231"/>
                <a:gd name="T76" fmla="*/ 85 w 167"/>
                <a:gd name="T77" fmla="*/ 17 h 231"/>
                <a:gd name="T78" fmla="*/ 71 w 167"/>
                <a:gd name="T79" fmla="*/ 70 h 231"/>
                <a:gd name="T80" fmla="*/ 50 w 167"/>
                <a:gd name="T81" fmla="*/ 90 h 231"/>
                <a:gd name="T82" fmla="*/ 31 w 167"/>
                <a:gd name="T83" fmla="*/ 137 h 231"/>
                <a:gd name="T84" fmla="*/ 19 w 167"/>
                <a:gd name="T85" fmla="*/ 163 h 231"/>
                <a:gd name="T86" fmla="*/ 10 w 167"/>
                <a:gd name="T87" fmla="*/ 121 h 231"/>
                <a:gd name="T88" fmla="*/ 5 w 167"/>
                <a:gd name="T89" fmla="*/ 147 h 231"/>
                <a:gd name="T90" fmla="*/ 3 w 167"/>
                <a:gd name="T91" fmla="*/ 183 h 231"/>
                <a:gd name="T92" fmla="*/ 1 w 167"/>
                <a:gd name="T93" fmla="*/ 207 h 231"/>
                <a:gd name="T94" fmla="*/ 9 w 167"/>
                <a:gd name="T95" fmla="*/ 219 h 231"/>
                <a:gd name="T96" fmla="*/ 23 w 167"/>
                <a:gd name="T97" fmla="*/ 199 h 231"/>
                <a:gd name="T98" fmla="*/ 29 w 167"/>
                <a:gd name="T99" fmla="*/ 180 h 231"/>
                <a:gd name="T100" fmla="*/ 37 w 167"/>
                <a:gd name="T101" fmla="*/ 148 h 231"/>
                <a:gd name="T102" fmla="*/ 45 w 167"/>
                <a:gd name="T103" fmla="*/ 112 h 231"/>
                <a:gd name="T104" fmla="*/ 67 w 167"/>
                <a:gd name="T105" fmla="*/ 106 h 231"/>
                <a:gd name="T106" fmla="*/ 66 w 167"/>
                <a:gd name="T107" fmla="*/ 118 h 231"/>
                <a:gd name="T108" fmla="*/ 82 w 167"/>
                <a:gd name="T109" fmla="*/ 90 h 231"/>
                <a:gd name="T110" fmla="*/ 98 w 167"/>
                <a:gd name="T111" fmla="*/ 78 h 231"/>
                <a:gd name="T112" fmla="*/ 118 w 167"/>
                <a:gd name="T113" fmla="*/ 51 h 231"/>
                <a:gd name="T114" fmla="*/ 103 w 167"/>
                <a:gd name="T115" fmla="*/ 39 h 231"/>
                <a:gd name="T116" fmla="*/ 86 w 167"/>
                <a:gd name="T117" fmla="*/ 17 h 231"/>
                <a:gd name="T118" fmla="*/ 38 w 167"/>
                <a:gd name="T119" fmla="*/ 12 h 231"/>
                <a:gd name="T120" fmla="*/ 26 w 167"/>
                <a:gd name="T121" fmla="*/ 62 h 231"/>
                <a:gd name="T122" fmla="*/ 33 w 167"/>
                <a:gd name="T123" fmla="*/ 45 h 231"/>
                <a:gd name="T124" fmla="*/ 25 w 167"/>
                <a:gd name="T125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7" h="231">
                  <a:moveTo>
                    <a:pt x="109" y="85"/>
                  </a:moveTo>
                  <a:cubicBezTo>
                    <a:pt x="119" y="85"/>
                    <a:pt x="130" y="95"/>
                    <a:pt x="133" y="102"/>
                  </a:cubicBezTo>
                  <a:cubicBezTo>
                    <a:pt x="133" y="104"/>
                    <a:pt x="135" y="110"/>
                    <a:pt x="134" y="112"/>
                  </a:cubicBezTo>
                  <a:cubicBezTo>
                    <a:pt x="133" y="115"/>
                    <a:pt x="132" y="117"/>
                    <a:pt x="131" y="119"/>
                  </a:cubicBezTo>
                  <a:cubicBezTo>
                    <a:pt x="130" y="121"/>
                    <a:pt x="128" y="122"/>
                    <a:pt x="127" y="123"/>
                  </a:cubicBezTo>
                  <a:cubicBezTo>
                    <a:pt x="126" y="126"/>
                    <a:pt x="125" y="129"/>
                    <a:pt x="124" y="132"/>
                  </a:cubicBezTo>
                  <a:cubicBezTo>
                    <a:pt x="123" y="137"/>
                    <a:pt x="135" y="146"/>
                    <a:pt x="130" y="149"/>
                  </a:cubicBezTo>
                  <a:cubicBezTo>
                    <a:pt x="127" y="150"/>
                    <a:pt x="126" y="147"/>
                    <a:pt x="124" y="147"/>
                  </a:cubicBezTo>
                  <a:cubicBezTo>
                    <a:pt x="119" y="144"/>
                    <a:pt x="117" y="139"/>
                    <a:pt x="117" y="132"/>
                  </a:cubicBezTo>
                  <a:cubicBezTo>
                    <a:pt x="117" y="131"/>
                    <a:pt x="118" y="130"/>
                    <a:pt x="118" y="129"/>
                  </a:cubicBezTo>
                  <a:cubicBezTo>
                    <a:pt x="119" y="122"/>
                    <a:pt x="123" y="116"/>
                    <a:pt x="121" y="108"/>
                  </a:cubicBezTo>
                  <a:cubicBezTo>
                    <a:pt x="121" y="108"/>
                    <a:pt x="120" y="107"/>
                    <a:pt x="120" y="107"/>
                  </a:cubicBezTo>
                  <a:cubicBezTo>
                    <a:pt x="117" y="107"/>
                    <a:pt x="117" y="113"/>
                    <a:pt x="117" y="116"/>
                  </a:cubicBezTo>
                  <a:cubicBezTo>
                    <a:pt x="116" y="121"/>
                    <a:pt x="115" y="126"/>
                    <a:pt x="115" y="130"/>
                  </a:cubicBezTo>
                  <a:cubicBezTo>
                    <a:pt x="114" y="134"/>
                    <a:pt x="114" y="137"/>
                    <a:pt x="114" y="140"/>
                  </a:cubicBezTo>
                  <a:cubicBezTo>
                    <a:pt x="113" y="148"/>
                    <a:pt x="112" y="159"/>
                    <a:pt x="111" y="166"/>
                  </a:cubicBezTo>
                  <a:cubicBezTo>
                    <a:pt x="111" y="169"/>
                    <a:pt x="111" y="171"/>
                    <a:pt x="111" y="174"/>
                  </a:cubicBezTo>
                  <a:cubicBezTo>
                    <a:pt x="111" y="178"/>
                    <a:pt x="111" y="182"/>
                    <a:pt x="110" y="185"/>
                  </a:cubicBezTo>
                  <a:cubicBezTo>
                    <a:pt x="110" y="187"/>
                    <a:pt x="110" y="190"/>
                    <a:pt x="109" y="192"/>
                  </a:cubicBezTo>
                  <a:cubicBezTo>
                    <a:pt x="108" y="197"/>
                    <a:pt x="108" y="202"/>
                    <a:pt x="106" y="207"/>
                  </a:cubicBezTo>
                  <a:cubicBezTo>
                    <a:pt x="105" y="209"/>
                    <a:pt x="104" y="211"/>
                    <a:pt x="103" y="213"/>
                  </a:cubicBezTo>
                  <a:cubicBezTo>
                    <a:pt x="101" y="219"/>
                    <a:pt x="99" y="227"/>
                    <a:pt x="93" y="229"/>
                  </a:cubicBezTo>
                  <a:cubicBezTo>
                    <a:pt x="88" y="231"/>
                    <a:pt x="84" y="219"/>
                    <a:pt x="82" y="216"/>
                  </a:cubicBezTo>
                  <a:cubicBezTo>
                    <a:pt x="81" y="215"/>
                    <a:pt x="79" y="212"/>
                    <a:pt x="79" y="210"/>
                  </a:cubicBezTo>
                  <a:cubicBezTo>
                    <a:pt x="80" y="210"/>
                    <a:pt x="80" y="210"/>
                    <a:pt x="80" y="210"/>
                  </a:cubicBezTo>
                  <a:cubicBezTo>
                    <a:pt x="80" y="209"/>
                    <a:pt x="80" y="209"/>
                    <a:pt x="81" y="210"/>
                  </a:cubicBezTo>
                  <a:cubicBezTo>
                    <a:pt x="83" y="211"/>
                    <a:pt x="87" y="215"/>
                    <a:pt x="91" y="212"/>
                  </a:cubicBezTo>
                  <a:cubicBezTo>
                    <a:pt x="94" y="210"/>
                    <a:pt x="94" y="199"/>
                    <a:pt x="96" y="195"/>
                  </a:cubicBezTo>
                  <a:cubicBezTo>
                    <a:pt x="99" y="185"/>
                    <a:pt x="99" y="173"/>
                    <a:pt x="101" y="163"/>
                  </a:cubicBezTo>
                  <a:cubicBezTo>
                    <a:pt x="102" y="158"/>
                    <a:pt x="101" y="154"/>
                    <a:pt x="102" y="149"/>
                  </a:cubicBezTo>
                  <a:cubicBezTo>
                    <a:pt x="103" y="146"/>
                    <a:pt x="103" y="142"/>
                    <a:pt x="104" y="139"/>
                  </a:cubicBezTo>
                  <a:cubicBezTo>
                    <a:pt x="104" y="136"/>
                    <a:pt x="105" y="133"/>
                    <a:pt x="105" y="130"/>
                  </a:cubicBezTo>
                  <a:cubicBezTo>
                    <a:pt x="105" y="130"/>
                    <a:pt x="104" y="130"/>
                    <a:pt x="104" y="130"/>
                  </a:cubicBezTo>
                  <a:cubicBezTo>
                    <a:pt x="104" y="130"/>
                    <a:pt x="103" y="130"/>
                    <a:pt x="103" y="130"/>
                  </a:cubicBezTo>
                  <a:cubicBezTo>
                    <a:pt x="101" y="131"/>
                    <a:pt x="98" y="140"/>
                    <a:pt x="97" y="143"/>
                  </a:cubicBezTo>
                  <a:cubicBezTo>
                    <a:pt x="96" y="146"/>
                    <a:pt x="94" y="148"/>
                    <a:pt x="93" y="150"/>
                  </a:cubicBezTo>
                  <a:cubicBezTo>
                    <a:pt x="91" y="154"/>
                    <a:pt x="88" y="158"/>
                    <a:pt x="86" y="162"/>
                  </a:cubicBezTo>
                  <a:cubicBezTo>
                    <a:pt x="85" y="166"/>
                    <a:pt x="85" y="175"/>
                    <a:pt x="81" y="175"/>
                  </a:cubicBezTo>
                  <a:cubicBezTo>
                    <a:pt x="77" y="174"/>
                    <a:pt x="69" y="168"/>
                    <a:pt x="71" y="162"/>
                  </a:cubicBezTo>
                  <a:cubicBezTo>
                    <a:pt x="72" y="160"/>
                    <a:pt x="73" y="158"/>
                    <a:pt x="74" y="156"/>
                  </a:cubicBezTo>
                  <a:cubicBezTo>
                    <a:pt x="76" y="151"/>
                    <a:pt x="77" y="147"/>
                    <a:pt x="79" y="142"/>
                  </a:cubicBezTo>
                  <a:cubicBezTo>
                    <a:pt x="80" y="138"/>
                    <a:pt x="83" y="131"/>
                    <a:pt x="80" y="128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76" y="129"/>
                    <a:pt x="75" y="134"/>
                    <a:pt x="74" y="137"/>
                  </a:cubicBezTo>
                  <a:cubicBezTo>
                    <a:pt x="73" y="139"/>
                    <a:pt x="72" y="142"/>
                    <a:pt x="71" y="144"/>
                  </a:cubicBezTo>
                  <a:cubicBezTo>
                    <a:pt x="70" y="146"/>
                    <a:pt x="69" y="147"/>
                    <a:pt x="68" y="149"/>
                  </a:cubicBezTo>
                  <a:cubicBezTo>
                    <a:pt x="67" y="151"/>
                    <a:pt x="67" y="154"/>
                    <a:pt x="65" y="157"/>
                  </a:cubicBezTo>
                  <a:cubicBezTo>
                    <a:pt x="64" y="160"/>
                    <a:pt x="62" y="168"/>
                    <a:pt x="57" y="164"/>
                  </a:cubicBezTo>
                  <a:cubicBezTo>
                    <a:pt x="54" y="163"/>
                    <a:pt x="50" y="153"/>
                    <a:pt x="51" y="149"/>
                  </a:cubicBezTo>
                  <a:cubicBezTo>
                    <a:pt x="53" y="149"/>
                    <a:pt x="58" y="150"/>
                    <a:pt x="60" y="146"/>
                  </a:cubicBezTo>
                  <a:cubicBezTo>
                    <a:pt x="62" y="144"/>
                    <a:pt x="63" y="142"/>
                    <a:pt x="64" y="140"/>
                  </a:cubicBezTo>
                  <a:cubicBezTo>
                    <a:pt x="68" y="135"/>
                    <a:pt x="73" y="129"/>
                    <a:pt x="77" y="124"/>
                  </a:cubicBezTo>
                  <a:cubicBezTo>
                    <a:pt x="79" y="122"/>
                    <a:pt x="81" y="118"/>
                    <a:pt x="86" y="119"/>
                  </a:cubicBezTo>
                  <a:cubicBezTo>
                    <a:pt x="92" y="119"/>
                    <a:pt x="92" y="125"/>
                    <a:pt x="91" y="130"/>
                  </a:cubicBezTo>
                  <a:cubicBezTo>
                    <a:pt x="90" y="132"/>
                    <a:pt x="89" y="136"/>
                    <a:pt x="91" y="136"/>
                  </a:cubicBezTo>
                  <a:cubicBezTo>
                    <a:pt x="93" y="137"/>
                    <a:pt x="94" y="134"/>
                    <a:pt x="95" y="132"/>
                  </a:cubicBezTo>
                  <a:cubicBezTo>
                    <a:pt x="98" y="128"/>
                    <a:pt x="101" y="123"/>
                    <a:pt x="104" y="118"/>
                  </a:cubicBezTo>
                  <a:cubicBezTo>
                    <a:pt x="104" y="117"/>
                    <a:pt x="104" y="115"/>
                    <a:pt x="105" y="114"/>
                  </a:cubicBezTo>
                  <a:cubicBezTo>
                    <a:pt x="106" y="112"/>
                    <a:pt x="106" y="105"/>
                    <a:pt x="106" y="104"/>
                  </a:cubicBezTo>
                  <a:cubicBezTo>
                    <a:pt x="107" y="100"/>
                    <a:pt x="110" y="99"/>
                    <a:pt x="114" y="100"/>
                  </a:cubicBezTo>
                  <a:cubicBezTo>
                    <a:pt x="116" y="101"/>
                    <a:pt x="118" y="101"/>
                    <a:pt x="119" y="100"/>
                  </a:cubicBezTo>
                  <a:cubicBezTo>
                    <a:pt x="120" y="99"/>
                    <a:pt x="118" y="97"/>
                    <a:pt x="117" y="96"/>
                  </a:cubicBezTo>
                  <a:cubicBezTo>
                    <a:pt x="115" y="94"/>
                    <a:pt x="114" y="91"/>
                    <a:pt x="112" y="90"/>
                  </a:cubicBezTo>
                  <a:cubicBezTo>
                    <a:pt x="110" y="89"/>
                    <a:pt x="109" y="88"/>
                    <a:pt x="108" y="87"/>
                  </a:cubicBezTo>
                  <a:cubicBezTo>
                    <a:pt x="108" y="86"/>
                    <a:pt x="108" y="86"/>
                    <a:pt x="109" y="86"/>
                  </a:cubicBezTo>
                  <a:cubicBezTo>
                    <a:pt x="109" y="86"/>
                    <a:pt x="109" y="85"/>
                    <a:pt x="109" y="85"/>
                  </a:cubicBezTo>
                  <a:close/>
                  <a:moveTo>
                    <a:pt x="156" y="42"/>
                  </a:moveTo>
                  <a:cubicBezTo>
                    <a:pt x="154" y="42"/>
                    <a:pt x="153" y="42"/>
                    <a:pt x="151" y="42"/>
                  </a:cubicBezTo>
                  <a:cubicBezTo>
                    <a:pt x="149" y="43"/>
                    <a:pt x="148" y="45"/>
                    <a:pt x="147" y="47"/>
                  </a:cubicBezTo>
                  <a:cubicBezTo>
                    <a:pt x="140" y="51"/>
                    <a:pt x="133" y="56"/>
                    <a:pt x="127" y="61"/>
                  </a:cubicBezTo>
                  <a:cubicBezTo>
                    <a:pt x="124" y="64"/>
                    <a:pt x="121" y="67"/>
                    <a:pt x="118" y="70"/>
                  </a:cubicBezTo>
                  <a:cubicBezTo>
                    <a:pt x="116" y="71"/>
                    <a:pt x="106" y="77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08" y="80"/>
                    <a:pt x="117" y="78"/>
                    <a:pt x="119" y="78"/>
                  </a:cubicBezTo>
                  <a:cubicBezTo>
                    <a:pt x="127" y="75"/>
                    <a:pt x="133" y="72"/>
                    <a:pt x="138" y="68"/>
                  </a:cubicBezTo>
                  <a:cubicBezTo>
                    <a:pt x="140" y="66"/>
                    <a:pt x="146" y="60"/>
                    <a:pt x="148" y="59"/>
                  </a:cubicBezTo>
                  <a:cubicBezTo>
                    <a:pt x="148" y="59"/>
                    <a:pt x="149" y="59"/>
                    <a:pt x="149" y="59"/>
                  </a:cubicBezTo>
                  <a:cubicBezTo>
                    <a:pt x="150" y="62"/>
                    <a:pt x="148" y="67"/>
                    <a:pt x="147" y="70"/>
                  </a:cubicBezTo>
                  <a:cubicBezTo>
                    <a:pt x="146" y="76"/>
                    <a:pt x="145" y="83"/>
                    <a:pt x="144" y="90"/>
                  </a:cubicBezTo>
                  <a:cubicBezTo>
                    <a:pt x="142" y="100"/>
                    <a:pt x="142" y="111"/>
                    <a:pt x="142" y="122"/>
                  </a:cubicBezTo>
                  <a:cubicBezTo>
                    <a:pt x="142" y="127"/>
                    <a:pt x="142" y="132"/>
                    <a:pt x="143" y="137"/>
                  </a:cubicBezTo>
                  <a:cubicBezTo>
                    <a:pt x="143" y="143"/>
                    <a:pt x="143" y="149"/>
                    <a:pt x="143" y="155"/>
                  </a:cubicBezTo>
                  <a:cubicBezTo>
                    <a:pt x="143" y="158"/>
                    <a:pt x="142" y="161"/>
                    <a:pt x="142" y="165"/>
                  </a:cubicBezTo>
                  <a:cubicBezTo>
                    <a:pt x="142" y="170"/>
                    <a:pt x="142" y="175"/>
                    <a:pt x="142" y="180"/>
                  </a:cubicBezTo>
                  <a:cubicBezTo>
                    <a:pt x="142" y="183"/>
                    <a:pt x="143" y="184"/>
                    <a:pt x="141" y="186"/>
                  </a:cubicBezTo>
                  <a:cubicBezTo>
                    <a:pt x="135" y="189"/>
                    <a:pt x="123" y="178"/>
                    <a:pt x="119" y="176"/>
                  </a:cubicBezTo>
                  <a:cubicBezTo>
                    <a:pt x="118" y="175"/>
                    <a:pt x="117" y="173"/>
                    <a:pt x="115" y="173"/>
                  </a:cubicBezTo>
                  <a:cubicBezTo>
                    <a:pt x="115" y="173"/>
                    <a:pt x="114" y="173"/>
                    <a:pt x="114" y="174"/>
                  </a:cubicBezTo>
                  <a:cubicBezTo>
                    <a:pt x="117" y="179"/>
                    <a:pt x="122" y="184"/>
                    <a:pt x="126" y="187"/>
                  </a:cubicBezTo>
                  <a:cubicBezTo>
                    <a:pt x="128" y="188"/>
                    <a:pt x="128" y="189"/>
                    <a:pt x="129" y="190"/>
                  </a:cubicBezTo>
                  <a:cubicBezTo>
                    <a:pt x="132" y="191"/>
                    <a:pt x="136" y="196"/>
                    <a:pt x="138" y="198"/>
                  </a:cubicBezTo>
                  <a:cubicBezTo>
                    <a:pt x="141" y="202"/>
                    <a:pt x="143" y="205"/>
                    <a:pt x="147" y="207"/>
                  </a:cubicBezTo>
                  <a:cubicBezTo>
                    <a:pt x="149" y="208"/>
                    <a:pt x="153" y="210"/>
                    <a:pt x="154" y="209"/>
                  </a:cubicBezTo>
                  <a:cubicBezTo>
                    <a:pt x="156" y="208"/>
                    <a:pt x="157" y="206"/>
                    <a:pt x="157" y="205"/>
                  </a:cubicBezTo>
                  <a:cubicBezTo>
                    <a:pt x="159" y="201"/>
                    <a:pt x="157" y="196"/>
                    <a:pt x="157" y="192"/>
                  </a:cubicBezTo>
                  <a:cubicBezTo>
                    <a:pt x="156" y="188"/>
                    <a:pt x="156" y="183"/>
                    <a:pt x="157" y="179"/>
                  </a:cubicBezTo>
                  <a:cubicBezTo>
                    <a:pt x="157" y="175"/>
                    <a:pt x="157" y="168"/>
                    <a:pt x="157" y="164"/>
                  </a:cubicBezTo>
                  <a:cubicBezTo>
                    <a:pt x="156" y="157"/>
                    <a:pt x="155" y="151"/>
                    <a:pt x="155" y="144"/>
                  </a:cubicBezTo>
                  <a:cubicBezTo>
                    <a:pt x="155" y="134"/>
                    <a:pt x="154" y="122"/>
                    <a:pt x="156" y="111"/>
                  </a:cubicBezTo>
                  <a:cubicBezTo>
                    <a:pt x="156" y="110"/>
                    <a:pt x="156" y="108"/>
                    <a:pt x="156" y="106"/>
                  </a:cubicBezTo>
                  <a:cubicBezTo>
                    <a:pt x="157" y="100"/>
                    <a:pt x="158" y="93"/>
                    <a:pt x="159" y="87"/>
                  </a:cubicBezTo>
                  <a:cubicBezTo>
                    <a:pt x="161" y="77"/>
                    <a:pt x="165" y="66"/>
                    <a:pt x="167" y="55"/>
                  </a:cubicBezTo>
                  <a:cubicBezTo>
                    <a:pt x="167" y="53"/>
                    <a:pt x="167" y="52"/>
                    <a:pt x="167" y="51"/>
                  </a:cubicBezTo>
                  <a:cubicBezTo>
                    <a:pt x="167" y="49"/>
                    <a:pt x="167" y="48"/>
                    <a:pt x="167" y="46"/>
                  </a:cubicBezTo>
                  <a:cubicBezTo>
                    <a:pt x="165" y="43"/>
                    <a:pt x="161" y="41"/>
                    <a:pt x="156" y="42"/>
                  </a:cubicBezTo>
                  <a:close/>
                  <a:moveTo>
                    <a:pt x="93" y="37"/>
                  </a:moveTo>
                  <a:cubicBezTo>
                    <a:pt x="93" y="40"/>
                    <a:pt x="94" y="45"/>
                    <a:pt x="93" y="48"/>
                  </a:cubicBezTo>
                  <a:cubicBezTo>
                    <a:pt x="93" y="52"/>
                    <a:pt x="93" y="54"/>
                    <a:pt x="92" y="56"/>
                  </a:cubicBezTo>
                  <a:cubicBezTo>
                    <a:pt x="91" y="58"/>
                    <a:pt x="91" y="59"/>
                    <a:pt x="90" y="62"/>
                  </a:cubicBezTo>
                  <a:cubicBezTo>
                    <a:pt x="90" y="62"/>
                    <a:pt x="90" y="64"/>
                    <a:pt x="91" y="64"/>
                  </a:cubicBezTo>
                  <a:cubicBezTo>
                    <a:pt x="93" y="64"/>
                    <a:pt x="95" y="61"/>
                    <a:pt x="96" y="60"/>
                  </a:cubicBezTo>
                  <a:cubicBezTo>
                    <a:pt x="98" y="59"/>
                    <a:pt x="101" y="58"/>
                    <a:pt x="101" y="56"/>
                  </a:cubicBezTo>
                  <a:cubicBezTo>
                    <a:pt x="103" y="52"/>
                    <a:pt x="100" y="45"/>
                    <a:pt x="99" y="43"/>
                  </a:cubicBezTo>
                  <a:cubicBezTo>
                    <a:pt x="98" y="41"/>
                    <a:pt x="98" y="41"/>
                    <a:pt x="97" y="39"/>
                  </a:cubicBezTo>
                  <a:cubicBezTo>
                    <a:pt x="96" y="38"/>
                    <a:pt x="93" y="35"/>
                    <a:pt x="93" y="37"/>
                  </a:cubicBezTo>
                  <a:close/>
                  <a:moveTo>
                    <a:pt x="86" y="17"/>
                  </a:moveTo>
                  <a:cubicBezTo>
                    <a:pt x="86" y="17"/>
                    <a:pt x="86" y="17"/>
                    <a:pt x="85" y="17"/>
                  </a:cubicBezTo>
                  <a:cubicBezTo>
                    <a:pt x="81" y="20"/>
                    <a:pt x="81" y="26"/>
                    <a:pt x="80" y="32"/>
                  </a:cubicBezTo>
                  <a:cubicBezTo>
                    <a:pt x="78" y="39"/>
                    <a:pt x="76" y="47"/>
                    <a:pt x="74" y="55"/>
                  </a:cubicBezTo>
                  <a:cubicBezTo>
                    <a:pt x="73" y="60"/>
                    <a:pt x="72" y="65"/>
                    <a:pt x="71" y="70"/>
                  </a:cubicBezTo>
                  <a:cubicBezTo>
                    <a:pt x="71" y="71"/>
                    <a:pt x="72" y="72"/>
                    <a:pt x="72" y="73"/>
                  </a:cubicBezTo>
                  <a:cubicBezTo>
                    <a:pt x="71" y="77"/>
                    <a:pt x="63" y="80"/>
                    <a:pt x="60" y="83"/>
                  </a:cubicBezTo>
                  <a:cubicBezTo>
                    <a:pt x="57" y="85"/>
                    <a:pt x="53" y="88"/>
                    <a:pt x="50" y="90"/>
                  </a:cubicBezTo>
                  <a:cubicBezTo>
                    <a:pt x="44" y="95"/>
                    <a:pt x="37" y="100"/>
                    <a:pt x="33" y="107"/>
                  </a:cubicBezTo>
                  <a:cubicBezTo>
                    <a:pt x="29" y="113"/>
                    <a:pt x="36" y="116"/>
                    <a:pt x="36" y="121"/>
                  </a:cubicBezTo>
                  <a:cubicBezTo>
                    <a:pt x="36" y="126"/>
                    <a:pt x="32" y="132"/>
                    <a:pt x="31" y="137"/>
                  </a:cubicBezTo>
                  <a:cubicBezTo>
                    <a:pt x="30" y="141"/>
                    <a:pt x="29" y="144"/>
                    <a:pt x="28" y="148"/>
                  </a:cubicBezTo>
                  <a:cubicBezTo>
                    <a:pt x="27" y="153"/>
                    <a:pt x="25" y="160"/>
                    <a:pt x="21" y="163"/>
                  </a:cubicBezTo>
                  <a:cubicBezTo>
                    <a:pt x="20" y="164"/>
                    <a:pt x="19" y="163"/>
                    <a:pt x="19" y="163"/>
                  </a:cubicBezTo>
                  <a:cubicBezTo>
                    <a:pt x="19" y="161"/>
                    <a:pt x="18" y="159"/>
                    <a:pt x="18" y="158"/>
                  </a:cubicBezTo>
                  <a:cubicBezTo>
                    <a:pt x="16" y="149"/>
                    <a:pt x="15" y="140"/>
                    <a:pt x="13" y="132"/>
                  </a:cubicBezTo>
                  <a:cubicBezTo>
                    <a:pt x="12" y="129"/>
                    <a:pt x="11" y="122"/>
                    <a:pt x="10" y="121"/>
                  </a:cubicBezTo>
                  <a:cubicBezTo>
                    <a:pt x="8" y="121"/>
                    <a:pt x="9" y="127"/>
                    <a:pt x="8" y="130"/>
                  </a:cubicBezTo>
                  <a:cubicBezTo>
                    <a:pt x="7" y="134"/>
                    <a:pt x="6" y="138"/>
                    <a:pt x="5" y="142"/>
                  </a:cubicBezTo>
                  <a:cubicBezTo>
                    <a:pt x="5" y="143"/>
                    <a:pt x="5" y="145"/>
                    <a:pt x="5" y="147"/>
                  </a:cubicBezTo>
                  <a:cubicBezTo>
                    <a:pt x="3" y="152"/>
                    <a:pt x="3" y="161"/>
                    <a:pt x="3" y="167"/>
                  </a:cubicBezTo>
                  <a:cubicBezTo>
                    <a:pt x="4" y="169"/>
                    <a:pt x="3" y="170"/>
                    <a:pt x="3" y="171"/>
                  </a:cubicBezTo>
                  <a:cubicBezTo>
                    <a:pt x="4" y="175"/>
                    <a:pt x="3" y="180"/>
                    <a:pt x="3" y="183"/>
                  </a:cubicBezTo>
                  <a:cubicBezTo>
                    <a:pt x="3" y="186"/>
                    <a:pt x="3" y="188"/>
                    <a:pt x="3" y="190"/>
                  </a:cubicBezTo>
                  <a:cubicBezTo>
                    <a:pt x="3" y="192"/>
                    <a:pt x="3" y="195"/>
                    <a:pt x="3" y="197"/>
                  </a:cubicBezTo>
                  <a:cubicBezTo>
                    <a:pt x="2" y="200"/>
                    <a:pt x="0" y="203"/>
                    <a:pt x="1" y="207"/>
                  </a:cubicBezTo>
                  <a:cubicBezTo>
                    <a:pt x="1" y="208"/>
                    <a:pt x="2" y="209"/>
                    <a:pt x="2" y="210"/>
                  </a:cubicBezTo>
                  <a:cubicBezTo>
                    <a:pt x="2" y="212"/>
                    <a:pt x="3" y="213"/>
                    <a:pt x="4" y="214"/>
                  </a:cubicBezTo>
                  <a:cubicBezTo>
                    <a:pt x="5" y="216"/>
                    <a:pt x="7" y="217"/>
                    <a:pt x="9" y="219"/>
                  </a:cubicBezTo>
                  <a:cubicBezTo>
                    <a:pt x="11" y="219"/>
                    <a:pt x="12" y="221"/>
                    <a:pt x="13" y="221"/>
                  </a:cubicBezTo>
                  <a:cubicBezTo>
                    <a:pt x="16" y="221"/>
                    <a:pt x="16" y="219"/>
                    <a:pt x="17" y="216"/>
                  </a:cubicBezTo>
                  <a:cubicBezTo>
                    <a:pt x="19" y="210"/>
                    <a:pt x="20" y="204"/>
                    <a:pt x="23" y="199"/>
                  </a:cubicBezTo>
                  <a:cubicBezTo>
                    <a:pt x="23" y="198"/>
                    <a:pt x="24" y="197"/>
                    <a:pt x="25" y="195"/>
                  </a:cubicBezTo>
                  <a:cubicBezTo>
                    <a:pt x="26" y="193"/>
                    <a:pt x="27" y="190"/>
                    <a:pt x="28" y="187"/>
                  </a:cubicBezTo>
                  <a:cubicBezTo>
                    <a:pt x="29" y="185"/>
                    <a:pt x="28" y="183"/>
                    <a:pt x="29" y="180"/>
                  </a:cubicBezTo>
                  <a:cubicBezTo>
                    <a:pt x="29" y="179"/>
                    <a:pt x="30" y="177"/>
                    <a:pt x="30" y="175"/>
                  </a:cubicBezTo>
                  <a:cubicBezTo>
                    <a:pt x="32" y="170"/>
                    <a:pt x="32" y="165"/>
                    <a:pt x="34" y="160"/>
                  </a:cubicBezTo>
                  <a:cubicBezTo>
                    <a:pt x="36" y="156"/>
                    <a:pt x="36" y="152"/>
                    <a:pt x="37" y="148"/>
                  </a:cubicBezTo>
                  <a:cubicBezTo>
                    <a:pt x="39" y="144"/>
                    <a:pt x="39" y="142"/>
                    <a:pt x="40" y="137"/>
                  </a:cubicBezTo>
                  <a:cubicBezTo>
                    <a:pt x="42" y="131"/>
                    <a:pt x="44" y="127"/>
                    <a:pt x="45" y="120"/>
                  </a:cubicBezTo>
                  <a:cubicBezTo>
                    <a:pt x="45" y="117"/>
                    <a:pt x="44" y="114"/>
                    <a:pt x="45" y="112"/>
                  </a:cubicBezTo>
                  <a:cubicBezTo>
                    <a:pt x="47" y="110"/>
                    <a:pt x="50" y="112"/>
                    <a:pt x="53" y="111"/>
                  </a:cubicBezTo>
                  <a:cubicBezTo>
                    <a:pt x="56" y="110"/>
                    <a:pt x="58" y="111"/>
                    <a:pt x="62" y="109"/>
                  </a:cubicBezTo>
                  <a:cubicBezTo>
                    <a:pt x="63" y="109"/>
                    <a:pt x="65" y="106"/>
                    <a:pt x="67" y="106"/>
                  </a:cubicBezTo>
                  <a:cubicBezTo>
                    <a:pt x="68" y="105"/>
                    <a:pt x="69" y="107"/>
                    <a:pt x="69" y="107"/>
                  </a:cubicBezTo>
                  <a:cubicBezTo>
                    <a:pt x="68" y="110"/>
                    <a:pt x="64" y="115"/>
                    <a:pt x="64" y="118"/>
                  </a:cubicBezTo>
                  <a:cubicBezTo>
                    <a:pt x="65" y="119"/>
                    <a:pt x="66" y="118"/>
                    <a:pt x="66" y="118"/>
                  </a:cubicBezTo>
                  <a:cubicBezTo>
                    <a:pt x="68" y="117"/>
                    <a:pt x="70" y="115"/>
                    <a:pt x="71" y="114"/>
                  </a:cubicBezTo>
                  <a:cubicBezTo>
                    <a:pt x="75" y="109"/>
                    <a:pt x="78" y="104"/>
                    <a:pt x="80" y="98"/>
                  </a:cubicBezTo>
                  <a:cubicBezTo>
                    <a:pt x="81" y="95"/>
                    <a:pt x="81" y="92"/>
                    <a:pt x="82" y="90"/>
                  </a:cubicBezTo>
                  <a:cubicBezTo>
                    <a:pt x="83" y="89"/>
                    <a:pt x="84" y="88"/>
                    <a:pt x="85" y="87"/>
                  </a:cubicBezTo>
                  <a:cubicBezTo>
                    <a:pt x="86" y="86"/>
                    <a:pt x="88" y="85"/>
                    <a:pt x="89" y="84"/>
                  </a:cubicBezTo>
                  <a:cubicBezTo>
                    <a:pt x="92" y="81"/>
                    <a:pt x="94" y="80"/>
                    <a:pt x="98" y="78"/>
                  </a:cubicBezTo>
                  <a:cubicBezTo>
                    <a:pt x="100" y="76"/>
                    <a:pt x="103" y="74"/>
                    <a:pt x="106" y="72"/>
                  </a:cubicBezTo>
                  <a:cubicBezTo>
                    <a:pt x="109" y="70"/>
                    <a:pt x="114" y="69"/>
                    <a:pt x="116" y="66"/>
                  </a:cubicBezTo>
                  <a:cubicBezTo>
                    <a:pt x="118" y="61"/>
                    <a:pt x="120" y="56"/>
                    <a:pt x="118" y="51"/>
                  </a:cubicBezTo>
                  <a:cubicBezTo>
                    <a:pt x="116" y="49"/>
                    <a:pt x="113" y="49"/>
                    <a:pt x="111" y="47"/>
                  </a:cubicBezTo>
                  <a:cubicBezTo>
                    <a:pt x="109" y="45"/>
                    <a:pt x="107" y="43"/>
                    <a:pt x="106" y="41"/>
                  </a:cubicBezTo>
                  <a:cubicBezTo>
                    <a:pt x="105" y="41"/>
                    <a:pt x="104" y="40"/>
                    <a:pt x="103" y="39"/>
                  </a:cubicBezTo>
                  <a:cubicBezTo>
                    <a:pt x="102" y="38"/>
                    <a:pt x="100" y="36"/>
                    <a:pt x="99" y="34"/>
                  </a:cubicBezTo>
                  <a:cubicBezTo>
                    <a:pt x="98" y="33"/>
                    <a:pt x="94" y="30"/>
                    <a:pt x="93" y="28"/>
                  </a:cubicBezTo>
                  <a:cubicBezTo>
                    <a:pt x="91" y="23"/>
                    <a:pt x="93" y="18"/>
                    <a:pt x="86" y="17"/>
                  </a:cubicBezTo>
                  <a:close/>
                  <a:moveTo>
                    <a:pt x="26" y="0"/>
                  </a:moveTo>
                  <a:cubicBezTo>
                    <a:pt x="30" y="1"/>
                    <a:pt x="36" y="7"/>
                    <a:pt x="37" y="10"/>
                  </a:cubicBezTo>
                  <a:cubicBezTo>
                    <a:pt x="38" y="11"/>
                    <a:pt x="38" y="12"/>
                    <a:pt x="38" y="12"/>
                  </a:cubicBezTo>
                  <a:cubicBezTo>
                    <a:pt x="39" y="14"/>
                    <a:pt x="41" y="16"/>
                    <a:pt x="42" y="18"/>
                  </a:cubicBezTo>
                  <a:cubicBezTo>
                    <a:pt x="48" y="38"/>
                    <a:pt x="39" y="52"/>
                    <a:pt x="29" y="61"/>
                  </a:cubicBezTo>
                  <a:cubicBezTo>
                    <a:pt x="28" y="62"/>
                    <a:pt x="27" y="62"/>
                    <a:pt x="26" y="62"/>
                  </a:cubicBezTo>
                  <a:cubicBezTo>
                    <a:pt x="26" y="61"/>
                    <a:pt x="27" y="61"/>
                    <a:pt x="27" y="60"/>
                  </a:cubicBezTo>
                  <a:cubicBezTo>
                    <a:pt x="28" y="59"/>
                    <a:pt x="29" y="57"/>
                    <a:pt x="29" y="55"/>
                  </a:cubicBezTo>
                  <a:cubicBezTo>
                    <a:pt x="31" y="52"/>
                    <a:pt x="32" y="48"/>
                    <a:pt x="33" y="45"/>
                  </a:cubicBezTo>
                  <a:cubicBezTo>
                    <a:pt x="33" y="41"/>
                    <a:pt x="32" y="35"/>
                    <a:pt x="32" y="32"/>
                  </a:cubicBezTo>
                  <a:cubicBezTo>
                    <a:pt x="31" y="28"/>
                    <a:pt x="30" y="24"/>
                    <a:pt x="29" y="20"/>
                  </a:cubicBezTo>
                  <a:cubicBezTo>
                    <a:pt x="28" y="15"/>
                    <a:pt x="25" y="8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B767CC17-B579-49CA-9BE3-95554BF70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9963" y="5318125"/>
              <a:ext cx="482600" cy="730250"/>
            </a:xfrm>
            <a:custGeom>
              <a:avLst/>
              <a:gdLst>
                <a:gd name="T0" fmla="*/ 60 w 117"/>
                <a:gd name="T1" fmla="*/ 132 h 177"/>
                <a:gd name="T2" fmla="*/ 61 w 117"/>
                <a:gd name="T3" fmla="*/ 132 h 177"/>
                <a:gd name="T4" fmla="*/ 63 w 117"/>
                <a:gd name="T5" fmla="*/ 127 h 177"/>
                <a:gd name="T6" fmla="*/ 80 w 117"/>
                <a:gd name="T7" fmla="*/ 6 h 177"/>
                <a:gd name="T8" fmla="*/ 81 w 117"/>
                <a:gd name="T9" fmla="*/ 15 h 177"/>
                <a:gd name="T10" fmla="*/ 78 w 117"/>
                <a:gd name="T11" fmla="*/ 38 h 177"/>
                <a:gd name="T12" fmla="*/ 85 w 117"/>
                <a:gd name="T13" fmla="*/ 37 h 177"/>
                <a:gd name="T14" fmla="*/ 92 w 117"/>
                <a:gd name="T15" fmla="*/ 26 h 177"/>
                <a:gd name="T16" fmla="*/ 96 w 117"/>
                <a:gd name="T17" fmla="*/ 25 h 177"/>
                <a:gd name="T18" fmla="*/ 95 w 117"/>
                <a:gd name="T19" fmla="*/ 40 h 177"/>
                <a:gd name="T20" fmla="*/ 79 w 117"/>
                <a:gd name="T21" fmla="*/ 52 h 177"/>
                <a:gd name="T22" fmla="*/ 61 w 117"/>
                <a:gd name="T23" fmla="*/ 68 h 177"/>
                <a:gd name="T24" fmla="*/ 62 w 117"/>
                <a:gd name="T25" fmla="*/ 69 h 177"/>
                <a:gd name="T26" fmla="*/ 100 w 117"/>
                <a:gd name="T27" fmla="*/ 52 h 177"/>
                <a:gd name="T28" fmla="*/ 115 w 117"/>
                <a:gd name="T29" fmla="*/ 52 h 177"/>
                <a:gd name="T30" fmla="*/ 110 w 117"/>
                <a:gd name="T31" fmla="*/ 93 h 177"/>
                <a:gd name="T32" fmla="*/ 110 w 117"/>
                <a:gd name="T33" fmla="*/ 105 h 177"/>
                <a:gd name="T34" fmla="*/ 111 w 117"/>
                <a:gd name="T35" fmla="*/ 134 h 177"/>
                <a:gd name="T36" fmla="*/ 110 w 117"/>
                <a:gd name="T37" fmla="*/ 167 h 177"/>
                <a:gd name="T38" fmla="*/ 99 w 117"/>
                <a:gd name="T39" fmla="*/ 176 h 177"/>
                <a:gd name="T40" fmla="*/ 83 w 117"/>
                <a:gd name="T41" fmla="*/ 162 h 177"/>
                <a:gd name="T42" fmla="*/ 89 w 117"/>
                <a:gd name="T43" fmla="*/ 164 h 177"/>
                <a:gd name="T44" fmla="*/ 104 w 117"/>
                <a:gd name="T45" fmla="*/ 112 h 177"/>
                <a:gd name="T46" fmla="*/ 105 w 117"/>
                <a:gd name="T47" fmla="*/ 63 h 177"/>
                <a:gd name="T48" fmla="*/ 70 w 117"/>
                <a:gd name="T49" fmla="*/ 77 h 177"/>
                <a:gd name="T50" fmla="*/ 43 w 117"/>
                <a:gd name="T51" fmla="*/ 103 h 177"/>
                <a:gd name="T52" fmla="*/ 59 w 117"/>
                <a:gd name="T53" fmla="*/ 95 h 177"/>
                <a:gd name="T54" fmla="*/ 78 w 117"/>
                <a:gd name="T55" fmla="*/ 92 h 177"/>
                <a:gd name="T56" fmla="*/ 63 w 117"/>
                <a:gd name="T57" fmla="*/ 113 h 177"/>
                <a:gd name="T58" fmla="*/ 68 w 117"/>
                <a:gd name="T59" fmla="*/ 142 h 177"/>
                <a:gd name="T60" fmla="*/ 64 w 117"/>
                <a:gd name="T61" fmla="*/ 165 h 177"/>
                <a:gd name="T62" fmla="*/ 60 w 117"/>
                <a:gd name="T63" fmla="*/ 152 h 177"/>
                <a:gd name="T64" fmla="*/ 53 w 117"/>
                <a:gd name="T65" fmla="*/ 149 h 177"/>
                <a:gd name="T66" fmla="*/ 46 w 117"/>
                <a:gd name="T67" fmla="*/ 142 h 177"/>
                <a:gd name="T68" fmla="*/ 53 w 117"/>
                <a:gd name="T69" fmla="*/ 130 h 177"/>
                <a:gd name="T70" fmla="*/ 52 w 117"/>
                <a:gd name="T71" fmla="*/ 120 h 177"/>
                <a:gd name="T72" fmla="*/ 45 w 117"/>
                <a:gd name="T73" fmla="*/ 116 h 177"/>
                <a:gd name="T74" fmla="*/ 26 w 117"/>
                <a:gd name="T75" fmla="*/ 114 h 177"/>
                <a:gd name="T76" fmla="*/ 15 w 117"/>
                <a:gd name="T77" fmla="*/ 123 h 177"/>
                <a:gd name="T78" fmla="*/ 12 w 117"/>
                <a:gd name="T79" fmla="*/ 132 h 177"/>
                <a:gd name="T80" fmla="*/ 10 w 117"/>
                <a:gd name="T81" fmla="*/ 154 h 177"/>
                <a:gd name="T82" fmla="*/ 7 w 117"/>
                <a:gd name="T83" fmla="*/ 162 h 177"/>
                <a:gd name="T84" fmla="*/ 2 w 117"/>
                <a:gd name="T85" fmla="*/ 154 h 177"/>
                <a:gd name="T86" fmla="*/ 6 w 117"/>
                <a:gd name="T87" fmla="*/ 132 h 177"/>
                <a:gd name="T88" fmla="*/ 14 w 117"/>
                <a:gd name="T89" fmla="*/ 117 h 177"/>
                <a:gd name="T90" fmla="*/ 38 w 117"/>
                <a:gd name="T91" fmla="*/ 88 h 177"/>
                <a:gd name="T92" fmla="*/ 55 w 117"/>
                <a:gd name="T93" fmla="*/ 71 h 177"/>
                <a:gd name="T94" fmla="*/ 53 w 117"/>
                <a:gd name="T95" fmla="*/ 70 h 177"/>
                <a:gd name="T96" fmla="*/ 37 w 117"/>
                <a:gd name="T97" fmla="*/ 78 h 177"/>
                <a:gd name="T98" fmla="*/ 22 w 117"/>
                <a:gd name="T99" fmla="*/ 82 h 177"/>
                <a:gd name="T100" fmla="*/ 20 w 117"/>
                <a:gd name="T101" fmla="*/ 72 h 177"/>
                <a:gd name="T102" fmla="*/ 60 w 117"/>
                <a:gd name="T103" fmla="*/ 49 h 177"/>
                <a:gd name="T104" fmla="*/ 73 w 117"/>
                <a:gd name="T105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7" h="177">
                  <a:moveTo>
                    <a:pt x="63" y="127"/>
                  </a:moveTo>
                  <a:cubicBezTo>
                    <a:pt x="62" y="127"/>
                    <a:pt x="59" y="130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2" y="132"/>
                    <a:pt x="66" y="128"/>
                    <a:pt x="64" y="126"/>
                  </a:cubicBezTo>
                  <a:cubicBezTo>
                    <a:pt x="64" y="126"/>
                    <a:pt x="63" y="127"/>
                    <a:pt x="63" y="127"/>
                  </a:cubicBezTo>
                  <a:close/>
                  <a:moveTo>
                    <a:pt x="77" y="1"/>
                  </a:moveTo>
                  <a:cubicBezTo>
                    <a:pt x="78" y="0"/>
                    <a:pt x="79" y="4"/>
                    <a:pt x="80" y="6"/>
                  </a:cubicBezTo>
                  <a:cubicBezTo>
                    <a:pt x="81" y="7"/>
                    <a:pt x="82" y="8"/>
                    <a:pt x="82" y="10"/>
                  </a:cubicBezTo>
                  <a:cubicBezTo>
                    <a:pt x="82" y="11"/>
                    <a:pt x="81" y="13"/>
                    <a:pt x="81" y="15"/>
                  </a:cubicBezTo>
                  <a:cubicBezTo>
                    <a:pt x="81" y="20"/>
                    <a:pt x="81" y="25"/>
                    <a:pt x="80" y="30"/>
                  </a:cubicBezTo>
                  <a:cubicBezTo>
                    <a:pt x="79" y="33"/>
                    <a:pt x="78" y="35"/>
                    <a:pt x="78" y="38"/>
                  </a:cubicBezTo>
                  <a:cubicBezTo>
                    <a:pt x="78" y="38"/>
                    <a:pt x="78" y="39"/>
                    <a:pt x="78" y="39"/>
                  </a:cubicBezTo>
                  <a:cubicBezTo>
                    <a:pt x="81" y="40"/>
                    <a:pt x="83" y="38"/>
                    <a:pt x="85" y="37"/>
                  </a:cubicBezTo>
                  <a:cubicBezTo>
                    <a:pt x="90" y="34"/>
                    <a:pt x="92" y="33"/>
                    <a:pt x="92" y="30"/>
                  </a:cubicBezTo>
                  <a:cubicBezTo>
                    <a:pt x="92" y="29"/>
                    <a:pt x="92" y="27"/>
                    <a:pt x="92" y="26"/>
                  </a:cubicBezTo>
                  <a:cubicBezTo>
                    <a:pt x="92" y="25"/>
                    <a:pt x="90" y="23"/>
                    <a:pt x="90" y="23"/>
                  </a:cubicBezTo>
                  <a:cubicBezTo>
                    <a:pt x="91" y="22"/>
                    <a:pt x="95" y="25"/>
                    <a:pt x="96" y="25"/>
                  </a:cubicBezTo>
                  <a:cubicBezTo>
                    <a:pt x="99" y="28"/>
                    <a:pt x="105" y="31"/>
                    <a:pt x="100" y="36"/>
                  </a:cubicBezTo>
                  <a:cubicBezTo>
                    <a:pt x="99" y="38"/>
                    <a:pt x="97" y="39"/>
                    <a:pt x="95" y="40"/>
                  </a:cubicBezTo>
                  <a:cubicBezTo>
                    <a:pt x="92" y="43"/>
                    <a:pt x="88" y="46"/>
                    <a:pt x="85" y="49"/>
                  </a:cubicBezTo>
                  <a:cubicBezTo>
                    <a:pt x="83" y="50"/>
                    <a:pt x="81" y="51"/>
                    <a:pt x="79" y="52"/>
                  </a:cubicBezTo>
                  <a:cubicBezTo>
                    <a:pt x="76" y="53"/>
                    <a:pt x="74" y="56"/>
                    <a:pt x="71" y="58"/>
                  </a:cubicBezTo>
                  <a:cubicBezTo>
                    <a:pt x="69" y="60"/>
                    <a:pt x="61" y="65"/>
                    <a:pt x="61" y="68"/>
                  </a:cubicBezTo>
                  <a:cubicBezTo>
                    <a:pt x="61" y="68"/>
                    <a:pt x="61" y="69"/>
                    <a:pt x="61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4" y="70"/>
                    <a:pt x="70" y="65"/>
                    <a:pt x="72" y="64"/>
                  </a:cubicBezTo>
                  <a:cubicBezTo>
                    <a:pt x="80" y="59"/>
                    <a:pt x="89" y="54"/>
                    <a:pt x="100" y="52"/>
                  </a:cubicBezTo>
                  <a:cubicBezTo>
                    <a:pt x="101" y="51"/>
                    <a:pt x="102" y="50"/>
                    <a:pt x="104" y="50"/>
                  </a:cubicBezTo>
                  <a:cubicBezTo>
                    <a:pt x="107" y="48"/>
                    <a:pt x="113" y="49"/>
                    <a:pt x="115" y="52"/>
                  </a:cubicBezTo>
                  <a:cubicBezTo>
                    <a:pt x="117" y="55"/>
                    <a:pt x="116" y="60"/>
                    <a:pt x="115" y="64"/>
                  </a:cubicBezTo>
                  <a:cubicBezTo>
                    <a:pt x="112" y="73"/>
                    <a:pt x="111" y="84"/>
                    <a:pt x="110" y="93"/>
                  </a:cubicBezTo>
                  <a:cubicBezTo>
                    <a:pt x="110" y="94"/>
                    <a:pt x="110" y="96"/>
                    <a:pt x="110" y="99"/>
                  </a:cubicBezTo>
                  <a:cubicBezTo>
                    <a:pt x="110" y="101"/>
                    <a:pt x="110" y="104"/>
                    <a:pt x="110" y="105"/>
                  </a:cubicBezTo>
                  <a:cubicBezTo>
                    <a:pt x="110" y="112"/>
                    <a:pt x="110" y="119"/>
                    <a:pt x="111" y="125"/>
                  </a:cubicBezTo>
                  <a:cubicBezTo>
                    <a:pt x="111" y="128"/>
                    <a:pt x="111" y="131"/>
                    <a:pt x="111" y="134"/>
                  </a:cubicBezTo>
                  <a:cubicBezTo>
                    <a:pt x="112" y="139"/>
                    <a:pt x="112" y="147"/>
                    <a:pt x="112" y="153"/>
                  </a:cubicBezTo>
                  <a:cubicBezTo>
                    <a:pt x="112" y="157"/>
                    <a:pt x="111" y="163"/>
                    <a:pt x="110" y="167"/>
                  </a:cubicBezTo>
                  <a:cubicBezTo>
                    <a:pt x="110" y="170"/>
                    <a:pt x="108" y="173"/>
                    <a:pt x="107" y="175"/>
                  </a:cubicBezTo>
                  <a:cubicBezTo>
                    <a:pt x="106" y="177"/>
                    <a:pt x="102" y="177"/>
                    <a:pt x="99" y="176"/>
                  </a:cubicBezTo>
                  <a:cubicBezTo>
                    <a:pt x="94" y="174"/>
                    <a:pt x="91" y="170"/>
                    <a:pt x="87" y="167"/>
                  </a:cubicBezTo>
                  <a:cubicBezTo>
                    <a:pt x="86" y="167"/>
                    <a:pt x="82" y="163"/>
                    <a:pt x="83" y="162"/>
                  </a:cubicBezTo>
                  <a:cubicBezTo>
                    <a:pt x="83" y="162"/>
                    <a:pt x="83" y="161"/>
                    <a:pt x="83" y="161"/>
                  </a:cubicBezTo>
                  <a:cubicBezTo>
                    <a:pt x="85" y="161"/>
                    <a:pt x="87" y="163"/>
                    <a:pt x="89" y="164"/>
                  </a:cubicBezTo>
                  <a:cubicBezTo>
                    <a:pt x="92" y="165"/>
                    <a:pt x="99" y="166"/>
                    <a:pt x="101" y="164"/>
                  </a:cubicBezTo>
                  <a:cubicBezTo>
                    <a:pt x="106" y="156"/>
                    <a:pt x="103" y="120"/>
                    <a:pt x="104" y="112"/>
                  </a:cubicBezTo>
                  <a:cubicBezTo>
                    <a:pt x="104" y="101"/>
                    <a:pt x="104" y="89"/>
                    <a:pt x="105" y="78"/>
                  </a:cubicBezTo>
                  <a:cubicBezTo>
                    <a:pt x="106" y="73"/>
                    <a:pt x="107" y="66"/>
                    <a:pt x="105" y="63"/>
                  </a:cubicBezTo>
                  <a:cubicBezTo>
                    <a:pt x="102" y="59"/>
                    <a:pt x="91" y="66"/>
                    <a:pt x="88" y="68"/>
                  </a:cubicBezTo>
                  <a:cubicBezTo>
                    <a:pt x="82" y="72"/>
                    <a:pt x="76" y="74"/>
                    <a:pt x="70" y="77"/>
                  </a:cubicBezTo>
                  <a:cubicBezTo>
                    <a:pt x="64" y="81"/>
                    <a:pt x="58" y="87"/>
                    <a:pt x="52" y="93"/>
                  </a:cubicBezTo>
                  <a:cubicBezTo>
                    <a:pt x="50" y="95"/>
                    <a:pt x="43" y="100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8" y="104"/>
                    <a:pt x="57" y="97"/>
                    <a:pt x="59" y="95"/>
                  </a:cubicBezTo>
                  <a:cubicBezTo>
                    <a:pt x="61" y="93"/>
                    <a:pt x="61" y="89"/>
                    <a:pt x="63" y="88"/>
                  </a:cubicBezTo>
                  <a:cubicBezTo>
                    <a:pt x="67" y="86"/>
                    <a:pt x="79" y="86"/>
                    <a:pt x="78" y="92"/>
                  </a:cubicBezTo>
                  <a:cubicBezTo>
                    <a:pt x="77" y="97"/>
                    <a:pt x="70" y="103"/>
                    <a:pt x="67" y="107"/>
                  </a:cubicBezTo>
                  <a:cubicBezTo>
                    <a:pt x="66" y="108"/>
                    <a:pt x="62" y="111"/>
                    <a:pt x="63" y="113"/>
                  </a:cubicBezTo>
                  <a:cubicBezTo>
                    <a:pt x="65" y="117"/>
                    <a:pt x="71" y="117"/>
                    <a:pt x="72" y="121"/>
                  </a:cubicBezTo>
                  <a:cubicBezTo>
                    <a:pt x="77" y="132"/>
                    <a:pt x="70" y="134"/>
                    <a:pt x="68" y="142"/>
                  </a:cubicBezTo>
                  <a:cubicBezTo>
                    <a:pt x="67" y="145"/>
                    <a:pt x="67" y="149"/>
                    <a:pt x="67" y="152"/>
                  </a:cubicBezTo>
                  <a:cubicBezTo>
                    <a:pt x="66" y="156"/>
                    <a:pt x="67" y="163"/>
                    <a:pt x="64" y="165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61" y="162"/>
                    <a:pt x="61" y="156"/>
                    <a:pt x="60" y="152"/>
                  </a:cubicBezTo>
                  <a:cubicBezTo>
                    <a:pt x="60" y="149"/>
                    <a:pt x="60" y="146"/>
                    <a:pt x="59" y="146"/>
                  </a:cubicBezTo>
                  <a:cubicBezTo>
                    <a:pt x="58" y="146"/>
                    <a:pt x="54" y="148"/>
                    <a:pt x="53" y="149"/>
                  </a:cubicBezTo>
                  <a:cubicBezTo>
                    <a:pt x="52" y="150"/>
                    <a:pt x="51" y="152"/>
                    <a:pt x="49" y="152"/>
                  </a:cubicBezTo>
                  <a:cubicBezTo>
                    <a:pt x="46" y="151"/>
                    <a:pt x="45" y="144"/>
                    <a:pt x="46" y="142"/>
                  </a:cubicBezTo>
                  <a:cubicBezTo>
                    <a:pt x="47" y="141"/>
                    <a:pt x="48" y="140"/>
                    <a:pt x="48" y="139"/>
                  </a:cubicBezTo>
                  <a:cubicBezTo>
                    <a:pt x="50" y="136"/>
                    <a:pt x="52" y="133"/>
                    <a:pt x="53" y="130"/>
                  </a:cubicBezTo>
                  <a:cubicBezTo>
                    <a:pt x="54" y="128"/>
                    <a:pt x="56" y="126"/>
                    <a:pt x="56" y="123"/>
                  </a:cubicBezTo>
                  <a:cubicBezTo>
                    <a:pt x="55" y="122"/>
                    <a:pt x="53" y="122"/>
                    <a:pt x="52" y="120"/>
                  </a:cubicBezTo>
                  <a:cubicBezTo>
                    <a:pt x="51" y="117"/>
                    <a:pt x="54" y="114"/>
                    <a:pt x="51" y="113"/>
                  </a:cubicBezTo>
                  <a:cubicBezTo>
                    <a:pt x="49" y="112"/>
                    <a:pt x="48" y="116"/>
                    <a:pt x="45" y="116"/>
                  </a:cubicBezTo>
                  <a:cubicBezTo>
                    <a:pt x="42" y="116"/>
                    <a:pt x="40" y="111"/>
                    <a:pt x="37" y="110"/>
                  </a:cubicBezTo>
                  <a:cubicBezTo>
                    <a:pt x="34" y="108"/>
                    <a:pt x="29" y="113"/>
                    <a:pt x="26" y="114"/>
                  </a:cubicBezTo>
                  <a:cubicBezTo>
                    <a:pt x="24" y="115"/>
                    <a:pt x="23" y="116"/>
                    <a:pt x="21" y="117"/>
                  </a:cubicBezTo>
                  <a:cubicBezTo>
                    <a:pt x="19" y="119"/>
                    <a:pt x="16" y="120"/>
                    <a:pt x="15" y="123"/>
                  </a:cubicBezTo>
                  <a:cubicBezTo>
                    <a:pt x="15" y="125"/>
                    <a:pt x="14" y="127"/>
                    <a:pt x="13" y="128"/>
                  </a:cubicBezTo>
                  <a:cubicBezTo>
                    <a:pt x="13" y="129"/>
                    <a:pt x="12" y="131"/>
                    <a:pt x="12" y="132"/>
                  </a:cubicBezTo>
                  <a:cubicBezTo>
                    <a:pt x="12" y="135"/>
                    <a:pt x="11" y="138"/>
                    <a:pt x="11" y="141"/>
                  </a:cubicBezTo>
                  <a:cubicBezTo>
                    <a:pt x="10" y="145"/>
                    <a:pt x="10" y="150"/>
                    <a:pt x="10" y="154"/>
                  </a:cubicBezTo>
                  <a:cubicBezTo>
                    <a:pt x="9" y="157"/>
                    <a:pt x="10" y="160"/>
                    <a:pt x="8" y="161"/>
                  </a:cubicBezTo>
                  <a:cubicBezTo>
                    <a:pt x="8" y="161"/>
                    <a:pt x="7" y="162"/>
                    <a:pt x="7" y="162"/>
                  </a:cubicBezTo>
                  <a:cubicBezTo>
                    <a:pt x="6" y="161"/>
                    <a:pt x="6" y="160"/>
                    <a:pt x="5" y="159"/>
                  </a:cubicBezTo>
                  <a:cubicBezTo>
                    <a:pt x="4" y="157"/>
                    <a:pt x="3" y="156"/>
                    <a:pt x="2" y="154"/>
                  </a:cubicBezTo>
                  <a:cubicBezTo>
                    <a:pt x="0" y="151"/>
                    <a:pt x="2" y="141"/>
                    <a:pt x="3" y="138"/>
                  </a:cubicBezTo>
                  <a:cubicBezTo>
                    <a:pt x="4" y="136"/>
                    <a:pt x="5" y="134"/>
                    <a:pt x="6" y="132"/>
                  </a:cubicBezTo>
                  <a:cubicBezTo>
                    <a:pt x="9" y="129"/>
                    <a:pt x="9" y="129"/>
                    <a:pt x="11" y="125"/>
                  </a:cubicBezTo>
                  <a:cubicBezTo>
                    <a:pt x="12" y="122"/>
                    <a:pt x="13" y="119"/>
                    <a:pt x="14" y="117"/>
                  </a:cubicBezTo>
                  <a:cubicBezTo>
                    <a:pt x="20" y="107"/>
                    <a:pt x="25" y="101"/>
                    <a:pt x="32" y="94"/>
                  </a:cubicBezTo>
                  <a:cubicBezTo>
                    <a:pt x="34" y="92"/>
                    <a:pt x="36" y="90"/>
                    <a:pt x="38" y="88"/>
                  </a:cubicBezTo>
                  <a:cubicBezTo>
                    <a:pt x="43" y="84"/>
                    <a:pt x="49" y="81"/>
                    <a:pt x="52" y="76"/>
                  </a:cubicBezTo>
                  <a:cubicBezTo>
                    <a:pt x="53" y="75"/>
                    <a:pt x="55" y="74"/>
                    <a:pt x="55" y="71"/>
                  </a:cubicBezTo>
                  <a:cubicBezTo>
                    <a:pt x="55" y="71"/>
                    <a:pt x="55" y="70"/>
                    <a:pt x="54" y="70"/>
                  </a:cubicBezTo>
                  <a:cubicBezTo>
                    <a:pt x="54" y="70"/>
                    <a:pt x="53" y="70"/>
                    <a:pt x="53" y="70"/>
                  </a:cubicBezTo>
                  <a:cubicBezTo>
                    <a:pt x="50" y="72"/>
                    <a:pt x="46" y="73"/>
                    <a:pt x="43" y="75"/>
                  </a:cubicBezTo>
                  <a:cubicBezTo>
                    <a:pt x="40" y="77"/>
                    <a:pt x="39" y="77"/>
                    <a:pt x="37" y="78"/>
                  </a:cubicBezTo>
                  <a:cubicBezTo>
                    <a:pt x="35" y="79"/>
                    <a:pt x="32" y="81"/>
                    <a:pt x="30" y="81"/>
                  </a:cubicBezTo>
                  <a:cubicBezTo>
                    <a:pt x="26" y="81"/>
                    <a:pt x="26" y="81"/>
                    <a:pt x="22" y="82"/>
                  </a:cubicBezTo>
                  <a:cubicBezTo>
                    <a:pt x="18" y="83"/>
                    <a:pt x="5" y="81"/>
                    <a:pt x="6" y="78"/>
                  </a:cubicBezTo>
                  <a:cubicBezTo>
                    <a:pt x="6" y="77"/>
                    <a:pt x="18" y="73"/>
                    <a:pt x="20" y="72"/>
                  </a:cubicBezTo>
                  <a:cubicBezTo>
                    <a:pt x="30" y="67"/>
                    <a:pt x="38" y="61"/>
                    <a:pt x="48" y="55"/>
                  </a:cubicBezTo>
                  <a:cubicBezTo>
                    <a:pt x="52" y="53"/>
                    <a:pt x="57" y="53"/>
                    <a:pt x="60" y="49"/>
                  </a:cubicBezTo>
                  <a:cubicBezTo>
                    <a:pt x="61" y="47"/>
                    <a:pt x="62" y="38"/>
                    <a:pt x="63" y="34"/>
                  </a:cubicBezTo>
                  <a:cubicBezTo>
                    <a:pt x="64" y="26"/>
                    <a:pt x="69" y="15"/>
                    <a:pt x="73" y="9"/>
                  </a:cubicBezTo>
                  <a:cubicBezTo>
                    <a:pt x="74" y="6"/>
                    <a:pt x="74" y="2"/>
                    <a:pt x="7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9353474E-FA58-4CD7-8E29-8548A890D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101" y="5041900"/>
              <a:ext cx="647700" cy="1092200"/>
            </a:xfrm>
            <a:custGeom>
              <a:avLst/>
              <a:gdLst>
                <a:gd name="T0" fmla="*/ 111 w 157"/>
                <a:gd name="T1" fmla="*/ 20 h 265"/>
                <a:gd name="T2" fmla="*/ 86 w 157"/>
                <a:gd name="T3" fmla="*/ 61 h 265"/>
                <a:gd name="T4" fmla="*/ 116 w 157"/>
                <a:gd name="T5" fmla="*/ 60 h 265"/>
                <a:gd name="T6" fmla="*/ 157 w 157"/>
                <a:gd name="T7" fmla="*/ 62 h 265"/>
                <a:gd name="T8" fmla="*/ 120 w 157"/>
                <a:gd name="T9" fmla="*/ 111 h 265"/>
                <a:gd name="T10" fmla="*/ 119 w 157"/>
                <a:gd name="T11" fmla="*/ 119 h 265"/>
                <a:gd name="T12" fmla="*/ 119 w 157"/>
                <a:gd name="T13" fmla="*/ 143 h 265"/>
                <a:gd name="T14" fmla="*/ 82 w 157"/>
                <a:gd name="T15" fmla="*/ 171 h 265"/>
                <a:gd name="T16" fmla="*/ 83 w 157"/>
                <a:gd name="T17" fmla="*/ 178 h 265"/>
                <a:gd name="T18" fmla="*/ 116 w 157"/>
                <a:gd name="T19" fmla="*/ 190 h 265"/>
                <a:gd name="T20" fmla="*/ 93 w 157"/>
                <a:gd name="T21" fmla="*/ 203 h 265"/>
                <a:gd name="T22" fmla="*/ 97 w 157"/>
                <a:gd name="T23" fmla="*/ 191 h 265"/>
                <a:gd name="T24" fmla="*/ 79 w 157"/>
                <a:gd name="T25" fmla="*/ 193 h 265"/>
                <a:gd name="T26" fmla="*/ 82 w 157"/>
                <a:gd name="T27" fmla="*/ 236 h 265"/>
                <a:gd name="T28" fmla="*/ 69 w 157"/>
                <a:gd name="T29" fmla="*/ 265 h 265"/>
                <a:gd name="T30" fmla="*/ 29 w 157"/>
                <a:gd name="T31" fmla="*/ 249 h 265"/>
                <a:gd name="T32" fmla="*/ 37 w 157"/>
                <a:gd name="T33" fmla="*/ 249 h 265"/>
                <a:gd name="T34" fmla="*/ 72 w 157"/>
                <a:gd name="T35" fmla="*/ 243 h 265"/>
                <a:gd name="T36" fmla="*/ 70 w 157"/>
                <a:gd name="T37" fmla="*/ 198 h 265"/>
                <a:gd name="T38" fmla="*/ 54 w 157"/>
                <a:gd name="T39" fmla="*/ 203 h 265"/>
                <a:gd name="T40" fmla="*/ 31 w 157"/>
                <a:gd name="T41" fmla="*/ 213 h 265"/>
                <a:gd name="T42" fmla="*/ 5 w 157"/>
                <a:gd name="T43" fmla="*/ 222 h 265"/>
                <a:gd name="T44" fmla="*/ 7 w 157"/>
                <a:gd name="T45" fmla="*/ 210 h 265"/>
                <a:gd name="T46" fmla="*/ 50 w 157"/>
                <a:gd name="T47" fmla="*/ 188 h 265"/>
                <a:gd name="T48" fmla="*/ 67 w 157"/>
                <a:gd name="T49" fmla="*/ 182 h 265"/>
                <a:gd name="T50" fmla="*/ 96 w 157"/>
                <a:gd name="T51" fmla="*/ 144 h 265"/>
                <a:gd name="T52" fmla="*/ 36 w 157"/>
                <a:gd name="T53" fmla="*/ 160 h 265"/>
                <a:gd name="T54" fmla="*/ 34 w 157"/>
                <a:gd name="T55" fmla="*/ 154 h 265"/>
                <a:gd name="T56" fmla="*/ 74 w 157"/>
                <a:gd name="T57" fmla="*/ 135 h 265"/>
                <a:gd name="T58" fmla="*/ 90 w 157"/>
                <a:gd name="T59" fmla="*/ 122 h 265"/>
                <a:gd name="T60" fmla="*/ 79 w 157"/>
                <a:gd name="T61" fmla="*/ 123 h 265"/>
                <a:gd name="T62" fmla="*/ 94 w 157"/>
                <a:gd name="T63" fmla="*/ 100 h 265"/>
                <a:gd name="T64" fmla="*/ 101 w 157"/>
                <a:gd name="T65" fmla="*/ 82 h 265"/>
                <a:gd name="T66" fmla="*/ 107 w 157"/>
                <a:gd name="T67" fmla="*/ 104 h 265"/>
                <a:gd name="T68" fmla="*/ 107 w 157"/>
                <a:gd name="T69" fmla="*/ 112 h 265"/>
                <a:gd name="T70" fmla="*/ 132 w 157"/>
                <a:gd name="T71" fmla="*/ 75 h 265"/>
                <a:gd name="T72" fmla="*/ 125 w 157"/>
                <a:gd name="T73" fmla="*/ 67 h 265"/>
                <a:gd name="T74" fmla="*/ 91 w 157"/>
                <a:gd name="T75" fmla="*/ 89 h 265"/>
                <a:gd name="T76" fmla="*/ 87 w 157"/>
                <a:gd name="T77" fmla="*/ 111 h 265"/>
                <a:gd name="T78" fmla="*/ 76 w 157"/>
                <a:gd name="T79" fmla="*/ 108 h 265"/>
                <a:gd name="T80" fmla="*/ 51 w 157"/>
                <a:gd name="T81" fmla="*/ 123 h 265"/>
                <a:gd name="T82" fmla="*/ 67 w 157"/>
                <a:gd name="T83" fmla="*/ 105 h 265"/>
                <a:gd name="T84" fmla="*/ 58 w 157"/>
                <a:gd name="T85" fmla="*/ 109 h 265"/>
                <a:gd name="T86" fmla="*/ 33 w 157"/>
                <a:gd name="T87" fmla="*/ 135 h 265"/>
                <a:gd name="T88" fmla="*/ 22 w 157"/>
                <a:gd name="T89" fmla="*/ 106 h 265"/>
                <a:gd name="T90" fmla="*/ 32 w 157"/>
                <a:gd name="T91" fmla="*/ 102 h 265"/>
                <a:gd name="T92" fmla="*/ 42 w 157"/>
                <a:gd name="T93" fmla="*/ 110 h 265"/>
                <a:gd name="T94" fmla="*/ 39 w 157"/>
                <a:gd name="T95" fmla="*/ 94 h 265"/>
                <a:gd name="T96" fmla="*/ 25 w 157"/>
                <a:gd name="T97" fmla="*/ 59 h 265"/>
                <a:gd name="T98" fmla="*/ 24 w 157"/>
                <a:gd name="T99" fmla="*/ 54 h 265"/>
                <a:gd name="T100" fmla="*/ 54 w 157"/>
                <a:gd name="T101" fmla="*/ 101 h 265"/>
                <a:gd name="T102" fmla="*/ 66 w 157"/>
                <a:gd name="T103" fmla="*/ 89 h 265"/>
                <a:gd name="T104" fmla="*/ 84 w 157"/>
                <a:gd name="T105" fmla="*/ 77 h 265"/>
                <a:gd name="T106" fmla="*/ 63 w 157"/>
                <a:gd name="T107" fmla="*/ 79 h 265"/>
                <a:gd name="T108" fmla="*/ 54 w 157"/>
                <a:gd name="T109" fmla="*/ 77 h 265"/>
                <a:gd name="T110" fmla="*/ 49 w 157"/>
                <a:gd name="T111" fmla="*/ 68 h 265"/>
                <a:gd name="T112" fmla="*/ 66 w 157"/>
                <a:gd name="T113" fmla="*/ 63 h 265"/>
                <a:gd name="T114" fmla="*/ 99 w 157"/>
                <a:gd name="T115" fmla="*/ 1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" h="265">
                  <a:moveTo>
                    <a:pt x="100" y="1"/>
                  </a:moveTo>
                  <a:cubicBezTo>
                    <a:pt x="101" y="1"/>
                    <a:pt x="102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4" y="2"/>
                    <a:pt x="104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7" y="5"/>
                    <a:pt x="108" y="7"/>
                    <a:pt x="109" y="10"/>
                  </a:cubicBezTo>
                  <a:cubicBezTo>
                    <a:pt x="110" y="13"/>
                    <a:pt x="111" y="16"/>
                    <a:pt x="111" y="20"/>
                  </a:cubicBezTo>
                  <a:cubicBezTo>
                    <a:pt x="111" y="21"/>
                    <a:pt x="111" y="23"/>
                    <a:pt x="111" y="24"/>
                  </a:cubicBezTo>
                  <a:cubicBezTo>
                    <a:pt x="111" y="26"/>
                    <a:pt x="110" y="27"/>
                    <a:pt x="109" y="28"/>
                  </a:cubicBezTo>
                  <a:cubicBezTo>
                    <a:pt x="107" y="34"/>
                    <a:pt x="102" y="38"/>
                    <a:pt x="97" y="43"/>
                  </a:cubicBezTo>
                  <a:cubicBezTo>
                    <a:pt x="93" y="46"/>
                    <a:pt x="90" y="49"/>
                    <a:pt x="88" y="52"/>
                  </a:cubicBezTo>
                  <a:cubicBezTo>
                    <a:pt x="87" y="52"/>
                    <a:pt x="87" y="53"/>
                    <a:pt x="86" y="54"/>
                  </a:cubicBezTo>
                  <a:cubicBezTo>
                    <a:pt x="84" y="56"/>
                    <a:pt x="81" y="59"/>
                    <a:pt x="81" y="61"/>
                  </a:cubicBezTo>
                  <a:cubicBezTo>
                    <a:pt x="82" y="62"/>
                    <a:pt x="84" y="61"/>
                    <a:pt x="86" y="61"/>
                  </a:cubicBezTo>
                  <a:cubicBezTo>
                    <a:pt x="88" y="61"/>
                    <a:pt x="90" y="61"/>
                    <a:pt x="91" y="62"/>
                  </a:cubicBezTo>
                  <a:cubicBezTo>
                    <a:pt x="92" y="62"/>
                    <a:pt x="93" y="62"/>
                    <a:pt x="94" y="63"/>
                  </a:cubicBezTo>
                  <a:cubicBezTo>
                    <a:pt x="95" y="64"/>
                    <a:pt x="97" y="65"/>
                    <a:pt x="97" y="66"/>
                  </a:cubicBezTo>
                  <a:cubicBezTo>
                    <a:pt x="98" y="67"/>
                    <a:pt x="98" y="67"/>
                    <a:pt x="99" y="68"/>
                  </a:cubicBezTo>
                  <a:cubicBezTo>
                    <a:pt x="100" y="68"/>
                    <a:pt x="100" y="68"/>
                    <a:pt x="102" y="67"/>
                  </a:cubicBezTo>
                  <a:cubicBezTo>
                    <a:pt x="104" y="66"/>
                    <a:pt x="107" y="65"/>
                    <a:pt x="109" y="63"/>
                  </a:cubicBezTo>
                  <a:cubicBezTo>
                    <a:pt x="111" y="62"/>
                    <a:pt x="114" y="61"/>
                    <a:pt x="116" y="60"/>
                  </a:cubicBezTo>
                  <a:cubicBezTo>
                    <a:pt x="119" y="58"/>
                    <a:pt x="123" y="57"/>
                    <a:pt x="126" y="56"/>
                  </a:cubicBezTo>
                  <a:cubicBezTo>
                    <a:pt x="129" y="55"/>
                    <a:pt x="132" y="54"/>
                    <a:pt x="137" y="53"/>
                  </a:cubicBezTo>
                  <a:cubicBezTo>
                    <a:pt x="139" y="52"/>
                    <a:pt x="143" y="51"/>
                    <a:pt x="147" y="51"/>
                  </a:cubicBezTo>
                  <a:cubicBezTo>
                    <a:pt x="149" y="51"/>
                    <a:pt x="152" y="52"/>
                    <a:pt x="153" y="53"/>
                  </a:cubicBezTo>
                  <a:cubicBezTo>
                    <a:pt x="155" y="53"/>
                    <a:pt x="156" y="55"/>
                    <a:pt x="156" y="57"/>
                  </a:cubicBezTo>
                  <a:cubicBezTo>
                    <a:pt x="157" y="58"/>
                    <a:pt x="157" y="60"/>
                    <a:pt x="157" y="62"/>
                  </a:cubicBezTo>
                  <a:cubicBezTo>
                    <a:pt x="157" y="62"/>
                    <a:pt x="157" y="62"/>
                    <a:pt x="157" y="62"/>
                  </a:cubicBezTo>
                  <a:cubicBezTo>
                    <a:pt x="156" y="65"/>
                    <a:pt x="154" y="67"/>
                    <a:pt x="152" y="70"/>
                  </a:cubicBezTo>
                  <a:cubicBezTo>
                    <a:pt x="151" y="70"/>
                    <a:pt x="151" y="71"/>
                    <a:pt x="150" y="72"/>
                  </a:cubicBezTo>
                  <a:cubicBezTo>
                    <a:pt x="148" y="74"/>
                    <a:pt x="147" y="77"/>
                    <a:pt x="145" y="79"/>
                  </a:cubicBezTo>
                  <a:cubicBezTo>
                    <a:pt x="143" y="82"/>
                    <a:pt x="142" y="85"/>
                    <a:pt x="140" y="87"/>
                  </a:cubicBezTo>
                  <a:cubicBezTo>
                    <a:pt x="140" y="87"/>
                    <a:pt x="139" y="89"/>
                    <a:pt x="138" y="90"/>
                  </a:cubicBezTo>
                  <a:cubicBezTo>
                    <a:pt x="132" y="98"/>
                    <a:pt x="127" y="104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2"/>
                    <a:pt x="119" y="112"/>
                  </a:cubicBezTo>
                  <a:cubicBezTo>
                    <a:pt x="118" y="114"/>
                    <a:pt x="117" y="115"/>
                    <a:pt x="116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5" y="117"/>
                    <a:pt x="115" y="117"/>
                    <a:pt x="116" y="117"/>
                  </a:cubicBezTo>
                  <a:cubicBezTo>
                    <a:pt x="116" y="117"/>
                    <a:pt x="116" y="118"/>
                    <a:pt x="116" y="118"/>
                  </a:cubicBezTo>
                  <a:cubicBezTo>
                    <a:pt x="117" y="118"/>
                    <a:pt x="118" y="119"/>
                    <a:pt x="11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20" y="119"/>
                    <a:pt x="122" y="119"/>
                    <a:pt x="124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5" y="121"/>
                    <a:pt x="127" y="122"/>
                    <a:pt x="127" y="124"/>
                  </a:cubicBezTo>
                  <a:cubicBezTo>
                    <a:pt x="127" y="127"/>
                    <a:pt x="127" y="129"/>
                    <a:pt x="127" y="131"/>
                  </a:cubicBezTo>
                  <a:cubicBezTo>
                    <a:pt x="126" y="134"/>
                    <a:pt x="124" y="136"/>
                    <a:pt x="121" y="139"/>
                  </a:cubicBezTo>
                  <a:cubicBezTo>
                    <a:pt x="121" y="140"/>
                    <a:pt x="120" y="141"/>
                    <a:pt x="119" y="143"/>
                  </a:cubicBezTo>
                  <a:cubicBezTo>
                    <a:pt x="117" y="145"/>
                    <a:pt x="115" y="148"/>
                    <a:pt x="112" y="150"/>
                  </a:cubicBezTo>
                  <a:cubicBezTo>
                    <a:pt x="111" y="151"/>
                    <a:pt x="110" y="152"/>
                    <a:pt x="109" y="153"/>
                  </a:cubicBezTo>
                  <a:cubicBezTo>
                    <a:pt x="108" y="154"/>
                    <a:pt x="107" y="154"/>
                    <a:pt x="105" y="156"/>
                  </a:cubicBezTo>
                  <a:cubicBezTo>
                    <a:pt x="105" y="156"/>
                    <a:pt x="105" y="156"/>
                    <a:pt x="105" y="156"/>
                  </a:cubicBezTo>
                  <a:cubicBezTo>
                    <a:pt x="104" y="156"/>
                    <a:pt x="103" y="157"/>
                    <a:pt x="102" y="158"/>
                  </a:cubicBezTo>
                  <a:cubicBezTo>
                    <a:pt x="97" y="162"/>
                    <a:pt x="91" y="165"/>
                    <a:pt x="86" y="168"/>
                  </a:cubicBezTo>
                  <a:cubicBezTo>
                    <a:pt x="85" y="169"/>
                    <a:pt x="83" y="170"/>
                    <a:pt x="82" y="171"/>
                  </a:cubicBezTo>
                  <a:cubicBezTo>
                    <a:pt x="80" y="172"/>
                    <a:pt x="79" y="173"/>
                    <a:pt x="78" y="174"/>
                  </a:cubicBezTo>
                  <a:cubicBezTo>
                    <a:pt x="77" y="175"/>
                    <a:pt x="75" y="176"/>
                    <a:pt x="74" y="177"/>
                  </a:cubicBezTo>
                  <a:cubicBezTo>
                    <a:pt x="73" y="178"/>
                    <a:pt x="72" y="179"/>
                    <a:pt x="73" y="181"/>
                  </a:cubicBezTo>
                  <a:cubicBezTo>
                    <a:pt x="73" y="181"/>
                    <a:pt x="74" y="181"/>
                    <a:pt x="75" y="180"/>
                  </a:cubicBezTo>
                  <a:cubicBezTo>
                    <a:pt x="76" y="180"/>
                    <a:pt x="78" y="180"/>
                    <a:pt x="79" y="179"/>
                  </a:cubicBezTo>
                  <a:cubicBezTo>
                    <a:pt x="80" y="179"/>
                    <a:pt x="82" y="178"/>
                    <a:pt x="82" y="178"/>
                  </a:cubicBezTo>
                  <a:cubicBezTo>
                    <a:pt x="82" y="178"/>
                    <a:pt x="83" y="178"/>
                    <a:pt x="83" y="178"/>
                  </a:cubicBezTo>
                  <a:cubicBezTo>
                    <a:pt x="87" y="177"/>
                    <a:pt x="91" y="176"/>
                    <a:pt x="95" y="176"/>
                  </a:cubicBezTo>
                  <a:cubicBezTo>
                    <a:pt x="99" y="176"/>
                    <a:pt x="103" y="176"/>
                    <a:pt x="107" y="176"/>
                  </a:cubicBezTo>
                  <a:cubicBezTo>
                    <a:pt x="108" y="176"/>
                    <a:pt x="110" y="177"/>
                    <a:pt x="112" y="177"/>
                  </a:cubicBezTo>
                  <a:cubicBezTo>
                    <a:pt x="113" y="177"/>
                    <a:pt x="114" y="178"/>
                    <a:pt x="115" y="178"/>
                  </a:cubicBezTo>
                  <a:cubicBezTo>
                    <a:pt x="116" y="179"/>
                    <a:pt x="118" y="180"/>
                    <a:pt x="119" y="182"/>
                  </a:cubicBezTo>
                  <a:cubicBezTo>
                    <a:pt x="120" y="183"/>
                    <a:pt x="121" y="185"/>
                    <a:pt x="120" y="187"/>
                  </a:cubicBezTo>
                  <a:cubicBezTo>
                    <a:pt x="119" y="188"/>
                    <a:pt x="117" y="189"/>
                    <a:pt x="116" y="190"/>
                  </a:cubicBezTo>
                  <a:cubicBezTo>
                    <a:pt x="115" y="190"/>
                    <a:pt x="114" y="191"/>
                    <a:pt x="114" y="191"/>
                  </a:cubicBezTo>
                  <a:cubicBezTo>
                    <a:pt x="113" y="192"/>
                    <a:pt x="112" y="193"/>
                    <a:pt x="111" y="193"/>
                  </a:cubicBezTo>
                  <a:cubicBezTo>
                    <a:pt x="110" y="194"/>
                    <a:pt x="109" y="195"/>
                    <a:pt x="108" y="195"/>
                  </a:cubicBezTo>
                  <a:cubicBezTo>
                    <a:pt x="108" y="196"/>
                    <a:pt x="106" y="197"/>
                    <a:pt x="105" y="198"/>
                  </a:cubicBezTo>
                  <a:cubicBezTo>
                    <a:pt x="105" y="198"/>
                    <a:pt x="104" y="198"/>
                    <a:pt x="104" y="198"/>
                  </a:cubicBezTo>
                  <a:cubicBezTo>
                    <a:pt x="102" y="199"/>
                    <a:pt x="100" y="200"/>
                    <a:pt x="98" y="201"/>
                  </a:cubicBezTo>
                  <a:cubicBezTo>
                    <a:pt x="97" y="202"/>
                    <a:pt x="95" y="202"/>
                    <a:pt x="93" y="203"/>
                  </a:cubicBezTo>
                  <a:cubicBezTo>
                    <a:pt x="92" y="204"/>
                    <a:pt x="86" y="205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3" y="202"/>
                    <a:pt x="85" y="201"/>
                    <a:pt x="86" y="200"/>
                  </a:cubicBezTo>
                  <a:cubicBezTo>
                    <a:pt x="86" y="200"/>
                    <a:pt x="87" y="200"/>
                    <a:pt x="87" y="200"/>
                  </a:cubicBezTo>
                  <a:cubicBezTo>
                    <a:pt x="89" y="198"/>
                    <a:pt x="90" y="197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4"/>
                    <a:pt x="96" y="192"/>
                    <a:pt x="97" y="191"/>
                  </a:cubicBezTo>
                  <a:cubicBezTo>
                    <a:pt x="98" y="190"/>
                    <a:pt x="98" y="190"/>
                    <a:pt x="99" y="189"/>
                  </a:cubicBezTo>
                  <a:cubicBezTo>
                    <a:pt x="99" y="189"/>
                    <a:pt x="100" y="189"/>
                    <a:pt x="100" y="188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100" y="188"/>
                    <a:pt x="101" y="187"/>
                    <a:pt x="101" y="187"/>
                  </a:cubicBezTo>
                  <a:cubicBezTo>
                    <a:pt x="98" y="184"/>
                    <a:pt x="86" y="190"/>
                    <a:pt x="81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0" y="192"/>
                    <a:pt x="79" y="192"/>
                    <a:pt x="79" y="193"/>
                  </a:cubicBezTo>
                  <a:cubicBezTo>
                    <a:pt x="78" y="193"/>
                    <a:pt x="76" y="193"/>
                    <a:pt x="76" y="194"/>
                  </a:cubicBezTo>
                  <a:cubicBezTo>
                    <a:pt x="76" y="195"/>
                    <a:pt x="76" y="198"/>
                    <a:pt x="77" y="201"/>
                  </a:cubicBezTo>
                  <a:cubicBezTo>
                    <a:pt x="78" y="204"/>
                    <a:pt x="78" y="206"/>
                    <a:pt x="79" y="210"/>
                  </a:cubicBezTo>
                  <a:cubicBezTo>
                    <a:pt x="79" y="212"/>
                    <a:pt x="79" y="214"/>
                    <a:pt x="80" y="216"/>
                  </a:cubicBezTo>
                  <a:cubicBezTo>
                    <a:pt x="80" y="217"/>
                    <a:pt x="80" y="217"/>
                    <a:pt x="80" y="218"/>
                  </a:cubicBezTo>
                  <a:cubicBezTo>
                    <a:pt x="80" y="219"/>
                    <a:pt x="80" y="220"/>
                    <a:pt x="80" y="221"/>
                  </a:cubicBezTo>
                  <a:cubicBezTo>
                    <a:pt x="81" y="225"/>
                    <a:pt x="81" y="231"/>
                    <a:pt x="82" y="236"/>
                  </a:cubicBezTo>
                  <a:cubicBezTo>
                    <a:pt x="82" y="236"/>
                    <a:pt x="82" y="237"/>
                    <a:pt x="82" y="237"/>
                  </a:cubicBezTo>
                  <a:cubicBezTo>
                    <a:pt x="82" y="238"/>
                    <a:pt x="82" y="240"/>
                    <a:pt x="82" y="242"/>
                  </a:cubicBezTo>
                  <a:cubicBezTo>
                    <a:pt x="82" y="245"/>
                    <a:pt x="82" y="249"/>
                    <a:pt x="82" y="250"/>
                  </a:cubicBezTo>
                  <a:cubicBezTo>
                    <a:pt x="82" y="251"/>
                    <a:pt x="82" y="252"/>
                    <a:pt x="82" y="253"/>
                  </a:cubicBezTo>
                  <a:cubicBezTo>
                    <a:pt x="82" y="256"/>
                    <a:pt x="82" y="257"/>
                    <a:pt x="81" y="259"/>
                  </a:cubicBezTo>
                  <a:cubicBezTo>
                    <a:pt x="80" y="262"/>
                    <a:pt x="79" y="264"/>
                    <a:pt x="77" y="265"/>
                  </a:cubicBezTo>
                  <a:cubicBezTo>
                    <a:pt x="75" y="265"/>
                    <a:pt x="72" y="265"/>
                    <a:pt x="69" y="265"/>
                  </a:cubicBezTo>
                  <a:cubicBezTo>
                    <a:pt x="68" y="265"/>
                    <a:pt x="65" y="265"/>
                    <a:pt x="63" y="264"/>
                  </a:cubicBezTo>
                  <a:cubicBezTo>
                    <a:pt x="63" y="264"/>
                    <a:pt x="63" y="264"/>
                    <a:pt x="63" y="264"/>
                  </a:cubicBezTo>
                  <a:cubicBezTo>
                    <a:pt x="59" y="263"/>
                    <a:pt x="56" y="263"/>
                    <a:pt x="52" y="261"/>
                  </a:cubicBezTo>
                  <a:cubicBezTo>
                    <a:pt x="49" y="260"/>
                    <a:pt x="46" y="259"/>
                    <a:pt x="43" y="258"/>
                  </a:cubicBezTo>
                  <a:cubicBezTo>
                    <a:pt x="41" y="257"/>
                    <a:pt x="37" y="254"/>
                    <a:pt x="33" y="252"/>
                  </a:cubicBezTo>
                  <a:cubicBezTo>
                    <a:pt x="31" y="251"/>
                    <a:pt x="29" y="250"/>
                    <a:pt x="29" y="249"/>
                  </a:cubicBezTo>
                  <a:cubicBezTo>
                    <a:pt x="29" y="249"/>
                    <a:pt x="29" y="249"/>
                    <a:pt x="29" y="249"/>
                  </a:cubicBezTo>
                  <a:cubicBezTo>
                    <a:pt x="29" y="249"/>
                    <a:pt x="29" y="249"/>
                    <a:pt x="29" y="249"/>
                  </a:cubicBezTo>
                  <a:cubicBezTo>
                    <a:pt x="28" y="248"/>
                    <a:pt x="28" y="248"/>
                    <a:pt x="28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1" y="247"/>
                    <a:pt x="33" y="248"/>
                    <a:pt x="35" y="249"/>
                  </a:cubicBezTo>
                  <a:cubicBezTo>
                    <a:pt x="36" y="249"/>
                    <a:pt x="36" y="249"/>
                    <a:pt x="37" y="249"/>
                  </a:cubicBezTo>
                  <a:cubicBezTo>
                    <a:pt x="37" y="249"/>
                    <a:pt x="37" y="249"/>
                    <a:pt x="37" y="249"/>
                  </a:cubicBezTo>
                  <a:cubicBezTo>
                    <a:pt x="41" y="251"/>
                    <a:pt x="49" y="253"/>
                    <a:pt x="56" y="253"/>
                  </a:cubicBezTo>
                  <a:cubicBezTo>
                    <a:pt x="61" y="254"/>
                    <a:pt x="65" y="253"/>
                    <a:pt x="68" y="252"/>
                  </a:cubicBezTo>
                  <a:cubicBezTo>
                    <a:pt x="68" y="252"/>
                    <a:pt x="68" y="252"/>
                    <a:pt x="68" y="252"/>
                  </a:cubicBezTo>
                  <a:cubicBezTo>
                    <a:pt x="70" y="251"/>
                    <a:pt x="71" y="250"/>
                    <a:pt x="71" y="248"/>
                  </a:cubicBezTo>
                  <a:cubicBezTo>
                    <a:pt x="72" y="247"/>
                    <a:pt x="72" y="245"/>
                    <a:pt x="72" y="243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1"/>
                    <a:pt x="72" y="239"/>
                    <a:pt x="72" y="237"/>
                  </a:cubicBezTo>
                  <a:cubicBezTo>
                    <a:pt x="72" y="235"/>
                    <a:pt x="72" y="232"/>
                    <a:pt x="72" y="230"/>
                  </a:cubicBezTo>
                  <a:cubicBezTo>
                    <a:pt x="72" y="230"/>
                    <a:pt x="72" y="230"/>
                    <a:pt x="72" y="230"/>
                  </a:cubicBezTo>
                  <a:cubicBezTo>
                    <a:pt x="72" y="228"/>
                    <a:pt x="72" y="226"/>
                    <a:pt x="72" y="224"/>
                  </a:cubicBezTo>
                  <a:cubicBezTo>
                    <a:pt x="72" y="220"/>
                    <a:pt x="72" y="215"/>
                    <a:pt x="71" y="211"/>
                  </a:cubicBezTo>
                  <a:cubicBezTo>
                    <a:pt x="71" y="210"/>
                    <a:pt x="71" y="209"/>
                    <a:pt x="71" y="208"/>
                  </a:cubicBezTo>
                  <a:cubicBezTo>
                    <a:pt x="71" y="205"/>
                    <a:pt x="71" y="201"/>
                    <a:pt x="70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70" y="198"/>
                    <a:pt x="69" y="198"/>
                    <a:pt x="69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9" y="197"/>
                    <a:pt x="58" y="202"/>
                    <a:pt x="54" y="203"/>
                  </a:cubicBezTo>
                  <a:cubicBezTo>
                    <a:pt x="54" y="203"/>
                    <a:pt x="54" y="203"/>
                    <a:pt x="54" y="203"/>
                  </a:cubicBezTo>
                  <a:cubicBezTo>
                    <a:pt x="54" y="203"/>
                    <a:pt x="54" y="203"/>
                    <a:pt x="54" y="203"/>
                  </a:cubicBezTo>
                  <a:cubicBezTo>
                    <a:pt x="54" y="203"/>
                    <a:pt x="53" y="203"/>
                    <a:pt x="53" y="204"/>
                  </a:cubicBezTo>
                  <a:cubicBezTo>
                    <a:pt x="51" y="204"/>
                    <a:pt x="49" y="205"/>
                    <a:pt x="46" y="206"/>
                  </a:cubicBezTo>
                  <a:cubicBezTo>
                    <a:pt x="45" y="207"/>
                    <a:pt x="44" y="207"/>
                    <a:pt x="43" y="208"/>
                  </a:cubicBezTo>
                  <a:cubicBezTo>
                    <a:pt x="41" y="208"/>
                    <a:pt x="40" y="209"/>
                    <a:pt x="39" y="209"/>
                  </a:cubicBezTo>
                  <a:cubicBezTo>
                    <a:pt x="38" y="210"/>
                    <a:pt x="37" y="210"/>
                    <a:pt x="36" y="211"/>
                  </a:cubicBezTo>
                  <a:cubicBezTo>
                    <a:pt x="36" y="211"/>
                    <a:pt x="36" y="211"/>
                    <a:pt x="36" y="211"/>
                  </a:cubicBezTo>
                  <a:cubicBezTo>
                    <a:pt x="35" y="211"/>
                    <a:pt x="33" y="212"/>
                    <a:pt x="31" y="213"/>
                  </a:cubicBezTo>
                  <a:cubicBezTo>
                    <a:pt x="30" y="213"/>
                    <a:pt x="29" y="214"/>
                    <a:pt x="28" y="214"/>
                  </a:cubicBezTo>
                  <a:cubicBezTo>
                    <a:pt x="27" y="215"/>
                    <a:pt x="26" y="216"/>
                    <a:pt x="25" y="216"/>
                  </a:cubicBezTo>
                  <a:cubicBezTo>
                    <a:pt x="22" y="218"/>
                    <a:pt x="20" y="220"/>
                    <a:pt x="17" y="221"/>
                  </a:cubicBezTo>
                  <a:cubicBezTo>
                    <a:pt x="16" y="222"/>
                    <a:pt x="14" y="222"/>
                    <a:pt x="13" y="222"/>
                  </a:cubicBezTo>
                  <a:cubicBezTo>
                    <a:pt x="12" y="222"/>
                    <a:pt x="11" y="222"/>
                    <a:pt x="10" y="223"/>
                  </a:cubicBezTo>
                  <a:cubicBezTo>
                    <a:pt x="10" y="223"/>
                    <a:pt x="10" y="223"/>
                    <a:pt x="10" y="223"/>
                  </a:cubicBezTo>
                  <a:cubicBezTo>
                    <a:pt x="10" y="223"/>
                    <a:pt x="7" y="223"/>
                    <a:pt x="5" y="222"/>
                  </a:cubicBezTo>
                  <a:cubicBezTo>
                    <a:pt x="3" y="222"/>
                    <a:pt x="2" y="221"/>
                    <a:pt x="1" y="221"/>
                  </a:cubicBezTo>
                  <a:cubicBezTo>
                    <a:pt x="1" y="220"/>
                    <a:pt x="1" y="219"/>
                    <a:pt x="0" y="219"/>
                  </a:cubicBezTo>
                  <a:cubicBezTo>
                    <a:pt x="0" y="218"/>
                    <a:pt x="0" y="217"/>
                    <a:pt x="0" y="217"/>
                  </a:cubicBezTo>
                  <a:cubicBezTo>
                    <a:pt x="0" y="217"/>
                    <a:pt x="0" y="216"/>
                    <a:pt x="0" y="216"/>
                  </a:cubicBezTo>
                  <a:cubicBezTo>
                    <a:pt x="0" y="215"/>
                    <a:pt x="0" y="214"/>
                    <a:pt x="1" y="213"/>
                  </a:cubicBezTo>
                  <a:cubicBezTo>
                    <a:pt x="1" y="212"/>
                    <a:pt x="3" y="211"/>
                    <a:pt x="5" y="211"/>
                  </a:cubicBezTo>
                  <a:cubicBezTo>
                    <a:pt x="6" y="210"/>
                    <a:pt x="7" y="210"/>
                    <a:pt x="7" y="210"/>
                  </a:cubicBezTo>
                  <a:cubicBezTo>
                    <a:pt x="9" y="209"/>
                    <a:pt x="10" y="208"/>
                    <a:pt x="12" y="207"/>
                  </a:cubicBezTo>
                  <a:cubicBezTo>
                    <a:pt x="13" y="206"/>
                    <a:pt x="15" y="204"/>
                    <a:pt x="17" y="203"/>
                  </a:cubicBezTo>
                  <a:cubicBezTo>
                    <a:pt x="18" y="203"/>
                    <a:pt x="19" y="202"/>
                    <a:pt x="20" y="202"/>
                  </a:cubicBezTo>
                  <a:cubicBezTo>
                    <a:pt x="20" y="202"/>
                    <a:pt x="20" y="202"/>
                    <a:pt x="20" y="202"/>
                  </a:cubicBezTo>
                  <a:cubicBezTo>
                    <a:pt x="28" y="198"/>
                    <a:pt x="30" y="196"/>
                    <a:pt x="40" y="193"/>
                  </a:cubicBezTo>
                  <a:cubicBezTo>
                    <a:pt x="40" y="192"/>
                    <a:pt x="42" y="191"/>
                    <a:pt x="44" y="191"/>
                  </a:cubicBezTo>
                  <a:cubicBezTo>
                    <a:pt x="47" y="190"/>
                    <a:pt x="49" y="189"/>
                    <a:pt x="50" y="188"/>
                  </a:cubicBezTo>
                  <a:cubicBezTo>
                    <a:pt x="51" y="188"/>
                    <a:pt x="51" y="188"/>
                    <a:pt x="52" y="188"/>
                  </a:cubicBezTo>
                  <a:cubicBezTo>
                    <a:pt x="52" y="188"/>
                    <a:pt x="52" y="188"/>
                    <a:pt x="52" y="188"/>
                  </a:cubicBezTo>
                  <a:cubicBezTo>
                    <a:pt x="55" y="186"/>
                    <a:pt x="59" y="185"/>
                    <a:pt x="62" y="184"/>
                  </a:cubicBezTo>
                  <a:cubicBezTo>
                    <a:pt x="63" y="184"/>
                    <a:pt x="64" y="183"/>
                    <a:pt x="64" y="183"/>
                  </a:cubicBezTo>
                  <a:cubicBezTo>
                    <a:pt x="65" y="183"/>
                    <a:pt x="65" y="183"/>
                    <a:pt x="66" y="183"/>
                  </a:cubicBezTo>
                  <a:cubicBezTo>
                    <a:pt x="66" y="183"/>
                    <a:pt x="66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1"/>
                    <a:pt x="67" y="180"/>
                    <a:pt x="68" y="179"/>
                  </a:cubicBezTo>
                  <a:cubicBezTo>
                    <a:pt x="68" y="176"/>
                    <a:pt x="68" y="174"/>
                    <a:pt x="70" y="172"/>
                  </a:cubicBezTo>
                  <a:cubicBezTo>
                    <a:pt x="72" y="170"/>
                    <a:pt x="73" y="168"/>
                    <a:pt x="75" y="166"/>
                  </a:cubicBezTo>
                  <a:cubicBezTo>
                    <a:pt x="77" y="163"/>
                    <a:pt x="79" y="160"/>
                    <a:pt x="83" y="157"/>
                  </a:cubicBezTo>
                  <a:cubicBezTo>
                    <a:pt x="85" y="155"/>
                    <a:pt x="88" y="152"/>
                    <a:pt x="90" y="150"/>
                  </a:cubicBezTo>
                  <a:cubicBezTo>
                    <a:pt x="92" y="148"/>
                    <a:pt x="94" y="146"/>
                    <a:pt x="96" y="144"/>
                  </a:cubicBezTo>
                  <a:cubicBezTo>
                    <a:pt x="98" y="142"/>
                    <a:pt x="100" y="139"/>
                    <a:pt x="100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99" y="138"/>
                    <a:pt x="96" y="140"/>
                    <a:pt x="93" y="141"/>
                  </a:cubicBezTo>
                  <a:cubicBezTo>
                    <a:pt x="91" y="142"/>
                    <a:pt x="90" y="143"/>
                    <a:pt x="89" y="144"/>
                  </a:cubicBezTo>
                  <a:cubicBezTo>
                    <a:pt x="86" y="145"/>
                    <a:pt x="85" y="145"/>
                    <a:pt x="83" y="146"/>
                  </a:cubicBezTo>
                  <a:cubicBezTo>
                    <a:pt x="72" y="150"/>
                    <a:pt x="61" y="154"/>
                    <a:pt x="49" y="158"/>
                  </a:cubicBezTo>
                  <a:cubicBezTo>
                    <a:pt x="47" y="158"/>
                    <a:pt x="41" y="159"/>
                    <a:pt x="36" y="160"/>
                  </a:cubicBezTo>
                  <a:cubicBezTo>
                    <a:pt x="33" y="160"/>
                    <a:pt x="31" y="159"/>
                    <a:pt x="30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57"/>
                    <a:pt x="30" y="157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5"/>
                    <a:pt x="33" y="154"/>
                    <a:pt x="34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3"/>
                    <a:pt x="35" y="153"/>
                    <a:pt x="36" y="153"/>
                  </a:cubicBezTo>
                  <a:cubicBezTo>
                    <a:pt x="38" y="152"/>
                    <a:pt x="39" y="151"/>
                    <a:pt x="41" y="150"/>
                  </a:cubicBezTo>
                  <a:cubicBezTo>
                    <a:pt x="43" y="149"/>
                    <a:pt x="45" y="148"/>
                    <a:pt x="47" y="148"/>
                  </a:cubicBezTo>
                  <a:cubicBezTo>
                    <a:pt x="52" y="145"/>
                    <a:pt x="58" y="142"/>
                    <a:pt x="64" y="140"/>
                  </a:cubicBezTo>
                  <a:cubicBezTo>
                    <a:pt x="64" y="140"/>
                    <a:pt x="65" y="139"/>
                    <a:pt x="65" y="139"/>
                  </a:cubicBezTo>
                  <a:cubicBezTo>
                    <a:pt x="68" y="138"/>
                    <a:pt x="71" y="136"/>
                    <a:pt x="74" y="135"/>
                  </a:cubicBezTo>
                  <a:cubicBezTo>
                    <a:pt x="77" y="133"/>
                    <a:pt x="80" y="132"/>
                    <a:pt x="83" y="131"/>
                  </a:cubicBezTo>
                  <a:cubicBezTo>
                    <a:pt x="83" y="130"/>
                    <a:pt x="84" y="130"/>
                    <a:pt x="85" y="130"/>
                  </a:cubicBezTo>
                  <a:cubicBezTo>
                    <a:pt x="89" y="128"/>
                    <a:pt x="95" y="125"/>
                    <a:pt x="95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22"/>
                    <a:pt x="94" y="121"/>
                    <a:pt x="94" y="121"/>
                  </a:cubicBezTo>
                  <a:cubicBezTo>
                    <a:pt x="93" y="121"/>
                    <a:pt x="92" y="121"/>
                    <a:pt x="92" y="122"/>
                  </a:cubicBezTo>
                  <a:cubicBezTo>
                    <a:pt x="91" y="122"/>
                    <a:pt x="91" y="122"/>
                    <a:pt x="90" y="122"/>
                  </a:cubicBezTo>
                  <a:cubicBezTo>
                    <a:pt x="89" y="123"/>
                    <a:pt x="87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5" y="124"/>
                    <a:pt x="83" y="125"/>
                    <a:pt x="82" y="125"/>
                  </a:cubicBezTo>
                  <a:cubicBezTo>
                    <a:pt x="81" y="125"/>
                    <a:pt x="80" y="125"/>
                    <a:pt x="80" y="125"/>
                  </a:cubicBezTo>
                  <a:cubicBezTo>
                    <a:pt x="80" y="125"/>
                    <a:pt x="79" y="124"/>
                    <a:pt x="79" y="124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9" y="124"/>
                    <a:pt x="79" y="123"/>
                    <a:pt x="79" y="12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9" y="123"/>
                    <a:pt x="79" y="122"/>
                    <a:pt x="80" y="122"/>
                  </a:cubicBezTo>
                  <a:cubicBezTo>
                    <a:pt x="80" y="121"/>
                    <a:pt x="81" y="120"/>
                    <a:pt x="82" y="120"/>
                  </a:cubicBezTo>
                  <a:cubicBezTo>
                    <a:pt x="84" y="118"/>
                    <a:pt x="86" y="116"/>
                    <a:pt x="87" y="114"/>
                  </a:cubicBezTo>
                  <a:cubicBezTo>
                    <a:pt x="89" y="112"/>
                    <a:pt x="90" y="110"/>
                    <a:pt x="90" y="108"/>
                  </a:cubicBezTo>
                  <a:cubicBezTo>
                    <a:pt x="91" y="107"/>
                    <a:pt x="92" y="106"/>
                    <a:pt x="92" y="105"/>
                  </a:cubicBezTo>
                  <a:cubicBezTo>
                    <a:pt x="93" y="104"/>
                    <a:pt x="93" y="102"/>
                    <a:pt x="94" y="100"/>
                  </a:cubicBezTo>
                  <a:cubicBezTo>
                    <a:pt x="95" y="99"/>
                    <a:pt x="95" y="97"/>
                    <a:pt x="96" y="95"/>
                  </a:cubicBezTo>
                  <a:cubicBezTo>
                    <a:pt x="96" y="95"/>
                    <a:pt x="96" y="93"/>
                    <a:pt x="97" y="92"/>
                  </a:cubicBezTo>
                  <a:cubicBezTo>
                    <a:pt x="97" y="91"/>
                    <a:pt x="97" y="90"/>
                    <a:pt x="97" y="88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5"/>
                    <a:pt x="98" y="84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9" y="83"/>
                    <a:pt x="100" y="82"/>
                    <a:pt x="101" y="82"/>
                  </a:cubicBezTo>
                  <a:cubicBezTo>
                    <a:pt x="101" y="82"/>
                    <a:pt x="101" y="82"/>
                    <a:pt x="102" y="82"/>
                  </a:cubicBezTo>
                  <a:cubicBezTo>
                    <a:pt x="104" y="83"/>
                    <a:pt x="105" y="84"/>
                    <a:pt x="107" y="85"/>
                  </a:cubicBezTo>
                  <a:cubicBezTo>
                    <a:pt x="108" y="87"/>
                    <a:pt x="109" y="89"/>
                    <a:pt x="110" y="91"/>
                  </a:cubicBezTo>
                  <a:cubicBezTo>
                    <a:pt x="110" y="91"/>
                    <a:pt x="110" y="93"/>
                    <a:pt x="110" y="94"/>
                  </a:cubicBezTo>
                  <a:cubicBezTo>
                    <a:pt x="111" y="95"/>
                    <a:pt x="110" y="96"/>
                    <a:pt x="110" y="97"/>
                  </a:cubicBezTo>
                  <a:cubicBezTo>
                    <a:pt x="110" y="97"/>
                    <a:pt x="110" y="98"/>
                    <a:pt x="109" y="99"/>
                  </a:cubicBezTo>
                  <a:cubicBezTo>
                    <a:pt x="109" y="100"/>
                    <a:pt x="108" y="103"/>
                    <a:pt x="107" y="104"/>
                  </a:cubicBezTo>
                  <a:cubicBezTo>
                    <a:pt x="106" y="105"/>
                    <a:pt x="105" y="107"/>
                    <a:pt x="104" y="108"/>
                  </a:cubicBezTo>
                  <a:cubicBezTo>
                    <a:pt x="103" y="109"/>
                    <a:pt x="102" y="110"/>
                    <a:pt x="101" y="111"/>
                  </a:cubicBezTo>
                  <a:cubicBezTo>
                    <a:pt x="101" y="112"/>
                    <a:pt x="100" y="113"/>
                    <a:pt x="99" y="113"/>
                  </a:cubicBezTo>
                  <a:cubicBezTo>
                    <a:pt x="98" y="115"/>
                    <a:pt x="96" y="116"/>
                    <a:pt x="96" y="117"/>
                  </a:cubicBezTo>
                  <a:cubicBezTo>
                    <a:pt x="97" y="118"/>
                    <a:pt x="97" y="117"/>
                    <a:pt x="98" y="117"/>
                  </a:cubicBezTo>
                  <a:cubicBezTo>
                    <a:pt x="99" y="117"/>
                    <a:pt x="100" y="117"/>
                    <a:pt x="101" y="117"/>
                  </a:cubicBezTo>
                  <a:cubicBezTo>
                    <a:pt x="103" y="117"/>
                    <a:pt x="105" y="114"/>
                    <a:pt x="107" y="112"/>
                  </a:cubicBezTo>
                  <a:cubicBezTo>
                    <a:pt x="107" y="111"/>
                    <a:pt x="107" y="111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10" y="107"/>
                    <a:pt x="112" y="105"/>
                    <a:pt x="114" y="102"/>
                  </a:cubicBezTo>
                  <a:cubicBezTo>
                    <a:pt x="116" y="99"/>
                    <a:pt x="118" y="96"/>
                    <a:pt x="121" y="92"/>
                  </a:cubicBezTo>
                  <a:cubicBezTo>
                    <a:pt x="121" y="91"/>
                    <a:pt x="122" y="90"/>
                    <a:pt x="122" y="90"/>
                  </a:cubicBezTo>
                  <a:cubicBezTo>
                    <a:pt x="125" y="85"/>
                    <a:pt x="129" y="80"/>
                    <a:pt x="132" y="75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32" y="74"/>
                    <a:pt x="132" y="74"/>
                    <a:pt x="132" y="73"/>
                  </a:cubicBezTo>
                  <a:cubicBezTo>
                    <a:pt x="134" y="71"/>
                    <a:pt x="135" y="68"/>
                    <a:pt x="136" y="66"/>
                  </a:cubicBezTo>
                  <a:cubicBezTo>
                    <a:pt x="137" y="65"/>
                    <a:pt x="137" y="63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2" y="64"/>
                    <a:pt x="128" y="66"/>
                    <a:pt x="125" y="67"/>
                  </a:cubicBezTo>
                  <a:cubicBezTo>
                    <a:pt x="124" y="68"/>
                    <a:pt x="122" y="69"/>
                    <a:pt x="121" y="69"/>
                  </a:cubicBezTo>
                  <a:cubicBezTo>
                    <a:pt x="119" y="70"/>
                    <a:pt x="116" y="72"/>
                    <a:pt x="113" y="74"/>
                  </a:cubicBezTo>
                  <a:cubicBezTo>
                    <a:pt x="111" y="75"/>
                    <a:pt x="108" y="77"/>
                    <a:pt x="105" y="78"/>
                  </a:cubicBezTo>
                  <a:cubicBezTo>
                    <a:pt x="104" y="78"/>
                    <a:pt x="103" y="79"/>
                    <a:pt x="101" y="79"/>
                  </a:cubicBezTo>
                  <a:cubicBezTo>
                    <a:pt x="99" y="80"/>
                    <a:pt x="97" y="81"/>
                    <a:pt x="95" y="82"/>
                  </a:cubicBezTo>
                  <a:cubicBezTo>
                    <a:pt x="94" y="82"/>
                    <a:pt x="93" y="84"/>
                    <a:pt x="92" y="86"/>
                  </a:cubicBezTo>
                  <a:cubicBezTo>
                    <a:pt x="92" y="87"/>
                    <a:pt x="91" y="88"/>
                    <a:pt x="91" y="89"/>
                  </a:cubicBezTo>
                  <a:cubicBezTo>
                    <a:pt x="90" y="90"/>
                    <a:pt x="89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98"/>
                    <a:pt x="84" y="98"/>
                    <a:pt x="84" y="99"/>
                  </a:cubicBezTo>
                  <a:cubicBezTo>
                    <a:pt x="83" y="100"/>
                    <a:pt x="84" y="102"/>
                    <a:pt x="85" y="104"/>
                  </a:cubicBezTo>
                  <a:cubicBezTo>
                    <a:pt x="87" y="106"/>
                    <a:pt x="88" y="108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2" y="111"/>
                    <a:pt x="81" y="110"/>
                  </a:cubicBezTo>
                  <a:cubicBezTo>
                    <a:pt x="79" y="108"/>
                    <a:pt x="78" y="107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5" y="109"/>
                    <a:pt x="73" y="111"/>
                    <a:pt x="72" y="113"/>
                  </a:cubicBezTo>
                  <a:cubicBezTo>
                    <a:pt x="72" y="113"/>
                    <a:pt x="71" y="114"/>
                    <a:pt x="70" y="115"/>
                  </a:cubicBezTo>
                  <a:cubicBezTo>
                    <a:pt x="69" y="117"/>
                    <a:pt x="65" y="120"/>
                    <a:pt x="61" y="123"/>
                  </a:cubicBezTo>
                  <a:cubicBezTo>
                    <a:pt x="58" y="124"/>
                    <a:pt x="56" y="125"/>
                    <a:pt x="54" y="12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3" y="125"/>
                    <a:pt x="51" y="124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2" y="122"/>
                    <a:pt x="53" y="121"/>
                    <a:pt x="54" y="119"/>
                  </a:cubicBezTo>
                  <a:cubicBezTo>
                    <a:pt x="55" y="119"/>
                    <a:pt x="56" y="118"/>
                    <a:pt x="57" y="117"/>
                  </a:cubicBezTo>
                  <a:cubicBezTo>
                    <a:pt x="57" y="117"/>
                    <a:pt x="57" y="117"/>
                    <a:pt x="58" y="116"/>
                  </a:cubicBezTo>
                  <a:cubicBezTo>
                    <a:pt x="61" y="113"/>
                    <a:pt x="64" y="110"/>
                    <a:pt x="66" y="106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04"/>
                    <a:pt x="69" y="102"/>
                    <a:pt x="69" y="101"/>
                  </a:cubicBezTo>
                  <a:cubicBezTo>
                    <a:pt x="69" y="101"/>
                    <a:pt x="69" y="100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7" y="101"/>
                    <a:pt x="66" y="103"/>
                    <a:pt x="64" y="104"/>
                  </a:cubicBezTo>
                  <a:cubicBezTo>
                    <a:pt x="62" y="105"/>
                    <a:pt x="60" y="106"/>
                    <a:pt x="59" y="108"/>
                  </a:cubicBezTo>
                  <a:cubicBezTo>
                    <a:pt x="59" y="108"/>
                    <a:pt x="58" y="108"/>
                    <a:pt x="58" y="109"/>
                  </a:cubicBezTo>
                  <a:cubicBezTo>
                    <a:pt x="58" y="109"/>
                    <a:pt x="57" y="110"/>
                    <a:pt x="57" y="110"/>
                  </a:cubicBezTo>
                  <a:cubicBezTo>
                    <a:pt x="55" y="111"/>
                    <a:pt x="54" y="112"/>
                    <a:pt x="53" y="113"/>
                  </a:cubicBezTo>
                  <a:cubicBezTo>
                    <a:pt x="48" y="116"/>
                    <a:pt x="45" y="118"/>
                    <a:pt x="41" y="123"/>
                  </a:cubicBezTo>
                  <a:cubicBezTo>
                    <a:pt x="40" y="125"/>
                    <a:pt x="40" y="127"/>
                    <a:pt x="39" y="129"/>
                  </a:cubicBezTo>
                  <a:cubicBezTo>
                    <a:pt x="38" y="131"/>
                    <a:pt x="38" y="133"/>
                    <a:pt x="37" y="135"/>
                  </a:cubicBezTo>
                  <a:cubicBezTo>
                    <a:pt x="36" y="136"/>
                    <a:pt x="36" y="136"/>
                    <a:pt x="35" y="136"/>
                  </a:cubicBezTo>
                  <a:cubicBezTo>
                    <a:pt x="34" y="136"/>
                    <a:pt x="34" y="136"/>
                    <a:pt x="33" y="135"/>
                  </a:cubicBezTo>
                  <a:cubicBezTo>
                    <a:pt x="32" y="134"/>
                    <a:pt x="31" y="133"/>
                    <a:pt x="31" y="132"/>
                  </a:cubicBezTo>
                  <a:cubicBezTo>
                    <a:pt x="31" y="131"/>
                    <a:pt x="30" y="130"/>
                    <a:pt x="30" y="130"/>
                  </a:cubicBezTo>
                  <a:cubicBezTo>
                    <a:pt x="30" y="129"/>
                    <a:pt x="29" y="129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28" y="128"/>
                    <a:pt x="28" y="127"/>
                    <a:pt x="27" y="126"/>
                  </a:cubicBezTo>
                  <a:cubicBezTo>
                    <a:pt x="25" y="123"/>
                    <a:pt x="24" y="116"/>
                    <a:pt x="23" y="110"/>
                  </a:cubicBezTo>
                  <a:cubicBezTo>
                    <a:pt x="23" y="109"/>
                    <a:pt x="22" y="107"/>
                    <a:pt x="22" y="106"/>
                  </a:cubicBezTo>
                  <a:cubicBezTo>
                    <a:pt x="22" y="106"/>
                    <a:pt x="22" y="105"/>
                    <a:pt x="22" y="104"/>
                  </a:cubicBezTo>
                  <a:cubicBezTo>
                    <a:pt x="21" y="100"/>
                    <a:pt x="20" y="94"/>
                    <a:pt x="20" y="93"/>
                  </a:cubicBezTo>
                  <a:cubicBezTo>
                    <a:pt x="20" y="93"/>
                    <a:pt x="21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2"/>
                    <a:pt x="28" y="97"/>
                    <a:pt x="28" y="98"/>
                  </a:cubicBezTo>
                  <a:cubicBezTo>
                    <a:pt x="29" y="99"/>
                    <a:pt x="31" y="101"/>
                    <a:pt x="32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104"/>
                    <a:pt x="33" y="105"/>
                    <a:pt x="34" y="106"/>
                  </a:cubicBezTo>
                  <a:cubicBezTo>
                    <a:pt x="34" y="107"/>
                    <a:pt x="34" y="108"/>
                    <a:pt x="35" y="109"/>
                  </a:cubicBezTo>
                  <a:cubicBezTo>
                    <a:pt x="35" y="111"/>
                    <a:pt x="36" y="113"/>
                    <a:pt x="37" y="114"/>
                  </a:cubicBezTo>
                  <a:cubicBezTo>
                    <a:pt x="37" y="114"/>
                    <a:pt x="38" y="114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9" y="114"/>
                    <a:pt x="40" y="113"/>
                    <a:pt x="40" y="113"/>
                  </a:cubicBezTo>
                  <a:cubicBezTo>
                    <a:pt x="41" y="112"/>
                    <a:pt x="41" y="111"/>
                    <a:pt x="42" y="110"/>
                  </a:cubicBezTo>
                  <a:cubicBezTo>
                    <a:pt x="42" y="109"/>
                    <a:pt x="42" y="108"/>
                    <a:pt x="42" y="107"/>
                  </a:cubicBezTo>
                  <a:cubicBezTo>
                    <a:pt x="42" y="106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1" y="102"/>
                    <a:pt x="41" y="101"/>
                    <a:pt x="40" y="97"/>
                  </a:cubicBezTo>
                  <a:cubicBezTo>
                    <a:pt x="40" y="97"/>
                    <a:pt x="40" y="96"/>
                    <a:pt x="39" y="94"/>
                  </a:cubicBezTo>
                  <a:cubicBezTo>
                    <a:pt x="39" y="92"/>
                    <a:pt x="38" y="89"/>
                    <a:pt x="37" y="86"/>
                  </a:cubicBezTo>
                  <a:cubicBezTo>
                    <a:pt x="36" y="82"/>
                    <a:pt x="35" y="79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3" y="74"/>
                    <a:pt x="32" y="73"/>
                    <a:pt x="32" y="72"/>
                  </a:cubicBezTo>
                  <a:cubicBezTo>
                    <a:pt x="31" y="70"/>
                    <a:pt x="30" y="68"/>
                    <a:pt x="28" y="66"/>
                  </a:cubicBezTo>
                  <a:cubicBezTo>
                    <a:pt x="27" y="64"/>
                    <a:pt x="27" y="62"/>
                    <a:pt x="26" y="61"/>
                  </a:cubicBezTo>
                  <a:cubicBezTo>
                    <a:pt x="26" y="60"/>
                    <a:pt x="25" y="60"/>
                    <a:pt x="25" y="59"/>
                  </a:cubicBezTo>
                  <a:cubicBezTo>
                    <a:pt x="24" y="58"/>
                    <a:pt x="24" y="57"/>
                    <a:pt x="23" y="56"/>
                  </a:cubicBezTo>
                  <a:cubicBezTo>
                    <a:pt x="23" y="56"/>
                    <a:pt x="23" y="56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4"/>
                    <a:pt x="23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5" y="53"/>
                    <a:pt x="28" y="55"/>
                    <a:pt x="31" y="58"/>
                  </a:cubicBezTo>
                  <a:cubicBezTo>
                    <a:pt x="34" y="61"/>
                    <a:pt x="38" y="65"/>
                    <a:pt x="39" y="68"/>
                  </a:cubicBezTo>
                  <a:cubicBezTo>
                    <a:pt x="41" y="71"/>
                    <a:pt x="43" y="74"/>
                    <a:pt x="45" y="77"/>
                  </a:cubicBezTo>
                  <a:cubicBezTo>
                    <a:pt x="46" y="80"/>
                    <a:pt x="48" y="84"/>
                    <a:pt x="49" y="87"/>
                  </a:cubicBezTo>
                  <a:cubicBezTo>
                    <a:pt x="50" y="88"/>
                    <a:pt x="50" y="90"/>
                    <a:pt x="50" y="92"/>
                  </a:cubicBezTo>
                  <a:cubicBezTo>
                    <a:pt x="51" y="96"/>
                    <a:pt x="52" y="100"/>
                    <a:pt x="54" y="101"/>
                  </a:cubicBezTo>
                  <a:cubicBezTo>
                    <a:pt x="54" y="101"/>
                    <a:pt x="56" y="101"/>
                    <a:pt x="57" y="99"/>
                  </a:cubicBezTo>
                  <a:cubicBezTo>
                    <a:pt x="59" y="98"/>
                    <a:pt x="61" y="95"/>
                    <a:pt x="62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93"/>
                    <a:pt x="61" y="92"/>
                  </a:cubicBezTo>
                  <a:cubicBezTo>
                    <a:pt x="61" y="91"/>
                    <a:pt x="60" y="90"/>
                    <a:pt x="61" y="89"/>
                  </a:cubicBezTo>
                  <a:cubicBezTo>
                    <a:pt x="63" y="88"/>
                    <a:pt x="64" y="88"/>
                    <a:pt x="65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71" y="89"/>
                    <a:pt x="73" y="87"/>
                    <a:pt x="75" y="85"/>
                  </a:cubicBezTo>
                  <a:cubicBezTo>
                    <a:pt x="76" y="83"/>
                    <a:pt x="77" y="82"/>
                    <a:pt x="79" y="81"/>
                  </a:cubicBezTo>
                  <a:cubicBezTo>
                    <a:pt x="80" y="81"/>
                    <a:pt x="80" y="81"/>
                    <a:pt x="81" y="80"/>
                  </a:cubicBezTo>
                  <a:cubicBezTo>
                    <a:pt x="82" y="80"/>
                    <a:pt x="82" y="80"/>
                    <a:pt x="83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79"/>
                    <a:pt x="84" y="78"/>
                    <a:pt x="84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4" y="76"/>
                    <a:pt x="84" y="75"/>
                    <a:pt x="84" y="75"/>
                  </a:cubicBezTo>
                  <a:cubicBezTo>
                    <a:pt x="83" y="74"/>
                    <a:pt x="82" y="74"/>
                    <a:pt x="80" y="75"/>
                  </a:cubicBezTo>
                  <a:cubicBezTo>
                    <a:pt x="79" y="75"/>
                    <a:pt x="79" y="75"/>
                    <a:pt x="78" y="75"/>
                  </a:cubicBezTo>
                  <a:cubicBezTo>
                    <a:pt x="76" y="76"/>
                    <a:pt x="75" y="76"/>
                    <a:pt x="74" y="76"/>
                  </a:cubicBezTo>
                  <a:cubicBezTo>
                    <a:pt x="71" y="76"/>
                    <a:pt x="68" y="76"/>
                    <a:pt x="65" y="77"/>
                  </a:cubicBezTo>
                  <a:cubicBezTo>
                    <a:pt x="65" y="78"/>
                    <a:pt x="64" y="78"/>
                    <a:pt x="63" y="79"/>
                  </a:cubicBezTo>
                  <a:cubicBezTo>
                    <a:pt x="62" y="79"/>
                    <a:pt x="61" y="80"/>
                    <a:pt x="60" y="80"/>
                  </a:cubicBezTo>
                  <a:cubicBezTo>
                    <a:pt x="59" y="81"/>
                    <a:pt x="57" y="81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5" y="80"/>
                    <a:pt x="54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8"/>
                    <a:pt x="53" y="78"/>
                    <a:pt x="53" y="77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6"/>
                    <a:pt x="55" y="76"/>
                    <a:pt x="56" y="75"/>
                  </a:cubicBezTo>
                  <a:cubicBezTo>
                    <a:pt x="57" y="75"/>
                    <a:pt x="58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8" y="73"/>
                    <a:pt x="56" y="72"/>
                    <a:pt x="54" y="72"/>
                  </a:cubicBezTo>
                  <a:cubicBezTo>
                    <a:pt x="51" y="71"/>
                    <a:pt x="49" y="70"/>
                    <a:pt x="49" y="68"/>
                  </a:cubicBezTo>
                  <a:cubicBezTo>
                    <a:pt x="49" y="68"/>
                    <a:pt x="49" y="67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6"/>
                    <a:pt x="50" y="65"/>
                    <a:pt x="51" y="65"/>
                  </a:cubicBezTo>
                  <a:cubicBezTo>
                    <a:pt x="52" y="66"/>
                    <a:pt x="53" y="66"/>
                    <a:pt x="55" y="66"/>
                  </a:cubicBezTo>
                  <a:cubicBezTo>
                    <a:pt x="56" y="66"/>
                    <a:pt x="58" y="66"/>
                    <a:pt x="59" y="65"/>
                  </a:cubicBezTo>
                  <a:cubicBezTo>
                    <a:pt x="60" y="65"/>
                    <a:pt x="61" y="65"/>
                    <a:pt x="62" y="65"/>
                  </a:cubicBezTo>
                  <a:cubicBezTo>
                    <a:pt x="63" y="64"/>
                    <a:pt x="65" y="64"/>
                    <a:pt x="66" y="63"/>
                  </a:cubicBezTo>
                  <a:cubicBezTo>
                    <a:pt x="67" y="63"/>
                    <a:pt x="67" y="63"/>
                    <a:pt x="68" y="63"/>
                  </a:cubicBezTo>
                  <a:cubicBezTo>
                    <a:pt x="71" y="61"/>
                    <a:pt x="73" y="57"/>
                    <a:pt x="76" y="54"/>
                  </a:cubicBezTo>
                  <a:cubicBezTo>
                    <a:pt x="77" y="52"/>
                    <a:pt x="78" y="51"/>
                    <a:pt x="79" y="49"/>
                  </a:cubicBezTo>
                  <a:cubicBezTo>
                    <a:pt x="82" y="46"/>
                    <a:pt x="85" y="42"/>
                    <a:pt x="87" y="39"/>
                  </a:cubicBezTo>
                  <a:cubicBezTo>
                    <a:pt x="90" y="36"/>
                    <a:pt x="92" y="32"/>
                    <a:pt x="93" y="30"/>
                  </a:cubicBezTo>
                  <a:cubicBezTo>
                    <a:pt x="94" y="28"/>
                    <a:pt x="95" y="26"/>
                    <a:pt x="96" y="24"/>
                  </a:cubicBezTo>
                  <a:cubicBezTo>
                    <a:pt x="97" y="22"/>
                    <a:pt x="98" y="19"/>
                    <a:pt x="99" y="17"/>
                  </a:cubicBezTo>
                  <a:cubicBezTo>
                    <a:pt x="100" y="13"/>
                    <a:pt x="99" y="9"/>
                    <a:pt x="98" y="6"/>
                  </a:cubicBezTo>
                  <a:cubicBezTo>
                    <a:pt x="97" y="5"/>
                    <a:pt x="96" y="2"/>
                    <a:pt x="97" y="1"/>
                  </a:cubicBezTo>
                  <a:cubicBezTo>
                    <a:pt x="97" y="0"/>
                    <a:pt x="97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9" y="0"/>
                  </a:cubicBezTo>
                  <a:cubicBezTo>
                    <a:pt x="99" y="0"/>
                    <a:pt x="100" y="0"/>
                    <a:pt x="100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15F28E1-9248-4D92-947E-317B845C98B1}"/>
              </a:ext>
            </a:extLst>
          </p:cNvPr>
          <p:cNvGrpSpPr/>
          <p:nvPr/>
        </p:nvGrpSpPr>
        <p:grpSpPr>
          <a:xfrm>
            <a:off x="1247776" y="527050"/>
            <a:ext cx="9829800" cy="1874838"/>
            <a:chOff x="1206501" y="0"/>
            <a:chExt cx="9829800" cy="1874838"/>
          </a:xfrm>
        </p:grpSpPr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8088BB8B-E074-467F-A020-396E97D02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0163" y="415925"/>
              <a:ext cx="787400" cy="1092200"/>
            </a:xfrm>
            <a:custGeom>
              <a:avLst/>
              <a:gdLst>
                <a:gd name="T0" fmla="*/ 133 w 191"/>
                <a:gd name="T1" fmla="*/ 15 h 265"/>
                <a:gd name="T2" fmla="*/ 140 w 191"/>
                <a:gd name="T3" fmla="*/ 45 h 265"/>
                <a:gd name="T4" fmla="*/ 139 w 191"/>
                <a:gd name="T5" fmla="*/ 74 h 265"/>
                <a:gd name="T6" fmla="*/ 136 w 191"/>
                <a:gd name="T7" fmla="*/ 102 h 265"/>
                <a:gd name="T8" fmla="*/ 150 w 191"/>
                <a:gd name="T9" fmla="*/ 96 h 265"/>
                <a:gd name="T10" fmla="*/ 170 w 191"/>
                <a:gd name="T11" fmla="*/ 73 h 265"/>
                <a:gd name="T12" fmla="*/ 177 w 191"/>
                <a:gd name="T13" fmla="*/ 46 h 265"/>
                <a:gd name="T14" fmla="*/ 180 w 191"/>
                <a:gd name="T15" fmla="*/ 36 h 265"/>
                <a:gd name="T16" fmla="*/ 180 w 191"/>
                <a:gd name="T17" fmla="*/ 78 h 265"/>
                <a:gd name="T18" fmla="*/ 166 w 191"/>
                <a:gd name="T19" fmla="*/ 100 h 265"/>
                <a:gd name="T20" fmla="*/ 148 w 191"/>
                <a:gd name="T21" fmla="*/ 138 h 265"/>
                <a:gd name="T22" fmla="*/ 122 w 191"/>
                <a:gd name="T23" fmla="*/ 171 h 265"/>
                <a:gd name="T24" fmla="*/ 114 w 191"/>
                <a:gd name="T25" fmla="*/ 182 h 265"/>
                <a:gd name="T26" fmla="*/ 96 w 191"/>
                <a:gd name="T27" fmla="*/ 222 h 265"/>
                <a:gd name="T28" fmla="*/ 119 w 191"/>
                <a:gd name="T29" fmla="*/ 219 h 265"/>
                <a:gd name="T30" fmla="*/ 179 w 191"/>
                <a:gd name="T31" fmla="*/ 221 h 265"/>
                <a:gd name="T32" fmla="*/ 182 w 191"/>
                <a:gd name="T33" fmla="*/ 241 h 265"/>
                <a:gd name="T34" fmla="*/ 153 w 191"/>
                <a:gd name="T35" fmla="*/ 260 h 265"/>
                <a:gd name="T36" fmla="*/ 142 w 191"/>
                <a:gd name="T37" fmla="*/ 260 h 265"/>
                <a:gd name="T38" fmla="*/ 161 w 191"/>
                <a:gd name="T39" fmla="*/ 238 h 265"/>
                <a:gd name="T40" fmla="*/ 124 w 191"/>
                <a:gd name="T41" fmla="*/ 228 h 265"/>
                <a:gd name="T42" fmla="*/ 91 w 191"/>
                <a:gd name="T43" fmla="*/ 229 h 265"/>
                <a:gd name="T44" fmla="*/ 71 w 191"/>
                <a:gd name="T45" fmla="*/ 252 h 265"/>
                <a:gd name="T46" fmla="*/ 47 w 191"/>
                <a:gd name="T47" fmla="*/ 264 h 265"/>
                <a:gd name="T48" fmla="*/ 67 w 191"/>
                <a:gd name="T49" fmla="*/ 202 h 265"/>
                <a:gd name="T50" fmla="*/ 56 w 191"/>
                <a:gd name="T51" fmla="*/ 184 h 265"/>
                <a:gd name="T52" fmla="*/ 17 w 191"/>
                <a:gd name="T53" fmla="*/ 188 h 265"/>
                <a:gd name="T54" fmla="*/ 1 w 191"/>
                <a:gd name="T55" fmla="*/ 178 h 265"/>
                <a:gd name="T56" fmla="*/ 18 w 191"/>
                <a:gd name="T57" fmla="*/ 163 h 265"/>
                <a:gd name="T58" fmla="*/ 78 w 191"/>
                <a:gd name="T59" fmla="*/ 138 h 265"/>
                <a:gd name="T60" fmla="*/ 95 w 191"/>
                <a:gd name="T61" fmla="*/ 112 h 265"/>
                <a:gd name="T62" fmla="*/ 105 w 191"/>
                <a:gd name="T63" fmla="*/ 68 h 265"/>
                <a:gd name="T64" fmla="*/ 115 w 191"/>
                <a:gd name="T65" fmla="*/ 27 h 265"/>
                <a:gd name="T66" fmla="*/ 125 w 191"/>
                <a:gd name="T67" fmla="*/ 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265">
                  <a:moveTo>
                    <a:pt x="125" y="1"/>
                  </a:moveTo>
                  <a:cubicBezTo>
                    <a:pt x="130" y="0"/>
                    <a:pt x="132" y="9"/>
                    <a:pt x="133" y="15"/>
                  </a:cubicBezTo>
                  <a:cubicBezTo>
                    <a:pt x="134" y="18"/>
                    <a:pt x="137" y="21"/>
                    <a:pt x="138" y="25"/>
                  </a:cubicBezTo>
                  <a:cubicBezTo>
                    <a:pt x="139" y="30"/>
                    <a:pt x="140" y="38"/>
                    <a:pt x="140" y="45"/>
                  </a:cubicBezTo>
                  <a:cubicBezTo>
                    <a:pt x="140" y="48"/>
                    <a:pt x="139" y="56"/>
                    <a:pt x="139" y="59"/>
                  </a:cubicBezTo>
                  <a:cubicBezTo>
                    <a:pt x="139" y="65"/>
                    <a:pt x="139" y="68"/>
                    <a:pt x="139" y="74"/>
                  </a:cubicBezTo>
                  <a:cubicBezTo>
                    <a:pt x="139" y="78"/>
                    <a:pt x="138" y="82"/>
                    <a:pt x="137" y="84"/>
                  </a:cubicBezTo>
                  <a:cubicBezTo>
                    <a:pt x="137" y="86"/>
                    <a:pt x="135" y="101"/>
                    <a:pt x="136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42" y="103"/>
                    <a:pt x="146" y="98"/>
                    <a:pt x="150" y="96"/>
                  </a:cubicBezTo>
                  <a:cubicBezTo>
                    <a:pt x="156" y="92"/>
                    <a:pt x="158" y="89"/>
                    <a:pt x="163" y="85"/>
                  </a:cubicBezTo>
                  <a:cubicBezTo>
                    <a:pt x="165" y="83"/>
                    <a:pt x="169" y="75"/>
                    <a:pt x="170" y="73"/>
                  </a:cubicBezTo>
                  <a:cubicBezTo>
                    <a:pt x="175" y="66"/>
                    <a:pt x="176" y="65"/>
                    <a:pt x="177" y="57"/>
                  </a:cubicBezTo>
                  <a:cubicBezTo>
                    <a:pt x="177" y="52"/>
                    <a:pt x="177" y="51"/>
                    <a:pt x="177" y="46"/>
                  </a:cubicBezTo>
                  <a:cubicBezTo>
                    <a:pt x="176" y="41"/>
                    <a:pt x="174" y="37"/>
                    <a:pt x="174" y="34"/>
                  </a:cubicBezTo>
                  <a:cubicBezTo>
                    <a:pt x="172" y="29"/>
                    <a:pt x="179" y="34"/>
                    <a:pt x="180" y="36"/>
                  </a:cubicBezTo>
                  <a:cubicBezTo>
                    <a:pt x="184" y="42"/>
                    <a:pt x="188" y="55"/>
                    <a:pt x="186" y="65"/>
                  </a:cubicBezTo>
                  <a:cubicBezTo>
                    <a:pt x="184" y="69"/>
                    <a:pt x="182" y="74"/>
                    <a:pt x="180" y="78"/>
                  </a:cubicBezTo>
                  <a:cubicBezTo>
                    <a:pt x="179" y="80"/>
                    <a:pt x="178" y="85"/>
                    <a:pt x="176" y="88"/>
                  </a:cubicBezTo>
                  <a:cubicBezTo>
                    <a:pt x="171" y="94"/>
                    <a:pt x="170" y="97"/>
                    <a:pt x="166" y="100"/>
                  </a:cubicBezTo>
                  <a:cubicBezTo>
                    <a:pt x="162" y="106"/>
                    <a:pt x="162" y="105"/>
                    <a:pt x="159" y="111"/>
                  </a:cubicBezTo>
                  <a:cubicBezTo>
                    <a:pt x="154" y="120"/>
                    <a:pt x="153" y="129"/>
                    <a:pt x="148" y="138"/>
                  </a:cubicBezTo>
                  <a:cubicBezTo>
                    <a:pt x="142" y="149"/>
                    <a:pt x="140" y="152"/>
                    <a:pt x="132" y="161"/>
                  </a:cubicBezTo>
                  <a:cubicBezTo>
                    <a:pt x="128" y="164"/>
                    <a:pt x="125" y="168"/>
                    <a:pt x="122" y="171"/>
                  </a:cubicBezTo>
                  <a:cubicBezTo>
                    <a:pt x="120" y="173"/>
                    <a:pt x="118" y="174"/>
                    <a:pt x="117" y="177"/>
                  </a:cubicBezTo>
                  <a:cubicBezTo>
                    <a:pt x="116" y="178"/>
                    <a:pt x="115" y="180"/>
                    <a:pt x="114" y="182"/>
                  </a:cubicBezTo>
                  <a:cubicBezTo>
                    <a:pt x="111" y="192"/>
                    <a:pt x="105" y="201"/>
                    <a:pt x="100" y="211"/>
                  </a:cubicBezTo>
                  <a:cubicBezTo>
                    <a:pt x="98" y="214"/>
                    <a:pt x="92" y="221"/>
                    <a:pt x="96" y="222"/>
                  </a:cubicBezTo>
                  <a:cubicBezTo>
                    <a:pt x="99" y="223"/>
                    <a:pt x="102" y="223"/>
                    <a:pt x="106" y="222"/>
                  </a:cubicBezTo>
                  <a:cubicBezTo>
                    <a:pt x="111" y="221"/>
                    <a:pt x="116" y="220"/>
                    <a:pt x="119" y="219"/>
                  </a:cubicBezTo>
                  <a:cubicBezTo>
                    <a:pt x="123" y="219"/>
                    <a:pt x="142" y="217"/>
                    <a:pt x="148" y="217"/>
                  </a:cubicBezTo>
                  <a:cubicBezTo>
                    <a:pt x="163" y="217"/>
                    <a:pt x="168" y="217"/>
                    <a:pt x="179" y="221"/>
                  </a:cubicBezTo>
                  <a:cubicBezTo>
                    <a:pt x="183" y="224"/>
                    <a:pt x="191" y="230"/>
                    <a:pt x="189" y="239"/>
                  </a:cubicBezTo>
                  <a:cubicBezTo>
                    <a:pt x="189" y="240"/>
                    <a:pt x="184" y="240"/>
                    <a:pt x="182" y="241"/>
                  </a:cubicBezTo>
                  <a:cubicBezTo>
                    <a:pt x="178" y="243"/>
                    <a:pt x="180" y="245"/>
                    <a:pt x="169" y="250"/>
                  </a:cubicBezTo>
                  <a:cubicBezTo>
                    <a:pt x="162" y="254"/>
                    <a:pt x="160" y="256"/>
                    <a:pt x="153" y="260"/>
                  </a:cubicBezTo>
                  <a:cubicBezTo>
                    <a:pt x="152" y="260"/>
                    <a:pt x="143" y="265"/>
                    <a:pt x="142" y="263"/>
                  </a:cubicBezTo>
                  <a:cubicBezTo>
                    <a:pt x="142" y="262"/>
                    <a:pt x="142" y="261"/>
                    <a:pt x="142" y="260"/>
                  </a:cubicBezTo>
                  <a:cubicBezTo>
                    <a:pt x="144" y="258"/>
                    <a:pt x="150" y="254"/>
                    <a:pt x="152" y="252"/>
                  </a:cubicBezTo>
                  <a:cubicBezTo>
                    <a:pt x="154" y="248"/>
                    <a:pt x="160" y="240"/>
                    <a:pt x="161" y="238"/>
                  </a:cubicBezTo>
                  <a:cubicBezTo>
                    <a:pt x="162" y="231"/>
                    <a:pt x="149" y="231"/>
                    <a:pt x="138" y="230"/>
                  </a:cubicBezTo>
                  <a:cubicBezTo>
                    <a:pt x="133" y="230"/>
                    <a:pt x="131" y="229"/>
                    <a:pt x="124" y="228"/>
                  </a:cubicBezTo>
                  <a:cubicBezTo>
                    <a:pt x="119" y="228"/>
                    <a:pt x="110" y="228"/>
                    <a:pt x="105" y="228"/>
                  </a:cubicBezTo>
                  <a:cubicBezTo>
                    <a:pt x="100" y="228"/>
                    <a:pt x="94" y="227"/>
                    <a:pt x="91" y="229"/>
                  </a:cubicBezTo>
                  <a:cubicBezTo>
                    <a:pt x="87" y="235"/>
                    <a:pt x="84" y="243"/>
                    <a:pt x="79" y="248"/>
                  </a:cubicBezTo>
                  <a:cubicBezTo>
                    <a:pt x="77" y="250"/>
                    <a:pt x="73" y="251"/>
                    <a:pt x="71" y="252"/>
                  </a:cubicBezTo>
                  <a:cubicBezTo>
                    <a:pt x="66" y="256"/>
                    <a:pt x="63" y="260"/>
                    <a:pt x="57" y="263"/>
                  </a:cubicBezTo>
                  <a:cubicBezTo>
                    <a:pt x="55" y="264"/>
                    <a:pt x="48" y="265"/>
                    <a:pt x="47" y="264"/>
                  </a:cubicBezTo>
                  <a:cubicBezTo>
                    <a:pt x="38" y="259"/>
                    <a:pt x="43" y="250"/>
                    <a:pt x="47" y="243"/>
                  </a:cubicBezTo>
                  <a:cubicBezTo>
                    <a:pt x="55" y="232"/>
                    <a:pt x="62" y="216"/>
                    <a:pt x="67" y="202"/>
                  </a:cubicBezTo>
                  <a:cubicBezTo>
                    <a:pt x="68" y="199"/>
                    <a:pt x="73" y="188"/>
                    <a:pt x="73" y="187"/>
                  </a:cubicBezTo>
                  <a:cubicBezTo>
                    <a:pt x="71" y="177"/>
                    <a:pt x="62" y="184"/>
                    <a:pt x="56" y="184"/>
                  </a:cubicBezTo>
                  <a:cubicBezTo>
                    <a:pt x="52" y="184"/>
                    <a:pt x="43" y="186"/>
                    <a:pt x="39" y="187"/>
                  </a:cubicBezTo>
                  <a:cubicBezTo>
                    <a:pt x="35" y="188"/>
                    <a:pt x="20" y="189"/>
                    <a:pt x="17" y="188"/>
                  </a:cubicBezTo>
                  <a:cubicBezTo>
                    <a:pt x="13" y="186"/>
                    <a:pt x="10" y="185"/>
                    <a:pt x="6" y="184"/>
                  </a:cubicBezTo>
                  <a:cubicBezTo>
                    <a:pt x="5" y="183"/>
                    <a:pt x="2" y="179"/>
                    <a:pt x="1" y="178"/>
                  </a:cubicBezTo>
                  <a:cubicBezTo>
                    <a:pt x="0" y="174"/>
                    <a:pt x="0" y="171"/>
                    <a:pt x="2" y="169"/>
                  </a:cubicBezTo>
                  <a:cubicBezTo>
                    <a:pt x="5" y="166"/>
                    <a:pt x="14" y="165"/>
                    <a:pt x="18" y="163"/>
                  </a:cubicBezTo>
                  <a:cubicBezTo>
                    <a:pt x="34" y="157"/>
                    <a:pt x="49" y="155"/>
                    <a:pt x="63" y="146"/>
                  </a:cubicBezTo>
                  <a:cubicBezTo>
                    <a:pt x="69" y="142"/>
                    <a:pt x="72" y="142"/>
                    <a:pt x="78" y="138"/>
                  </a:cubicBezTo>
                  <a:cubicBezTo>
                    <a:pt x="84" y="135"/>
                    <a:pt x="87" y="135"/>
                    <a:pt x="90" y="129"/>
                  </a:cubicBezTo>
                  <a:cubicBezTo>
                    <a:pt x="91" y="127"/>
                    <a:pt x="94" y="116"/>
                    <a:pt x="95" y="112"/>
                  </a:cubicBezTo>
                  <a:cubicBezTo>
                    <a:pt x="97" y="104"/>
                    <a:pt x="98" y="98"/>
                    <a:pt x="100" y="90"/>
                  </a:cubicBezTo>
                  <a:cubicBezTo>
                    <a:pt x="101" y="85"/>
                    <a:pt x="104" y="74"/>
                    <a:pt x="105" y="68"/>
                  </a:cubicBezTo>
                  <a:cubicBezTo>
                    <a:pt x="107" y="61"/>
                    <a:pt x="110" y="52"/>
                    <a:pt x="112" y="44"/>
                  </a:cubicBezTo>
                  <a:cubicBezTo>
                    <a:pt x="113" y="39"/>
                    <a:pt x="114" y="33"/>
                    <a:pt x="115" y="27"/>
                  </a:cubicBezTo>
                  <a:cubicBezTo>
                    <a:pt x="116" y="21"/>
                    <a:pt x="118" y="15"/>
                    <a:pt x="119" y="9"/>
                  </a:cubicBezTo>
                  <a:cubicBezTo>
                    <a:pt x="119" y="5"/>
                    <a:pt x="121" y="1"/>
                    <a:pt x="125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AE3B3B85-B1E9-460D-BDE9-486F4F1D22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9338" y="320675"/>
              <a:ext cx="927100" cy="1554163"/>
            </a:xfrm>
            <a:custGeom>
              <a:avLst/>
              <a:gdLst>
                <a:gd name="T0" fmla="*/ 47 w 225"/>
                <a:gd name="T1" fmla="*/ 207 h 377"/>
                <a:gd name="T2" fmla="*/ 52 w 225"/>
                <a:gd name="T3" fmla="*/ 225 h 377"/>
                <a:gd name="T4" fmla="*/ 52 w 225"/>
                <a:gd name="T5" fmla="*/ 181 h 377"/>
                <a:gd name="T6" fmla="*/ 80 w 225"/>
                <a:gd name="T7" fmla="*/ 92 h 377"/>
                <a:gd name="T8" fmla="*/ 85 w 225"/>
                <a:gd name="T9" fmla="*/ 129 h 377"/>
                <a:gd name="T10" fmla="*/ 74 w 225"/>
                <a:gd name="T11" fmla="*/ 153 h 377"/>
                <a:gd name="T12" fmla="*/ 69 w 225"/>
                <a:gd name="T13" fmla="*/ 204 h 377"/>
                <a:gd name="T14" fmla="*/ 71 w 225"/>
                <a:gd name="T15" fmla="*/ 274 h 377"/>
                <a:gd name="T16" fmla="*/ 60 w 225"/>
                <a:gd name="T17" fmla="*/ 318 h 377"/>
                <a:gd name="T18" fmla="*/ 58 w 225"/>
                <a:gd name="T19" fmla="*/ 297 h 377"/>
                <a:gd name="T20" fmla="*/ 55 w 225"/>
                <a:gd name="T21" fmla="*/ 257 h 377"/>
                <a:gd name="T22" fmla="*/ 22 w 225"/>
                <a:gd name="T23" fmla="*/ 242 h 377"/>
                <a:gd name="T24" fmla="*/ 46 w 225"/>
                <a:gd name="T25" fmla="*/ 165 h 377"/>
                <a:gd name="T26" fmla="*/ 57 w 225"/>
                <a:gd name="T27" fmla="*/ 141 h 377"/>
                <a:gd name="T28" fmla="*/ 33 w 225"/>
                <a:gd name="T29" fmla="*/ 153 h 377"/>
                <a:gd name="T30" fmla="*/ 1 w 225"/>
                <a:gd name="T31" fmla="*/ 163 h 377"/>
                <a:gd name="T32" fmla="*/ 19 w 225"/>
                <a:gd name="T33" fmla="*/ 144 h 377"/>
                <a:gd name="T34" fmla="*/ 60 w 225"/>
                <a:gd name="T35" fmla="*/ 117 h 377"/>
                <a:gd name="T36" fmla="*/ 74 w 225"/>
                <a:gd name="T37" fmla="*/ 79 h 377"/>
                <a:gd name="T38" fmla="*/ 151 w 225"/>
                <a:gd name="T39" fmla="*/ 85 h 377"/>
                <a:gd name="T40" fmla="*/ 134 w 225"/>
                <a:gd name="T41" fmla="*/ 87 h 377"/>
                <a:gd name="T42" fmla="*/ 132 w 225"/>
                <a:gd name="T43" fmla="*/ 69 h 377"/>
                <a:gd name="T44" fmla="*/ 190 w 225"/>
                <a:gd name="T45" fmla="*/ 84 h 377"/>
                <a:gd name="T46" fmla="*/ 191 w 225"/>
                <a:gd name="T47" fmla="*/ 114 h 377"/>
                <a:gd name="T48" fmla="*/ 211 w 225"/>
                <a:gd name="T49" fmla="*/ 40 h 377"/>
                <a:gd name="T50" fmla="*/ 199 w 225"/>
                <a:gd name="T51" fmla="*/ 12 h 377"/>
                <a:gd name="T52" fmla="*/ 115 w 225"/>
                <a:gd name="T53" fmla="*/ 24 h 377"/>
                <a:gd name="T54" fmla="*/ 76 w 225"/>
                <a:gd name="T55" fmla="*/ 57 h 377"/>
                <a:gd name="T56" fmla="*/ 94 w 225"/>
                <a:gd name="T57" fmla="*/ 18 h 377"/>
                <a:gd name="T58" fmla="*/ 189 w 225"/>
                <a:gd name="T59" fmla="*/ 13 h 377"/>
                <a:gd name="T60" fmla="*/ 183 w 225"/>
                <a:gd name="T61" fmla="*/ 61 h 377"/>
                <a:gd name="T62" fmla="*/ 174 w 225"/>
                <a:gd name="T63" fmla="*/ 126 h 377"/>
                <a:gd name="T64" fmla="*/ 163 w 225"/>
                <a:gd name="T65" fmla="*/ 152 h 377"/>
                <a:gd name="T66" fmla="*/ 127 w 225"/>
                <a:gd name="T67" fmla="*/ 193 h 377"/>
                <a:gd name="T68" fmla="*/ 139 w 225"/>
                <a:gd name="T69" fmla="*/ 158 h 377"/>
                <a:gd name="T70" fmla="*/ 156 w 225"/>
                <a:gd name="T71" fmla="*/ 128 h 377"/>
                <a:gd name="T72" fmla="*/ 117 w 225"/>
                <a:gd name="T73" fmla="*/ 124 h 377"/>
                <a:gd name="T74" fmla="*/ 120 w 225"/>
                <a:gd name="T75" fmla="*/ 174 h 377"/>
                <a:gd name="T76" fmla="*/ 106 w 225"/>
                <a:gd name="T77" fmla="*/ 208 h 377"/>
                <a:gd name="T78" fmla="*/ 135 w 225"/>
                <a:gd name="T79" fmla="*/ 213 h 377"/>
                <a:gd name="T80" fmla="*/ 172 w 225"/>
                <a:gd name="T81" fmla="*/ 176 h 377"/>
                <a:gd name="T82" fmla="*/ 170 w 225"/>
                <a:gd name="T83" fmla="*/ 291 h 377"/>
                <a:gd name="T84" fmla="*/ 172 w 225"/>
                <a:gd name="T85" fmla="*/ 357 h 377"/>
                <a:gd name="T86" fmla="*/ 181 w 225"/>
                <a:gd name="T87" fmla="*/ 340 h 377"/>
                <a:gd name="T88" fmla="*/ 187 w 225"/>
                <a:gd name="T89" fmla="*/ 283 h 377"/>
                <a:gd name="T90" fmla="*/ 191 w 225"/>
                <a:gd name="T91" fmla="*/ 150 h 377"/>
                <a:gd name="T92" fmla="*/ 217 w 225"/>
                <a:gd name="T93" fmla="*/ 99 h 377"/>
                <a:gd name="T94" fmla="*/ 225 w 225"/>
                <a:gd name="T95" fmla="*/ 63 h 377"/>
                <a:gd name="T96" fmla="*/ 214 w 225"/>
                <a:gd name="T97" fmla="*/ 22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5" h="377">
                  <a:moveTo>
                    <a:pt x="52" y="181"/>
                  </a:moveTo>
                  <a:cubicBezTo>
                    <a:pt x="51" y="187"/>
                    <a:pt x="50" y="190"/>
                    <a:pt x="48" y="196"/>
                  </a:cubicBezTo>
                  <a:cubicBezTo>
                    <a:pt x="48" y="199"/>
                    <a:pt x="47" y="205"/>
                    <a:pt x="47" y="207"/>
                  </a:cubicBezTo>
                  <a:cubicBezTo>
                    <a:pt x="46" y="213"/>
                    <a:pt x="45" y="217"/>
                    <a:pt x="46" y="223"/>
                  </a:cubicBezTo>
                  <a:cubicBezTo>
                    <a:pt x="46" y="223"/>
                    <a:pt x="46" y="227"/>
                    <a:pt x="46" y="228"/>
                  </a:cubicBezTo>
                  <a:cubicBezTo>
                    <a:pt x="47" y="229"/>
                    <a:pt x="50" y="227"/>
                    <a:pt x="52" y="225"/>
                  </a:cubicBezTo>
                  <a:cubicBezTo>
                    <a:pt x="55" y="222"/>
                    <a:pt x="56" y="198"/>
                    <a:pt x="57" y="187"/>
                  </a:cubicBezTo>
                  <a:cubicBezTo>
                    <a:pt x="57" y="184"/>
                    <a:pt x="60" y="175"/>
                    <a:pt x="58" y="172"/>
                  </a:cubicBezTo>
                  <a:cubicBezTo>
                    <a:pt x="57" y="170"/>
                    <a:pt x="52" y="181"/>
                    <a:pt x="52" y="181"/>
                  </a:cubicBezTo>
                  <a:close/>
                  <a:moveTo>
                    <a:pt x="74" y="79"/>
                  </a:moveTo>
                  <a:cubicBezTo>
                    <a:pt x="75" y="79"/>
                    <a:pt x="76" y="82"/>
                    <a:pt x="77" y="85"/>
                  </a:cubicBezTo>
                  <a:cubicBezTo>
                    <a:pt x="78" y="87"/>
                    <a:pt x="79" y="88"/>
                    <a:pt x="80" y="92"/>
                  </a:cubicBezTo>
                  <a:cubicBezTo>
                    <a:pt x="80" y="97"/>
                    <a:pt x="80" y="105"/>
                    <a:pt x="80" y="107"/>
                  </a:cubicBezTo>
                  <a:cubicBezTo>
                    <a:pt x="80" y="111"/>
                    <a:pt x="81" y="114"/>
                    <a:pt x="82" y="117"/>
                  </a:cubicBezTo>
                  <a:cubicBezTo>
                    <a:pt x="83" y="119"/>
                    <a:pt x="88" y="123"/>
                    <a:pt x="85" y="129"/>
                  </a:cubicBezTo>
                  <a:cubicBezTo>
                    <a:pt x="85" y="129"/>
                    <a:pt x="82" y="130"/>
                    <a:pt x="82" y="132"/>
                  </a:cubicBezTo>
                  <a:cubicBezTo>
                    <a:pt x="81" y="134"/>
                    <a:pt x="82" y="138"/>
                    <a:pt x="80" y="139"/>
                  </a:cubicBezTo>
                  <a:cubicBezTo>
                    <a:pt x="77" y="145"/>
                    <a:pt x="77" y="146"/>
                    <a:pt x="74" y="153"/>
                  </a:cubicBezTo>
                  <a:cubicBezTo>
                    <a:pt x="72" y="157"/>
                    <a:pt x="70" y="162"/>
                    <a:pt x="70" y="168"/>
                  </a:cubicBezTo>
                  <a:cubicBezTo>
                    <a:pt x="69" y="176"/>
                    <a:pt x="68" y="183"/>
                    <a:pt x="68" y="190"/>
                  </a:cubicBezTo>
                  <a:cubicBezTo>
                    <a:pt x="68" y="193"/>
                    <a:pt x="69" y="199"/>
                    <a:pt x="69" y="204"/>
                  </a:cubicBezTo>
                  <a:cubicBezTo>
                    <a:pt x="68" y="210"/>
                    <a:pt x="68" y="217"/>
                    <a:pt x="68" y="223"/>
                  </a:cubicBezTo>
                  <a:cubicBezTo>
                    <a:pt x="68" y="233"/>
                    <a:pt x="69" y="241"/>
                    <a:pt x="69" y="247"/>
                  </a:cubicBezTo>
                  <a:cubicBezTo>
                    <a:pt x="70" y="257"/>
                    <a:pt x="70" y="265"/>
                    <a:pt x="71" y="274"/>
                  </a:cubicBezTo>
                  <a:cubicBezTo>
                    <a:pt x="71" y="284"/>
                    <a:pt x="71" y="297"/>
                    <a:pt x="70" y="307"/>
                  </a:cubicBezTo>
                  <a:cubicBezTo>
                    <a:pt x="70" y="308"/>
                    <a:pt x="69" y="311"/>
                    <a:pt x="68" y="312"/>
                  </a:cubicBezTo>
                  <a:cubicBezTo>
                    <a:pt x="66" y="316"/>
                    <a:pt x="65" y="319"/>
                    <a:pt x="60" y="318"/>
                  </a:cubicBezTo>
                  <a:cubicBezTo>
                    <a:pt x="59" y="317"/>
                    <a:pt x="57" y="317"/>
                    <a:pt x="56" y="317"/>
                  </a:cubicBezTo>
                  <a:cubicBezTo>
                    <a:pt x="55" y="315"/>
                    <a:pt x="49" y="305"/>
                    <a:pt x="52" y="302"/>
                  </a:cubicBezTo>
                  <a:cubicBezTo>
                    <a:pt x="53" y="300"/>
                    <a:pt x="58" y="301"/>
                    <a:pt x="58" y="297"/>
                  </a:cubicBezTo>
                  <a:cubicBezTo>
                    <a:pt x="58" y="295"/>
                    <a:pt x="58" y="292"/>
                    <a:pt x="58" y="289"/>
                  </a:cubicBezTo>
                  <a:cubicBezTo>
                    <a:pt x="58" y="280"/>
                    <a:pt x="57" y="267"/>
                    <a:pt x="57" y="260"/>
                  </a:cubicBezTo>
                  <a:cubicBezTo>
                    <a:pt x="57" y="260"/>
                    <a:pt x="56" y="257"/>
                    <a:pt x="55" y="257"/>
                  </a:cubicBezTo>
                  <a:cubicBezTo>
                    <a:pt x="52" y="259"/>
                    <a:pt x="49" y="263"/>
                    <a:pt x="44" y="263"/>
                  </a:cubicBezTo>
                  <a:cubicBezTo>
                    <a:pt x="40" y="263"/>
                    <a:pt x="34" y="261"/>
                    <a:pt x="29" y="258"/>
                  </a:cubicBezTo>
                  <a:cubicBezTo>
                    <a:pt x="24" y="255"/>
                    <a:pt x="24" y="249"/>
                    <a:pt x="22" y="242"/>
                  </a:cubicBezTo>
                  <a:cubicBezTo>
                    <a:pt x="21" y="237"/>
                    <a:pt x="24" y="230"/>
                    <a:pt x="26" y="224"/>
                  </a:cubicBezTo>
                  <a:cubicBezTo>
                    <a:pt x="30" y="210"/>
                    <a:pt x="31" y="202"/>
                    <a:pt x="36" y="190"/>
                  </a:cubicBezTo>
                  <a:cubicBezTo>
                    <a:pt x="39" y="181"/>
                    <a:pt x="43" y="173"/>
                    <a:pt x="46" y="165"/>
                  </a:cubicBezTo>
                  <a:cubicBezTo>
                    <a:pt x="48" y="161"/>
                    <a:pt x="50" y="159"/>
                    <a:pt x="51" y="155"/>
                  </a:cubicBezTo>
                  <a:cubicBezTo>
                    <a:pt x="52" y="152"/>
                    <a:pt x="53" y="151"/>
                    <a:pt x="54" y="148"/>
                  </a:cubicBezTo>
                  <a:cubicBezTo>
                    <a:pt x="55" y="146"/>
                    <a:pt x="58" y="144"/>
                    <a:pt x="57" y="141"/>
                  </a:cubicBezTo>
                  <a:cubicBezTo>
                    <a:pt x="56" y="141"/>
                    <a:pt x="56" y="140"/>
                    <a:pt x="55" y="141"/>
                  </a:cubicBezTo>
                  <a:cubicBezTo>
                    <a:pt x="52" y="141"/>
                    <a:pt x="47" y="145"/>
                    <a:pt x="46" y="146"/>
                  </a:cubicBezTo>
                  <a:cubicBezTo>
                    <a:pt x="42" y="148"/>
                    <a:pt x="38" y="151"/>
                    <a:pt x="33" y="153"/>
                  </a:cubicBezTo>
                  <a:cubicBezTo>
                    <a:pt x="30" y="155"/>
                    <a:pt x="28" y="154"/>
                    <a:pt x="25" y="156"/>
                  </a:cubicBezTo>
                  <a:cubicBezTo>
                    <a:pt x="21" y="159"/>
                    <a:pt x="15" y="160"/>
                    <a:pt x="12" y="163"/>
                  </a:cubicBezTo>
                  <a:cubicBezTo>
                    <a:pt x="10" y="165"/>
                    <a:pt x="0" y="166"/>
                    <a:pt x="1" y="163"/>
                  </a:cubicBezTo>
                  <a:cubicBezTo>
                    <a:pt x="1" y="161"/>
                    <a:pt x="3" y="161"/>
                    <a:pt x="4" y="160"/>
                  </a:cubicBezTo>
                  <a:cubicBezTo>
                    <a:pt x="6" y="158"/>
                    <a:pt x="7" y="156"/>
                    <a:pt x="9" y="154"/>
                  </a:cubicBezTo>
                  <a:cubicBezTo>
                    <a:pt x="10" y="152"/>
                    <a:pt x="17" y="146"/>
                    <a:pt x="19" y="144"/>
                  </a:cubicBezTo>
                  <a:cubicBezTo>
                    <a:pt x="26" y="138"/>
                    <a:pt x="29" y="136"/>
                    <a:pt x="34" y="133"/>
                  </a:cubicBezTo>
                  <a:cubicBezTo>
                    <a:pt x="37" y="130"/>
                    <a:pt x="44" y="126"/>
                    <a:pt x="46" y="125"/>
                  </a:cubicBezTo>
                  <a:cubicBezTo>
                    <a:pt x="51" y="122"/>
                    <a:pt x="55" y="120"/>
                    <a:pt x="60" y="117"/>
                  </a:cubicBezTo>
                  <a:cubicBezTo>
                    <a:pt x="62" y="115"/>
                    <a:pt x="64" y="115"/>
                    <a:pt x="66" y="114"/>
                  </a:cubicBezTo>
                  <a:cubicBezTo>
                    <a:pt x="68" y="113"/>
                    <a:pt x="69" y="94"/>
                    <a:pt x="70" y="91"/>
                  </a:cubicBezTo>
                  <a:cubicBezTo>
                    <a:pt x="71" y="86"/>
                    <a:pt x="71" y="79"/>
                    <a:pt x="74" y="79"/>
                  </a:cubicBezTo>
                  <a:close/>
                  <a:moveTo>
                    <a:pt x="132" y="69"/>
                  </a:moveTo>
                  <a:cubicBezTo>
                    <a:pt x="135" y="68"/>
                    <a:pt x="141" y="70"/>
                    <a:pt x="143" y="70"/>
                  </a:cubicBezTo>
                  <a:cubicBezTo>
                    <a:pt x="147" y="72"/>
                    <a:pt x="153" y="79"/>
                    <a:pt x="151" y="85"/>
                  </a:cubicBezTo>
                  <a:cubicBezTo>
                    <a:pt x="149" y="89"/>
                    <a:pt x="141" y="95"/>
                    <a:pt x="136" y="97"/>
                  </a:cubicBezTo>
                  <a:cubicBezTo>
                    <a:pt x="134" y="97"/>
                    <a:pt x="128" y="98"/>
                    <a:pt x="127" y="97"/>
                  </a:cubicBezTo>
                  <a:cubicBezTo>
                    <a:pt x="126" y="96"/>
                    <a:pt x="135" y="91"/>
                    <a:pt x="134" y="87"/>
                  </a:cubicBezTo>
                  <a:cubicBezTo>
                    <a:pt x="133" y="85"/>
                    <a:pt x="129" y="83"/>
                    <a:pt x="126" y="81"/>
                  </a:cubicBezTo>
                  <a:cubicBezTo>
                    <a:pt x="122" y="78"/>
                    <a:pt x="121" y="75"/>
                    <a:pt x="126" y="71"/>
                  </a:cubicBezTo>
                  <a:cubicBezTo>
                    <a:pt x="127" y="69"/>
                    <a:pt x="130" y="69"/>
                    <a:pt x="132" y="69"/>
                  </a:cubicBezTo>
                  <a:close/>
                  <a:moveTo>
                    <a:pt x="199" y="12"/>
                  </a:moveTo>
                  <a:cubicBezTo>
                    <a:pt x="198" y="20"/>
                    <a:pt x="194" y="43"/>
                    <a:pt x="194" y="47"/>
                  </a:cubicBezTo>
                  <a:cubicBezTo>
                    <a:pt x="193" y="60"/>
                    <a:pt x="192" y="72"/>
                    <a:pt x="190" y="84"/>
                  </a:cubicBezTo>
                  <a:cubicBezTo>
                    <a:pt x="189" y="93"/>
                    <a:pt x="187" y="100"/>
                    <a:pt x="187" y="109"/>
                  </a:cubicBezTo>
                  <a:cubicBezTo>
                    <a:pt x="186" y="114"/>
                    <a:pt x="185" y="120"/>
                    <a:pt x="189" y="118"/>
                  </a:cubicBezTo>
                  <a:cubicBezTo>
                    <a:pt x="190" y="118"/>
                    <a:pt x="190" y="116"/>
                    <a:pt x="191" y="114"/>
                  </a:cubicBezTo>
                  <a:cubicBezTo>
                    <a:pt x="194" y="108"/>
                    <a:pt x="199" y="99"/>
                    <a:pt x="199" y="98"/>
                  </a:cubicBezTo>
                  <a:cubicBezTo>
                    <a:pt x="208" y="81"/>
                    <a:pt x="212" y="73"/>
                    <a:pt x="212" y="50"/>
                  </a:cubicBezTo>
                  <a:cubicBezTo>
                    <a:pt x="212" y="47"/>
                    <a:pt x="212" y="42"/>
                    <a:pt x="211" y="40"/>
                  </a:cubicBezTo>
                  <a:cubicBezTo>
                    <a:pt x="210" y="33"/>
                    <a:pt x="210" y="29"/>
                    <a:pt x="207" y="23"/>
                  </a:cubicBezTo>
                  <a:cubicBezTo>
                    <a:pt x="206" y="18"/>
                    <a:pt x="205" y="13"/>
                    <a:pt x="203" y="10"/>
                  </a:cubicBezTo>
                  <a:cubicBezTo>
                    <a:pt x="201" y="8"/>
                    <a:pt x="199" y="11"/>
                    <a:pt x="199" y="12"/>
                  </a:cubicBezTo>
                  <a:close/>
                  <a:moveTo>
                    <a:pt x="103" y="4"/>
                  </a:moveTo>
                  <a:cubicBezTo>
                    <a:pt x="111" y="3"/>
                    <a:pt x="114" y="8"/>
                    <a:pt x="115" y="17"/>
                  </a:cubicBezTo>
                  <a:cubicBezTo>
                    <a:pt x="116" y="19"/>
                    <a:pt x="116" y="22"/>
                    <a:pt x="115" y="24"/>
                  </a:cubicBezTo>
                  <a:cubicBezTo>
                    <a:pt x="111" y="30"/>
                    <a:pt x="105" y="35"/>
                    <a:pt x="100" y="39"/>
                  </a:cubicBezTo>
                  <a:cubicBezTo>
                    <a:pt x="98" y="40"/>
                    <a:pt x="91" y="46"/>
                    <a:pt x="89" y="47"/>
                  </a:cubicBezTo>
                  <a:cubicBezTo>
                    <a:pt x="83" y="52"/>
                    <a:pt x="79" y="55"/>
                    <a:pt x="76" y="57"/>
                  </a:cubicBezTo>
                  <a:cubicBezTo>
                    <a:pt x="72" y="59"/>
                    <a:pt x="62" y="60"/>
                    <a:pt x="62" y="58"/>
                  </a:cubicBezTo>
                  <a:cubicBezTo>
                    <a:pt x="61" y="55"/>
                    <a:pt x="65" y="54"/>
                    <a:pt x="72" y="45"/>
                  </a:cubicBezTo>
                  <a:cubicBezTo>
                    <a:pt x="76" y="41"/>
                    <a:pt x="88" y="26"/>
                    <a:pt x="94" y="18"/>
                  </a:cubicBezTo>
                  <a:cubicBezTo>
                    <a:pt x="97" y="14"/>
                    <a:pt x="101" y="4"/>
                    <a:pt x="103" y="4"/>
                  </a:cubicBezTo>
                  <a:close/>
                  <a:moveTo>
                    <a:pt x="198" y="3"/>
                  </a:moveTo>
                  <a:cubicBezTo>
                    <a:pt x="193" y="5"/>
                    <a:pt x="190" y="10"/>
                    <a:pt x="189" y="13"/>
                  </a:cubicBezTo>
                  <a:cubicBezTo>
                    <a:pt x="188" y="15"/>
                    <a:pt x="186" y="22"/>
                    <a:pt x="186" y="24"/>
                  </a:cubicBezTo>
                  <a:cubicBezTo>
                    <a:pt x="186" y="30"/>
                    <a:pt x="186" y="37"/>
                    <a:pt x="185" y="40"/>
                  </a:cubicBezTo>
                  <a:cubicBezTo>
                    <a:pt x="184" y="49"/>
                    <a:pt x="184" y="52"/>
                    <a:pt x="183" y="61"/>
                  </a:cubicBezTo>
                  <a:cubicBezTo>
                    <a:pt x="183" y="65"/>
                    <a:pt x="182" y="74"/>
                    <a:pt x="181" y="78"/>
                  </a:cubicBezTo>
                  <a:cubicBezTo>
                    <a:pt x="178" y="92"/>
                    <a:pt x="177" y="99"/>
                    <a:pt x="176" y="111"/>
                  </a:cubicBezTo>
                  <a:cubicBezTo>
                    <a:pt x="175" y="112"/>
                    <a:pt x="175" y="125"/>
                    <a:pt x="174" y="126"/>
                  </a:cubicBezTo>
                  <a:cubicBezTo>
                    <a:pt x="174" y="131"/>
                    <a:pt x="173" y="133"/>
                    <a:pt x="172" y="137"/>
                  </a:cubicBezTo>
                  <a:cubicBezTo>
                    <a:pt x="170" y="141"/>
                    <a:pt x="168" y="144"/>
                    <a:pt x="166" y="147"/>
                  </a:cubicBezTo>
                  <a:cubicBezTo>
                    <a:pt x="165" y="149"/>
                    <a:pt x="164" y="151"/>
                    <a:pt x="163" y="152"/>
                  </a:cubicBezTo>
                  <a:cubicBezTo>
                    <a:pt x="156" y="163"/>
                    <a:pt x="147" y="173"/>
                    <a:pt x="139" y="182"/>
                  </a:cubicBezTo>
                  <a:cubicBezTo>
                    <a:pt x="136" y="186"/>
                    <a:pt x="133" y="190"/>
                    <a:pt x="129" y="194"/>
                  </a:cubicBezTo>
                  <a:cubicBezTo>
                    <a:pt x="128" y="194"/>
                    <a:pt x="127" y="193"/>
                    <a:pt x="127" y="193"/>
                  </a:cubicBezTo>
                  <a:cubicBezTo>
                    <a:pt x="124" y="190"/>
                    <a:pt x="129" y="179"/>
                    <a:pt x="130" y="177"/>
                  </a:cubicBezTo>
                  <a:cubicBezTo>
                    <a:pt x="131" y="173"/>
                    <a:pt x="132" y="170"/>
                    <a:pt x="134" y="167"/>
                  </a:cubicBezTo>
                  <a:cubicBezTo>
                    <a:pt x="136" y="163"/>
                    <a:pt x="137" y="162"/>
                    <a:pt x="139" y="158"/>
                  </a:cubicBezTo>
                  <a:cubicBezTo>
                    <a:pt x="140" y="156"/>
                    <a:pt x="142" y="154"/>
                    <a:pt x="143" y="153"/>
                  </a:cubicBezTo>
                  <a:cubicBezTo>
                    <a:pt x="148" y="146"/>
                    <a:pt x="156" y="144"/>
                    <a:pt x="157" y="133"/>
                  </a:cubicBezTo>
                  <a:cubicBezTo>
                    <a:pt x="157" y="131"/>
                    <a:pt x="156" y="129"/>
                    <a:pt x="156" y="128"/>
                  </a:cubicBezTo>
                  <a:cubicBezTo>
                    <a:pt x="154" y="124"/>
                    <a:pt x="153" y="122"/>
                    <a:pt x="149" y="120"/>
                  </a:cubicBezTo>
                  <a:cubicBezTo>
                    <a:pt x="147" y="118"/>
                    <a:pt x="127" y="114"/>
                    <a:pt x="123" y="116"/>
                  </a:cubicBezTo>
                  <a:cubicBezTo>
                    <a:pt x="120" y="117"/>
                    <a:pt x="116" y="121"/>
                    <a:pt x="117" y="124"/>
                  </a:cubicBezTo>
                  <a:cubicBezTo>
                    <a:pt x="119" y="133"/>
                    <a:pt x="122" y="133"/>
                    <a:pt x="128" y="139"/>
                  </a:cubicBezTo>
                  <a:cubicBezTo>
                    <a:pt x="130" y="141"/>
                    <a:pt x="133" y="143"/>
                    <a:pt x="133" y="147"/>
                  </a:cubicBezTo>
                  <a:cubicBezTo>
                    <a:pt x="131" y="154"/>
                    <a:pt x="124" y="167"/>
                    <a:pt x="120" y="174"/>
                  </a:cubicBezTo>
                  <a:cubicBezTo>
                    <a:pt x="118" y="178"/>
                    <a:pt x="115" y="182"/>
                    <a:pt x="112" y="187"/>
                  </a:cubicBezTo>
                  <a:cubicBezTo>
                    <a:pt x="111" y="189"/>
                    <a:pt x="109" y="191"/>
                    <a:pt x="108" y="194"/>
                  </a:cubicBezTo>
                  <a:cubicBezTo>
                    <a:pt x="107" y="199"/>
                    <a:pt x="106" y="203"/>
                    <a:pt x="106" y="208"/>
                  </a:cubicBezTo>
                  <a:cubicBezTo>
                    <a:pt x="105" y="213"/>
                    <a:pt x="113" y="220"/>
                    <a:pt x="116" y="221"/>
                  </a:cubicBezTo>
                  <a:cubicBezTo>
                    <a:pt x="120" y="224"/>
                    <a:pt x="130" y="223"/>
                    <a:pt x="132" y="219"/>
                  </a:cubicBezTo>
                  <a:cubicBezTo>
                    <a:pt x="134" y="218"/>
                    <a:pt x="133" y="215"/>
                    <a:pt x="135" y="213"/>
                  </a:cubicBezTo>
                  <a:cubicBezTo>
                    <a:pt x="140" y="207"/>
                    <a:pt x="145" y="201"/>
                    <a:pt x="153" y="194"/>
                  </a:cubicBezTo>
                  <a:cubicBezTo>
                    <a:pt x="156" y="191"/>
                    <a:pt x="167" y="175"/>
                    <a:pt x="170" y="174"/>
                  </a:cubicBezTo>
                  <a:cubicBezTo>
                    <a:pt x="171" y="174"/>
                    <a:pt x="172" y="175"/>
                    <a:pt x="172" y="176"/>
                  </a:cubicBezTo>
                  <a:cubicBezTo>
                    <a:pt x="172" y="179"/>
                    <a:pt x="171" y="182"/>
                    <a:pt x="171" y="186"/>
                  </a:cubicBezTo>
                  <a:cubicBezTo>
                    <a:pt x="171" y="211"/>
                    <a:pt x="172" y="230"/>
                    <a:pt x="171" y="252"/>
                  </a:cubicBezTo>
                  <a:cubicBezTo>
                    <a:pt x="171" y="266"/>
                    <a:pt x="171" y="278"/>
                    <a:pt x="170" y="291"/>
                  </a:cubicBezTo>
                  <a:cubicBezTo>
                    <a:pt x="169" y="303"/>
                    <a:pt x="170" y="309"/>
                    <a:pt x="170" y="317"/>
                  </a:cubicBezTo>
                  <a:cubicBezTo>
                    <a:pt x="170" y="319"/>
                    <a:pt x="171" y="333"/>
                    <a:pt x="171" y="335"/>
                  </a:cubicBezTo>
                  <a:cubicBezTo>
                    <a:pt x="172" y="342"/>
                    <a:pt x="172" y="350"/>
                    <a:pt x="172" y="357"/>
                  </a:cubicBezTo>
                  <a:cubicBezTo>
                    <a:pt x="172" y="362"/>
                    <a:pt x="173" y="371"/>
                    <a:pt x="173" y="374"/>
                  </a:cubicBezTo>
                  <a:cubicBezTo>
                    <a:pt x="173" y="377"/>
                    <a:pt x="177" y="377"/>
                    <a:pt x="177" y="373"/>
                  </a:cubicBezTo>
                  <a:cubicBezTo>
                    <a:pt x="179" y="362"/>
                    <a:pt x="181" y="350"/>
                    <a:pt x="181" y="340"/>
                  </a:cubicBezTo>
                  <a:cubicBezTo>
                    <a:pt x="182" y="332"/>
                    <a:pt x="181" y="319"/>
                    <a:pt x="182" y="311"/>
                  </a:cubicBezTo>
                  <a:cubicBezTo>
                    <a:pt x="183" y="301"/>
                    <a:pt x="183" y="301"/>
                    <a:pt x="184" y="296"/>
                  </a:cubicBezTo>
                  <a:cubicBezTo>
                    <a:pt x="185" y="291"/>
                    <a:pt x="186" y="287"/>
                    <a:pt x="187" y="283"/>
                  </a:cubicBezTo>
                  <a:cubicBezTo>
                    <a:pt x="190" y="267"/>
                    <a:pt x="189" y="222"/>
                    <a:pt x="189" y="202"/>
                  </a:cubicBezTo>
                  <a:cubicBezTo>
                    <a:pt x="188" y="191"/>
                    <a:pt x="187" y="180"/>
                    <a:pt x="188" y="165"/>
                  </a:cubicBezTo>
                  <a:cubicBezTo>
                    <a:pt x="188" y="160"/>
                    <a:pt x="189" y="153"/>
                    <a:pt x="191" y="150"/>
                  </a:cubicBezTo>
                  <a:cubicBezTo>
                    <a:pt x="194" y="143"/>
                    <a:pt x="198" y="140"/>
                    <a:pt x="202" y="131"/>
                  </a:cubicBezTo>
                  <a:cubicBezTo>
                    <a:pt x="203" y="128"/>
                    <a:pt x="205" y="124"/>
                    <a:pt x="206" y="122"/>
                  </a:cubicBezTo>
                  <a:cubicBezTo>
                    <a:pt x="210" y="115"/>
                    <a:pt x="214" y="108"/>
                    <a:pt x="217" y="99"/>
                  </a:cubicBezTo>
                  <a:cubicBezTo>
                    <a:pt x="218" y="96"/>
                    <a:pt x="220" y="89"/>
                    <a:pt x="221" y="85"/>
                  </a:cubicBezTo>
                  <a:cubicBezTo>
                    <a:pt x="222" y="82"/>
                    <a:pt x="224" y="78"/>
                    <a:pt x="224" y="75"/>
                  </a:cubicBezTo>
                  <a:cubicBezTo>
                    <a:pt x="225" y="71"/>
                    <a:pt x="225" y="67"/>
                    <a:pt x="225" y="63"/>
                  </a:cubicBezTo>
                  <a:cubicBezTo>
                    <a:pt x="224" y="59"/>
                    <a:pt x="224" y="55"/>
                    <a:pt x="224" y="51"/>
                  </a:cubicBezTo>
                  <a:cubicBezTo>
                    <a:pt x="222" y="42"/>
                    <a:pt x="221" y="40"/>
                    <a:pt x="218" y="31"/>
                  </a:cubicBezTo>
                  <a:cubicBezTo>
                    <a:pt x="216" y="28"/>
                    <a:pt x="216" y="25"/>
                    <a:pt x="214" y="22"/>
                  </a:cubicBezTo>
                  <a:cubicBezTo>
                    <a:pt x="210" y="14"/>
                    <a:pt x="205" y="0"/>
                    <a:pt x="198" y="3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76AE0982-F297-4B00-AFE2-D323912EEE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2038" y="441325"/>
              <a:ext cx="1236663" cy="1066800"/>
            </a:xfrm>
            <a:custGeom>
              <a:avLst/>
              <a:gdLst>
                <a:gd name="T0" fmla="*/ 200 w 300"/>
                <a:gd name="T1" fmla="*/ 131 h 259"/>
                <a:gd name="T2" fmla="*/ 194 w 300"/>
                <a:gd name="T3" fmla="*/ 152 h 259"/>
                <a:gd name="T4" fmla="*/ 223 w 300"/>
                <a:gd name="T5" fmla="*/ 143 h 259"/>
                <a:gd name="T6" fmla="*/ 98 w 300"/>
                <a:gd name="T7" fmla="*/ 31 h 259"/>
                <a:gd name="T8" fmla="*/ 94 w 300"/>
                <a:gd name="T9" fmla="*/ 65 h 259"/>
                <a:gd name="T10" fmla="*/ 108 w 300"/>
                <a:gd name="T11" fmla="*/ 40 h 259"/>
                <a:gd name="T12" fmla="*/ 107 w 300"/>
                <a:gd name="T13" fmla="*/ 10 h 259"/>
                <a:gd name="T14" fmla="*/ 135 w 300"/>
                <a:gd name="T15" fmla="*/ 48 h 259"/>
                <a:gd name="T16" fmla="*/ 104 w 300"/>
                <a:gd name="T17" fmla="*/ 83 h 259"/>
                <a:gd name="T18" fmla="*/ 85 w 300"/>
                <a:gd name="T19" fmla="*/ 104 h 259"/>
                <a:gd name="T20" fmla="*/ 95 w 300"/>
                <a:gd name="T21" fmla="*/ 129 h 259"/>
                <a:gd name="T22" fmla="*/ 136 w 300"/>
                <a:gd name="T23" fmla="*/ 99 h 259"/>
                <a:gd name="T24" fmla="*/ 169 w 300"/>
                <a:gd name="T25" fmla="*/ 73 h 259"/>
                <a:gd name="T26" fmla="*/ 175 w 300"/>
                <a:gd name="T27" fmla="*/ 6 h 259"/>
                <a:gd name="T28" fmla="*/ 192 w 300"/>
                <a:gd name="T29" fmla="*/ 12 h 259"/>
                <a:gd name="T30" fmla="*/ 194 w 300"/>
                <a:gd name="T31" fmla="*/ 40 h 259"/>
                <a:gd name="T32" fmla="*/ 217 w 300"/>
                <a:gd name="T33" fmla="*/ 38 h 259"/>
                <a:gd name="T34" fmla="*/ 212 w 300"/>
                <a:gd name="T35" fmla="*/ 65 h 259"/>
                <a:gd name="T36" fmla="*/ 184 w 300"/>
                <a:gd name="T37" fmla="*/ 92 h 259"/>
                <a:gd name="T38" fmla="*/ 160 w 300"/>
                <a:gd name="T39" fmla="*/ 138 h 259"/>
                <a:gd name="T40" fmla="*/ 194 w 300"/>
                <a:gd name="T41" fmla="*/ 122 h 259"/>
                <a:gd name="T42" fmla="*/ 233 w 300"/>
                <a:gd name="T43" fmla="*/ 113 h 259"/>
                <a:gd name="T44" fmla="*/ 224 w 300"/>
                <a:gd name="T45" fmla="*/ 169 h 259"/>
                <a:gd name="T46" fmla="*/ 278 w 300"/>
                <a:gd name="T47" fmla="*/ 210 h 259"/>
                <a:gd name="T48" fmla="*/ 299 w 300"/>
                <a:gd name="T49" fmla="*/ 246 h 259"/>
                <a:gd name="T50" fmla="*/ 262 w 300"/>
                <a:gd name="T51" fmla="*/ 231 h 259"/>
                <a:gd name="T52" fmla="*/ 214 w 300"/>
                <a:gd name="T53" fmla="*/ 183 h 259"/>
                <a:gd name="T54" fmla="*/ 180 w 300"/>
                <a:gd name="T55" fmla="*/ 216 h 259"/>
                <a:gd name="T56" fmla="*/ 126 w 300"/>
                <a:gd name="T57" fmla="*/ 196 h 259"/>
                <a:gd name="T58" fmla="*/ 139 w 300"/>
                <a:gd name="T59" fmla="*/ 194 h 259"/>
                <a:gd name="T60" fmla="*/ 201 w 300"/>
                <a:gd name="T61" fmla="*/ 174 h 259"/>
                <a:gd name="T62" fmla="*/ 149 w 300"/>
                <a:gd name="T63" fmla="*/ 138 h 259"/>
                <a:gd name="T64" fmla="*/ 158 w 300"/>
                <a:gd name="T65" fmla="*/ 106 h 259"/>
                <a:gd name="T66" fmla="*/ 117 w 300"/>
                <a:gd name="T67" fmla="*/ 132 h 259"/>
                <a:gd name="T68" fmla="*/ 76 w 300"/>
                <a:gd name="T69" fmla="*/ 161 h 259"/>
                <a:gd name="T70" fmla="*/ 70 w 300"/>
                <a:gd name="T71" fmla="*/ 238 h 259"/>
                <a:gd name="T72" fmla="*/ 51 w 300"/>
                <a:gd name="T73" fmla="*/ 258 h 259"/>
                <a:gd name="T74" fmla="*/ 33 w 300"/>
                <a:gd name="T75" fmla="*/ 216 h 259"/>
                <a:gd name="T76" fmla="*/ 53 w 300"/>
                <a:gd name="T77" fmla="*/ 209 h 259"/>
                <a:gd name="T78" fmla="*/ 53 w 300"/>
                <a:gd name="T79" fmla="*/ 178 h 259"/>
                <a:gd name="T80" fmla="*/ 21 w 300"/>
                <a:gd name="T81" fmla="*/ 205 h 259"/>
                <a:gd name="T82" fmla="*/ 1 w 300"/>
                <a:gd name="T83" fmla="*/ 202 h 259"/>
                <a:gd name="T84" fmla="*/ 41 w 300"/>
                <a:gd name="T85" fmla="*/ 164 h 259"/>
                <a:gd name="T86" fmla="*/ 70 w 300"/>
                <a:gd name="T87" fmla="*/ 117 h 259"/>
                <a:gd name="T88" fmla="*/ 46 w 300"/>
                <a:gd name="T89" fmla="*/ 119 h 259"/>
                <a:gd name="T90" fmla="*/ 48 w 300"/>
                <a:gd name="T91" fmla="*/ 95 h 259"/>
                <a:gd name="T92" fmla="*/ 77 w 300"/>
                <a:gd name="T93" fmla="*/ 74 h 259"/>
                <a:gd name="T94" fmla="*/ 86 w 300"/>
                <a:gd name="T95" fmla="*/ 3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" h="259">
                  <a:moveTo>
                    <a:pt x="221" y="125"/>
                  </a:moveTo>
                  <a:cubicBezTo>
                    <a:pt x="217" y="125"/>
                    <a:pt x="211" y="127"/>
                    <a:pt x="207" y="129"/>
                  </a:cubicBezTo>
                  <a:cubicBezTo>
                    <a:pt x="204" y="130"/>
                    <a:pt x="202" y="130"/>
                    <a:pt x="200" y="131"/>
                  </a:cubicBezTo>
                  <a:cubicBezTo>
                    <a:pt x="196" y="132"/>
                    <a:pt x="194" y="135"/>
                    <a:pt x="191" y="136"/>
                  </a:cubicBezTo>
                  <a:cubicBezTo>
                    <a:pt x="188" y="137"/>
                    <a:pt x="182" y="141"/>
                    <a:pt x="182" y="144"/>
                  </a:cubicBezTo>
                  <a:cubicBezTo>
                    <a:pt x="181" y="149"/>
                    <a:pt x="190" y="150"/>
                    <a:pt x="194" y="152"/>
                  </a:cubicBezTo>
                  <a:cubicBezTo>
                    <a:pt x="202" y="156"/>
                    <a:pt x="207" y="161"/>
                    <a:pt x="211" y="160"/>
                  </a:cubicBezTo>
                  <a:cubicBezTo>
                    <a:pt x="214" y="160"/>
                    <a:pt x="216" y="158"/>
                    <a:pt x="219" y="152"/>
                  </a:cubicBezTo>
                  <a:cubicBezTo>
                    <a:pt x="221" y="151"/>
                    <a:pt x="223" y="146"/>
                    <a:pt x="223" y="143"/>
                  </a:cubicBezTo>
                  <a:cubicBezTo>
                    <a:pt x="224" y="138"/>
                    <a:pt x="228" y="126"/>
                    <a:pt x="221" y="125"/>
                  </a:cubicBezTo>
                  <a:close/>
                  <a:moveTo>
                    <a:pt x="101" y="28"/>
                  </a:moveTo>
                  <a:cubicBezTo>
                    <a:pt x="100" y="28"/>
                    <a:pt x="98" y="31"/>
                    <a:pt x="98" y="31"/>
                  </a:cubicBezTo>
                  <a:cubicBezTo>
                    <a:pt x="96" y="38"/>
                    <a:pt x="96" y="44"/>
                    <a:pt x="94" y="50"/>
                  </a:cubicBezTo>
                  <a:cubicBezTo>
                    <a:pt x="93" y="55"/>
                    <a:pt x="91" y="57"/>
                    <a:pt x="92" y="61"/>
                  </a:cubicBezTo>
                  <a:cubicBezTo>
                    <a:pt x="92" y="62"/>
                    <a:pt x="92" y="66"/>
                    <a:pt x="94" y="65"/>
                  </a:cubicBezTo>
                  <a:cubicBezTo>
                    <a:pt x="100" y="63"/>
                    <a:pt x="102" y="61"/>
                    <a:pt x="105" y="56"/>
                  </a:cubicBezTo>
                  <a:cubicBezTo>
                    <a:pt x="107" y="55"/>
                    <a:pt x="112" y="51"/>
                    <a:pt x="111" y="48"/>
                  </a:cubicBezTo>
                  <a:cubicBezTo>
                    <a:pt x="111" y="46"/>
                    <a:pt x="109" y="43"/>
                    <a:pt x="108" y="40"/>
                  </a:cubicBezTo>
                  <a:cubicBezTo>
                    <a:pt x="106" y="36"/>
                    <a:pt x="106" y="28"/>
                    <a:pt x="101" y="28"/>
                  </a:cubicBezTo>
                  <a:close/>
                  <a:moveTo>
                    <a:pt x="98" y="2"/>
                  </a:moveTo>
                  <a:cubicBezTo>
                    <a:pt x="104" y="0"/>
                    <a:pt x="106" y="5"/>
                    <a:pt x="107" y="10"/>
                  </a:cubicBezTo>
                  <a:cubicBezTo>
                    <a:pt x="108" y="11"/>
                    <a:pt x="110" y="18"/>
                    <a:pt x="111" y="19"/>
                  </a:cubicBezTo>
                  <a:cubicBezTo>
                    <a:pt x="112" y="24"/>
                    <a:pt x="115" y="28"/>
                    <a:pt x="118" y="32"/>
                  </a:cubicBezTo>
                  <a:cubicBezTo>
                    <a:pt x="123" y="39"/>
                    <a:pt x="133" y="37"/>
                    <a:pt x="135" y="48"/>
                  </a:cubicBezTo>
                  <a:cubicBezTo>
                    <a:pt x="137" y="55"/>
                    <a:pt x="131" y="54"/>
                    <a:pt x="127" y="57"/>
                  </a:cubicBezTo>
                  <a:cubicBezTo>
                    <a:pt x="125" y="59"/>
                    <a:pt x="118" y="67"/>
                    <a:pt x="116" y="70"/>
                  </a:cubicBezTo>
                  <a:cubicBezTo>
                    <a:pt x="112" y="74"/>
                    <a:pt x="108" y="78"/>
                    <a:pt x="104" y="83"/>
                  </a:cubicBezTo>
                  <a:cubicBezTo>
                    <a:pt x="102" y="85"/>
                    <a:pt x="99" y="88"/>
                    <a:pt x="96" y="90"/>
                  </a:cubicBezTo>
                  <a:cubicBezTo>
                    <a:pt x="93" y="93"/>
                    <a:pt x="93" y="92"/>
                    <a:pt x="89" y="96"/>
                  </a:cubicBezTo>
                  <a:cubicBezTo>
                    <a:pt x="87" y="98"/>
                    <a:pt x="85" y="101"/>
                    <a:pt x="85" y="104"/>
                  </a:cubicBezTo>
                  <a:cubicBezTo>
                    <a:pt x="83" y="112"/>
                    <a:pt x="82" y="118"/>
                    <a:pt x="80" y="124"/>
                  </a:cubicBezTo>
                  <a:cubicBezTo>
                    <a:pt x="79" y="125"/>
                    <a:pt x="76" y="138"/>
                    <a:pt x="77" y="138"/>
                  </a:cubicBezTo>
                  <a:cubicBezTo>
                    <a:pt x="84" y="138"/>
                    <a:pt x="91" y="132"/>
                    <a:pt x="95" y="129"/>
                  </a:cubicBezTo>
                  <a:cubicBezTo>
                    <a:pt x="101" y="124"/>
                    <a:pt x="109" y="120"/>
                    <a:pt x="115" y="115"/>
                  </a:cubicBezTo>
                  <a:cubicBezTo>
                    <a:pt x="120" y="111"/>
                    <a:pt x="124" y="108"/>
                    <a:pt x="129" y="104"/>
                  </a:cubicBezTo>
                  <a:cubicBezTo>
                    <a:pt x="131" y="103"/>
                    <a:pt x="135" y="100"/>
                    <a:pt x="136" y="99"/>
                  </a:cubicBezTo>
                  <a:cubicBezTo>
                    <a:pt x="139" y="97"/>
                    <a:pt x="144" y="93"/>
                    <a:pt x="146" y="92"/>
                  </a:cubicBezTo>
                  <a:cubicBezTo>
                    <a:pt x="150" y="89"/>
                    <a:pt x="156" y="87"/>
                    <a:pt x="160" y="82"/>
                  </a:cubicBezTo>
                  <a:cubicBezTo>
                    <a:pt x="162" y="79"/>
                    <a:pt x="168" y="75"/>
                    <a:pt x="169" y="73"/>
                  </a:cubicBezTo>
                  <a:cubicBezTo>
                    <a:pt x="173" y="59"/>
                    <a:pt x="174" y="42"/>
                    <a:pt x="175" y="28"/>
                  </a:cubicBezTo>
                  <a:cubicBezTo>
                    <a:pt x="175" y="25"/>
                    <a:pt x="175" y="20"/>
                    <a:pt x="175" y="18"/>
                  </a:cubicBezTo>
                  <a:cubicBezTo>
                    <a:pt x="174" y="14"/>
                    <a:pt x="174" y="10"/>
                    <a:pt x="175" y="6"/>
                  </a:cubicBezTo>
                  <a:cubicBezTo>
                    <a:pt x="175" y="5"/>
                    <a:pt x="177" y="5"/>
                    <a:pt x="177" y="4"/>
                  </a:cubicBezTo>
                  <a:cubicBezTo>
                    <a:pt x="178" y="3"/>
                    <a:pt x="179" y="2"/>
                    <a:pt x="180" y="2"/>
                  </a:cubicBezTo>
                  <a:cubicBezTo>
                    <a:pt x="185" y="2"/>
                    <a:pt x="191" y="8"/>
                    <a:pt x="192" y="12"/>
                  </a:cubicBezTo>
                  <a:cubicBezTo>
                    <a:pt x="194" y="15"/>
                    <a:pt x="200" y="21"/>
                    <a:pt x="198" y="26"/>
                  </a:cubicBezTo>
                  <a:cubicBezTo>
                    <a:pt x="197" y="28"/>
                    <a:pt x="196" y="31"/>
                    <a:pt x="196" y="33"/>
                  </a:cubicBezTo>
                  <a:cubicBezTo>
                    <a:pt x="195" y="35"/>
                    <a:pt x="195" y="38"/>
                    <a:pt x="194" y="40"/>
                  </a:cubicBezTo>
                  <a:cubicBezTo>
                    <a:pt x="193" y="47"/>
                    <a:pt x="192" y="57"/>
                    <a:pt x="198" y="56"/>
                  </a:cubicBezTo>
                  <a:cubicBezTo>
                    <a:pt x="201" y="56"/>
                    <a:pt x="206" y="50"/>
                    <a:pt x="208" y="47"/>
                  </a:cubicBezTo>
                  <a:cubicBezTo>
                    <a:pt x="211" y="44"/>
                    <a:pt x="214" y="42"/>
                    <a:pt x="217" y="38"/>
                  </a:cubicBezTo>
                  <a:cubicBezTo>
                    <a:pt x="219" y="36"/>
                    <a:pt x="219" y="29"/>
                    <a:pt x="222" y="30"/>
                  </a:cubicBezTo>
                  <a:cubicBezTo>
                    <a:pt x="230" y="32"/>
                    <a:pt x="222" y="46"/>
                    <a:pt x="220" y="50"/>
                  </a:cubicBezTo>
                  <a:cubicBezTo>
                    <a:pt x="218" y="56"/>
                    <a:pt x="216" y="60"/>
                    <a:pt x="212" y="65"/>
                  </a:cubicBezTo>
                  <a:cubicBezTo>
                    <a:pt x="210" y="69"/>
                    <a:pt x="204" y="74"/>
                    <a:pt x="201" y="77"/>
                  </a:cubicBezTo>
                  <a:cubicBezTo>
                    <a:pt x="197" y="80"/>
                    <a:pt x="196" y="78"/>
                    <a:pt x="192" y="83"/>
                  </a:cubicBezTo>
                  <a:cubicBezTo>
                    <a:pt x="189" y="86"/>
                    <a:pt x="186" y="89"/>
                    <a:pt x="184" y="92"/>
                  </a:cubicBezTo>
                  <a:cubicBezTo>
                    <a:pt x="182" y="96"/>
                    <a:pt x="181" y="100"/>
                    <a:pt x="179" y="103"/>
                  </a:cubicBezTo>
                  <a:cubicBezTo>
                    <a:pt x="177" y="107"/>
                    <a:pt x="176" y="111"/>
                    <a:pt x="173" y="114"/>
                  </a:cubicBezTo>
                  <a:cubicBezTo>
                    <a:pt x="171" y="118"/>
                    <a:pt x="157" y="134"/>
                    <a:pt x="160" y="138"/>
                  </a:cubicBezTo>
                  <a:cubicBezTo>
                    <a:pt x="161" y="139"/>
                    <a:pt x="165" y="140"/>
                    <a:pt x="168" y="139"/>
                  </a:cubicBezTo>
                  <a:cubicBezTo>
                    <a:pt x="173" y="138"/>
                    <a:pt x="179" y="132"/>
                    <a:pt x="183" y="128"/>
                  </a:cubicBezTo>
                  <a:cubicBezTo>
                    <a:pt x="186" y="125"/>
                    <a:pt x="190" y="124"/>
                    <a:pt x="194" y="122"/>
                  </a:cubicBezTo>
                  <a:cubicBezTo>
                    <a:pt x="199" y="119"/>
                    <a:pt x="206" y="116"/>
                    <a:pt x="212" y="113"/>
                  </a:cubicBezTo>
                  <a:cubicBezTo>
                    <a:pt x="217" y="112"/>
                    <a:pt x="223" y="110"/>
                    <a:pt x="226" y="110"/>
                  </a:cubicBezTo>
                  <a:cubicBezTo>
                    <a:pt x="229" y="110"/>
                    <a:pt x="231" y="112"/>
                    <a:pt x="233" y="113"/>
                  </a:cubicBezTo>
                  <a:cubicBezTo>
                    <a:pt x="236" y="115"/>
                    <a:pt x="239" y="117"/>
                    <a:pt x="240" y="120"/>
                  </a:cubicBezTo>
                  <a:cubicBezTo>
                    <a:pt x="247" y="130"/>
                    <a:pt x="235" y="149"/>
                    <a:pt x="231" y="158"/>
                  </a:cubicBezTo>
                  <a:cubicBezTo>
                    <a:pt x="230" y="160"/>
                    <a:pt x="222" y="167"/>
                    <a:pt x="224" y="169"/>
                  </a:cubicBezTo>
                  <a:cubicBezTo>
                    <a:pt x="229" y="176"/>
                    <a:pt x="244" y="186"/>
                    <a:pt x="252" y="191"/>
                  </a:cubicBezTo>
                  <a:cubicBezTo>
                    <a:pt x="258" y="196"/>
                    <a:pt x="265" y="202"/>
                    <a:pt x="270" y="205"/>
                  </a:cubicBezTo>
                  <a:cubicBezTo>
                    <a:pt x="274" y="207"/>
                    <a:pt x="275" y="208"/>
                    <a:pt x="278" y="210"/>
                  </a:cubicBezTo>
                  <a:cubicBezTo>
                    <a:pt x="284" y="214"/>
                    <a:pt x="285" y="214"/>
                    <a:pt x="289" y="219"/>
                  </a:cubicBezTo>
                  <a:cubicBezTo>
                    <a:pt x="293" y="225"/>
                    <a:pt x="295" y="231"/>
                    <a:pt x="298" y="238"/>
                  </a:cubicBezTo>
                  <a:cubicBezTo>
                    <a:pt x="298" y="240"/>
                    <a:pt x="300" y="244"/>
                    <a:pt x="299" y="246"/>
                  </a:cubicBezTo>
                  <a:cubicBezTo>
                    <a:pt x="297" y="249"/>
                    <a:pt x="288" y="255"/>
                    <a:pt x="283" y="252"/>
                  </a:cubicBezTo>
                  <a:cubicBezTo>
                    <a:pt x="279" y="249"/>
                    <a:pt x="278" y="248"/>
                    <a:pt x="274" y="244"/>
                  </a:cubicBezTo>
                  <a:cubicBezTo>
                    <a:pt x="270" y="240"/>
                    <a:pt x="266" y="235"/>
                    <a:pt x="262" y="231"/>
                  </a:cubicBezTo>
                  <a:cubicBezTo>
                    <a:pt x="260" y="229"/>
                    <a:pt x="254" y="220"/>
                    <a:pt x="251" y="217"/>
                  </a:cubicBezTo>
                  <a:cubicBezTo>
                    <a:pt x="245" y="209"/>
                    <a:pt x="237" y="202"/>
                    <a:pt x="230" y="195"/>
                  </a:cubicBezTo>
                  <a:cubicBezTo>
                    <a:pt x="225" y="191"/>
                    <a:pt x="219" y="183"/>
                    <a:pt x="214" y="183"/>
                  </a:cubicBezTo>
                  <a:cubicBezTo>
                    <a:pt x="212" y="184"/>
                    <a:pt x="207" y="189"/>
                    <a:pt x="204" y="192"/>
                  </a:cubicBezTo>
                  <a:cubicBezTo>
                    <a:pt x="199" y="197"/>
                    <a:pt x="193" y="202"/>
                    <a:pt x="188" y="207"/>
                  </a:cubicBezTo>
                  <a:cubicBezTo>
                    <a:pt x="185" y="210"/>
                    <a:pt x="183" y="213"/>
                    <a:pt x="180" y="216"/>
                  </a:cubicBezTo>
                  <a:cubicBezTo>
                    <a:pt x="173" y="222"/>
                    <a:pt x="162" y="230"/>
                    <a:pt x="151" y="232"/>
                  </a:cubicBezTo>
                  <a:cubicBezTo>
                    <a:pt x="145" y="233"/>
                    <a:pt x="142" y="226"/>
                    <a:pt x="140" y="224"/>
                  </a:cubicBezTo>
                  <a:cubicBezTo>
                    <a:pt x="133" y="215"/>
                    <a:pt x="130" y="206"/>
                    <a:pt x="126" y="196"/>
                  </a:cubicBezTo>
                  <a:cubicBezTo>
                    <a:pt x="124" y="191"/>
                    <a:pt x="122" y="178"/>
                    <a:pt x="125" y="177"/>
                  </a:cubicBezTo>
                  <a:cubicBezTo>
                    <a:pt x="128" y="175"/>
                    <a:pt x="129" y="180"/>
                    <a:pt x="131" y="182"/>
                  </a:cubicBezTo>
                  <a:cubicBezTo>
                    <a:pt x="135" y="186"/>
                    <a:pt x="136" y="190"/>
                    <a:pt x="139" y="194"/>
                  </a:cubicBezTo>
                  <a:cubicBezTo>
                    <a:pt x="142" y="198"/>
                    <a:pt x="145" y="202"/>
                    <a:pt x="149" y="205"/>
                  </a:cubicBezTo>
                  <a:cubicBezTo>
                    <a:pt x="166" y="215"/>
                    <a:pt x="183" y="196"/>
                    <a:pt x="190" y="188"/>
                  </a:cubicBezTo>
                  <a:cubicBezTo>
                    <a:pt x="192" y="185"/>
                    <a:pt x="202" y="177"/>
                    <a:pt x="201" y="174"/>
                  </a:cubicBezTo>
                  <a:cubicBezTo>
                    <a:pt x="200" y="169"/>
                    <a:pt x="176" y="158"/>
                    <a:pt x="166" y="156"/>
                  </a:cubicBezTo>
                  <a:cubicBezTo>
                    <a:pt x="158" y="155"/>
                    <a:pt x="141" y="158"/>
                    <a:pt x="142" y="149"/>
                  </a:cubicBezTo>
                  <a:cubicBezTo>
                    <a:pt x="142" y="145"/>
                    <a:pt x="147" y="141"/>
                    <a:pt x="149" y="138"/>
                  </a:cubicBezTo>
                  <a:cubicBezTo>
                    <a:pt x="152" y="133"/>
                    <a:pt x="155" y="125"/>
                    <a:pt x="158" y="120"/>
                  </a:cubicBezTo>
                  <a:cubicBezTo>
                    <a:pt x="159" y="117"/>
                    <a:pt x="162" y="113"/>
                    <a:pt x="160" y="108"/>
                  </a:cubicBezTo>
                  <a:cubicBezTo>
                    <a:pt x="160" y="108"/>
                    <a:pt x="159" y="107"/>
                    <a:pt x="158" y="106"/>
                  </a:cubicBezTo>
                  <a:cubicBezTo>
                    <a:pt x="155" y="106"/>
                    <a:pt x="155" y="106"/>
                    <a:pt x="153" y="108"/>
                  </a:cubicBezTo>
                  <a:cubicBezTo>
                    <a:pt x="146" y="113"/>
                    <a:pt x="141" y="115"/>
                    <a:pt x="134" y="120"/>
                  </a:cubicBezTo>
                  <a:cubicBezTo>
                    <a:pt x="129" y="124"/>
                    <a:pt x="122" y="129"/>
                    <a:pt x="117" y="132"/>
                  </a:cubicBezTo>
                  <a:cubicBezTo>
                    <a:pt x="110" y="136"/>
                    <a:pt x="103" y="140"/>
                    <a:pt x="97" y="144"/>
                  </a:cubicBezTo>
                  <a:cubicBezTo>
                    <a:pt x="94" y="146"/>
                    <a:pt x="92" y="149"/>
                    <a:pt x="89" y="151"/>
                  </a:cubicBezTo>
                  <a:cubicBezTo>
                    <a:pt x="84" y="154"/>
                    <a:pt x="84" y="156"/>
                    <a:pt x="76" y="161"/>
                  </a:cubicBezTo>
                  <a:cubicBezTo>
                    <a:pt x="74" y="163"/>
                    <a:pt x="72" y="176"/>
                    <a:pt x="71" y="178"/>
                  </a:cubicBezTo>
                  <a:cubicBezTo>
                    <a:pt x="70" y="192"/>
                    <a:pt x="70" y="206"/>
                    <a:pt x="70" y="220"/>
                  </a:cubicBezTo>
                  <a:cubicBezTo>
                    <a:pt x="70" y="223"/>
                    <a:pt x="70" y="235"/>
                    <a:pt x="70" y="238"/>
                  </a:cubicBezTo>
                  <a:cubicBezTo>
                    <a:pt x="70" y="240"/>
                    <a:pt x="69" y="250"/>
                    <a:pt x="67" y="253"/>
                  </a:cubicBezTo>
                  <a:cubicBezTo>
                    <a:pt x="66" y="255"/>
                    <a:pt x="62" y="257"/>
                    <a:pt x="59" y="258"/>
                  </a:cubicBezTo>
                  <a:cubicBezTo>
                    <a:pt x="57" y="259"/>
                    <a:pt x="54" y="259"/>
                    <a:pt x="51" y="258"/>
                  </a:cubicBezTo>
                  <a:cubicBezTo>
                    <a:pt x="48" y="256"/>
                    <a:pt x="46" y="254"/>
                    <a:pt x="44" y="250"/>
                  </a:cubicBezTo>
                  <a:cubicBezTo>
                    <a:pt x="42" y="245"/>
                    <a:pt x="40" y="238"/>
                    <a:pt x="39" y="232"/>
                  </a:cubicBezTo>
                  <a:cubicBezTo>
                    <a:pt x="38" y="230"/>
                    <a:pt x="37" y="219"/>
                    <a:pt x="33" y="216"/>
                  </a:cubicBezTo>
                  <a:cubicBezTo>
                    <a:pt x="32" y="215"/>
                    <a:pt x="32" y="209"/>
                    <a:pt x="34" y="209"/>
                  </a:cubicBezTo>
                  <a:cubicBezTo>
                    <a:pt x="35" y="208"/>
                    <a:pt x="48" y="221"/>
                    <a:pt x="51" y="219"/>
                  </a:cubicBezTo>
                  <a:cubicBezTo>
                    <a:pt x="53" y="217"/>
                    <a:pt x="52" y="212"/>
                    <a:pt x="53" y="209"/>
                  </a:cubicBezTo>
                  <a:cubicBezTo>
                    <a:pt x="55" y="202"/>
                    <a:pt x="55" y="195"/>
                    <a:pt x="56" y="187"/>
                  </a:cubicBezTo>
                  <a:cubicBezTo>
                    <a:pt x="56" y="185"/>
                    <a:pt x="57" y="178"/>
                    <a:pt x="55" y="177"/>
                  </a:cubicBezTo>
                  <a:cubicBezTo>
                    <a:pt x="55" y="177"/>
                    <a:pt x="53" y="178"/>
                    <a:pt x="53" y="178"/>
                  </a:cubicBezTo>
                  <a:cubicBezTo>
                    <a:pt x="49" y="181"/>
                    <a:pt x="47" y="184"/>
                    <a:pt x="44" y="187"/>
                  </a:cubicBezTo>
                  <a:cubicBezTo>
                    <a:pt x="42" y="189"/>
                    <a:pt x="40" y="192"/>
                    <a:pt x="37" y="194"/>
                  </a:cubicBezTo>
                  <a:cubicBezTo>
                    <a:pt x="31" y="200"/>
                    <a:pt x="27" y="201"/>
                    <a:pt x="21" y="205"/>
                  </a:cubicBezTo>
                  <a:cubicBezTo>
                    <a:pt x="20" y="206"/>
                    <a:pt x="10" y="210"/>
                    <a:pt x="9" y="209"/>
                  </a:cubicBezTo>
                  <a:cubicBezTo>
                    <a:pt x="8" y="208"/>
                    <a:pt x="5" y="208"/>
                    <a:pt x="4" y="207"/>
                  </a:cubicBezTo>
                  <a:cubicBezTo>
                    <a:pt x="3" y="206"/>
                    <a:pt x="2" y="204"/>
                    <a:pt x="1" y="202"/>
                  </a:cubicBezTo>
                  <a:cubicBezTo>
                    <a:pt x="0" y="198"/>
                    <a:pt x="3" y="193"/>
                    <a:pt x="6" y="191"/>
                  </a:cubicBezTo>
                  <a:cubicBezTo>
                    <a:pt x="9" y="188"/>
                    <a:pt x="12" y="183"/>
                    <a:pt x="15" y="181"/>
                  </a:cubicBezTo>
                  <a:cubicBezTo>
                    <a:pt x="25" y="175"/>
                    <a:pt x="31" y="172"/>
                    <a:pt x="41" y="164"/>
                  </a:cubicBezTo>
                  <a:cubicBezTo>
                    <a:pt x="44" y="162"/>
                    <a:pt x="47" y="160"/>
                    <a:pt x="50" y="158"/>
                  </a:cubicBezTo>
                  <a:cubicBezTo>
                    <a:pt x="54" y="155"/>
                    <a:pt x="61" y="148"/>
                    <a:pt x="63" y="144"/>
                  </a:cubicBezTo>
                  <a:cubicBezTo>
                    <a:pt x="65" y="141"/>
                    <a:pt x="69" y="121"/>
                    <a:pt x="70" y="117"/>
                  </a:cubicBezTo>
                  <a:cubicBezTo>
                    <a:pt x="70" y="114"/>
                    <a:pt x="72" y="109"/>
                    <a:pt x="69" y="108"/>
                  </a:cubicBezTo>
                  <a:cubicBezTo>
                    <a:pt x="68" y="107"/>
                    <a:pt x="67" y="109"/>
                    <a:pt x="65" y="110"/>
                  </a:cubicBezTo>
                  <a:cubicBezTo>
                    <a:pt x="62" y="112"/>
                    <a:pt x="50" y="119"/>
                    <a:pt x="46" y="119"/>
                  </a:cubicBezTo>
                  <a:cubicBezTo>
                    <a:pt x="39" y="120"/>
                    <a:pt x="31" y="126"/>
                    <a:pt x="24" y="118"/>
                  </a:cubicBezTo>
                  <a:cubicBezTo>
                    <a:pt x="19" y="111"/>
                    <a:pt x="27" y="105"/>
                    <a:pt x="31" y="102"/>
                  </a:cubicBezTo>
                  <a:cubicBezTo>
                    <a:pt x="36" y="99"/>
                    <a:pt x="42" y="98"/>
                    <a:pt x="48" y="95"/>
                  </a:cubicBezTo>
                  <a:cubicBezTo>
                    <a:pt x="52" y="94"/>
                    <a:pt x="55" y="91"/>
                    <a:pt x="58" y="89"/>
                  </a:cubicBezTo>
                  <a:cubicBezTo>
                    <a:pt x="64" y="86"/>
                    <a:pt x="69" y="84"/>
                    <a:pt x="72" y="78"/>
                  </a:cubicBezTo>
                  <a:cubicBezTo>
                    <a:pt x="73" y="77"/>
                    <a:pt x="75" y="76"/>
                    <a:pt x="77" y="74"/>
                  </a:cubicBezTo>
                  <a:cubicBezTo>
                    <a:pt x="78" y="72"/>
                    <a:pt x="78" y="70"/>
                    <a:pt x="78" y="68"/>
                  </a:cubicBezTo>
                  <a:cubicBezTo>
                    <a:pt x="79" y="63"/>
                    <a:pt x="80" y="60"/>
                    <a:pt x="81" y="54"/>
                  </a:cubicBezTo>
                  <a:cubicBezTo>
                    <a:pt x="83" y="45"/>
                    <a:pt x="85" y="41"/>
                    <a:pt x="86" y="34"/>
                  </a:cubicBezTo>
                  <a:cubicBezTo>
                    <a:pt x="87" y="25"/>
                    <a:pt x="90" y="25"/>
                    <a:pt x="92" y="17"/>
                  </a:cubicBezTo>
                  <a:cubicBezTo>
                    <a:pt x="95" y="11"/>
                    <a:pt x="92" y="3"/>
                    <a:pt x="98" y="2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EF0607A-0301-4FC8-90C8-760D060E58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5363" y="214313"/>
              <a:ext cx="1035050" cy="1425575"/>
            </a:xfrm>
            <a:custGeom>
              <a:avLst/>
              <a:gdLst>
                <a:gd name="T0" fmla="*/ 201 w 251"/>
                <a:gd name="T1" fmla="*/ 168 h 346"/>
                <a:gd name="T2" fmla="*/ 186 w 251"/>
                <a:gd name="T3" fmla="*/ 198 h 346"/>
                <a:gd name="T4" fmla="*/ 175 w 251"/>
                <a:gd name="T5" fmla="*/ 197 h 346"/>
                <a:gd name="T6" fmla="*/ 180 w 251"/>
                <a:gd name="T7" fmla="*/ 160 h 346"/>
                <a:gd name="T8" fmla="*/ 171 w 251"/>
                <a:gd name="T9" fmla="*/ 209 h 346"/>
                <a:gd name="T10" fmla="*/ 165 w 251"/>
                <a:gd name="T11" fmla="*/ 277 h 346"/>
                <a:gd name="T12" fmla="*/ 155 w 251"/>
                <a:gd name="T13" fmla="*/ 319 h 346"/>
                <a:gd name="T14" fmla="*/ 119 w 251"/>
                <a:gd name="T15" fmla="*/ 315 h 346"/>
                <a:gd name="T16" fmla="*/ 136 w 251"/>
                <a:gd name="T17" fmla="*/ 318 h 346"/>
                <a:gd name="T18" fmla="*/ 153 w 251"/>
                <a:gd name="T19" fmla="*/ 224 h 346"/>
                <a:gd name="T20" fmla="*/ 156 w 251"/>
                <a:gd name="T21" fmla="*/ 194 h 346"/>
                <a:gd name="T22" fmla="*/ 139 w 251"/>
                <a:gd name="T23" fmla="*/ 224 h 346"/>
                <a:gd name="T24" fmla="*/ 106 w 251"/>
                <a:gd name="T25" fmla="*/ 242 h 346"/>
                <a:gd name="T26" fmla="*/ 121 w 251"/>
                <a:gd name="T27" fmla="*/ 191 h 346"/>
                <a:gd name="T28" fmla="*/ 106 w 251"/>
                <a:gd name="T29" fmla="*/ 215 h 346"/>
                <a:gd name="T30" fmla="*/ 85 w 251"/>
                <a:gd name="T31" fmla="*/ 246 h 346"/>
                <a:gd name="T32" fmla="*/ 96 w 251"/>
                <a:gd name="T33" fmla="*/ 209 h 346"/>
                <a:gd name="T34" fmla="*/ 136 w 251"/>
                <a:gd name="T35" fmla="*/ 195 h 346"/>
                <a:gd name="T36" fmla="*/ 155 w 251"/>
                <a:gd name="T37" fmla="*/ 176 h 346"/>
                <a:gd name="T38" fmla="*/ 171 w 251"/>
                <a:gd name="T39" fmla="*/ 150 h 346"/>
                <a:gd name="T40" fmla="*/ 168 w 251"/>
                <a:gd name="T41" fmla="*/ 134 h 346"/>
                <a:gd name="T42" fmla="*/ 164 w 251"/>
                <a:gd name="T43" fmla="*/ 127 h 346"/>
                <a:gd name="T44" fmla="*/ 220 w 251"/>
                <a:gd name="T45" fmla="*/ 69 h 346"/>
                <a:gd name="T46" fmla="*/ 159 w 251"/>
                <a:gd name="T47" fmla="*/ 117 h 346"/>
                <a:gd name="T48" fmla="*/ 207 w 251"/>
                <a:gd name="T49" fmla="*/ 101 h 346"/>
                <a:gd name="T50" fmla="*/ 221 w 251"/>
                <a:gd name="T51" fmla="*/ 105 h 346"/>
                <a:gd name="T52" fmla="*/ 214 w 251"/>
                <a:gd name="T53" fmla="*/ 205 h 346"/>
                <a:gd name="T54" fmla="*/ 213 w 251"/>
                <a:gd name="T55" fmla="*/ 269 h 346"/>
                <a:gd name="T56" fmla="*/ 173 w 251"/>
                <a:gd name="T57" fmla="*/ 259 h 346"/>
                <a:gd name="T58" fmla="*/ 194 w 251"/>
                <a:gd name="T59" fmla="*/ 284 h 346"/>
                <a:gd name="T60" fmla="*/ 231 w 251"/>
                <a:gd name="T61" fmla="*/ 313 h 346"/>
                <a:gd name="T62" fmla="*/ 235 w 251"/>
                <a:gd name="T63" fmla="*/ 268 h 346"/>
                <a:gd name="T64" fmla="*/ 234 w 251"/>
                <a:gd name="T65" fmla="*/ 167 h 346"/>
                <a:gd name="T66" fmla="*/ 250 w 251"/>
                <a:gd name="T67" fmla="*/ 82 h 346"/>
                <a:gd name="T68" fmla="*/ 234 w 251"/>
                <a:gd name="T69" fmla="*/ 62 h 346"/>
                <a:gd name="T70" fmla="*/ 138 w 251"/>
                <a:gd name="T71" fmla="*/ 83 h 346"/>
                <a:gd name="T72" fmla="*/ 145 w 251"/>
                <a:gd name="T73" fmla="*/ 89 h 346"/>
                <a:gd name="T74" fmla="*/ 145 w 251"/>
                <a:gd name="T75" fmla="*/ 58 h 346"/>
                <a:gd name="T76" fmla="*/ 128 w 251"/>
                <a:gd name="T77" fmla="*/ 26 h 346"/>
                <a:gd name="T78" fmla="*/ 107 w 251"/>
                <a:gd name="T79" fmla="*/ 104 h 346"/>
                <a:gd name="T80" fmla="*/ 75 w 251"/>
                <a:gd name="T81" fmla="*/ 135 h 346"/>
                <a:gd name="T82" fmla="*/ 47 w 251"/>
                <a:gd name="T83" fmla="*/ 205 h 346"/>
                <a:gd name="T84" fmla="*/ 28 w 251"/>
                <a:gd name="T85" fmla="*/ 243 h 346"/>
                <a:gd name="T86" fmla="*/ 15 w 251"/>
                <a:gd name="T87" fmla="*/ 180 h 346"/>
                <a:gd name="T88" fmla="*/ 7 w 251"/>
                <a:gd name="T89" fmla="*/ 220 h 346"/>
                <a:gd name="T90" fmla="*/ 4 w 251"/>
                <a:gd name="T91" fmla="*/ 275 h 346"/>
                <a:gd name="T92" fmla="*/ 2 w 251"/>
                <a:gd name="T93" fmla="*/ 310 h 346"/>
                <a:gd name="T94" fmla="*/ 14 w 251"/>
                <a:gd name="T95" fmla="*/ 327 h 346"/>
                <a:gd name="T96" fmla="*/ 34 w 251"/>
                <a:gd name="T97" fmla="*/ 298 h 346"/>
                <a:gd name="T98" fmla="*/ 43 w 251"/>
                <a:gd name="T99" fmla="*/ 270 h 346"/>
                <a:gd name="T100" fmla="*/ 55 w 251"/>
                <a:gd name="T101" fmla="*/ 221 h 346"/>
                <a:gd name="T102" fmla="*/ 68 w 251"/>
                <a:gd name="T103" fmla="*/ 168 h 346"/>
                <a:gd name="T104" fmla="*/ 101 w 251"/>
                <a:gd name="T105" fmla="*/ 158 h 346"/>
                <a:gd name="T106" fmla="*/ 99 w 251"/>
                <a:gd name="T107" fmla="*/ 177 h 346"/>
                <a:gd name="T108" fmla="*/ 123 w 251"/>
                <a:gd name="T109" fmla="*/ 134 h 346"/>
                <a:gd name="T110" fmla="*/ 147 w 251"/>
                <a:gd name="T111" fmla="*/ 116 h 346"/>
                <a:gd name="T112" fmla="*/ 177 w 251"/>
                <a:gd name="T113" fmla="*/ 77 h 346"/>
                <a:gd name="T114" fmla="*/ 155 w 251"/>
                <a:gd name="T115" fmla="*/ 59 h 346"/>
                <a:gd name="T116" fmla="*/ 129 w 251"/>
                <a:gd name="T117" fmla="*/ 25 h 346"/>
                <a:gd name="T118" fmla="*/ 57 w 251"/>
                <a:gd name="T119" fmla="*/ 18 h 346"/>
                <a:gd name="T120" fmla="*/ 39 w 251"/>
                <a:gd name="T121" fmla="*/ 93 h 346"/>
                <a:gd name="T122" fmla="*/ 49 w 251"/>
                <a:gd name="T123" fmla="*/ 67 h 346"/>
                <a:gd name="T124" fmla="*/ 38 w 251"/>
                <a:gd name="T125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346">
                  <a:moveTo>
                    <a:pt x="164" y="127"/>
                  </a:moveTo>
                  <a:cubicBezTo>
                    <a:pt x="179" y="127"/>
                    <a:pt x="195" y="141"/>
                    <a:pt x="199" y="153"/>
                  </a:cubicBezTo>
                  <a:cubicBezTo>
                    <a:pt x="200" y="155"/>
                    <a:pt x="202" y="164"/>
                    <a:pt x="201" y="168"/>
                  </a:cubicBezTo>
                  <a:cubicBezTo>
                    <a:pt x="200" y="172"/>
                    <a:pt x="198" y="175"/>
                    <a:pt x="196" y="179"/>
                  </a:cubicBezTo>
                  <a:cubicBezTo>
                    <a:pt x="195" y="180"/>
                    <a:pt x="192" y="183"/>
                    <a:pt x="191" y="185"/>
                  </a:cubicBezTo>
                  <a:cubicBezTo>
                    <a:pt x="189" y="188"/>
                    <a:pt x="187" y="193"/>
                    <a:pt x="186" y="198"/>
                  </a:cubicBezTo>
                  <a:cubicBezTo>
                    <a:pt x="184" y="205"/>
                    <a:pt x="202" y="218"/>
                    <a:pt x="194" y="223"/>
                  </a:cubicBezTo>
                  <a:cubicBezTo>
                    <a:pt x="191" y="225"/>
                    <a:pt x="188" y="221"/>
                    <a:pt x="186" y="219"/>
                  </a:cubicBezTo>
                  <a:cubicBezTo>
                    <a:pt x="179" y="215"/>
                    <a:pt x="175" y="208"/>
                    <a:pt x="175" y="197"/>
                  </a:cubicBezTo>
                  <a:cubicBezTo>
                    <a:pt x="175" y="196"/>
                    <a:pt x="176" y="194"/>
                    <a:pt x="176" y="192"/>
                  </a:cubicBezTo>
                  <a:cubicBezTo>
                    <a:pt x="178" y="183"/>
                    <a:pt x="184" y="173"/>
                    <a:pt x="181" y="161"/>
                  </a:cubicBezTo>
                  <a:cubicBezTo>
                    <a:pt x="181" y="161"/>
                    <a:pt x="180" y="160"/>
                    <a:pt x="180" y="160"/>
                  </a:cubicBezTo>
                  <a:cubicBezTo>
                    <a:pt x="176" y="160"/>
                    <a:pt x="176" y="169"/>
                    <a:pt x="175" y="173"/>
                  </a:cubicBezTo>
                  <a:cubicBezTo>
                    <a:pt x="174" y="180"/>
                    <a:pt x="173" y="188"/>
                    <a:pt x="172" y="195"/>
                  </a:cubicBezTo>
                  <a:cubicBezTo>
                    <a:pt x="171" y="200"/>
                    <a:pt x="172" y="205"/>
                    <a:pt x="171" y="209"/>
                  </a:cubicBezTo>
                  <a:cubicBezTo>
                    <a:pt x="169" y="222"/>
                    <a:pt x="168" y="238"/>
                    <a:pt x="167" y="249"/>
                  </a:cubicBezTo>
                  <a:cubicBezTo>
                    <a:pt x="166" y="252"/>
                    <a:pt x="166" y="256"/>
                    <a:pt x="166" y="260"/>
                  </a:cubicBezTo>
                  <a:cubicBezTo>
                    <a:pt x="167" y="266"/>
                    <a:pt x="166" y="272"/>
                    <a:pt x="165" y="277"/>
                  </a:cubicBezTo>
                  <a:cubicBezTo>
                    <a:pt x="165" y="280"/>
                    <a:pt x="164" y="284"/>
                    <a:pt x="164" y="287"/>
                  </a:cubicBezTo>
                  <a:cubicBezTo>
                    <a:pt x="163" y="294"/>
                    <a:pt x="161" y="302"/>
                    <a:pt x="159" y="309"/>
                  </a:cubicBezTo>
                  <a:cubicBezTo>
                    <a:pt x="158" y="312"/>
                    <a:pt x="156" y="316"/>
                    <a:pt x="155" y="319"/>
                  </a:cubicBezTo>
                  <a:cubicBezTo>
                    <a:pt x="151" y="328"/>
                    <a:pt x="149" y="339"/>
                    <a:pt x="139" y="343"/>
                  </a:cubicBezTo>
                  <a:cubicBezTo>
                    <a:pt x="131" y="346"/>
                    <a:pt x="126" y="328"/>
                    <a:pt x="123" y="323"/>
                  </a:cubicBezTo>
                  <a:cubicBezTo>
                    <a:pt x="122" y="321"/>
                    <a:pt x="119" y="317"/>
                    <a:pt x="119" y="315"/>
                  </a:cubicBezTo>
                  <a:cubicBezTo>
                    <a:pt x="119" y="314"/>
                    <a:pt x="119" y="314"/>
                    <a:pt x="120" y="314"/>
                  </a:cubicBezTo>
                  <a:cubicBezTo>
                    <a:pt x="120" y="313"/>
                    <a:pt x="121" y="314"/>
                    <a:pt x="121" y="314"/>
                  </a:cubicBezTo>
                  <a:cubicBezTo>
                    <a:pt x="125" y="316"/>
                    <a:pt x="130" y="322"/>
                    <a:pt x="136" y="318"/>
                  </a:cubicBezTo>
                  <a:cubicBezTo>
                    <a:pt x="141" y="314"/>
                    <a:pt x="142" y="298"/>
                    <a:pt x="144" y="292"/>
                  </a:cubicBezTo>
                  <a:cubicBezTo>
                    <a:pt x="148" y="278"/>
                    <a:pt x="149" y="259"/>
                    <a:pt x="151" y="244"/>
                  </a:cubicBezTo>
                  <a:cubicBezTo>
                    <a:pt x="152" y="237"/>
                    <a:pt x="152" y="230"/>
                    <a:pt x="153" y="224"/>
                  </a:cubicBezTo>
                  <a:cubicBezTo>
                    <a:pt x="154" y="218"/>
                    <a:pt x="154" y="213"/>
                    <a:pt x="155" y="207"/>
                  </a:cubicBezTo>
                  <a:cubicBezTo>
                    <a:pt x="156" y="204"/>
                    <a:pt x="158" y="198"/>
                    <a:pt x="157" y="195"/>
                  </a:cubicBezTo>
                  <a:cubicBezTo>
                    <a:pt x="157" y="195"/>
                    <a:pt x="156" y="194"/>
                    <a:pt x="156" y="194"/>
                  </a:cubicBezTo>
                  <a:cubicBezTo>
                    <a:pt x="155" y="194"/>
                    <a:pt x="155" y="194"/>
                    <a:pt x="154" y="194"/>
                  </a:cubicBezTo>
                  <a:cubicBezTo>
                    <a:pt x="152" y="196"/>
                    <a:pt x="148" y="210"/>
                    <a:pt x="146" y="214"/>
                  </a:cubicBezTo>
                  <a:cubicBezTo>
                    <a:pt x="144" y="218"/>
                    <a:pt x="142" y="221"/>
                    <a:pt x="139" y="224"/>
                  </a:cubicBezTo>
                  <a:cubicBezTo>
                    <a:pt x="136" y="230"/>
                    <a:pt x="132" y="236"/>
                    <a:pt x="129" y="243"/>
                  </a:cubicBezTo>
                  <a:cubicBezTo>
                    <a:pt x="127" y="248"/>
                    <a:pt x="127" y="262"/>
                    <a:pt x="121" y="261"/>
                  </a:cubicBezTo>
                  <a:cubicBezTo>
                    <a:pt x="115" y="261"/>
                    <a:pt x="104" y="252"/>
                    <a:pt x="106" y="242"/>
                  </a:cubicBezTo>
                  <a:cubicBezTo>
                    <a:pt x="107" y="239"/>
                    <a:pt x="109" y="236"/>
                    <a:pt x="111" y="233"/>
                  </a:cubicBezTo>
                  <a:cubicBezTo>
                    <a:pt x="114" y="226"/>
                    <a:pt x="116" y="219"/>
                    <a:pt x="119" y="212"/>
                  </a:cubicBezTo>
                  <a:cubicBezTo>
                    <a:pt x="120" y="207"/>
                    <a:pt x="125" y="195"/>
                    <a:pt x="121" y="191"/>
                  </a:cubicBezTo>
                  <a:cubicBezTo>
                    <a:pt x="120" y="191"/>
                    <a:pt x="120" y="191"/>
                    <a:pt x="119" y="191"/>
                  </a:cubicBezTo>
                  <a:cubicBezTo>
                    <a:pt x="114" y="193"/>
                    <a:pt x="113" y="200"/>
                    <a:pt x="111" y="205"/>
                  </a:cubicBezTo>
                  <a:cubicBezTo>
                    <a:pt x="109" y="209"/>
                    <a:pt x="107" y="212"/>
                    <a:pt x="106" y="215"/>
                  </a:cubicBezTo>
                  <a:cubicBezTo>
                    <a:pt x="105" y="218"/>
                    <a:pt x="103" y="220"/>
                    <a:pt x="102" y="222"/>
                  </a:cubicBezTo>
                  <a:cubicBezTo>
                    <a:pt x="101" y="227"/>
                    <a:pt x="100" y="231"/>
                    <a:pt x="98" y="234"/>
                  </a:cubicBezTo>
                  <a:cubicBezTo>
                    <a:pt x="96" y="239"/>
                    <a:pt x="94" y="251"/>
                    <a:pt x="85" y="246"/>
                  </a:cubicBezTo>
                  <a:cubicBezTo>
                    <a:pt x="81" y="244"/>
                    <a:pt x="75" y="229"/>
                    <a:pt x="77" y="223"/>
                  </a:cubicBezTo>
                  <a:cubicBezTo>
                    <a:pt x="79" y="223"/>
                    <a:pt x="87" y="224"/>
                    <a:pt x="91" y="219"/>
                  </a:cubicBezTo>
                  <a:cubicBezTo>
                    <a:pt x="93" y="216"/>
                    <a:pt x="94" y="212"/>
                    <a:pt x="96" y="209"/>
                  </a:cubicBezTo>
                  <a:cubicBezTo>
                    <a:pt x="102" y="201"/>
                    <a:pt x="109" y="193"/>
                    <a:pt x="116" y="186"/>
                  </a:cubicBezTo>
                  <a:cubicBezTo>
                    <a:pt x="119" y="182"/>
                    <a:pt x="122" y="177"/>
                    <a:pt x="129" y="177"/>
                  </a:cubicBezTo>
                  <a:cubicBezTo>
                    <a:pt x="138" y="178"/>
                    <a:pt x="137" y="187"/>
                    <a:pt x="136" y="195"/>
                  </a:cubicBezTo>
                  <a:cubicBezTo>
                    <a:pt x="135" y="198"/>
                    <a:pt x="134" y="203"/>
                    <a:pt x="136" y="204"/>
                  </a:cubicBezTo>
                  <a:cubicBezTo>
                    <a:pt x="140" y="205"/>
                    <a:pt x="141" y="200"/>
                    <a:pt x="143" y="198"/>
                  </a:cubicBezTo>
                  <a:cubicBezTo>
                    <a:pt x="148" y="191"/>
                    <a:pt x="151" y="184"/>
                    <a:pt x="155" y="176"/>
                  </a:cubicBezTo>
                  <a:cubicBezTo>
                    <a:pt x="156" y="175"/>
                    <a:pt x="157" y="172"/>
                    <a:pt x="157" y="171"/>
                  </a:cubicBezTo>
                  <a:cubicBezTo>
                    <a:pt x="158" y="168"/>
                    <a:pt x="159" y="156"/>
                    <a:pt x="159" y="155"/>
                  </a:cubicBezTo>
                  <a:cubicBezTo>
                    <a:pt x="160" y="149"/>
                    <a:pt x="164" y="148"/>
                    <a:pt x="171" y="150"/>
                  </a:cubicBezTo>
                  <a:cubicBezTo>
                    <a:pt x="173" y="151"/>
                    <a:pt x="177" y="151"/>
                    <a:pt x="178" y="149"/>
                  </a:cubicBezTo>
                  <a:cubicBezTo>
                    <a:pt x="179" y="147"/>
                    <a:pt x="176" y="145"/>
                    <a:pt x="175" y="143"/>
                  </a:cubicBezTo>
                  <a:cubicBezTo>
                    <a:pt x="173" y="140"/>
                    <a:pt x="171" y="136"/>
                    <a:pt x="168" y="134"/>
                  </a:cubicBezTo>
                  <a:cubicBezTo>
                    <a:pt x="166" y="132"/>
                    <a:pt x="163" y="132"/>
                    <a:pt x="162" y="130"/>
                  </a:cubicBezTo>
                  <a:cubicBezTo>
                    <a:pt x="161" y="129"/>
                    <a:pt x="162" y="128"/>
                    <a:pt x="163" y="128"/>
                  </a:cubicBezTo>
                  <a:cubicBezTo>
                    <a:pt x="163" y="128"/>
                    <a:pt x="163" y="127"/>
                    <a:pt x="164" y="127"/>
                  </a:cubicBezTo>
                  <a:close/>
                  <a:moveTo>
                    <a:pt x="234" y="62"/>
                  </a:moveTo>
                  <a:cubicBezTo>
                    <a:pt x="231" y="62"/>
                    <a:pt x="229" y="62"/>
                    <a:pt x="227" y="63"/>
                  </a:cubicBezTo>
                  <a:cubicBezTo>
                    <a:pt x="224" y="64"/>
                    <a:pt x="222" y="68"/>
                    <a:pt x="220" y="69"/>
                  </a:cubicBezTo>
                  <a:cubicBezTo>
                    <a:pt x="209" y="76"/>
                    <a:pt x="199" y="83"/>
                    <a:pt x="190" y="91"/>
                  </a:cubicBezTo>
                  <a:cubicBezTo>
                    <a:pt x="186" y="95"/>
                    <a:pt x="182" y="100"/>
                    <a:pt x="177" y="104"/>
                  </a:cubicBezTo>
                  <a:cubicBezTo>
                    <a:pt x="174" y="107"/>
                    <a:pt x="159" y="114"/>
                    <a:pt x="159" y="117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63" y="120"/>
                    <a:pt x="175" y="117"/>
                    <a:pt x="178" y="116"/>
                  </a:cubicBezTo>
                  <a:cubicBezTo>
                    <a:pt x="190" y="112"/>
                    <a:pt x="199" y="108"/>
                    <a:pt x="207" y="101"/>
                  </a:cubicBezTo>
                  <a:cubicBezTo>
                    <a:pt x="210" y="98"/>
                    <a:pt x="219" y="89"/>
                    <a:pt x="222" y="89"/>
                  </a:cubicBezTo>
                  <a:cubicBezTo>
                    <a:pt x="222" y="88"/>
                    <a:pt x="224" y="88"/>
                    <a:pt x="224" y="89"/>
                  </a:cubicBezTo>
                  <a:cubicBezTo>
                    <a:pt x="225" y="93"/>
                    <a:pt x="222" y="100"/>
                    <a:pt x="221" y="105"/>
                  </a:cubicBezTo>
                  <a:cubicBezTo>
                    <a:pt x="219" y="114"/>
                    <a:pt x="218" y="124"/>
                    <a:pt x="216" y="134"/>
                  </a:cubicBezTo>
                  <a:cubicBezTo>
                    <a:pt x="213" y="149"/>
                    <a:pt x="213" y="166"/>
                    <a:pt x="213" y="183"/>
                  </a:cubicBezTo>
                  <a:cubicBezTo>
                    <a:pt x="213" y="190"/>
                    <a:pt x="213" y="198"/>
                    <a:pt x="214" y="205"/>
                  </a:cubicBezTo>
                  <a:cubicBezTo>
                    <a:pt x="214" y="214"/>
                    <a:pt x="214" y="222"/>
                    <a:pt x="214" y="231"/>
                  </a:cubicBezTo>
                  <a:cubicBezTo>
                    <a:pt x="214" y="236"/>
                    <a:pt x="214" y="241"/>
                    <a:pt x="213" y="246"/>
                  </a:cubicBezTo>
                  <a:cubicBezTo>
                    <a:pt x="213" y="254"/>
                    <a:pt x="213" y="262"/>
                    <a:pt x="213" y="269"/>
                  </a:cubicBezTo>
                  <a:cubicBezTo>
                    <a:pt x="213" y="273"/>
                    <a:pt x="215" y="276"/>
                    <a:pt x="211" y="278"/>
                  </a:cubicBezTo>
                  <a:cubicBezTo>
                    <a:pt x="203" y="282"/>
                    <a:pt x="185" y="267"/>
                    <a:pt x="179" y="263"/>
                  </a:cubicBezTo>
                  <a:cubicBezTo>
                    <a:pt x="177" y="262"/>
                    <a:pt x="176" y="259"/>
                    <a:pt x="173" y="259"/>
                  </a:cubicBezTo>
                  <a:cubicBezTo>
                    <a:pt x="172" y="259"/>
                    <a:pt x="171" y="260"/>
                    <a:pt x="172" y="261"/>
                  </a:cubicBezTo>
                  <a:cubicBezTo>
                    <a:pt x="176" y="268"/>
                    <a:pt x="182" y="275"/>
                    <a:pt x="189" y="280"/>
                  </a:cubicBezTo>
                  <a:cubicBezTo>
                    <a:pt x="191" y="281"/>
                    <a:pt x="192" y="283"/>
                    <a:pt x="194" y="284"/>
                  </a:cubicBezTo>
                  <a:cubicBezTo>
                    <a:pt x="198" y="286"/>
                    <a:pt x="204" y="293"/>
                    <a:pt x="207" y="297"/>
                  </a:cubicBezTo>
                  <a:cubicBezTo>
                    <a:pt x="211" y="302"/>
                    <a:pt x="215" y="307"/>
                    <a:pt x="221" y="310"/>
                  </a:cubicBezTo>
                  <a:cubicBezTo>
                    <a:pt x="223" y="311"/>
                    <a:pt x="230" y="314"/>
                    <a:pt x="231" y="313"/>
                  </a:cubicBezTo>
                  <a:cubicBezTo>
                    <a:pt x="233" y="312"/>
                    <a:pt x="235" y="309"/>
                    <a:pt x="236" y="307"/>
                  </a:cubicBezTo>
                  <a:cubicBezTo>
                    <a:pt x="239" y="301"/>
                    <a:pt x="235" y="294"/>
                    <a:pt x="235" y="287"/>
                  </a:cubicBezTo>
                  <a:cubicBezTo>
                    <a:pt x="234" y="281"/>
                    <a:pt x="234" y="274"/>
                    <a:pt x="235" y="268"/>
                  </a:cubicBezTo>
                  <a:cubicBezTo>
                    <a:pt x="235" y="263"/>
                    <a:pt x="235" y="251"/>
                    <a:pt x="235" y="245"/>
                  </a:cubicBezTo>
                  <a:cubicBezTo>
                    <a:pt x="234" y="235"/>
                    <a:pt x="233" y="225"/>
                    <a:pt x="232" y="215"/>
                  </a:cubicBezTo>
                  <a:cubicBezTo>
                    <a:pt x="232" y="200"/>
                    <a:pt x="231" y="182"/>
                    <a:pt x="234" y="167"/>
                  </a:cubicBezTo>
                  <a:cubicBezTo>
                    <a:pt x="234" y="164"/>
                    <a:pt x="233" y="161"/>
                    <a:pt x="234" y="158"/>
                  </a:cubicBezTo>
                  <a:cubicBezTo>
                    <a:pt x="235" y="150"/>
                    <a:pt x="236" y="140"/>
                    <a:pt x="238" y="131"/>
                  </a:cubicBezTo>
                  <a:cubicBezTo>
                    <a:pt x="242" y="115"/>
                    <a:pt x="247" y="98"/>
                    <a:pt x="250" y="82"/>
                  </a:cubicBezTo>
                  <a:cubicBezTo>
                    <a:pt x="250" y="80"/>
                    <a:pt x="251" y="78"/>
                    <a:pt x="251" y="76"/>
                  </a:cubicBezTo>
                  <a:cubicBezTo>
                    <a:pt x="251" y="73"/>
                    <a:pt x="250" y="71"/>
                    <a:pt x="250" y="69"/>
                  </a:cubicBezTo>
                  <a:cubicBezTo>
                    <a:pt x="248" y="64"/>
                    <a:pt x="241" y="61"/>
                    <a:pt x="234" y="62"/>
                  </a:cubicBezTo>
                  <a:close/>
                  <a:moveTo>
                    <a:pt x="139" y="55"/>
                  </a:moveTo>
                  <a:cubicBezTo>
                    <a:pt x="139" y="60"/>
                    <a:pt x="140" y="67"/>
                    <a:pt x="140" y="71"/>
                  </a:cubicBezTo>
                  <a:cubicBezTo>
                    <a:pt x="140" y="77"/>
                    <a:pt x="139" y="80"/>
                    <a:pt x="138" y="83"/>
                  </a:cubicBezTo>
                  <a:cubicBezTo>
                    <a:pt x="137" y="86"/>
                    <a:pt x="136" y="88"/>
                    <a:pt x="135" y="92"/>
                  </a:cubicBezTo>
                  <a:cubicBezTo>
                    <a:pt x="135" y="93"/>
                    <a:pt x="135" y="95"/>
                    <a:pt x="136" y="95"/>
                  </a:cubicBezTo>
                  <a:cubicBezTo>
                    <a:pt x="139" y="95"/>
                    <a:pt x="142" y="91"/>
                    <a:pt x="145" y="89"/>
                  </a:cubicBezTo>
                  <a:cubicBezTo>
                    <a:pt x="147" y="87"/>
                    <a:pt x="151" y="86"/>
                    <a:pt x="152" y="84"/>
                  </a:cubicBezTo>
                  <a:cubicBezTo>
                    <a:pt x="155" y="78"/>
                    <a:pt x="150" y="68"/>
                    <a:pt x="148" y="64"/>
                  </a:cubicBezTo>
                  <a:cubicBezTo>
                    <a:pt x="147" y="60"/>
                    <a:pt x="146" y="61"/>
                    <a:pt x="145" y="58"/>
                  </a:cubicBezTo>
                  <a:cubicBezTo>
                    <a:pt x="144" y="56"/>
                    <a:pt x="140" y="52"/>
                    <a:pt x="139" y="55"/>
                  </a:cubicBezTo>
                  <a:close/>
                  <a:moveTo>
                    <a:pt x="129" y="25"/>
                  </a:moveTo>
                  <a:cubicBezTo>
                    <a:pt x="129" y="25"/>
                    <a:pt x="129" y="25"/>
                    <a:pt x="128" y="26"/>
                  </a:cubicBezTo>
                  <a:cubicBezTo>
                    <a:pt x="121" y="30"/>
                    <a:pt x="122" y="39"/>
                    <a:pt x="119" y="48"/>
                  </a:cubicBezTo>
                  <a:cubicBezTo>
                    <a:pt x="117" y="59"/>
                    <a:pt x="113" y="70"/>
                    <a:pt x="111" y="82"/>
                  </a:cubicBezTo>
                  <a:cubicBezTo>
                    <a:pt x="109" y="90"/>
                    <a:pt x="108" y="97"/>
                    <a:pt x="107" y="104"/>
                  </a:cubicBezTo>
                  <a:cubicBezTo>
                    <a:pt x="107" y="106"/>
                    <a:pt x="108" y="108"/>
                    <a:pt x="107" y="109"/>
                  </a:cubicBezTo>
                  <a:cubicBezTo>
                    <a:pt x="106" y="114"/>
                    <a:pt x="94" y="120"/>
                    <a:pt x="90" y="123"/>
                  </a:cubicBezTo>
                  <a:cubicBezTo>
                    <a:pt x="85" y="127"/>
                    <a:pt x="80" y="131"/>
                    <a:pt x="75" y="135"/>
                  </a:cubicBezTo>
                  <a:cubicBezTo>
                    <a:pt x="66" y="142"/>
                    <a:pt x="55" y="149"/>
                    <a:pt x="49" y="160"/>
                  </a:cubicBezTo>
                  <a:cubicBezTo>
                    <a:pt x="43" y="168"/>
                    <a:pt x="54" y="173"/>
                    <a:pt x="54" y="181"/>
                  </a:cubicBezTo>
                  <a:cubicBezTo>
                    <a:pt x="54" y="189"/>
                    <a:pt x="48" y="197"/>
                    <a:pt x="47" y="205"/>
                  </a:cubicBezTo>
                  <a:cubicBezTo>
                    <a:pt x="45" y="210"/>
                    <a:pt x="44" y="216"/>
                    <a:pt x="42" y="221"/>
                  </a:cubicBezTo>
                  <a:cubicBezTo>
                    <a:pt x="40" y="230"/>
                    <a:pt x="38" y="240"/>
                    <a:pt x="32" y="244"/>
                  </a:cubicBezTo>
                  <a:cubicBezTo>
                    <a:pt x="31" y="245"/>
                    <a:pt x="29" y="244"/>
                    <a:pt x="28" y="243"/>
                  </a:cubicBezTo>
                  <a:cubicBezTo>
                    <a:pt x="28" y="241"/>
                    <a:pt x="27" y="238"/>
                    <a:pt x="26" y="236"/>
                  </a:cubicBezTo>
                  <a:cubicBezTo>
                    <a:pt x="23" y="223"/>
                    <a:pt x="23" y="209"/>
                    <a:pt x="20" y="197"/>
                  </a:cubicBezTo>
                  <a:cubicBezTo>
                    <a:pt x="18" y="193"/>
                    <a:pt x="17" y="183"/>
                    <a:pt x="15" y="180"/>
                  </a:cubicBezTo>
                  <a:cubicBezTo>
                    <a:pt x="12" y="181"/>
                    <a:pt x="13" y="190"/>
                    <a:pt x="12" y="194"/>
                  </a:cubicBezTo>
                  <a:cubicBezTo>
                    <a:pt x="11" y="200"/>
                    <a:pt x="9" y="206"/>
                    <a:pt x="8" y="212"/>
                  </a:cubicBezTo>
                  <a:cubicBezTo>
                    <a:pt x="8" y="215"/>
                    <a:pt x="7" y="217"/>
                    <a:pt x="7" y="220"/>
                  </a:cubicBezTo>
                  <a:cubicBezTo>
                    <a:pt x="5" y="228"/>
                    <a:pt x="4" y="240"/>
                    <a:pt x="5" y="250"/>
                  </a:cubicBezTo>
                  <a:cubicBezTo>
                    <a:pt x="5" y="252"/>
                    <a:pt x="5" y="254"/>
                    <a:pt x="5" y="256"/>
                  </a:cubicBezTo>
                  <a:cubicBezTo>
                    <a:pt x="5" y="261"/>
                    <a:pt x="5" y="269"/>
                    <a:pt x="4" y="275"/>
                  </a:cubicBezTo>
                  <a:cubicBezTo>
                    <a:pt x="4" y="278"/>
                    <a:pt x="4" y="281"/>
                    <a:pt x="4" y="284"/>
                  </a:cubicBezTo>
                  <a:cubicBezTo>
                    <a:pt x="4" y="288"/>
                    <a:pt x="4" y="291"/>
                    <a:pt x="4" y="295"/>
                  </a:cubicBezTo>
                  <a:cubicBezTo>
                    <a:pt x="3" y="299"/>
                    <a:pt x="0" y="304"/>
                    <a:pt x="2" y="310"/>
                  </a:cubicBezTo>
                  <a:cubicBezTo>
                    <a:pt x="2" y="311"/>
                    <a:pt x="2" y="313"/>
                    <a:pt x="3" y="314"/>
                  </a:cubicBezTo>
                  <a:cubicBezTo>
                    <a:pt x="4" y="317"/>
                    <a:pt x="4" y="319"/>
                    <a:pt x="5" y="321"/>
                  </a:cubicBezTo>
                  <a:cubicBezTo>
                    <a:pt x="7" y="324"/>
                    <a:pt x="11" y="325"/>
                    <a:pt x="14" y="327"/>
                  </a:cubicBezTo>
                  <a:cubicBezTo>
                    <a:pt x="16" y="328"/>
                    <a:pt x="17" y="330"/>
                    <a:pt x="20" y="331"/>
                  </a:cubicBezTo>
                  <a:cubicBezTo>
                    <a:pt x="25" y="331"/>
                    <a:pt x="24" y="327"/>
                    <a:pt x="25" y="323"/>
                  </a:cubicBezTo>
                  <a:cubicBezTo>
                    <a:pt x="28" y="315"/>
                    <a:pt x="30" y="306"/>
                    <a:pt x="34" y="298"/>
                  </a:cubicBezTo>
                  <a:cubicBezTo>
                    <a:pt x="35" y="296"/>
                    <a:pt x="36" y="294"/>
                    <a:pt x="37" y="293"/>
                  </a:cubicBezTo>
                  <a:cubicBezTo>
                    <a:pt x="39" y="288"/>
                    <a:pt x="41" y="284"/>
                    <a:pt x="42" y="280"/>
                  </a:cubicBezTo>
                  <a:cubicBezTo>
                    <a:pt x="43" y="277"/>
                    <a:pt x="43" y="273"/>
                    <a:pt x="43" y="270"/>
                  </a:cubicBezTo>
                  <a:cubicBezTo>
                    <a:pt x="44" y="267"/>
                    <a:pt x="45" y="265"/>
                    <a:pt x="46" y="262"/>
                  </a:cubicBezTo>
                  <a:cubicBezTo>
                    <a:pt x="48" y="255"/>
                    <a:pt x="48" y="247"/>
                    <a:pt x="50" y="240"/>
                  </a:cubicBezTo>
                  <a:cubicBezTo>
                    <a:pt x="53" y="234"/>
                    <a:pt x="53" y="228"/>
                    <a:pt x="55" y="221"/>
                  </a:cubicBezTo>
                  <a:cubicBezTo>
                    <a:pt x="58" y="215"/>
                    <a:pt x="58" y="212"/>
                    <a:pt x="61" y="205"/>
                  </a:cubicBezTo>
                  <a:cubicBezTo>
                    <a:pt x="64" y="196"/>
                    <a:pt x="65" y="190"/>
                    <a:pt x="67" y="180"/>
                  </a:cubicBezTo>
                  <a:cubicBezTo>
                    <a:pt x="68" y="175"/>
                    <a:pt x="66" y="171"/>
                    <a:pt x="68" y="168"/>
                  </a:cubicBezTo>
                  <a:cubicBezTo>
                    <a:pt x="70" y="165"/>
                    <a:pt x="75" y="167"/>
                    <a:pt x="79" y="166"/>
                  </a:cubicBezTo>
                  <a:cubicBezTo>
                    <a:pt x="84" y="165"/>
                    <a:pt x="87" y="165"/>
                    <a:pt x="93" y="163"/>
                  </a:cubicBezTo>
                  <a:cubicBezTo>
                    <a:pt x="95" y="162"/>
                    <a:pt x="98" y="159"/>
                    <a:pt x="101" y="158"/>
                  </a:cubicBezTo>
                  <a:cubicBezTo>
                    <a:pt x="103" y="157"/>
                    <a:pt x="103" y="159"/>
                    <a:pt x="103" y="160"/>
                  </a:cubicBezTo>
                  <a:cubicBezTo>
                    <a:pt x="103" y="164"/>
                    <a:pt x="97" y="171"/>
                    <a:pt x="95" y="176"/>
                  </a:cubicBezTo>
                  <a:cubicBezTo>
                    <a:pt x="98" y="177"/>
                    <a:pt x="99" y="177"/>
                    <a:pt x="99" y="177"/>
                  </a:cubicBezTo>
                  <a:cubicBezTo>
                    <a:pt x="102" y="175"/>
                    <a:pt x="105" y="172"/>
                    <a:pt x="107" y="170"/>
                  </a:cubicBezTo>
                  <a:cubicBezTo>
                    <a:pt x="112" y="163"/>
                    <a:pt x="116" y="155"/>
                    <a:pt x="120" y="146"/>
                  </a:cubicBezTo>
                  <a:cubicBezTo>
                    <a:pt x="121" y="142"/>
                    <a:pt x="121" y="137"/>
                    <a:pt x="123" y="134"/>
                  </a:cubicBezTo>
                  <a:cubicBezTo>
                    <a:pt x="124" y="133"/>
                    <a:pt x="126" y="132"/>
                    <a:pt x="127" y="130"/>
                  </a:cubicBezTo>
                  <a:cubicBezTo>
                    <a:pt x="129" y="129"/>
                    <a:pt x="132" y="127"/>
                    <a:pt x="133" y="126"/>
                  </a:cubicBezTo>
                  <a:cubicBezTo>
                    <a:pt x="138" y="121"/>
                    <a:pt x="142" y="120"/>
                    <a:pt x="147" y="116"/>
                  </a:cubicBezTo>
                  <a:cubicBezTo>
                    <a:pt x="151" y="113"/>
                    <a:pt x="155" y="110"/>
                    <a:pt x="159" y="107"/>
                  </a:cubicBezTo>
                  <a:cubicBezTo>
                    <a:pt x="163" y="105"/>
                    <a:pt x="171" y="102"/>
                    <a:pt x="173" y="98"/>
                  </a:cubicBezTo>
                  <a:cubicBezTo>
                    <a:pt x="178" y="92"/>
                    <a:pt x="181" y="83"/>
                    <a:pt x="177" y="77"/>
                  </a:cubicBezTo>
                  <a:cubicBezTo>
                    <a:pt x="174" y="73"/>
                    <a:pt x="169" y="72"/>
                    <a:pt x="166" y="69"/>
                  </a:cubicBezTo>
                  <a:cubicBezTo>
                    <a:pt x="163" y="67"/>
                    <a:pt x="161" y="64"/>
                    <a:pt x="158" y="61"/>
                  </a:cubicBezTo>
                  <a:cubicBezTo>
                    <a:pt x="157" y="60"/>
                    <a:pt x="156" y="60"/>
                    <a:pt x="155" y="59"/>
                  </a:cubicBezTo>
                  <a:cubicBezTo>
                    <a:pt x="152" y="56"/>
                    <a:pt x="150" y="53"/>
                    <a:pt x="148" y="51"/>
                  </a:cubicBezTo>
                  <a:cubicBezTo>
                    <a:pt x="146" y="48"/>
                    <a:pt x="141" y="44"/>
                    <a:pt x="140" y="42"/>
                  </a:cubicBezTo>
                  <a:cubicBezTo>
                    <a:pt x="137" y="35"/>
                    <a:pt x="139" y="26"/>
                    <a:pt x="129" y="25"/>
                  </a:cubicBezTo>
                  <a:close/>
                  <a:moveTo>
                    <a:pt x="39" y="0"/>
                  </a:moveTo>
                  <a:cubicBezTo>
                    <a:pt x="44" y="0"/>
                    <a:pt x="54" y="10"/>
                    <a:pt x="56" y="14"/>
                  </a:cubicBezTo>
                  <a:cubicBezTo>
                    <a:pt x="57" y="15"/>
                    <a:pt x="57" y="17"/>
                    <a:pt x="57" y="18"/>
                  </a:cubicBezTo>
                  <a:cubicBezTo>
                    <a:pt x="59" y="21"/>
                    <a:pt x="62" y="23"/>
                    <a:pt x="63" y="27"/>
                  </a:cubicBezTo>
                  <a:cubicBezTo>
                    <a:pt x="72" y="56"/>
                    <a:pt x="59" y="77"/>
                    <a:pt x="43" y="91"/>
                  </a:cubicBezTo>
                  <a:cubicBezTo>
                    <a:pt x="42" y="92"/>
                    <a:pt x="41" y="92"/>
                    <a:pt x="39" y="93"/>
                  </a:cubicBezTo>
                  <a:cubicBezTo>
                    <a:pt x="40" y="91"/>
                    <a:pt x="40" y="90"/>
                    <a:pt x="40" y="90"/>
                  </a:cubicBezTo>
                  <a:cubicBezTo>
                    <a:pt x="42" y="87"/>
                    <a:pt x="43" y="85"/>
                    <a:pt x="44" y="82"/>
                  </a:cubicBezTo>
                  <a:cubicBezTo>
                    <a:pt x="46" y="78"/>
                    <a:pt x="48" y="72"/>
                    <a:pt x="49" y="67"/>
                  </a:cubicBezTo>
                  <a:cubicBezTo>
                    <a:pt x="50" y="61"/>
                    <a:pt x="48" y="52"/>
                    <a:pt x="47" y="47"/>
                  </a:cubicBezTo>
                  <a:cubicBezTo>
                    <a:pt x="46" y="41"/>
                    <a:pt x="46" y="36"/>
                    <a:pt x="44" y="30"/>
                  </a:cubicBezTo>
                  <a:cubicBezTo>
                    <a:pt x="41" y="21"/>
                    <a:pt x="38" y="12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FB3083A7-C98B-4FC4-9126-47A464044D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1101" y="415925"/>
              <a:ext cx="717550" cy="1095375"/>
            </a:xfrm>
            <a:custGeom>
              <a:avLst/>
              <a:gdLst>
                <a:gd name="T0" fmla="*/ 89 w 174"/>
                <a:gd name="T1" fmla="*/ 197 h 266"/>
                <a:gd name="T2" fmla="*/ 91 w 174"/>
                <a:gd name="T3" fmla="*/ 198 h 266"/>
                <a:gd name="T4" fmla="*/ 94 w 174"/>
                <a:gd name="T5" fmla="*/ 190 h 266"/>
                <a:gd name="T6" fmla="*/ 119 w 174"/>
                <a:gd name="T7" fmla="*/ 9 h 266"/>
                <a:gd name="T8" fmla="*/ 121 w 174"/>
                <a:gd name="T9" fmla="*/ 22 h 266"/>
                <a:gd name="T10" fmla="*/ 116 w 174"/>
                <a:gd name="T11" fmla="*/ 57 h 266"/>
                <a:gd name="T12" fmla="*/ 126 w 174"/>
                <a:gd name="T13" fmla="*/ 55 h 266"/>
                <a:gd name="T14" fmla="*/ 137 w 174"/>
                <a:gd name="T15" fmla="*/ 39 h 266"/>
                <a:gd name="T16" fmla="*/ 143 w 174"/>
                <a:gd name="T17" fmla="*/ 38 h 266"/>
                <a:gd name="T18" fmla="*/ 142 w 174"/>
                <a:gd name="T19" fmla="*/ 61 h 266"/>
                <a:gd name="T20" fmla="*/ 118 w 174"/>
                <a:gd name="T21" fmla="*/ 77 h 266"/>
                <a:gd name="T22" fmla="*/ 91 w 174"/>
                <a:gd name="T23" fmla="*/ 102 h 266"/>
                <a:gd name="T24" fmla="*/ 92 w 174"/>
                <a:gd name="T25" fmla="*/ 104 h 266"/>
                <a:gd name="T26" fmla="*/ 149 w 174"/>
                <a:gd name="T27" fmla="*/ 77 h 266"/>
                <a:gd name="T28" fmla="*/ 171 w 174"/>
                <a:gd name="T29" fmla="*/ 77 h 266"/>
                <a:gd name="T30" fmla="*/ 165 w 174"/>
                <a:gd name="T31" fmla="*/ 139 h 266"/>
                <a:gd name="T32" fmla="*/ 164 w 174"/>
                <a:gd name="T33" fmla="*/ 158 h 266"/>
                <a:gd name="T34" fmla="*/ 166 w 174"/>
                <a:gd name="T35" fmla="*/ 200 h 266"/>
                <a:gd name="T36" fmla="*/ 165 w 174"/>
                <a:gd name="T37" fmla="*/ 250 h 266"/>
                <a:gd name="T38" fmla="*/ 148 w 174"/>
                <a:gd name="T39" fmla="*/ 264 h 266"/>
                <a:gd name="T40" fmla="*/ 123 w 174"/>
                <a:gd name="T41" fmla="*/ 243 h 266"/>
                <a:gd name="T42" fmla="*/ 132 w 174"/>
                <a:gd name="T43" fmla="*/ 246 h 266"/>
                <a:gd name="T44" fmla="*/ 155 w 174"/>
                <a:gd name="T45" fmla="*/ 169 h 266"/>
                <a:gd name="T46" fmla="*/ 157 w 174"/>
                <a:gd name="T47" fmla="*/ 94 h 266"/>
                <a:gd name="T48" fmla="*/ 105 w 174"/>
                <a:gd name="T49" fmla="*/ 116 h 266"/>
                <a:gd name="T50" fmla="*/ 64 w 174"/>
                <a:gd name="T51" fmla="*/ 154 h 266"/>
                <a:gd name="T52" fmla="*/ 88 w 174"/>
                <a:gd name="T53" fmla="*/ 142 h 266"/>
                <a:gd name="T54" fmla="*/ 116 w 174"/>
                <a:gd name="T55" fmla="*/ 138 h 266"/>
                <a:gd name="T56" fmla="*/ 94 w 174"/>
                <a:gd name="T57" fmla="*/ 169 h 266"/>
                <a:gd name="T58" fmla="*/ 101 w 174"/>
                <a:gd name="T59" fmla="*/ 213 h 266"/>
                <a:gd name="T60" fmla="*/ 96 w 174"/>
                <a:gd name="T61" fmla="*/ 248 h 266"/>
                <a:gd name="T62" fmla="*/ 90 w 174"/>
                <a:gd name="T63" fmla="*/ 227 h 266"/>
                <a:gd name="T64" fmla="*/ 79 w 174"/>
                <a:gd name="T65" fmla="*/ 224 h 266"/>
                <a:gd name="T66" fmla="*/ 69 w 174"/>
                <a:gd name="T67" fmla="*/ 212 h 266"/>
                <a:gd name="T68" fmla="*/ 79 w 174"/>
                <a:gd name="T69" fmla="*/ 194 h 266"/>
                <a:gd name="T70" fmla="*/ 77 w 174"/>
                <a:gd name="T71" fmla="*/ 180 h 266"/>
                <a:gd name="T72" fmla="*/ 67 w 174"/>
                <a:gd name="T73" fmla="*/ 173 h 266"/>
                <a:gd name="T74" fmla="*/ 38 w 174"/>
                <a:gd name="T75" fmla="*/ 171 h 266"/>
                <a:gd name="T76" fmla="*/ 22 w 174"/>
                <a:gd name="T77" fmla="*/ 185 h 266"/>
                <a:gd name="T78" fmla="*/ 18 w 174"/>
                <a:gd name="T79" fmla="*/ 198 h 266"/>
                <a:gd name="T80" fmla="*/ 14 w 174"/>
                <a:gd name="T81" fmla="*/ 230 h 266"/>
                <a:gd name="T82" fmla="*/ 9 w 174"/>
                <a:gd name="T83" fmla="*/ 242 h 266"/>
                <a:gd name="T84" fmla="*/ 2 w 174"/>
                <a:gd name="T85" fmla="*/ 231 h 266"/>
                <a:gd name="T86" fmla="*/ 8 w 174"/>
                <a:gd name="T87" fmla="*/ 199 h 266"/>
                <a:gd name="T88" fmla="*/ 21 w 174"/>
                <a:gd name="T89" fmla="*/ 175 h 266"/>
                <a:gd name="T90" fmla="*/ 56 w 174"/>
                <a:gd name="T91" fmla="*/ 132 h 266"/>
                <a:gd name="T92" fmla="*/ 81 w 174"/>
                <a:gd name="T93" fmla="*/ 107 h 266"/>
                <a:gd name="T94" fmla="*/ 79 w 174"/>
                <a:gd name="T95" fmla="*/ 105 h 266"/>
                <a:gd name="T96" fmla="*/ 54 w 174"/>
                <a:gd name="T97" fmla="*/ 117 h 266"/>
                <a:gd name="T98" fmla="*/ 32 w 174"/>
                <a:gd name="T99" fmla="*/ 123 h 266"/>
                <a:gd name="T100" fmla="*/ 29 w 174"/>
                <a:gd name="T101" fmla="*/ 107 h 266"/>
                <a:gd name="T102" fmla="*/ 89 w 174"/>
                <a:gd name="T103" fmla="*/ 74 h 266"/>
                <a:gd name="T104" fmla="*/ 108 w 174"/>
                <a:gd name="T105" fmla="*/ 1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4" h="266">
                  <a:moveTo>
                    <a:pt x="94" y="190"/>
                  </a:moveTo>
                  <a:cubicBezTo>
                    <a:pt x="92" y="191"/>
                    <a:pt x="88" y="194"/>
                    <a:pt x="89" y="197"/>
                  </a:cubicBezTo>
                  <a:cubicBezTo>
                    <a:pt x="89" y="198"/>
                    <a:pt x="89" y="198"/>
                    <a:pt x="90" y="198"/>
                  </a:cubicBezTo>
                  <a:cubicBezTo>
                    <a:pt x="90" y="198"/>
                    <a:pt x="91" y="198"/>
                    <a:pt x="91" y="198"/>
                  </a:cubicBezTo>
                  <a:cubicBezTo>
                    <a:pt x="93" y="197"/>
                    <a:pt x="98" y="192"/>
                    <a:pt x="96" y="190"/>
                  </a:cubicBezTo>
                  <a:cubicBezTo>
                    <a:pt x="96" y="189"/>
                    <a:pt x="94" y="190"/>
                    <a:pt x="94" y="190"/>
                  </a:cubicBezTo>
                  <a:close/>
                  <a:moveTo>
                    <a:pt x="114" y="1"/>
                  </a:moveTo>
                  <a:cubicBezTo>
                    <a:pt x="116" y="0"/>
                    <a:pt x="118" y="7"/>
                    <a:pt x="119" y="9"/>
                  </a:cubicBezTo>
                  <a:cubicBezTo>
                    <a:pt x="120" y="11"/>
                    <a:pt x="122" y="13"/>
                    <a:pt x="122" y="15"/>
                  </a:cubicBezTo>
                  <a:cubicBezTo>
                    <a:pt x="122" y="17"/>
                    <a:pt x="121" y="19"/>
                    <a:pt x="121" y="22"/>
                  </a:cubicBezTo>
                  <a:cubicBezTo>
                    <a:pt x="120" y="29"/>
                    <a:pt x="121" y="38"/>
                    <a:pt x="119" y="46"/>
                  </a:cubicBezTo>
                  <a:cubicBezTo>
                    <a:pt x="118" y="49"/>
                    <a:pt x="117" y="53"/>
                    <a:pt x="116" y="57"/>
                  </a:cubicBezTo>
                  <a:cubicBezTo>
                    <a:pt x="116" y="57"/>
                    <a:pt x="116" y="58"/>
                    <a:pt x="117" y="58"/>
                  </a:cubicBezTo>
                  <a:cubicBezTo>
                    <a:pt x="120" y="59"/>
                    <a:pt x="124" y="56"/>
                    <a:pt x="126" y="55"/>
                  </a:cubicBezTo>
                  <a:cubicBezTo>
                    <a:pt x="134" y="51"/>
                    <a:pt x="136" y="49"/>
                    <a:pt x="137" y="45"/>
                  </a:cubicBezTo>
                  <a:cubicBezTo>
                    <a:pt x="138" y="43"/>
                    <a:pt x="137" y="41"/>
                    <a:pt x="137" y="39"/>
                  </a:cubicBezTo>
                  <a:cubicBezTo>
                    <a:pt x="137" y="38"/>
                    <a:pt x="134" y="35"/>
                    <a:pt x="135" y="34"/>
                  </a:cubicBezTo>
                  <a:cubicBezTo>
                    <a:pt x="136" y="32"/>
                    <a:pt x="142" y="37"/>
                    <a:pt x="143" y="38"/>
                  </a:cubicBezTo>
                  <a:cubicBezTo>
                    <a:pt x="148" y="42"/>
                    <a:pt x="157" y="46"/>
                    <a:pt x="150" y="54"/>
                  </a:cubicBezTo>
                  <a:cubicBezTo>
                    <a:pt x="147" y="57"/>
                    <a:pt x="144" y="58"/>
                    <a:pt x="142" y="61"/>
                  </a:cubicBezTo>
                  <a:cubicBezTo>
                    <a:pt x="136" y="65"/>
                    <a:pt x="132" y="70"/>
                    <a:pt x="126" y="73"/>
                  </a:cubicBezTo>
                  <a:cubicBezTo>
                    <a:pt x="124" y="75"/>
                    <a:pt x="121" y="76"/>
                    <a:pt x="118" y="77"/>
                  </a:cubicBezTo>
                  <a:cubicBezTo>
                    <a:pt x="114" y="80"/>
                    <a:pt x="110" y="84"/>
                    <a:pt x="106" y="88"/>
                  </a:cubicBezTo>
                  <a:cubicBezTo>
                    <a:pt x="102" y="90"/>
                    <a:pt x="91" y="97"/>
                    <a:pt x="91" y="102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1" y="103"/>
                    <a:pt x="92" y="104"/>
                    <a:pt x="92" y="104"/>
                  </a:cubicBezTo>
                  <a:cubicBezTo>
                    <a:pt x="95" y="104"/>
                    <a:pt x="104" y="97"/>
                    <a:pt x="107" y="96"/>
                  </a:cubicBezTo>
                  <a:cubicBezTo>
                    <a:pt x="120" y="88"/>
                    <a:pt x="133" y="82"/>
                    <a:pt x="149" y="77"/>
                  </a:cubicBezTo>
                  <a:cubicBezTo>
                    <a:pt x="151" y="77"/>
                    <a:pt x="152" y="75"/>
                    <a:pt x="154" y="74"/>
                  </a:cubicBezTo>
                  <a:cubicBezTo>
                    <a:pt x="160" y="72"/>
                    <a:pt x="169" y="73"/>
                    <a:pt x="171" y="77"/>
                  </a:cubicBezTo>
                  <a:cubicBezTo>
                    <a:pt x="174" y="82"/>
                    <a:pt x="174" y="90"/>
                    <a:pt x="172" y="96"/>
                  </a:cubicBezTo>
                  <a:cubicBezTo>
                    <a:pt x="168" y="109"/>
                    <a:pt x="166" y="126"/>
                    <a:pt x="165" y="139"/>
                  </a:cubicBezTo>
                  <a:cubicBezTo>
                    <a:pt x="165" y="141"/>
                    <a:pt x="164" y="144"/>
                    <a:pt x="164" y="148"/>
                  </a:cubicBezTo>
                  <a:cubicBezTo>
                    <a:pt x="164" y="152"/>
                    <a:pt x="164" y="155"/>
                    <a:pt x="164" y="158"/>
                  </a:cubicBezTo>
                  <a:cubicBezTo>
                    <a:pt x="165" y="167"/>
                    <a:pt x="164" y="178"/>
                    <a:pt x="165" y="187"/>
                  </a:cubicBezTo>
                  <a:cubicBezTo>
                    <a:pt x="165" y="191"/>
                    <a:pt x="166" y="196"/>
                    <a:pt x="166" y="200"/>
                  </a:cubicBezTo>
                  <a:cubicBezTo>
                    <a:pt x="167" y="208"/>
                    <a:pt x="167" y="221"/>
                    <a:pt x="167" y="229"/>
                  </a:cubicBezTo>
                  <a:cubicBezTo>
                    <a:pt x="167" y="235"/>
                    <a:pt x="166" y="244"/>
                    <a:pt x="165" y="250"/>
                  </a:cubicBezTo>
                  <a:cubicBezTo>
                    <a:pt x="164" y="254"/>
                    <a:pt x="162" y="259"/>
                    <a:pt x="160" y="262"/>
                  </a:cubicBezTo>
                  <a:cubicBezTo>
                    <a:pt x="158" y="265"/>
                    <a:pt x="152" y="266"/>
                    <a:pt x="148" y="264"/>
                  </a:cubicBezTo>
                  <a:cubicBezTo>
                    <a:pt x="141" y="261"/>
                    <a:pt x="136" y="255"/>
                    <a:pt x="130" y="251"/>
                  </a:cubicBezTo>
                  <a:cubicBezTo>
                    <a:pt x="128" y="250"/>
                    <a:pt x="123" y="244"/>
                    <a:pt x="123" y="243"/>
                  </a:cubicBezTo>
                  <a:cubicBezTo>
                    <a:pt x="123" y="242"/>
                    <a:pt x="123" y="242"/>
                    <a:pt x="124" y="242"/>
                  </a:cubicBezTo>
                  <a:cubicBezTo>
                    <a:pt x="127" y="242"/>
                    <a:pt x="130" y="245"/>
                    <a:pt x="132" y="246"/>
                  </a:cubicBezTo>
                  <a:cubicBezTo>
                    <a:pt x="137" y="248"/>
                    <a:pt x="148" y="249"/>
                    <a:pt x="151" y="245"/>
                  </a:cubicBezTo>
                  <a:cubicBezTo>
                    <a:pt x="158" y="234"/>
                    <a:pt x="154" y="180"/>
                    <a:pt x="155" y="169"/>
                  </a:cubicBezTo>
                  <a:cubicBezTo>
                    <a:pt x="156" y="151"/>
                    <a:pt x="156" y="134"/>
                    <a:pt x="157" y="116"/>
                  </a:cubicBezTo>
                  <a:cubicBezTo>
                    <a:pt x="158" y="110"/>
                    <a:pt x="160" y="99"/>
                    <a:pt x="157" y="94"/>
                  </a:cubicBezTo>
                  <a:cubicBezTo>
                    <a:pt x="153" y="88"/>
                    <a:pt x="135" y="100"/>
                    <a:pt x="131" y="102"/>
                  </a:cubicBezTo>
                  <a:cubicBezTo>
                    <a:pt x="123" y="107"/>
                    <a:pt x="113" y="111"/>
                    <a:pt x="105" y="116"/>
                  </a:cubicBezTo>
                  <a:cubicBezTo>
                    <a:pt x="94" y="122"/>
                    <a:pt x="86" y="131"/>
                    <a:pt x="78" y="139"/>
                  </a:cubicBezTo>
                  <a:cubicBezTo>
                    <a:pt x="75" y="142"/>
                    <a:pt x="64" y="150"/>
                    <a:pt x="64" y="154"/>
                  </a:cubicBezTo>
                  <a:cubicBezTo>
                    <a:pt x="63" y="154"/>
                    <a:pt x="64" y="155"/>
                    <a:pt x="64" y="155"/>
                  </a:cubicBezTo>
                  <a:cubicBezTo>
                    <a:pt x="72" y="155"/>
                    <a:pt x="84" y="145"/>
                    <a:pt x="88" y="142"/>
                  </a:cubicBezTo>
                  <a:cubicBezTo>
                    <a:pt x="91" y="139"/>
                    <a:pt x="90" y="134"/>
                    <a:pt x="94" y="132"/>
                  </a:cubicBezTo>
                  <a:cubicBezTo>
                    <a:pt x="100" y="128"/>
                    <a:pt x="118" y="129"/>
                    <a:pt x="116" y="138"/>
                  </a:cubicBezTo>
                  <a:cubicBezTo>
                    <a:pt x="115" y="145"/>
                    <a:pt x="104" y="154"/>
                    <a:pt x="100" y="160"/>
                  </a:cubicBezTo>
                  <a:cubicBezTo>
                    <a:pt x="98" y="162"/>
                    <a:pt x="92" y="166"/>
                    <a:pt x="94" y="169"/>
                  </a:cubicBezTo>
                  <a:cubicBezTo>
                    <a:pt x="96" y="175"/>
                    <a:pt x="105" y="176"/>
                    <a:pt x="108" y="182"/>
                  </a:cubicBezTo>
                  <a:cubicBezTo>
                    <a:pt x="114" y="198"/>
                    <a:pt x="104" y="201"/>
                    <a:pt x="101" y="213"/>
                  </a:cubicBezTo>
                  <a:cubicBezTo>
                    <a:pt x="100" y="217"/>
                    <a:pt x="100" y="224"/>
                    <a:pt x="99" y="228"/>
                  </a:cubicBezTo>
                  <a:cubicBezTo>
                    <a:pt x="98" y="235"/>
                    <a:pt x="100" y="244"/>
                    <a:pt x="96" y="248"/>
                  </a:cubicBezTo>
                  <a:cubicBezTo>
                    <a:pt x="95" y="248"/>
                    <a:pt x="95" y="248"/>
                    <a:pt x="95" y="247"/>
                  </a:cubicBezTo>
                  <a:cubicBezTo>
                    <a:pt x="91" y="242"/>
                    <a:pt x="91" y="234"/>
                    <a:pt x="90" y="227"/>
                  </a:cubicBezTo>
                  <a:cubicBezTo>
                    <a:pt x="89" y="224"/>
                    <a:pt x="90" y="219"/>
                    <a:pt x="88" y="219"/>
                  </a:cubicBezTo>
                  <a:cubicBezTo>
                    <a:pt x="86" y="218"/>
                    <a:pt x="81" y="222"/>
                    <a:pt x="79" y="224"/>
                  </a:cubicBezTo>
                  <a:cubicBezTo>
                    <a:pt x="77" y="225"/>
                    <a:pt x="75" y="228"/>
                    <a:pt x="72" y="228"/>
                  </a:cubicBezTo>
                  <a:cubicBezTo>
                    <a:pt x="68" y="227"/>
                    <a:pt x="67" y="216"/>
                    <a:pt x="69" y="212"/>
                  </a:cubicBezTo>
                  <a:cubicBezTo>
                    <a:pt x="69" y="211"/>
                    <a:pt x="71" y="210"/>
                    <a:pt x="72" y="208"/>
                  </a:cubicBezTo>
                  <a:cubicBezTo>
                    <a:pt x="74" y="204"/>
                    <a:pt x="77" y="199"/>
                    <a:pt x="79" y="194"/>
                  </a:cubicBezTo>
                  <a:cubicBezTo>
                    <a:pt x="80" y="192"/>
                    <a:pt x="84" y="189"/>
                    <a:pt x="83" y="185"/>
                  </a:cubicBezTo>
                  <a:cubicBezTo>
                    <a:pt x="82" y="182"/>
                    <a:pt x="78" y="182"/>
                    <a:pt x="77" y="180"/>
                  </a:cubicBezTo>
                  <a:cubicBezTo>
                    <a:pt x="76" y="176"/>
                    <a:pt x="80" y="170"/>
                    <a:pt x="76" y="169"/>
                  </a:cubicBezTo>
                  <a:cubicBezTo>
                    <a:pt x="72" y="167"/>
                    <a:pt x="71" y="174"/>
                    <a:pt x="67" y="173"/>
                  </a:cubicBezTo>
                  <a:cubicBezTo>
                    <a:pt x="62" y="173"/>
                    <a:pt x="59" y="166"/>
                    <a:pt x="55" y="164"/>
                  </a:cubicBezTo>
                  <a:cubicBezTo>
                    <a:pt x="50" y="162"/>
                    <a:pt x="43" y="169"/>
                    <a:pt x="38" y="171"/>
                  </a:cubicBezTo>
                  <a:cubicBezTo>
                    <a:pt x="35" y="172"/>
                    <a:pt x="33" y="174"/>
                    <a:pt x="31" y="175"/>
                  </a:cubicBezTo>
                  <a:cubicBezTo>
                    <a:pt x="27" y="178"/>
                    <a:pt x="24" y="180"/>
                    <a:pt x="22" y="185"/>
                  </a:cubicBezTo>
                  <a:cubicBezTo>
                    <a:pt x="21" y="187"/>
                    <a:pt x="20" y="190"/>
                    <a:pt x="19" y="192"/>
                  </a:cubicBezTo>
                  <a:cubicBezTo>
                    <a:pt x="19" y="194"/>
                    <a:pt x="18" y="197"/>
                    <a:pt x="18" y="198"/>
                  </a:cubicBezTo>
                  <a:cubicBezTo>
                    <a:pt x="17" y="202"/>
                    <a:pt x="16" y="207"/>
                    <a:pt x="15" y="211"/>
                  </a:cubicBezTo>
                  <a:cubicBezTo>
                    <a:pt x="14" y="217"/>
                    <a:pt x="14" y="225"/>
                    <a:pt x="14" y="230"/>
                  </a:cubicBezTo>
                  <a:cubicBezTo>
                    <a:pt x="13" y="235"/>
                    <a:pt x="14" y="240"/>
                    <a:pt x="11" y="242"/>
                  </a:cubicBezTo>
                  <a:cubicBezTo>
                    <a:pt x="11" y="242"/>
                    <a:pt x="9" y="242"/>
                    <a:pt x="9" y="242"/>
                  </a:cubicBezTo>
                  <a:cubicBezTo>
                    <a:pt x="8" y="241"/>
                    <a:pt x="8" y="239"/>
                    <a:pt x="7" y="238"/>
                  </a:cubicBezTo>
                  <a:cubicBezTo>
                    <a:pt x="5" y="236"/>
                    <a:pt x="3" y="234"/>
                    <a:pt x="2" y="231"/>
                  </a:cubicBezTo>
                  <a:cubicBezTo>
                    <a:pt x="0" y="226"/>
                    <a:pt x="2" y="212"/>
                    <a:pt x="4" y="207"/>
                  </a:cubicBezTo>
                  <a:cubicBezTo>
                    <a:pt x="5" y="204"/>
                    <a:pt x="7" y="201"/>
                    <a:pt x="8" y="199"/>
                  </a:cubicBezTo>
                  <a:cubicBezTo>
                    <a:pt x="12" y="193"/>
                    <a:pt x="13" y="193"/>
                    <a:pt x="16" y="187"/>
                  </a:cubicBezTo>
                  <a:cubicBezTo>
                    <a:pt x="17" y="183"/>
                    <a:pt x="19" y="178"/>
                    <a:pt x="21" y="175"/>
                  </a:cubicBezTo>
                  <a:cubicBezTo>
                    <a:pt x="29" y="161"/>
                    <a:pt x="37" y="151"/>
                    <a:pt x="48" y="140"/>
                  </a:cubicBezTo>
                  <a:cubicBezTo>
                    <a:pt x="50" y="138"/>
                    <a:pt x="54" y="134"/>
                    <a:pt x="56" y="132"/>
                  </a:cubicBezTo>
                  <a:cubicBezTo>
                    <a:pt x="63" y="126"/>
                    <a:pt x="72" y="121"/>
                    <a:pt x="77" y="114"/>
                  </a:cubicBezTo>
                  <a:cubicBezTo>
                    <a:pt x="79" y="112"/>
                    <a:pt x="82" y="110"/>
                    <a:pt x="81" y="107"/>
                  </a:cubicBezTo>
                  <a:cubicBezTo>
                    <a:pt x="81" y="106"/>
                    <a:pt x="81" y="105"/>
                    <a:pt x="81" y="105"/>
                  </a:cubicBezTo>
                  <a:cubicBezTo>
                    <a:pt x="80" y="105"/>
                    <a:pt x="79" y="105"/>
                    <a:pt x="79" y="105"/>
                  </a:cubicBezTo>
                  <a:cubicBezTo>
                    <a:pt x="74" y="108"/>
                    <a:pt x="69" y="110"/>
                    <a:pt x="64" y="113"/>
                  </a:cubicBezTo>
                  <a:cubicBezTo>
                    <a:pt x="60" y="115"/>
                    <a:pt x="58" y="115"/>
                    <a:pt x="54" y="117"/>
                  </a:cubicBezTo>
                  <a:cubicBezTo>
                    <a:pt x="51" y="118"/>
                    <a:pt x="47" y="121"/>
                    <a:pt x="44" y="121"/>
                  </a:cubicBezTo>
                  <a:cubicBezTo>
                    <a:pt x="39" y="122"/>
                    <a:pt x="38" y="121"/>
                    <a:pt x="32" y="123"/>
                  </a:cubicBezTo>
                  <a:cubicBezTo>
                    <a:pt x="27" y="124"/>
                    <a:pt x="6" y="121"/>
                    <a:pt x="8" y="117"/>
                  </a:cubicBezTo>
                  <a:cubicBezTo>
                    <a:pt x="9" y="115"/>
                    <a:pt x="26" y="109"/>
                    <a:pt x="29" y="107"/>
                  </a:cubicBezTo>
                  <a:cubicBezTo>
                    <a:pt x="44" y="101"/>
                    <a:pt x="57" y="91"/>
                    <a:pt x="71" y="83"/>
                  </a:cubicBezTo>
                  <a:cubicBezTo>
                    <a:pt x="77" y="80"/>
                    <a:pt x="85" y="79"/>
                    <a:pt x="89" y="74"/>
                  </a:cubicBezTo>
                  <a:cubicBezTo>
                    <a:pt x="91" y="70"/>
                    <a:pt x="92" y="57"/>
                    <a:pt x="93" y="51"/>
                  </a:cubicBezTo>
                  <a:cubicBezTo>
                    <a:pt x="96" y="39"/>
                    <a:pt x="102" y="22"/>
                    <a:pt x="108" y="13"/>
                  </a:cubicBezTo>
                  <a:cubicBezTo>
                    <a:pt x="111" y="9"/>
                    <a:pt x="110" y="2"/>
                    <a:pt x="114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1042D7AF-7D6C-4581-919A-CF8A0D6BF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3163" y="0"/>
              <a:ext cx="973138" cy="1639888"/>
            </a:xfrm>
            <a:custGeom>
              <a:avLst/>
              <a:gdLst>
                <a:gd name="T0" fmla="*/ 167 w 236"/>
                <a:gd name="T1" fmla="*/ 31 h 398"/>
                <a:gd name="T2" fmla="*/ 129 w 236"/>
                <a:gd name="T3" fmla="*/ 93 h 398"/>
                <a:gd name="T4" fmla="*/ 174 w 236"/>
                <a:gd name="T5" fmla="*/ 90 h 398"/>
                <a:gd name="T6" fmla="*/ 235 w 236"/>
                <a:gd name="T7" fmla="*/ 93 h 398"/>
                <a:gd name="T8" fmla="*/ 180 w 236"/>
                <a:gd name="T9" fmla="*/ 167 h 398"/>
                <a:gd name="T10" fmla="*/ 178 w 236"/>
                <a:gd name="T11" fmla="*/ 179 h 398"/>
                <a:gd name="T12" fmla="*/ 178 w 236"/>
                <a:gd name="T13" fmla="*/ 214 h 398"/>
                <a:gd name="T14" fmla="*/ 122 w 236"/>
                <a:gd name="T15" fmla="*/ 257 h 398"/>
                <a:gd name="T16" fmla="*/ 124 w 236"/>
                <a:gd name="T17" fmla="*/ 267 h 398"/>
                <a:gd name="T18" fmla="*/ 174 w 236"/>
                <a:gd name="T19" fmla="*/ 285 h 398"/>
                <a:gd name="T20" fmla="*/ 140 w 236"/>
                <a:gd name="T21" fmla="*/ 305 h 398"/>
                <a:gd name="T22" fmla="*/ 146 w 236"/>
                <a:gd name="T23" fmla="*/ 286 h 398"/>
                <a:gd name="T24" fmla="*/ 118 w 236"/>
                <a:gd name="T25" fmla="*/ 289 h 398"/>
                <a:gd name="T26" fmla="*/ 122 w 236"/>
                <a:gd name="T27" fmla="*/ 354 h 398"/>
                <a:gd name="T28" fmla="*/ 103 w 236"/>
                <a:gd name="T29" fmla="*/ 398 h 398"/>
                <a:gd name="T30" fmla="*/ 43 w 236"/>
                <a:gd name="T31" fmla="*/ 374 h 398"/>
                <a:gd name="T32" fmla="*/ 55 w 236"/>
                <a:gd name="T33" fmla="*/ 374 h 398"/>
                <a:gd name="T34" fmla="*/ 108 w 236"/>
                <a:gd name="T35" fmla="*/ 364 h 398"/>
                <a:gd name="T36" fmla="*/ 105 w 236"/>
                <a:gd name="T37" fmla="*/ 298 h 398"/>
                <a:gd name="T38" fmla="*/ 80 w 236"/>
                <a:gd name="T39" fmla="*/ 305 h 398"/>
                <a:gd name="T40" fmla="*/ 47 w 236"/>
                <a:gd name="T41" fmla="*/ 320 h 398"/>
                <a:gd name="T42" fmla="*/ 7 w 236"/>
                <a:gd name="T43" fmla="*/ 334 h 398"/>
                <a:gd name="T44" fmla="*/ 11 w 236"/>
                <a:gd name="T45" fmla="*/ 315 h 398"/>
                <a:gd name="T46" fmla="*/ 75 w 236"/>
                <a:gd name="T47" fmla="*/ 283 h 398"/>
                <a:gd name="T48" fmla="*/ 100 w 236"/>
                <a:gd name="T49" fmla="*/ 273 h 398"/>
                <a:gd name="T50" fmla="*/ 144 w 236"/>
                <a:gd name="T51" fmla="*/ 217 h 398"/>
                <a:gd name="T52" fmla="*/ 55 w 236"/>
                <a:gd name="T53" fmla="*/ 240 h 398"/>
                <a:gd name="T54" fmla="*/ 51 w 236"/>
                <a:gd name="T55" fmla="*/ 231 h 398"/>
                <a:gd name="T56" fmla="*/ 111 w 236"/>
                <a:gd name="T57" fmla="*/ 203 h 398"/>
                <a:gd name="T58" fmla="*/ 135 w 236"/>
                <a:gd name="T59" fmla="*/ 184 h 398"/>
                <a:gd name="T60" fmla="*/ 118 w 236"/>
                <a:gd name="T61" fmla="*/ 185 h 398"/>
                <a:gd name="T62" fmla="*/ 141 w 236"/>
                <a:gd name="T63" fmla="*/ 151 h 398"/>
                <a:gd name="T64" fmla="*/ 151 w 236"/>
                <a:gd name="T65" fmla="*/ 124 h 398"/>
                <a:gd name="T66" fmla="*/ 161 w 236"/>
                <a:gd name="T67" fmla="*/ 156 h 398"/>
                <a:gd name="T68" fmla="*/ 160 w 236"/>
                <a:gd name="T69" fmla="*/ 168 h 398"/>
                <a:gd name="T70" fmla="*/ 197 w 236"/>
                <a:gd name="T71" fmla="*/ 112 h 398"/>
                <a:gd name="T72" fmla="*/ 187 w 236"/>
                <a:gd name="T73" fmla="*/ 102 h 398"/>
                <a:gd name="T74" fmla="*/ 136 w 236"/>
                <a:gd name="T75" fmla="*/ 134 h 398"/>
                <a:gd name="T76" fmla="*/ 131 w 236"/>
                <a:gd name="T77" fmla="*/ 166 h 398"/>
                <a:gd name="T78" fmla="*/ 114 w 236"/>
                <a:gd name="T79" fmla="*/ 162 h 398"/>
                <a:gd name="T80" fmla="*/ 77 w 236"/>
                <a:gd name="T81" fmla="*/ 185 h 398"/>
                <a:gd name="T82" fmla="*/ 101 w 236"/>
                <a:gd name="T83" fmla="*/ 158 h 398"/>
                <a:gd name="T84" fmla="*/ 87 w 236"/>
                <a:gd name="T85" fmla="*/ 163 h 398"/>
                <a:gd name="T86" fmla="*/ 50 w 236"/>
                <a:gd name="T87" fmla="*/ 203 h 398"/>
                <a:gd name="T88" fmla="*/ 33 w 236"/>
                <a:gd name="T89" fmla="*/ 160 h 398"/>
                <a:gd name="T90" fmla="*/ 47 w 236"/>
                <a:gd name="T91" fmla="*/ 154 h 398"/>
                <a:gd name="T92" fmla="*/ 62 w 236"/>
                <a:gd name="T93" fmla="*/ 166 h 398"/>
                <a:gd name="T94" fmla="*/ 59 w 236"/>
                <a:gd name="T95" fmla="*/ 142 h 398"/>
                <a:gd name="T96" fmla="*/ 37 w 236"/>
                <a:gd name="T97" fmla="*/ 89 h 398"/>
                <a:gd name="T98" fmla="*/ 36 w 236"/>
                <a:gd name="T99" fmla="*/ 81 h 398"/>
                <a:gd name="T100" fmla="*/ 81 w 236"/>
                <a:gd name="T101" fmla="*/ 152 h 398"/>
                <a:gd name="T102" fmla="*/ 99 w 236"/>
                <a:gd name="T103" fmla="*/ 134 h 398"/>
                <a:gd name="T104" fmla="*/ 126 w 236"/>
                <a:gd name="T105" fmla="*/ 116 h 398"/>
                <a:gd name="T106" fmla="*/ 94 w 236"/>
                <a:gd name="T107" fmla="*/ 119 h 398"/>
                <a:gd name="T108" fmla="*/ 80 w 236"/>
                <a:gd name="T109" fmla="*/ 116 h 398"/>
                <a:gd name="T110" fmla="*/ 73 w 236"/>
                <a:gd name="T111" fmla="*/ 103 h 398"/>
                <a:gd name="T112" fmla="*/ 99 w 236"/>
                <a:gd name="T113" fmla="*/ 96 h 398"/>
                <a:gd name="T114" fmla="*/ 148 w 236"/>
                <a:gd name="T115" fmla="*/ 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6" h="398">
                  <a:moveTo>
                    <a:pt x="151" y="1"/>
                  </a:moveTo>
                  <a:cubicBezTo>
                    <a:pt x="151" y="2"/>
                    <a:pt x="153" y="3"/>
                    <a:pt x="154" y="4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5" y="4"/>
                    <a:pt x="156" y="5"/>
                    <a:pt x="156" y="5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160" y="8"/>
                    <a:pt x="162" y="11"/>
                    <a:pt x="164" y="15"/>
                  </a:cubicBezTo>
                  <a:cubicBezTo>
                    <a:pt x="165" y="20"/>
                    <a:pt x="166" y="25"/>
                    <a:pt x="167" y="31"/>
                  </a:cubicBezTo>
                  <a:cubicBezTo>
                    <a:pt x="167" y="33"/>
                    <a:pt x="167" y="35"/>
                    <a:pt x="166" y="37"/>
                  </a:cubicBezTo>
                  <a:cubicBezTo>
                    <a:pt x="166" y="39"/>
                    <a:pt x="165" y="42"/>
                    <a:pt x="164" y="43"/>
                  </a:cubicBezTo>
                  <a:cubicBezTo>
                    <a:pt x="160" y="51"/>
                    <a:pt x="152" y="58"/>
                    <a:pt x="145" y="65"/>
                  </a:cubicBezTo>
                  <a:cubicBezTo>
                    <a:pt x="140" y="70"/>
                    <a:pt x="135" y="74"/>
                    <a:pt x="132" y="78"/>
                  </a:cubicBezTo>
                  <a:cubicBezTo>
                    <a:pt x="131" y="79"/>
                    <a:pt x="130" y="80"/>
                    <a:pt x="129" y="81"/>
                  </a:cubicBezTo>
                  <a:cubicBezTo>
                    <a:pt x="125" y="84"/>
                    <a:pt x="121" y="89"/>
                    <a:pt x="122" y="92"/>
                  </a:cubicBezTo>
                  <a:cubicBezTo>
                    <a:pt x="122" y="93"/>
                    <a:pt x="126" y="93"/>
                    <a:pt x="129" y="93"/>
                  </a:cubicBezTo>
                  <a:cubicBezTo>
                    <a:pt x="132" y="93"/>
                    <a:pt x="134" y="92"/>
                    <a:pt x="136" y="93"/>
                  </a:cubicBezTo>
                  <a:cubicBezTo>
                    <a:pt x="137" y="93"/>
                    <a:pt x="139" y="94"/>
                    <a:pt x="141" y="96"/>
                  </a:cubicBezTo>
                  <a:cubicBezTo>
                    <a:pt x="143" y="97"/>
                    <a:pt x="145" y="98"/>
                    <a:pt x="146" y="100"/>
                  </a:cubicBezTo>
                  <a:cubicBezTo>
                    <a:pt x="147" y="101"/>
                    <a:pt x="147" y="102"/>
                    <a:pt x="148" y="102"/>
                  </a:cubicBezTo>
                  <a:cubicBezTo>
                    <a:pt x="149" y="102"/>
                    <a:pt x="150" y="102"/>
                    <a:pt x="153" y="101"/>
                  </a:cubicBezTo>
                  <a:cubicBezTo>
                    <a:pt x="157" y="99"/>
                    <a:pt x="160" y="97"/>
                    <a:pt x="164" y="95"/>
                  </a:cubicBezTo>
                  <a:cubicBezTo>
                    <a:pt x="167" y="94"/>
                    <a:pt x="170" y="92"/>
                    <a:pt x="174" y="90"/>
                  </a:cubicBezTo>
                  <a:cubicBezTo>
                    <a:pt x="179" y="88"/>
                    <a:pt x="184" y="86"/>
                    <a:pt x="188" y="85"/>
                  </a:cubicBezTo>
                  <a:cubicBezTo>
                    <a:pt x="193" y="83"/>
                    <a:pt x="198" y="81"/>
                    <a:pt x="205" y="80"/>
                  </a:cubicBezTo>
                  <a:cubicBezTo>
                    <a:pt x="208" y="79"/>
                    <a:pt x="214" y="78"/>
                    <a:pt x="220" y="78"/>
                  </a:cubicBezTo>
                  <a:cubicBezTo>
                    <a:pt x="224" y="78"/>
                    <a:pt x="227" y="78"/>
                    <a:pt x="230" y="80"/>
                  </a:cubicBezTo>
                  <a:cubicBezTo>
                    <a:pt x="232" y="81"/>
                    <a:pt x="233" y="83"/>
                    <a:pt x="234" y="85"/>
                  </a:cubicBezTo>
                  <a:cubicBezTo>
                    <a:pt x="235" y="88"/>
                    <a:pt x="236" y="91"/>
                    <a:pt x="235" y="93"/>
                  </a:cubicBezTo>
                  <a:cubicBezTo>
                    <a:pt x="235" y="93"/>
                    <a:pt x="235" y="93"/>
                    <a:pt x="235" y="93"/>
                  </a:cubicBezTo>
                  <a:cubicBezTo>
                    <a:pt x="234" y="98"/>
                    <a:pt x="231" y="101"/>
                    <a:pt x="228" y="105"/>
                  </a:cubicBezTo>
                  <a:cubicBezTo>
                    <a:pt x="227" y="106"/>
                    <a:pt x="226" y="107"/>
                    <a:pt x="225" y="108"/>
                  </a:cubicBezTo>
                  <a:cubicBezTo>
                    <a:pt x="222" y="112"/>
                    <a:pt x="220" y="116"/>
                    <a:pt x="218" y="119"/>
                  </a:cubicBezTo>
                  <a:cubicBezTo>
                    <a:pt x="215" y="124"/>
                    <a:pt x="212" y="128"/>
                    <a:pt x="210" y="131"/>
                  </a:cubicBezTo>
                  <a:cubicBezTo>
                    <a:pt x="209" y="132"/>
                    <a:pt x="208" y="134"/>
                    <a:pt x="206" y="136"/>
                  </a:cubicBezTo>
                  <a:cubicBezTo>
                    <a:pt x="198" y="147"/>
                    <a:pt x="191" y="156"/>
                    <a:pt x="180" y="167"/>
                  </a:cubicBezTo>
                  <a:cubicBezTo>
                    <a:pt x="180" y="167"/>
                    <a:pt x="180" y="167"/>
                    <a:pt x="180" y="167"/>
                  </a:cubicBezTo>
                  <a:cubicBezTo>
                    <a:pt x="180" y="168"/>
                    <a:pt x="179" y="168"/>
                    <a:pt x="179" y="169"/>
                  </a:cubicBezTo>
                  <a:cubicBezTo>
                    <a:pt x="177" y="171"/>
                    <a:pt x="175" y="173"/>
                    <a:pt x="174" y="174"/>
                  </a:cubicBezTo>
                  <a:cubicBezTo>
                    <a:pt x="174" y="175"/>
                    <a:pt x="173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3" y="175"/>
                    <a:pt x="173" y="176"/>
                    <a:pt x="173" y="176"/>
                  </a:cubicBezTo>
                  <a:cubicBezTo>
                    <a:pt x="173" y="176"/>
                    <a:pt x="174" y="177"/>
                    <a:pt x="174" y="177"/>
                  </a:cubicBezTo>
                  <a:cubicBezTo>
                    <a:pt x="175" y="178"/>
                    <a:pt x="177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80" y="179"/>
                    <a:pt x="183" y="180"/>
                    <a:pt x="185" y="181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8" y="182"/>
                    <a:pt x="190" y="184"/>
                    <a:pt x="190" y="187"/>
                  </a:cubicBezTo>
                  <a:cubicBezTo>
                    <a:pt x="191" y="190"/>
                    <a:pt x="191" y="194"/>
                    <a:pt x="190" y="197"/>
                  </a:cubicBezTo>
                  <a:cubicBezTo>
                    <a:pt x="189" y="201"/>
                    <a:pt x="186" y="205"/>
                    <a:pt x="182" y="210"/>
                  </a:cubicBezTo>
                  <a:cubicBezTo>
                    <a:pt x="181" y="211"/>
                    <a:pt x="179" y="213"/>
                    <a:pt x="178" y="214"/>
                  </a:cubicBezTo>
                  <a:cubicBezTo>
                    <a:pt x="176" y="218"/>
                    <a:pt x="173" y="222"/>
                    <a:pt x="168" y="225"/>
                  </a:cubicBezTo>
                  <a:cubicBezTo>
                    <a:pt x="166" y="227"/>
                    <a:pt x="165" y="228"/>
                    <a:pt x="164" y="229"/>
                  </a:cubicBezTo>
                  <a:cubicBezTo>
                    <a:pt x="162" y="231"/>
                    <a:pt x="160" y="232"/>
                    <a:pt x="158" y="234"/>
                  </a:cubicBezTo>
                  <a:cubicBezTo>
                    <a:pt x="158" y="234"/>
                    <a:pt x="158" y="234"/>
                    <a:pt x="158" y="234"/>
                  </a:cubicBezTo>
                  <a:cubicBezTo>
                    <a:pt x="156" y="235"/>
                    <a:pt x="154" y="236"/>
                    <a:pt x="153" y="238"/>
                  </a:cubicBezTo>
                  <a:cubicBezTo>
                    <a:pt x="145" y="243"/>
                    <a:pt x="137" y="248"/>
                    <a:pt x="129" y="253"/>
                  </a:cubicBezTo>
                  <a:cubicBezTo>
                    <a:pt x="127" y="254"/>
                    <a:pt x="125" y="256"/>
                    <a:pt x="122" y="257"/>
                  </a:cubicBezTo>
                  <a:cubicBezTo>
                    <a:pt x="121" y="259"/>
                    <a:pt x="119" y="260"/>
                    <a:pt x="117" y="261"/>
                  </a:cubicBezTo>
                  <a:cubicBezTo>
                    <a:pt x="115" y="262"/>
                    <a:pt x="112" y="264"/>
                    <a:pt x="111" y="265"/>
                  </a:cubicBezTo>
                  <a:cubicBezTo>
                    <a:pt x="109" y="267"/>
                    <a:pt x="108" y="269"/>
                    <a:pt x="109" y="272"/>
                  </a:cubicBezTo>
                  <a:cubicBezTo>
                    <a:pt x="109" y="272"/>
                    <a:pt x="110" y="271"/>
                    <a:pt x="112" y="271"/>
                  </a:cubicBezTo>
                  <a:cubicBezTo>
                    <a:pt x="114" y="270"/>
                    <a:pt x="117" y="270"/>
                    <a:pt x="119" y="269"/>
                  </a:cubicBezTo>
                  <a:cubicBezTo>
                    <a:pt x="121" y="268"/>
                    <a:pt x="122" y="268"/>
                    <a:pt x="123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30" y="266"/>
                    <a:pt x="136" y="265"/>
                    <a:pt x="142" y="264"/>
                  </a:cubicBezTo>
                  <a:cubicBezTo>
                    <a:pt x="148" y="264"/>
                    <a:pt x="155" y="264"/>
                    <a:pt x="161" y="265"/>
                  </a:cubicBezTo>
                  <a:cubicBezTo>
                    <a:pt x="162" y="265"/>
                    <a:pt x="165" y="265"/>
                    <a:pt x="168" y="266"/>
                  </a:cubicBezTo>
                  <a:cubicBezTo>
                    <a:pt x="170" y="266"/>
                    <a:pt x="172" y="267"/>
                    <a:pt x="173" y="268"/>
                  </a:cubicBezTo>
                  <a:cubicBezTo>
                    <a:pt x="174" y="269"/>
                    <a:pt x="176" y="271"/>
                    <a:pt x="178" y="273"/>
                  </a:cubicBezTo>
                  <a:cubicBezTo>
                    <a:pt x="180" y="275"/>
                    <a:pt x="181" y="278"/>
                    <a:pt x="180" y="281"/>
                  </a:cubicBezTo>
                  <a:cubicBezTo>
                    <a:pt x="178" y="283"/>
                    <a:pt x="176" y="284"/>
                    <a:pt x="174" y="285"/>
                  </a:cubicBezTo>
                  <a:cubicBezTo>
                    <a:pt x="172" y="286"/>
                    <a:pt x="171" y="286"/>
                    <a:pt x="171" y="287"/>
                  </a:cubicBezTo>
                  <a:cubicBezTo>
                    <a:pt x="169" y="288"/>
                    <a:pt x="168" y="289"/>
                    <a:pt x="166" y="291"/>
                  </a:cubicBezTo>
                  <a:cubicBezTo>
                    <a:pt x="165" y="292"/>
                    <a:pt x="164" y="293"/>
                    <a:pt x="163" y="293"/>
                  </a:cubicBezTo>
                  <a:cubicBezTo>
                    <a:pt x="161" y="294"/>
                    <a:pt x="159" y="296"/>
                    <a:pt x="157" y="297"/>
                  </a:cubicBezTo>
                  <a:cubicBezTo>
                    <a:pt x="157" y="297"/>
                    <a:pt x="156" y="297"/>
                    <a:pt x="156" y="297"/>
                  </a:cubicBezTo>
                  <a:cubicBezTo>
                    <a:pt x="153" y="299"/>
                    <a:pt x="150" y="301"/>
                    <a:pt x="147" y="302"/>
                  </a:cubicBezTo>
                  <a:cubicBezTo>
                    <a:pt x="145" y="303"/>
                    <a:pt x="142" y="304"/>
                    <a:pt x="140" y="305"/>
                  </a:cubicBezTo>
                  <a:cubicBezTo>
                    <a:pt x="137" y="306"/>
                    <a:pt x="129" y="307"/>
                    <a:pt x="126" y="306"/>
                  </a:cubicBezTo>
                  <a:cubicBezTo>
                    <a:pt x="125" y="305"/>
                    <a:pt x="125" y="305"/>
                    <a:pt x="125" y="305"/>
                  </a:cubicBezTo>
                  <a:cubicBezTo>
                    <a:pt x="125" y="303"/>
                    <a:pt x="127" y="302"/>
                    <a:pt x="129" y="301"/>
                  </a:cubicBezTo>
                  <a:cubicBezTo>
                    <a:pt x="129" y="301"/>
                    <a:pt x="130" y="300"/>
                    <a:pt x="130" y="300"/>
                  </a:cubicBezTo>
                  <a:cubicBezTo>
                    <a:pt x="133" y="298"/>
                    <a:pt x="136" y="296"/>
                    <a:pt x="138" y="293"/>
                  </a:cubicBezTo>
                  <a:cubicBezTo>
                    <a:pt x="138" y="293"/>
                    <a:pt x="138" y="293"/>
                    <a:pt x="138" y="293"/>
                  </a:cubicBezTo>
                  <a:cubicBezTo>
                    <a:pt x="141" y="291"/>
                    <a:pt x="144" y="289"/>
                    <a:pt x="146" y="286"/>
                  </a:cubicBezTo>
                  <a:cubicBezTo>
                    <a:pt x="146" y="285"/>
                    <a:pt x="147" y="285"/>
                    <a:pt x="148" y="284"/>
                  </a:cubicBezTo>
                  <a:cubicBezTo>
                    <a:pt x="149" y="284"/>
                    <a:pt x="149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50" y="282"/>
                    <a:pt x="151" y="281"/>
                    <a:pt x="151" y="281"/>
                  </a:cubicBezTo>
                  <a:cubicBezTo>
                    <a:pt x="147" y="276"/>
                    <a:pt x="128" y="285"/>
                    <a:pt x="122" y="288"/>
                  </a:cubicBezTo>
                  <a:cubicBezTo>
                    <a:pt x="121" y="288"/>
                    <a:pt x="121" y="288"/>
                    <a:pt x="121" y="288"/>
                  </a:cubicBezTo>
                  <a:cubicBezTo>
                    <a:pt x="120" y="289"/>
                    <a:pt x="119" y="289"/>
                    <a:pt x="118" y="289"/>
                  </a:cubicBezTo>
                  <a:cubicBezTo>
                    <a:pt x="116" y="290"/>
                    <a:pt x="114" y="291"/>
                    <a:pt x="114" y="292"/>
                  </a:cubicBezTo>
                  <a:cubicBezTo>
                    <a:pt x="113" y="294"/>
                    <a:pt x="114" y="298"/>
                    <a:pt x="116" y="302"/>
                  </a:cubicBezTo>
                  <a:cubicBezTo>
                    <a:pt x="117" y="306"/>
                    <a:pt x="117" y="310"/>
                    <a:pt x="118" y="315"/>
                  </a:cubicBezTo>
                  <a:cubicBezTo>
                    <a:pt x="119" y="318"/>
                    <a:pt x="119" y="321"/>
                    <a:pt x="119" y="324"/>
                  </a:cubicBezTo>
                  <a:cubicBezTo>
                    <a:pt x="120" y="325"/>
                    <a:pt x="120" y="326"/>
                    <a:pt x="120" y="328"/>
                  </a:cubicBezTo>
                  <a:cubicBezTo>
                    <a:pt x="120" y="329"/>
                    <a:pt x="120" y="331"/>
                    <a:pt x="120" y="332"/>
                  </a:cubicBezTo>
                  <a:cubicBezTo>
                    <a:pt x="121" y="338"/>
                    <a:pt x="122" y="347"/>
                    <a:pt x="122" y="354"/>
                  </a:cubicBezTo>
                  <a:cubicBezTo>
                    <a:pt x="122" y="355"/>
                    <a:pt x="122" y="356"/>
                    <a:pt x="122" y="356"/>
                  </a:cubicBezTo>
                  <a:cubicBezTo>
                    <a:pt x="122" y="358"/>
                    <a:pt x="122" y="361"/>
                    <a:pt x="123" y="364"/>
                  </a:cubicBezTo>
                  <a:cubicBezTo>
                    <a:pt x="123" y="368"/>
                    <a:pt x="123" y="373"/>
                    <a:pt x="123" y="375"/>
                  </a:cubicBezTo>
                  <a:cubicBezTo>
                    <a:pt x="123" y="377"/>
                    <a:pt x="123" y="379"/>
                    <a:pt x="123" y="380"/>
                  </a:cubicBezTo>
                  <a:cubicBezTo>
                    <a:pt x="123" y="384"/>
                    <a:pt x="123" y="386"/>
                    <a:pt x="122" y="389"/>
                  </a:cubicBezTo>
                  <a:cubicBezTo>
                    <a:pt x="120" y="394"/>
                    <a:pt x="118" y="396"/>
                    <a:pt x="115" y="397"/>
                  </a:cubicBezTo>
                  <a:cubicBezTo>
                    <a:pt x="112" y="398"/>
                    <a:pt x="108" y="398"/>
                    <a:pt x="103" y="398"/>
                  </a:cubicBezTo>
                  <a:cubicBezTo>
                    <a:pt x="102" y="398"/>
                    <a:pt x="97" y="397"/>
                    <a:pt x="95" y="397"/>
                  </a:cubicBezTo>
                  <a:cubicBezTo>
                    <a:pt x="94" y="397"/>
                    <a:pt x="94" y="396"/>
                    <a:pt x="94" y="396"/>
                  </a:cubicBezTo>
                  <a:cubicBezTo>
                    <a:pt x="89" y="396"/>
                    <a:pt x="83" y="394"/>
                    <a:pt x="78" y="392"/>
                  </a:cubicBezTo>
                  <a:cubicBezTo>
                    <a:pt x="73" y="391"/>
                    <a:pt x="68" y="389"/>
                    <a:pt x="64" y="387"/>
                  </a:cubicBezTo>
                  <a:cubicBezTo>
                    <a:pt x="62" y="385"/>
                    <a:pt x="55" y="382"/>
                    <a:pt x="50" y="379"/>
                  </a:cubicBezTo>
                  <a:cubicBezTo>
                    <a:pt x="46" y="377"/>
                    <a:pt x="44" y="375"/>
                    <a:pt x="43" y="374"/>
                  </a:cubicBezTo>
                  <a:cubicBezTo>
                    <a:pt x="43" y="374"/>
                    <a:pt x="43" y="374"/>
                    <a:pt x="43" y="374"/>
                  </a:cubicBezTo>
                  <a:cubicBezTo>
                    <a:pt x="43" y="374"/>
                    <a:pt x="43" y="374"/>
                    <a:pt x="43" y="374"/>
                  </a:cubicBezTo>
                  <a:cubicBezTo>
                    <a:pt x="42" y="373"/>
                    <a:pt x="42" y="372"/>
                    <a:pt x="42" y="371"/>
                  </a:cubicBezTo>
                  <a:cubicBezTo>
                    <a:pt x="42" y="371"/>
                    <a:pt x="42" y="371"/>
                    <a:pt x="42" y="371"/>
                  </a:cubicBezTo>
                  <a:cubicBezTo>
                    <a:pt x="43" y="371"/>
                    <a:pt x="43" y="371"/>
                    <a:pt x="44" y="371"/>
                  </a:cubicBezTo>
                  <a:cubicBezTo>
                    <a:pt x="44" y="371"/>
                    <a:pt x="45" y="371"/>
                    <a:pt x="45" y="371"/>
                  </a:cubicBezTo>
                  <a:cubicBezTo>
                    <a:pt x="46" y="371"/>
                    <a:pt x="50" y="372"/>
                    <a:pt x="53" y="373"/>
                  </a:cubicBezTo>
                  <a:cubicBezTo>
                    <a:pt x="54" y="374"/>
                    <a:pt x="55" y="374"/>
                    <a:pt x="55" y="374"/>
                  </a:cubicBezTo>
                  <a:cubicBezTo>
                    <a:pt x="55" y="374"/>
                    <a:pt x="55" y="374"/>
                    <a:pt x="55" y="374"/>
                  </a:cubicBezTo>
                  <a:cubicBezTo>
                    <a:pt x="62" y="376"/>
                    <a:pt x="73" y="379"/>
                    <a:pt x="84" y="380"/>
                  </a:cubicBezTo>
                  <a:cubicBezTo>
                    <a:pt x="91" y="381"/>
                    <a:pt x="98" y="380"/>
                    <a:pt x="102" y="378"/>
                  </a:cubicBezTo>
                  <a:cubicBezTo>
                    <a:pt x="102" y="378"/>
                    <a:pt x="102" y="378"/>
                    <a:pt x="102" y="378"/>
                  </a:cubicBezTo>
                  <a:cubicBezTo>
                    <a:pt x="105" y="376"/>
                    <a:pt x="106" y="375"/>
                    <a:pt x="107" y="373"/>
                  </a:cubicBezTo>
                  <a:cubicBezTo>
                    <a:pt x="108" y="371"/>
                    <a:pt x="108" y="368"/>
                    <a:pt x="108" y="364"/>
                  </a:cubicBezTo>
                  <a:cubicBezTo>
                    <a:pt x="108" y="364"/>
                    <a:pt x="108" y="364"/>
                    <a:pt x="108" y="364"/>
                  </a:cubicBezTo>
                  <a:cubicBezTo>
                    <a:pt x="109" y="362"/>
                    <a:pt x="109" y="359"/>
                    <a:pt x="109" y="356"/>
                  </a:cubicBezTo>
                  <a:cubicBezTo>
                    <a:pt x="109" y="352"/>
                    <a:pt x="108" y="349"/>
                    <a:pt x="108" y="345"/>
                  </a:cubicBezTo>
                  <a:cubicBezTo>
                    <a:pt x="108" y="345"/>
                    <a:pt x="108" y="345"/>
                    <a:pt x="108" y="345"/>
                  </a:cubicBezTo>
                  <a:cubicBezTo>
                    <a:pt x="108" y="343"/>
                    <a:pt x="108" y="340"/>
                    <a:pt x="108" y="337"/>
                  </a:cubicBezTo>
                  <a:cubicBezTo>
                    <a:pt x="108" y="330"/>
                    <a:pt x="108" y="323"/>
                    <a:pt x="107" y="316"/>
                  </a:cubicBezTo>
                  <a:cubicBezTo>
                    <a:pt x="107" y="315"/>
                    <a:pt x="107" y="313"/>
                    <a:pt x="107" y="312"/>
                  </a:cubicBezTo>
                  <a:cubicBezTo>
                    <a:pt x="106" y="307"/>
                    <a:pt x="106" y="301"/>
                    <a:pt x="105" y="298"/>
                  </a:cubicBezTo>
                  <a:cubicBezTo>
                    <a:pt x="105" y="297"/>
                    <a:pt x="105" y="297"/>
                    <a:pt x="104" y="297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103" y="296"/>
                    <a:pt x="87" y="303"/>
                    <a:pt x="80" y="305"/>
                  </a:cubicBezTo>
                  <a:cubicBezTo>
                    <a:pt x="80" y="305"/>
                    <a:pt x="80" y="305"/>
                    <a:pt x="80" y="305"/>
                  </a:cubicBezTo>
                  <a:cubicBezTo>
                    <a:pt x="80" y="305"/>
                    <a:pt x="80" y="305"/>
                    <a:pt x="80" y="305"/>
                  </a:cubicBezTo>
                  <a:cubicBezTo>
                    <a:pt x="80" y="305"/>
                    <a:pt x="80" y="305"/>
                    <a:pt x="79" y="306"/>
                  </a:cubicBezTo>
                  <a:cubicBezTo>
                    <a:pt x="76" y="307"/>
                    <a:pt x="73" y="308"/>
                    <a:pt x="70" y="310"/>
                  </a:cubicBezTo>
                  <a:cubicBezTo>
                    <a:pt x="68" y="310"/>
                    <a:pt x="66" y="311"/>
                    <a:pt x="64" y="312"/>
                  </a:cubicBezTo>
                  <a:cubicBezTo>
                    <a:pt x="62" y="313"/>
                    <a:pt x="60" y="314"/>
                    <a:pt x="59" y="314"/>
                  </a:cubicBezTo>
                  <a:cubicBezTo>
                    <a:pt x="57" y="315"/>
                    <a:pt x="56" y="316"/>
                    <a:pt x="54" y="317"/>
                  </a:cubicBezTo>
                  <a:cubicBezTo>
                    <a:pt x="54" y="317"/>
                    <a:pt x="54" y="317"/>
                    <a:pt x="54" y="317"/>
                  </a:cubicBezTo>
                  <a:cubicBezTo>
                    <a:pt x="52" y="317"/>
                    <a:pt x="49" y="318"/>
                    <a:pt x="47" y="320"/>
                  </a:cubicBezTo>
                  <a:cubicBezTo>
                    <a:pt x="45" y="321"/>
                    <a:pt x="43" y="321"/>
                    <a:pt x="42" y="322"/>
                  </a:cubicBezTo>
                  <a:cubicBezTo>
                    <a:pt x="41" y="323"/>
                    <a:pt x="39" y="324"/>
                    <a:pt x="38" y="325"/>
                  </a:cubicBezTo>
                  <a:cubicBezTo>
                    <a:pt x="33" y="328"/>
                    <a:pt x="30" y="330"/>
                    <a:pt x="25" y="332"/>
                  </a:cubicBezTo>
                  <a:cubicBezTo>
                    <a:pt x="23" y="333"/>
                    <a:pt x="22" y="333"/>
                    <a:pt x="20" y="333"/>
                  </a:cubicBezTo>
                  <a:cubicBezTo>
                    <a:pt x="18" y="334"/>
                    <a:pt x="17" y="334"/>
                    <a:pt x="15" y="334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14" y="334"/>
                    <a:pt x="10" y="334"/>
                    <a:pt x="7" y="334"/>
                  </a:cubicBezTo>
                  <a:cubicBezTo>
                    <a:pt x="5" y="333"/>
                    <a:pt x="2" y="332"/>
                    <a:pt x="2" y="331"/>
                  </a:cubicBezTo>
                  <a:cubicBezTo>
                    <a:pt x="1" y="331"/>
                    <a:pt x="1" y="329"/>
                    <a:pt x="1" y="328"/>
                  </a:cubicBezTo>
                  <a:cubicBezTo>
                    <a:pt x="0" y="327"/>
                    <a:pt x="0" y="326"/>
                    <a:pt x="0" y="325"/>
                  </a:cubicBezTo>
                  <a:cubicBezTo>
                    <a:pt x="0" y="325"/>
                    <a:pt x="0" y="325"/>
                    <a:pt x="0" y="324"/>
                  </a:cubicBezTo>
                  <a:cubicBezTo>
                    <a:pt x="0" y="323"/>
                    <a:pt x="0" y="321"/>
                    <a:pt x="1" y="320"/>
                  </a:cubicBezTo>
                  <a:cubicBezTo>
                    <a:pt x="2" y="318"/>
                    <a:pt x="5" y="317"/>
                    <a:pt x="8" y="316"/>
                  </a:cubicBezTo>
                  <a:cubicBezTo>
                    <a:pt x="9" y="316"/>
                    <a:pt x="10" y="316"/>
                    <a:pt x="11" y="315"/>
                  </a:cubicBezTo>
                  <a:cubicBezTo>
                    <a:pt x="13" y="314"/>
                    <a:pt x="16" y="312"/>
                    <a:pt x="18" y="311"/>
                  </a:cubicBezTo>
                  <a:cubicBezTo>
                    <a:pt x="20" y="309"/>
                    <a:pt x="23" y="307"/>
                    <a:pt x="26" y="305"/>
                  </a:cubicBezTo>
                  <a:cubicBezTo>
                    <a:pt x="27" y="305"/>
                    <a:pt x="28" y="304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41" y="297"/>
                    <a:pt x="45" y="295"/>
                    <a:pt x="59" y="289"/>
                  </a:cubicBezTo>
                  <a:cubicBezTo>
                    <a:pt x="61" y="289"/>
                    <a:pt x="63" y="288"/>
                    <a:pt x="66" y="286"/>
                  </a:cubicBezTo>
                  <a:cubicBezTo>
                    <a:pt x="70" y="285"/>
                    <a:pt x="74" y="283"/>
                    <a:pt x="75" y="283"/>
                  </a:cubicBezTo>
                  <a:cubicBezTo>
                    <a:pt x="76" y="282"/>
                    <a:pt x="77" y="282"/>
                    <a:pt x="78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83" y="280"/>
                    <a:pt x="89" y="278"/>
                    <a:pt x="93" y="276"/>
                  </a:cubicBezTo>
                  <a:cubicBezTo>
                    <a:pt x="94" y="276"/>
                    <a:pt x="95" y="275"/>
                    <a:pt x="96" y="275"/>
                  </a:cubicBezTo>
                  <a:cubicBezTo>
                    <a:pt x="97" y="275"/>
                    <a:pt x="98" y="275"/>
                    <a:pt x="98" y="274"/>
                  </a:cubicBezTo>
                  <a:cubicBezTo>
                    <a:pt x="99" y="274"/>
                    <a:pt x="99" y="274"/>
                    <a:pt x="100" y="273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100" y="273"/>
                    <a:pt x="100" y="273"/>
                    <a:pt x="101" y="273"/>
                  </a:cubicBezTo>
                  <a:cubicBezTo>
                    <a:pt x="101" y="271"/>
                    <a:pt x="101" y="270"/>
                    <a:pt x="101" y="268"/>
                  </a:cubicBezTo>
                  <a:cubicBezTo>
                    <a:pt x="102" y="265"/>
                    <a:pt x="102" y="262"/>
                    <a:pt x="104" y="259"/>
                  </a:cubicBezTo>
                  <a:cubicBezTo>
                    <a:pt x="107" y="256"/>
                    <a:pt x="109" y="253"/>
                    <a:pt x="112" y="250"/>
                  </a:cubicBezTo>
                  <a:cubicBezTo>
                    <a:pt x="115" y="245"/>
                    <a:pt x="119" y="241"/>
                    <a:pt x="124" y="236"/>
                  </a:cubicBezTo>
                  <a:cubicBezTo>
                    <a:pt x="128" y="233"/>
                    <a:pt x="131" y="229"/>
                    <a:pt x="135" y="225"/>
                  </a:cubicBezTo>
                  <a:cubicBezTo>
                    <a:pt x="138" y="222"/>
                    <a:pt x="141" y="219"/>
                    <a:pt x="144" y="217"/>
                  </a:cubicBezTo>
                  <a:cubicBezTo>
                    <a:pt x="147" y="214"/>
                    <a:pt x="151" y="209"/>
                    <a:pt x="149" y="208"/>
                  </a:cubicBezTo>
                  <a:cubicBezTo>
                    <a:pt x="149" y="208"/>
                    <a:pt x="149" y="208"/>
                    <a:pt x="149" y="208"/>
                  </a:cubicBezTo>
                  <a:cubicBezTo>
                    <a:pt x="149" y="207"/>
                    <a:pt x="144" y="210"/>
                    <a:pt x="139" y="213"/>
                  </a:cubicBezTo>
                  <a:cubicBezTo>
                    <a:pt x="137" y="214"/>
                    <a:pt x="134" y="215"/>
                    <a:pt x="133" y="216"/>
                  </a:cubicBezTo>
                  <a:cubicBezTo>
                    <a:pt x="130" y="217"/>
                    <a:pt x="127" y="218"/>
                    <a:pt x="124" y="219"/>
                  </a:cubicBezTo>
                  <a:cubicBezTo>
                    <a:pt x="108" y="226"/>
                    <a:pt x="91" y="232"/>
                    <a:pt x="74" y="237"/>
                  </a:cubicBezTo>
                  <a:cubicBezTo>
                    <a:pt x="71" y="237"/>
                    <a:pt x="62" y="239"/>
                    <a:pt x="55" y="240"/>
                  </a:cubicBezTo>
                  <a:cubicBezTo>
                    <a:pt x="50" y="240"/>
                    <a:pt x="46" y="239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7"/>
                    <a:pt x="45" y="237"/>
                    <a:pt x="45" y="237"/>
                  </a:cubicBezTo>
                  <a:cubicBezTo>
                    <a:pt x="45" y="236"/>
                    <a:pt x="44" y="235"/>
                    <a:pt x="45" y="234"/>
                  </a:cubicBezTo>
                  <a:cubicBezTo>
                    <a:pt x="45" y="234"/>
                    <a:pt x="45" y="234"/>
                    <a:pt x="45" y="234"/>
                  </a:cubicBezTo>
                  <a:cubicBezTo>
                    <a:pt x="47" y="232"/>
                    <a:pt x="49" y="232"/>
                    <a:pt x="51" y="231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2" y="231"/>
                    <a:pt x="53" y="230"/>
                    <a:pt x="54" y="230"/>
                  </a:cubicBezTo>
                  <a:cubicBezTo>
                    <a:pt x="57" y="229"/>
                    <a:pt x="59" y="228"/>
                    <a:pt x="62" y="226"/>
                  </a:cubicBezTo>
                  <a:cubicBezTo>
                    <a:pt x="64" y="224"/>
                    <a:pt x="67" y="223"/>
                    <a:pt x="70" y="222"/>
                  </a:cubicBezTo>
                  <a:cubicBezTo>
                    <a:pt x="78" y="219"/>
                    <a:pt x="87" y="214"/>
                    <a:pt x="95" y="210"/>
                  </a:cubicBezTo>
                  <a:cubicBezTo>
                    <a:pt x="96" y="210"/>
                    <a:pt x="97" y="210"/>
                    <a:pt x="98" y="209"/>
                  </a:cubicBezTo>
                  <a:cubicBezTo>
                    <a:pt x="102" y="207"/>
                    <a:pt x="106" y="205"/>
                    <a:pt x="111" y="203"/>
                  </a:cubicBezTo>
                  <a:cubicBezTo>
                    <a:pt x="116" y="201"/>
                    <a:pt x="120" y="199"/>
                    <a:pt x="124" y="197"/>
                  </a:cubicBezTo>
                  <a:cubicBezTo>
                    <a:pt x="125" y="196"/>
                    <a:pt x="126" y="196"/>
                    <a:pt x="128" y="195"/>
                  </a:cubicBezTo>
                  <a:cubicBezTo>
                    <a:pt x="134" y="192"/>
                    <a:pt x="143" y="188"/>
                    <a:pt x="142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2" y="183"/>
                    <a:pt x="141" y="182"/>
                    <a:pt x="140" y="181"/>
                  </a:cubicBezTo>
                  <a:cubicBezTo>
                    <a:pt x="139" y="181"/>
                    <a:pt x="138" y="182"/>
                    <a:pt x="137" y="183"/>
                  </a:cubicBezTo>
                  <a:cubicBezTo>
                    <a:pt x="137" y="183"/>
                    <a:pt x="136" y="183"/>
                    <a:pt x="135" y="184"/>
                  </a:cubicBezTo>
                  <a:cubicBezTo>
                    <a:pt x="133" y="185"/>
                    <a:pt x="131" y="186"/>
                    <a:pt x="129" y="186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27" y="187"/>
                    <a:pt x="125" y="187"/>
                    <a:pt x="122" y="188"/>
                  </a:cubicBezTo>
                  <a:cubicBezTo>
                    <a:pt x="121" y="188"/>
                    <a:pt x="120" y="188"/>
                    <a:pt x="120" y="188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118" y="186"/>
                    <a:pt x="118" y="186"/>
                    <a:pt x="118" y="185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18" y="184"/>
                    <a:pt x="119" y="184"/>
                    <a:pt x="119" y="183"/>
                  </a:cubicBezTo>
                  <a:cubicBezTo>
                    <a:pt x="120" y="182"/>
                    <a:pt x="121" y="181"/>
                    <a:pt x="123" y="180"/>
                  </a:cubicBezTo>
                  <a:cubicBezTo>
                    <a:pt x="126" y="177"/>
                    <a:pt x="129" y="174"/>
                    <a:pt x="131" y="172"/>
                  </a:cubicBezTo>
                  <a:cubicBezTo>
                    <a:pt x="133" y="169"/>
                    <a:pt x="134" y="166"/>
                    <a:pt x="136" y="163"/>
                  </a:cubicBezTo>
                  <a:cubicBezTo>
                    <a:pt x="136" y="162"/>
                    <a:pt x="137" y="160"/>
                    <a:pt x="138" y="158"/>
                  </a:cubicBezTo>
                  <a:cubicBezTo>
                    <a:pt x="139" y="156"/>
                    <a:pt x="140" y="153"/>
                    <a:pt x="141" y="151"/>
                  </a:cubicBezTo>
                  <a:cubicBezTo>
                    <a:pt x="142" y="148"/>
                    <a:pt x="142" y="146"/>
                    <a:pt x="144" y="143"/>
                  </a:cubicBezTo>
                  <a:cubicBezTo>
                    <a:pt x="144" y="142"/>
                    <a:pt x="145" y="141"/>
                    <a:pt x="145" y="139"/>
                  </a:cubicBezTo>
                  <a:cubicBezTo>
                    <a:pt x="145" y="137"/>
                    <a:pt x="145" y="135"/>
                    <a:pt x="145" y="133"/>
                  </a:cubicBezTo>
                  <a:cubicBezTo>
                    <a:pt x="145" y="132"/>
                    <a:pt x="145" y="130"/>
                    <a:pt x="145" y="129"/>
                  </a:cubicBezTo>
                  <a:cubicBezTo>
                    <a:pt x="146" y="127"/>
                    <a:pt x="146" y="126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8" y="124"/>
                    <a:pt x="149" y="124"/>
                    <a:pt x="151" y="124"/>
                  </a:cubicBezTo>
                  <a:cubicBezTo>
                    <a:pt x="151" y="123"/>
                    <a:pt x="152" y="124"/>
                    <a:pt x="153" y="124"/>
                  </a:cubicBezTo>
                  <a:cubicBezTo>
                    <a:pt x="156" y="125"/>
                    <a:pt x="158" y="126"/>
                    <a:pt x="160" y="129"/>
                  </a:cubicBezTo>
                  <a:cubicBezTo>
                    <a:pt x="162" y="131"/>
                    <a:pt x="163" y="133"/>
                    <a:pt x="165" y="137"/>
                  </a:cubicBezTo>
                  <a:cubicBezTo>
                    <a:pt x="165" y="137"/>
                    <a:pt x="165" y="139"/>
                    <a:pt x="166" y="141"/>
                  </a:cubicBezTo>
                  <a:cubicBezTo>
                    <a:pt x="166" y="143"/>
                    <a:pt x="166" y="144"/>
                    <a:pt x="165" y="145"/>
                  </a:cubicBezTo>
                  <a:cubicBezTo>
                    <a:pt x="165" y="146"/>
                    <a:pt x="164" y="147"/>
                    <a:pt x="164" y="148"/>
                  </a:cubicBezTo>
                  <a:cubicBezTo>
                    <a:pt x="163" y="151"/>
                    <a:pt x="161" y="154"/>
                    <a:pt x="161" y="156"/>
                  </a:cubicBezTo>
                  <a:cubicBezTo>
                    <a:pt x="159" y="158"/>
                    <a:pt x="157" y="161"/>
                    <a:pt x="155" y="163"/>
                  </a:cubicBezTo>
                  <a:cubicBezTo>
                    <a:pt x="154" y="164"/>
                    <a:pt x="153" y="166"/>
                    <a:pt x="152" y="167"/>
                  </a:cubicBezTo>
                  <a:cubicBezTo>
                    <a:pt x="151" y="168"/>
                    <a:pt x="150" y="169"/>
                    <a:pt x="149" y="171"/>
                  </a:cubicBezTo>
                  <a:cubicBezTo>
                    <a:pt x="147" y="173"/>
                    <a:pt x="144" y="175"/>
                    <a:pt x="144" y="176"/>
                  </a:cubicBezTo>
                  <a:cubicBezTo>
                    <a:pt x="145" y="177"/>
                    <a:pt x="146" y="176"/>
                    <a:pt x="147" y="176"/>
                  </a:cubicBezTo>
                  <a:cubicBezTo>
                    <a:pt x="148" y="176"/>
                    <a:pt x="150" y="175"/>
                    <a:pt x="151" y="175"/>
                  </a:cubicBezTo>
                  <a:cubicBezTo>
                    <a:pt x="155" y="175"/>
                    <a:pt x="157" y="172"/>
                    <a:pt x="160" y="168"/>
                  </a:cubicBezTo>
                  <a:cubicBezTo>
                    <a:pt x="160" y="168"/>
                    <a:pt x="161" y="167"/>
                    <a:pt x="161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5" y="162"/>
                    <a:pt x="168" y="158"/>
                    <a:pt x="171" y="153"/>
                  </a:cubicBezTo>
                  <a:cubicBezTo>
                    <a:pt x="174" y="149"/>
                    <a:pt x="178" y="144"/>
                    <a:pt x="181" y="138"/>
                  </a:cubicBezTo>
                  <a:cubicBezTo>
                    <a:pt x="182" y="137"/>
                    <a:pt x="183" y="136"/>
                    <a:pt x="183" y="135"/>
                  </a:cubicBezTo>
                  <a:cubicBezTo>
                    <a:pt x="188" y="128"/>
                    <a:pt x="193" y="120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197" y="112"/>
                    <a:pt x="198" y="111"/>
                    <a:pt x="198" y="110"/>
                  </a:cubicBezTo>
                  <a:cubicBezTo>
                    <a:pt x="200" y="107"/>
                    <a:pt x="203" y="103"/>
                    <a:pt x="204" y="100"/>
                  </a:cubicBezTo>
                  <a:cubicBezTo>
                    <a:pt x="205" y="97"/>
                    <a:pt x="205" y="96"/>
                    <a:pt x="205" y="95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4" y="95"/>
                    <a:pt x="204" y="95"/>
                    <a:pt x="203" y="95"/>
                  </a:cubicBezTo>
                  <a:cubicBezTo>
                    <a:pt x="203" y="95"/>
                    <a:pt x="203" y="95"/>
                    <a:pt x="202" y="95"/>
                  </a:cubicBezTo>
                  <a:cubicBezTo>
                    <a:pt x="198" y="96"/>
                    <a:pt x="192" y="99"/>
                    <a:pt x="187" y="102"/>
                  </a:cubicBezTo>
                  <a:cubicBezTo>
                    <a:pt x="185" y="103"/>
                    <a:pt x="183" y="104"/>
                    <a:pt x="182" y="104"/>
                  </a:cubicBezTo>
                  <a:cubicBezTo>
                    <a:pt x="178" y="106"/>
                    <a:pt x="174" y="108"/>
                    <a:pt x="170" y="111"/>
                  </a:cubicBezTo>
                  <a:cubicBezTo>
                    <a:pt x="166" y="113"/>
                    <a:pt x="162" y="116"/>
                    <a:pt x="158" y="117"/>
                  </a:cubicBezTo>
                  <a:cubicBezTo>
                    <a:pt x="156" y="118"/>
                    <a:pt x="154" y="119"/>
                    <a:pt x="152" y="119"/>
                  </a:cubicBezTo>
                  <a:cubicBezTo>
                    <a:pt x="149" y="121"/>
                    <a:pt x="146" y="122"/>
                    <a:pt x="143" y="123"/>
                  </a:cubicBezTo>
                  <a:cubicBezTo>
                    <a:pt x="141" y="124"/>
                    <a:pt x="139" y="127"/>
                    <a:pt x="138" y="130"/>
                  </a:cubicBezTo>
                  <a:cubicBezTo>
                    <a:pt x="137" y="131"/>
                    <a:pt x="137" y="133"/>
                    <a:pt x="136" y="134"/>
                  </a:cubicBezTo>
                  <a:cubicBezTo>
                    <a:pt x="135" y="136"/>
                    <a:pt x="134" y="138"/>
                    <a:pt x="132" y="139"/>
                  </a:cubicBezTo>
                  <a:cubicBezTo>
                    <a:pt x="131" y="141"/>
                    <a:pt x="129" y="143"/>
                    <a:pt x="128" y="145"/>
                  </a:cubicBezTo>
                  <a:cubicBezTo>
                    <a:pt x="127" y="145"/>
                    <a:pt x="127" y="146"/>
                    <a:pt x="127" y="146"/>
                  </a:cubicBezTo>
                  <a:cubicBezTo>
                    <a:pt x="126" y="147"/>
                    <a:pt x="126" y="148"/>
                    <a:pt x="126" y="148"/>
                  </a:cubicBezTo>
                  <a:cubicBezTo>
                    <a:pt x="125" y="150"/>
                    <a:pt x="126" y="153"/>
                    <a:pt x="128" y="156"/>
                  </a:cubicBezTo>
                  <a:cubicBezTo>
                    <a:pt x="130" y="159"/>
                    <a:pt x="132" y="163"/>
                    <a:pt x="131" y="166"/>
                  </a:cubicBezTo>
                  <a:cubicBezTo>
                    <a:pt x="131" y="166"/>
                    <a:pt x="131" y="166"/>
                    <a:pt x="131" y="166"/>
                  </a:cubicBezTo>
                  <a:cubicBezTo>
                    <a:pt x="131" y="166"/>
                    <a:pt x="131" y="167"/>
                    <a:pt x="131" y="16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0" y="167"/>
                    <a:pt x="130" y="168"/>
                    <a:pt x="129" y="168"/>
                  </a:cubicBezTo>
                  <a:cubicBezTo>
                    <a:pt x="129" y="168"/>
                    <a:pt x="129" y="168"/>
                    <a:pt x="129" y="168"/>
                  </a:cubicBezTo>
                  <a:cubicBezTo>
                    <a:pt x="126" y="168"/>
                    <a:pt x="124" y="167"/>
                    <a:pt x="121" y="165"/>
                  </a:cubicBezTo>
                  <a:cubicBezTo>
                    <a:pt x="119" y="163"/>
                    <a:pt x="116" y="161"/>
                    <a:pt x="114" y="162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2" y="164"/>
                    <a:pt x="110" y="167"/>
                    <a:pt x="108" y="169"/>
                  </a:cubicBezTo>
                  <a:cubicBezTo>
                    <a:pt x="107" y="171"/>
                    <a:pt x="106" y="172"/>
                    <a:pt x="105" y="173"/>
                  </a:cubicBezTo>
                  <a:cubicBezTo>
                    <a:pt x="103" y="176"/>
                    <a:pt x="97" y="181"/>
                    <a:pt x="92" y="185"/>
                  </a:cubicBezTo>
                  <a:cubicBezTo>
                    <a:pt x="88" y="187"/>
                    <a:pt x="84" y="189"/>
                    <a:pt x="81" y="188"/>
                  </a:cubicBezTo>
                  <a:cubicBezTo>
                    <a:pt x="80" y="188"/>
                    <a:pt x="80" y="188"/>
                    <a:pt x="80" y="188"/>
                  </a:cubicBezTo>
                  <a:cubicBezTo>
                    <a:pt x="79" y="188"/>
                    <a:pt x="77" y="187"/>
                    <a:pt x="77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7" y="185"/>
                    <a:pt x="77" y="185"/>
                    <a:pt x="77" y="184"/>
                  </a:cubicBezTo>
                  <a:cubicBezTo>
                    <a:pt x="78" y="183"/>
                    <a:pt x="80" y="181"/>
                    <a:pt x="82" y="180"/>
                  </a:cubicBezTo>
                  <a:cubicBezTo>
                    <a:pt x="83" y="178"/>
                    <a:pt x="84" y="177"/>
                    <a:pt x="85" y="176"/>
                  </a:cubicBezTo>
                  <a:cubicBezTo>
                    <a:pt x="85" y="176"/>
                    <a:pt x="86" y="175"/>
                    <a:pt x="86" y="175"/>
                  </a:cubicBezTo>
                  <a:cubicBezTo>
                    <a:pt x="91" y="170"/>
                    <a:pt x="95" y="165"/>
                    <a:pt x="99" y="159"/>
                  </a:cubicBezTo>
                  <a:cubicBezTo>
                    <a:pt x="100" y="159"/>
                    <a:pt x="100" y="158"/>
                    <a:pt x="101" y="158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02" y="156"/>
                    <a:pt x="104" y="154"/>
                    <a:pt x="104" y="151"/>
                  </a:cubicBezTo>
                  <a:cubicBezTo>
                    <a:pt x="104" y="151"/>
                    <a:pt x="104" y="151"/>
                    <a:pt x="104" y="151"/>
                  </a:cubicBezTo>
                  <a:cubicBezTo>
                    <a:pt x="104" y="151"/>
                    <a:pt x="104" y="151"/>
                    <a:pt x="104" y="151"/>
                  </a:cubicBezTo>
                  <a:cubicBezTo>
                    <a:pt x="101" y="153"/>
                    <a:pt x="98" y="154"/>
                    <a:pt x="96" y="156"/>
                  </a:cubicBezTo>
                  <a:cubicBezTo>
                    <a:pt x="93" y="158"/>
                    <a:pt x="91" y="160"/>
                    <a:pt x="88" y="162"/>
                  </a:cubicBezTo>
                  <a:cubicBezTo>
                    <a:pt x="88" y="162"/>
                    <a:pt x="87" y="163"/>
                    <a:pt x="87" y="163"/>
                  </a:cubicBezTo>
                  <a:cubicBezTo>
                    <a:pt x="87" y="164"/>
                    <a:pt x="86" y="165"/>
                    <a:pt x="85" y="165"/>
                  </a:cubicBezTo>
                  <a:cubicBezTo>
                    <a:pt x="83" y="167"/>
                    <a:pt x="81" y="168"/>
                    <a:pt x="79" y="170"/>
                  </a:cubicBezTo>
                  <a:cubicBezTo>
                    <a:pt x="73" y="174"/>
                    <a:pt x="67" y="178"/>
                    <a:pt x="62" y="185"/>
                  </a:cubicBezTo>
                  <a:cubicBezTo>
                    <a:pt x="60" y="187"/>
                    <a:pt x="59" y="191"/>
                    <a:pt x="58" y="194"/>
                  </a:cubicBezTo>
                  <a:cubicBezTo>
                    <a:pt x="58" y="197"/>
                    <a:pt x="57" y="201"/>
                    <a:pt x="55" y="203"/>
                  </a:cubicBezTo>
                  <a:cubicBezTo>
                    <a:pt x="54" y="204"/>
                    <a:pt x="53" y="204"/>
                    <a:pt x="52" y="204"/>
                  </a:cubicBezTo>
                  <a:cubicBezTo>
                    <a:pt x="51" y="204"/>
                    <a:pt x="50" y="204"/>
                    <a:pt x="50" y="203"/>
                  </a:cubicBezTo>
                  <a:cubicBezTo>
                    <a:pt x="48" y="202"/>
                    <a:pt x="47" y="200"/>
                    <a:pt x="46" y="198"/>
                  </a:cubicBezTo>
                  <a:cubicBezTo>
                    <a:pt x="46" y="197"/>
                    <a:pt x="45" y="196"/>
                    <a:pt x="45" y="195"/>
                  </a:cubicBezTo>
                  <a:cubicBezTo>
                    <a:pt x="44" y="194"/>
                    <a:pt x="44" y="194"/>
                    <a:pt x="43" y="193"/>
                  </a:cubicBezTo>
                  <a:cubicBezTo>
                    <a:pt x="43" y="193"/>
                    <a:pt x="43" y="193"/>
                    <a:pt x="43" y="193"/>
                  </a:cubicBezTo>
                  <a:cubicBezTo>
                    <a:pt x="42" y="192"/>
                    <a:pt x="41" y="191"/>
                    <a:pt x="41" y="190"/>
                  </a:cubicBezTo>
                  <a:cubicBezTo>
                    <a:pt x="37" y="184"/>
                    <a:pt x="35" y="175"/>
                    <a:pt x="34" y="166"/>
                  </a:cubicBezTo>
                  <a:cubicBezTo>
                    <a:pt x="34" y="164"/>
                    <a:pt x="34" y="162"/>
                    <a:pt x="33" y="160"/>
                  </a:cubicBezTo>
                  <a:cubicBezTo>
                    <a:pt x="33" y="159"/>
                    <a:pt x="33" y="157"/>
                    <a:pt x="32" y="156"/>
                  </a:cubicBezTo>
                  <a:cubicBezTo>
                    <a:pt x="31" y="150"/>
                    <a:pt x="30" y="142"/>
                    <a:pt x="31" y="141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39"/>
                    <a:pt x="41" y="146"/>
                    <a:pt x="43" y="148"/>
                  </a:cubicBezTo>
                  <a:cubicBezTo>
                    <a:pt x="44" y="149"/>
                    <a:pt x="46" y="152"/>
                    <a:pt x="47" y="154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9" y="156"/>
                    <a:pt x="50" y="158"/>
                    <a:pt x="51" y="160"/>
                  </a:cubicBezTo>
                  <a:cubicBezTo>
                    <a:pt x="51" y="161"/>
                    <a:pt x="51" y="162"/>
                    <a:pt x="52" y="163"/>
                  </a:cubicBezTo>
                  <a:cubicBezTo>
                    <a:pt x="53" y="166"/>
                    <a:pt x="54" y="170"/>
                    <a:pt x="55" y="171"/>
                  </a:cubicBezTo>
                  <a:cubicBezTo>
                    <a:pt x="56" y="171"/>
                    <a:pt x="56" y="171"/>
                    <a:pt x="57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9" y="171"/>
                    <a:pt x="60" y="170"/>
                    <a:pt x="60" y="170"/>
                  </a:cubicBezTo>
                  <a:cubicBezTo>
                    <a:pt x="62" y="169"/>
                    <a:pt x="62" y="168"/>
                    <a:pt x="62" y="166"/>
                  </a:cubicBezTo>
                  <a:cubicBezTo>
                    <a:pt x="63" y="165"/>
                    <a:pt x="63" y="163"/>
                    <a:pt x="62" y="161"/>
                  </a:cubicBezTo>
                  <a:cubicBezTo>
                    <a:pt x="62" y="160"/>
                    <a:pt x="62" y="159"/>
                    <a:pt x="62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4"/>
                    <a:pt x="62" y="152"/>
                    <a:pt x="60" y="146"/>
                  </a:cubicBezTo>
                  <a:cubicBezTo>
                    <a:pt x="60" y="145"/>
                    <a:pt x="60" y="144"/>
                    <a:pt x="59" y="142"/>
                  </a:cubicBezTo>
                  <a:cubicBezTo>
                    <a:pt x="58" y="138"/>
                    <a:pt x="56" y="134"/>
                    <a:pt x="55" y="130"/>
                  </a:cubicBezTo>
                  <a:cubicBezTo>
                    <a:pt x="54" y="124"/>
                    <a:pt x="52" y="119"/>
                    <a:pt x="50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49" y="112"/>
                    <a:pt x="48" y="110"/>
                    <a:pt x="47" y="108"/>
                  </a:cubicBezTo>
                  <a:cubicBezTo>
                    <a:pt x="46" y="105"/>
                    <a:pt x="44" y="102"/>
                    <a:pt x="42" y="99"/>
                  </a:cubicBezTo>
                  <a:cubicBezTo>
                    <a:pt x="41" y="96"/>
                    <a:pt x="40" y="94"/>
                    <a:pt x="39" y="92"/>
                  </a:cubicBezTo>
                  <a:cubicBezTo>
                    <a:pt x="38" y="91"/>
                    <a:pt x="38" y="90"/>
                    <a:pt x="37" y="89"/>
                  </a:cubicBezTo>
                  <a:cubicBezTo>
                    <a:pt x="36" y="87"/>
                    <a:pt x="35" y="86"/>
                    <a:pt x="35" y="84"/>
                  </a:cubicBezTo>
                  <a:cubicBezTo>
                    <a:pt x="35" y="84"/>
                    <a:pt x="35" y="84"/>
                    <a:pt x="34" y="84"/>
                  </a:cubicBezTo>
                  <a:cubicBezTo>
                    <a:pt x="34" y="84"/>
                    <a:pt x="34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5" y="82"/>
                  </a:cubicBezTo>
                  <a:cubicBezTo>
                    <a:pt x="35" y="82"/>
                    <a:pt x="35" y="81"/>
                    <a:pt x="35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8" y="81"/>
                    <a:pt x="42" y="84"/>
                    <a:pt x="47" y="88"/>
                  </a:cubicBezTo>
                  <a:cubicBezTo>
                    <a:pt x="51" y="92"/>
                    <a:pt x="56" y="98"/>
                    <a:pt x="59" y="102"/>
                  </a:cubicBezTo>
                  <a:cubicBezTo>
                    <a:pt x="61" y="106"/>
                    <a:pt x="64" y="111"/>
                    <a:pt x="67" y="116"/>
                  </a:cubicBezTo>
                  <a:cubicBezTo>
                    <a:pt x="69" y="121"/>
                    <a:pt x="72" y="126"/>
                    <a:pt x="74" y="131"/>
                  </a:cubicBezTo>
                  <a:cubicBezTo>
                    <a:pt x="74" y="133"/>
                    <a:pt x="75" y="135"/>
                    <a:pt x="76" y="138"/>
                  </a:cubicBezTo>
                  <a:cubicBezTo>
                    <a:pt x="77" y="144"/>
                    <a:pt x="78" y="151"/>
                    <a:pt x="81" y="152"/>
                  </a:cubicBezTo>
                  <a:cubicBezTo>
                    <a:pt x="82" y="152"/>
                    <a:pt x="84" y="151"/>
                    <a:pt x="86" y="150"/>
                  </a:cubicBezTo>
                  <a:cubicBezTo>
                    <a:pt x="89" y="147"/>
                    <a:pt x="92" y="143"/>
                    <a:pt x="92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1"/>
                    <a:pt x="92" y="140"/>
                    <a:pt x="92" y="138"/>
                  </a:cubicBezTo>
                  <a:cubicBezTo>
                    <a:pt x="91" y="137"/>
                    <a:pt x="90" y="135"/>
                    <a:pt x="92" y="134"/>
                  </a:cubicBezTo>
                  <a:cubicBezTo>
                    <a:pt x="94" y="132"/>
                    <a:pt x="95" y="133"/>
                    <a:pt x="97" y="134"/>
                  </a:cubicBezTo>
                  <a:cubicBezTo>
                    <a:pt x="98" y="134"/>
                    <a:pt x="99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106" y="134"/>
                    <a:pt x="109" y="131"/>
                    <a:pt x="112" y="128"/>
                  </a:cubicBezTo>
                  <a:cubicBezTo>
                    <a:pt x="114" y="126"/>
                    <a:pt x="115" y="124"/>
                    <a:pt x="118" y="122"/>
                  </a:cubicBezTo>
                  <a:cubicBezTo>
                    <a:pt x="119" y="122"/>
                    <a:pt x="120" y="121"/>
                    <a:pt x="121" y="121"/>
                  </a:cubicBezTo>
                  <a:cubicBezTo>
                    <a:pt x="122" y="121"/>
                    <a:pt x="123" y="120"/>
                    <a:pt x="124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5" y="119"/>
                    <a:pt x="125" y="118"/>
                    <a:pt x="126" y="116"/>
                  </a:cubicBezTo>
                  <a:cubicBezTo>
                    <a:pt x="126" y="116"/>
                    <a:pt x="126" y="116"/>
                    <a:pt x="126" y="116"/>
                  </a:cubicBezTo>
                  <a:cubicBezTo>
                    <a:pt x="126" y="115"/>
                    <a:pt x="126" y="114"/>
                    <a:pt x="126" y="113"/>
                  </a:cubicBezTo>
                  <a:cubicBezTo>
                    <a:pt x="125" y="111"/>
                    <a:pt x="123" y="112"/>
                    <a:pt x="120" y="113"/>
                  </a:cubicBezTo>
                  <a:cubicBezTo>
                    <a:pt x="119" y="113"/>
                    <a:pt x="118" y="113"/>
                    <a:pt x="117" y="114"/>
                  </a:cubicBezTo>
                  <a:cubicBezTo>
                    <a:pt x="114" y="114"/>
                    <a:pt x="112" y="114"/>
                    <a:pt x="111" y="114"/>
                  </a:cubicBezTo>
                  <a:cubicBezTo>
                    <a:pt x="106" y="114"/>
                    <a:pt x="102" y="115"/>
                    <a:pt x="98" y="116"/>
                  </a:cubicBezTo>
                  <a:cubicBezTo>
                    <a:pt x="97" y="117"/>
                    <a:pt x="95" y="118"/>
                    <a:pt x="94" y="119"/>
                  </a:cubicBezTo>
                  <a:cubicBezTo>
                    <a:pt x="93" y="119"/>
                    <a:pt x="91" y="120"/>
                    <a:pt x="89" y="121"/>
                  </a:cubicBezTo>
                  <a:cubicBezTo>
                    <a:pt x="88" y="122"/>
                    <a:pt x="86" y="122"/>
                    <a:pt x="84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2" y="121"/>
                    <a:pt x="81" y="119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17"/>
                    <a:pt x="80" y="117"/>
                    <a:pt x="80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80" y="116"/>
                    <a:pt x="81" y="116"/>
                    <a:pt x="81" y="116"/>
                  </a:cubicBezTo>
                  <a:cubicBezTo>
                    <a:pt x="82" y="115"/>
                    <a:pt x="83" y="114"/>
                    <a:pt x="84" y="113"/>
                  </a:cubicBezTo>
                  <a:cubicBezTo>
                    <a:pt x="86" y="113"/>
                    <a:pt x="87" y="112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0"/>
                    <a:pt x="84" y="109"/>
                    <a:pt x="81" y="108"/>
                  </a:cubicBezTo>
                  <a:cubicBezTo>
                    <a:pt x="77" y="107"/>
                    <a:pt x="73" y="106"/>
                    <a:pt x="73" y="103"/>
                  </a:cubicBezTo>
                  <a:cubicBezTo>
                    <a:pt x="73" y="102"/>
                    <a:pt x="74" y="101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5" y="99"/>
                    <a:pt x="75" y="99"/>
                    <a:pt x="76" y="99"/>
                  </a:cubicBezTo>
                  <a:cubicBezTo>
                    <a:pt x="78" y="99"/>
                    <a:pt x="80" y="99"/>
                    <a:pt x="82" y="99"/>
                  </a:cubicBezTo>
                  <a:cubicBezTo>
                    <a:pt x="84" y="99"/>
                    <a:pt x="86" y="99"/>
                    <a:pt x="88" y="98"/>
                  </a:cubicBezTo>
                  <a:cubicBezTo>
                    <a:pt x="89" y="98"/>
                    <a:pt x="91" y="98"/>
                    <a:pt x="92" y="97"/>
                  </a:cubicBezTo>
                  <a:cubicBezTo>
                    <a:pt x="95" y="97"/>
                    <a:pt x="97" y="96"/>
                    <a:pt x="99" y="96"/>
                  </a:cubicBezTo>
                  <a:cubicBezTo>
                    <a:pt x="100" y="95"/>
                    <a:pt x="101" y="95"/>
                    <a:pt x="102" y="95"/>
                  </a:cubicBezTo>
                  <a:cubicBezTo>
                    <a:pt x="106" y="92"/>
                    <a:pt x="110" y="86"/>
                    <a:pt x="113" y="81"/>
                  </a:cubicBezTo>
                  <a:cubicBezTo>
                    <a:pt x="115" y="79"/>
                    <a:pt x="117" y="76"/>
                    <a:pt x="118" y="75"/>
                  </a:cubicBezTo>
                  <a:cubicBezTo>
                    <a:pt x="123" y="69"/>
                    <a:pt x="127" y="64"/>
                    <a:pt x="131" y="59"/>
                  </a:cubicBezTo>
                  <a:cubicBezTo>
                    <a:pt x="134" y="54"/>
                    <a:pt x="137" y="49"/>
                    <a:pt x="140" y="45"/>
                  </a:cubicBezTo>
                  <a:cubicBezTo>
                    <a:pt x="141" y="42"/>
                    <a:pt x="143" y="39"/>
                    <a:pt x="145" y="36"/>
                  </a:cubicBezTo>
                  <a:cubicBezTo>
                    <a:pt x="146" y="33"/>
                    <a:pt x="147" y="30"/>
                    <a:pt x="148" y="26"/>
                  </a:cubicBezTo>
                  <a:cubicBezTo>
                    <a:pt x="150" y="19"/>
                    <a:pt x="148" y="14"/>
                    <a:pt x="146" y="9"/>
                  </a:cubicBezTo>
                  <a:cubicBezTo>
                    <a:pt x="146" y="7"/>
                    <a:pt x="144" y="3"/>
                    <a:pt x="145" y="2"/>
                  </a:cubicBezTo>
                  <a:cubicBezTo>
                    <a:pt x="145" y="1"/>
                    <a:pt x="146" y="1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7" y="0"/>
                    <a:pt x="147" y="0"/>
                    <a:pt x="148" y="0"/>
                  </a:cubicBezTo>
                  <a:cubicBezTo>
                    <a:pt x="149" y="0"/>
                    <a:pt x="150" y="1"/>
                    <a:pt x="151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2E13359A-FCB3-44AD-A314-D5A2606D6B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6501" y="0"/>
              <a:ext cx="1871663" cy="1870075"/>
            </a:xfrm>
            <a:custGeom>
              <a:avLst/>
              <a:gdLst>
                <a:gd name="T0" fmla="*/ 227 w 454"/>
                <a:gd name="T1" fmla="*/ 0 h 454"/>
                <a:gd name="T2" fmla="*/ 388 w 454"/>
                <a:gd name="T3" fmla="*/ 66 h 454"/>
                <a:gd name="T4" fmla="*/ 454 w 454"/>
                <a:gd name="T5" fmla="*/ 227 h 454"/>
                <a:gd name="T6" fmla="*/ 388 w 454"/>
                <a:gd name="T7" fmla="*/ 387 h 454"/>
                <a:gd name="T8" fmla="*/ 227 w 454"/>
                <a:gd name="T9" fmla="*/ 454 h 454"/>
                <a:gd name="T10" fmla="*/ 66 w 454"/>
                <a:gd name="T11" fmla="*/ 387 h 454"/>
                <a:gd name="T12" fmla="*/ 0 w 454"/>
                <a:gd name="T13" fmla="*/ 227 h 454"/>
                <a:gd name="T14" fmla="*/ 66 w 454"/>
                <a:gd name="T15" fmla="*/ 66 h 454"/>
                <a:gd name="T16" fmla="*/ 227 w 454"/>
                <a:gd name="T17" fmla="*/ 0 h 454"/>
                <a:gd name="T18" fmla="*/ 386 w 454"/>
                <a:gd name="T19" fmla="*/ 67 h 454"/>
                <a:gd name="T20" fmla="*/ 227 w 454"/>
                <a:gd name="T21" fmla="*/ 1 h 454"/>
                <a:gd name="T22" fmla="*/ 68 w 454"/>
                <a:gd name="T23" fmla="*/ 67 h 454"/>
                <a:gd name="T24" fmla="*/ 2 w 454"/>
                <a:gd name="T25" fmla="*/ 227 h 454"/>
                <a:gd name="T26" fmla="*/ 68 w 454"/>
                <a:gd name="T27" fmla="*/ 386 h 454"/>
                <a:gd name="T28" fmla="*/ 227 w 454"/>
                <a:gd name="T29" fmla="*/ 452 h 454"/>
                <a:gd name="T30" fmla="*/ 386 w 454"/>
                <a:gd name="T31" fmla="*/ 386 h 454"/>
                <a:gd name="T32" fmla="*/ 453 w 454"/>
                <a:gd name="T33" fmla="*/ 227 h 454"/>
                <a:gd name="T34" fmla="*/ 386 w 454"/>
                <a:gd name="T35" fmla="*/ 67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4" h="454">
                  <a:moveTo>
                    <a:pt x="227" y="0"/>
                  </a:moveTo>
                  <a:cubicBezTo>
                    <a:pt x="290" y="0"/>
                    <a:pt x="347" y="25"/>
                    <a:pt x="388" y="66"/>
                  </a:cubicBezTo>
                  <a:cubicBezTo>
                    <a:pt x="429" y="107"/>
                    <a:pt x="454" y="164"/>
                    <a:pt x="454" y="227"/>
                  </a:cubicBezTo>
                  <a:cubicBezTo>
                    <a:pt x="454" y="289"/>
                    <a:pt x="429" y="346"/>
                    <a:pt x="388" y="387"/>
                  </a:cubicBezTo>
                  <a:cubicBezTo>
                    <a:pt x="347" y="428"/>
                    <a:pt x="290" y="454"/>
                    <a:pt x="227" y="454"/>
                  </a:cubicBezTo>
                  <a:cubicBezTo>
                    <a:pt x="164" y="454"/>
                    <a:pt x="108" y="428"/>
                    <a:pt x="66" y="387"/>
                  </a:cubicBezTo>
                  <a:cubicBezTo>
                    <a:pt x="25" y="346"/>
                    <a:pt x="0" y="289"/>
                    <a:pt x="0" y="227"/>
                  </a:cubicBezTo>
                  <a:cubicBezTo>
                    <a:pt x="0" y="164"/>
                    <a:pt x="25" y="107"/>
                    <a:pt x="66" y="66"/>
                  </a:cubicBezTo>
                  <a:cubicBezTo>
                    <a:pt x="108" y="25"/>
                    <a:pt x="164" y="0"/>
                    <a:pt x="227" y="0"/>
                  </a:cubicBezTo>
                  <a:close/>
                  <a:moveTo>
                    <a:pt x="386" y="67"/>
                  </a:moveTo>
                  <a:cubicBezTo>
                    <a:pt x="346" y="27"/>
                    <a:pt x="289" y="1"/>
                    <a:pt x="227" y="1"/>
                  </a:cubicBezTo>
                  <a:cubicBezTo>
                    <a:pt x="165" y="1"/>
                    <a:pt x="108" y="27"/>
                    <a:pt x="68" y="67"/>
                  </a:cubicBezTo>
                  <a:cubicBezTo>
                    <a:pt x="27" y="108"/>
                    <a:pt x="2" y="165"/>
                    <a:pt x="2" y="227"/>
                  </a:cubicBezTo>
                  <a:cubicBezTo>
                    <a:pt x="2" y="289"/>
                    <a:pt x="27" y="345"/>
                    <a:pt x="68" y="386"/>
                  </a:cubicBezTo>
                  <a:cubicBezTo>
                    <a:pt x="108" y="427"/>
                    <a:pt x="165" y="452"/>
                    <a:pt x="227" y="452"/>
                  </a:cubicBezTo>
                  <a:cubicBezTo>
                    <a:pt x="289" y="452"/>
                    <a:pt x="346" y="427"/>
                    <a:pt x="386" y="386"/>
                  </a:cubicBezTo>
                  <a:cubicBezTo>
                    <a:pt x="427" y="345"/>
                    <a:pt x="453" y="289"/>
                    <a:pt x="453" y="227"/>
                  </a:cubicBezTo>
                  <a:cubicBezTo>
                    <a:pt x="453" y="165"/>
                    <a:pt x="427" y="108"/>
                    <a:pt x="386" y="67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51EE6FB2-2AB6-4298-AC9E-D32E6E2CA5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6" y="41275"/>
              <a:ext cx="1789113" cy="1787525"/>
            </a:xfrm>
            <a:custGeom>
              <a:avLst/>
              <a:gdLst>
                <a:gd name="T0" fmla="*/ 41 w 434"/>
                <a:gd name="T1" fmla="*/ 226 h 434"/>
                <a:gd name="T2" fmla="*/ 29 w 434"/>
                <a:gd name="T3" fmla="*/ 200 h 434"/>
                <a:gd name="T4" fmla="*/ 29 w 434"/>
                <a:gd name="T5" fmla="*/ 190 h 434"/>
                <a:gd name="T6" fmla="*/ 36 w 434"/>
                <a:gd name="T7" fmla="*/ 185 h 434"/>
                <a:gd name="T8" fmla="*/ 56 w 434"/>
                <a:gd name="T9" fmla="*/ 146 h 434"/>
                <a:gd name="T10" fmla="*/ 55 w 434"/>
                <a:gd name="T11" fmla="*/ 116 h 434"/>
                <a:gd name="T12" fmla="*/ 62 w 434"/>
                <a:gd name="T13" fmla="*/ 103 h 434"/>
                <a:gd name="T14" fmla="*/ 101 w 434"/>
                <a:gd name="T15" fmla="*/ 85 h 434"/>
                <a:gd name="T16" fmla="*/ 99 w 434"/>
                <a:gd name="T17" fmla="*/ 66 h 434"/>
                <a:gd name="T18" fmla="*/ 113 w 434"/>
                <a:gd name="T19" fmla="*/ 52 h 434"/>
                <a:gd name="T20" fmla="*/ 129 w 434"/>
                <a:gd name="T21" fmla="*/ 61 h 434"/>
                <a:gd name="T22" fmla="*/ 163 w 434"/>
                <a:gd name="T23" fmla="*/ 34 h 434"/>
                <a:gd name="T24" fmla="*/ 176 w 434"/>
                <a:gd name="T25" fmla="*/ 23 h 434"/>
                <a:gd name="T26" fmla="*/ 188 w 434"/>
                <a:gd name="T27" fmla="*/ 23 h 434"/>
                <a:gd name="T28" fmla="*/ 217 w 434"/>
                <a:gd name="T29" fmla="*/ 41 h 434"/>
                <a:gd name="T30" fmla="*/ 230 w 434"/>
                <a:gd name="T31" fmla="*/ 41 h 434"/>
                <a:gd name="T32" fmla="*/ 256 w 434"/>
                <a:gd name="T33" fmla="*/ 29 h 434"/>
                <a:gd name="T34" fmla="*/ 277 w 434"/>
                <a:gd name="T35" fmla="*/ 35 h 434"/>
                <a:gd name="T36" fmla="*/ 290 w 434"/>
                <a:gd name="T37" fmla="*/ 53 h 434"/>
                <a:gd name="T38" fmla="*/ 314 w 434"/>
                <a:gd name="T39" fmla="*/ 56 h 434"/>
                <a:gd name="T40" fmla="*/ 325 w 434"/>
                <a:gd name="T41" fmla="*/ 77 h 434"/>
                <a:gd name="T42" fmla="*/ 348 w 434"/>
                <a:gd name="T43" fmla="*/ 78 h 434"/>
                <a:gd name="T44" fmla="*/ 357 w 434"/>
                <a:gd name="T45" fmla="*/ 109 h 434"/>
                <a:gd name="T46" fmla="*/ 378 w 434"/>
                <a:gd name="T47" fmla="*/ 142 h 434"/>
                <a:gd name="T48" fmla="*/ 393 w 434"/>
                <a:gd name="T49" fmla="*/ 153 h 434"/>
                <a:gd name="T50" fmla="*/ 401 w 434"/>
                <a:gd name="T51" fmla="*/ 167 h 434"/>
                <a:gd name="T52" fmla="*/ 414 w 434"/>
                <a:gd name="T53" fmla="*/ 198 h 434"/>
                <a:gd name="T54" fmla="*/ 390 w 434"/>
                <a:gd name="T55" fmla="*/ 229 h 434"/>
                <a:gd name="T56" fmla="*/ 405 w 434"/>
                <a:gd name="T57" fmla="*/ 236 h 434"/>
                <a:gd name="T58" fmla="*/ 150 w 434"/>
                <a:gd name="T59" fmla="*/ 374 h 434"/>
                <a:gd name="T60" fmla="*/ 146 w 434"/>
                <a:gd name="T61" fmla="*/ 397 h 434"/>
                <a:gd name="T62" fmla="*/ 138 w 434"/>
                <a:gd name="T63" fmla="*/ 391 h 434"/>
                <a:gd name="T64" fmla="*/ 127 w 434"/>
                <a:gd name="T65" fmla="*/ 389 h 434"/>
                <a:gd name="T66" fmla="*/ 136 w 434"/>
                <a:gd name="T67" fmla="*/ 394 h 434"/>
                <a:gd name="T68" fmla="*/ 195 w 434"/>
                <a:gd name="T69" fmla="*/ 415 h 434"/>
                <a:gd name="T70" fmla="*/ 192 w 434"/>
                <a:gd name="T71" fmla="*/ 401 h 434"/>
                <a:gd name="T72" fmla="*/ 201 w 434"/>
                <a:gd name="T73" fmla="*/ 391 h 434"/>
                <a:gd name="T74" fmla="*/ 176 w 434"/>
                <a:gd name="T75" fmla="*/ 394 h 434"/>
                <a:gd name="T76" fmla="*/ 184 w 434"/>
                <a:gd name="T77" fmla="*/ 400 h 434"/>
                <a:gd name="T78" fmla="*/ 235 w 434"/>
                <a:gd name="T79" fmla="*/ 398 h 434"/>
                <a:gd name="T80" fmla="*/ 248 w 434"/>
                <a:gd name="T81" fmla="*/ 396 h 434"/>
                <a:gd name="T82" fmla="*/ 253 w 434"/>
                <a:gd name="T83" fmla="*/ 407 h 434"/>
                <a:gd name="T84" fmla="*/ 235 w 434"/>
                <a:gd name="T85" fmla="*/ 413 h 434"/>
                <a:gd name="T86" fmla="*/ 233 w 434"/>
                <a:gd name="T87" fmla="*/ 395 h 434"/>
                <a:gd name="T88" fmla="*/ 252 w 434"/>
                <a:gd name="T89" fmla="*/ 404 h 434"/>
                <a:gd name="T90" fmla="*/ 301 w 434"/>
                <a:gd name="T91" fmla="*/ 379 h 434"/>
                <a:gd name="T92" fmla="*/ 306 w 434"/>
                <a:gd name="T93" fmla="*/ 398 h 434"/>
                <a:gd name="T94" fmla="*/ 289 w 434"/>
                <a:gd name="T95" fmla="*/ 392 h 434"/>
                <a:gd name="T96" fmla="*/ 336 w 434"/>
                <a:gd name="T97" fmla="*/ 340 h 434"/>
                <a:gd name="T98" fmla="*/ 352 w 434"/>
                <a:gd name="T99" fmla="*/ 360 h 434"/>
                <a:gd name="T100" fmla="*/ 347 w 434"/>
                <a:gd name="T101" fmla="*/ 368 h 434"/>
                <a:gd name="T102" fmla="*/ 341 w 434"/>
                <a:gd name="T103" fmla="*/ 354 h 434"/>
                <a:gd name="T104" fmla="*/ 337 w 434"/>
                <a:gd name="T105" fmla="*/ 352 h 434"/>
                <a:gd name="T106" fmla="*/ 322 w 434"/>
                <a:gd name="T107" fmla="*/ 353 h 434"/>
                <a:gd name="T108" fmla="*/ 328 w 434"/>
                <a:gd name="T109" fmla="*/ 339 h 434"/>
                <a:gd name="T110" fmla="*/ 107 w 434"/>
                <a:gd name="T111" fmla="*/ 346 h 434"/>
                <a:gd name="T112" fmla="*/ 74 w 434"/>
                <a:gd name="T113" fmla="*/ 361 h 434"/>
                <a:gd name="T114" fmla="*/ 104 w 434"/>
                <a:gd name="T115" fmla="*/ 344 h 434"/>
                <a:gd name="T116" fmla="*/ 91 w 434"/>
                <a:gd name="T117" fmla="*/ 373 h 434"/>
                <a:gd name="T118" fmla="*/ 101 w 434"/>
                <a:gd name="T119" fmla="*/ 364 h 434"/>
                <a:gd name="T120" fmla="*/ 95 w 434"/>
                <a:gd name="T121" fmla="*/ 362 h 434"/>
                <a:gd name="T122" fmla="*/ 93 w 434"/>
                <a:gd name="T123" fmla="*/ 361 h 434"/>
                <a:gd name="T124" fmla="*/ 365 w 434"/>
                <a:gd name="T125" fmla="*/ 25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4" h="434">
                  <a:moveTo>
                    <a:pt x="365" y="260"/>
                  </a:moveTo>
                  <a:cubicBezTo>
                    <a:pt x="347" y="260"/>
                    <a:pt x="347" y="260"/>
                    <a:pt x="347" y="260"/>
                  </a:cubicBezTo>
                  <a:cubicBezTo>
                    <a:pt x="346" y="259"/>
                    <a:pt x="346" y="259"/>
                    <a:pt x="346" y="259"/>
                  </a:cubicBezTo>
                  <a:cubicBezTo>
                    <a:pt x="271" y="203"/>
                    <a:pt x="271" y="203"/>
                    <a:pt x="271" y="203"/>
                  </a:cubicBezTo>
                  <a:cubicBezTo>
                    <a:pt x="151" y="293"/>
                    <a:pt x="151" y="293"/>
                    <a:pt x="151" y="293"/>
                  </a:cubicBezTo>
                  <a:cubicBezTo>
                    <a:pt x="84" y="293"/>
                    <a:pt x="84" y="293"/>
                    <a:pt x="84" y="293"/>
                  </a:cubicBezTo>
                  <a:cubicBezTo>
                    <a:pt x="84" y="293"/>
                    <a:pt x="84" y="293"/>
                    <a:pt x="84" y="293"/>
                  </a:cubicBezTo>
                  <a:cubicBezTo>
                    <a:pt x="110" y="339"/>
                    <a:pt x="160" y="371"/>
                    <a:pt x="217" y="371"/>
                  </a:cubicBezTo>
                  <a:cubicBezTo>
                    <a:pt x="287" y="371"/>
                    <a:pt x="346" y="324"/>
                    <a:pt x="365" y="260"/>
                  </a:cubicBezTo>
                  <a:close/>
                  <a:moveTo>
                    <a:pt x="45" y="254"/>
                  </a:moveTo>
                  <a:cubicBezTo>
                    <a:pt x="23" y="258"/>
                    <a:pt x="23" y="258"/>
                    <a:pt x="23" y="258"/>
                  </a:cubicBezTo>
                  <a:cubicBezTo>
                    <a:pt x="23" y="255"/>
                    <a:pt x="23" y="255"/>
                    <a:pt x="23" y="255"/>
                  </a:cubicBezTo>
                  <a:cubicBezTo>
                    <a:pt x="31" y="254"/>
                    <a:pt x="31" y="254"/>
                    <a:pt x="31" y="254"/>
                  </a:cubicBezTo>
                  <a:cubicBezTo>
                    <a:pt x="30" y="242"/>
                    <a:pt x="30" y="242"/>
                    <a:pt x="30" y="242"/>
                  </a:cubicBezTo>
                  <a:cubicBezTo>
                    <a:pt x="21" y="244"/>
                    <a:pt x="21" y="244"/>
                    <a:pt x="21" y="244"/>
                  </a:cubicBezTo>
                  <a:cubicBezTo>
                    <a:pt x="20" y="241"/>
                    <a:pt x="20" y="241"/>
                    <a:pt x="20" y="241"/>
                  </a:cubicBezTo>
                  <a:cubicBezTo>
                    <a:pt x="42" y="237"/>
                    <a:pt x="42" y="237"/>
                    <a:pt x="42" y="237"/>
                  </a:cubicBezTo>
                  <a:cubicBezTo>
                    <a:pt x="42" y="240"/>
                    <a:pt x="42" y="240"/>
                    <a:pt x="42" y="240"/>
                  </a:cubicBezTo>
                  <a:cubicBezTo>
                    <a:pt x="32" y="242"/>
                    <a:pt x="32" y="242"/>
                    <a:pt x="32" y="242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5" y="254"/>
                    <a:pt x="45" y="254"/>
                    <a:pt x="45" y="254"/>
                  </a:cubicBezTo>
                  <a:close/>
                  <a:moveTo>
                    <a:pt x="41" y="221"/>
                  </a:moveTo>
                  <a:cubicBezTo>
                    <a:pt x="39" y="221"/>
                    <a:pt x="39" y="221"/>
                    <a:pt x="39" y="221"/>
                  </a:cubicBezTo>
                  <a:cubicBezTo>
                    <a:pt x="40" y="223"/>
                    <a:pt x="41" y="224"/>
                    <a:pt x="41" y="226"/>
                  </a:cubicBezTo>
                  <a:cubicBezTo>
                    <a:pt x="41" y="227"/>
                    <a:pt x="41" y="228"/>
                    <a:pt x="41" y="229"/>
                  </a:cubicBezTo>
                  <a:cubicBezTo>
                    <a:pt x="40" y="230"/>
                    <a:pt x="40" y="230"/>
                    <a:pt x="39" y="231"/>
                  </a:cubicBezTo>
                  <a:cubicBezTo>
                    <a:pt x="39" y="231"/>
                    <a:pt x="38" y="232"/>
                    <a:pt x="37" y="232"/>
                  </a:cubicBezTo>
                  <a:cubicBezTo>
                    <a:pt x="37" y="232"/>
                    <a:pt x="36" y="232"/>
                    <a:pt x="35" y="232"/>
                  </a:cubicBezTo>
                  <a:cubicBezTo>
                    <a:pt x="25" y="232"/>
                    <a:pt x="25" y="232"/>
                    <a:pt x="25" y="232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5" y="229"/>
                    <a:pt x="36" y="229"/>
                    <a:pt x="37" y="229"/>
                  </a:cubicBezTo>
                  <a:cubicBezTo>
                    <a:pt x="37" y="229"/>
                    <a:pt x="38" y="228"/>
                    <a:pt x="38" y="228"/>
                  </a:cubicBezTo>
                  <a:cubicBezTo>
                    <a:pt x="39" y="227"/>
                    <a:pt x="39" y="227"/>
                    <a:pt x="39" y="226"/>
                  </a:cubicBezTo>
                  <a:cubicBezTo>
                    <a:pt x="39" y="225"/>
                    <a:pt x="39" y="224"/>
                    <a:pt x="38" y="224"/>
                  </a:cubicBezTo>
                  <a:cubicBezTo>
                    <a:pt x="38" y="223"/>
                    <a:pt x="37" y="222"/>
                    <a:pt x="37" y="222"/>
                  </a:cubicBezTo>
                  <a:cubicBezTo>
                    <a:pt x="36" y="222"/>
                    <a:pt x="35" y="222"/>
                    <a:pt x="33" y="222"/>
                  </a:cubicBezTo>
                  <a:cubicBezTo>
                    <a:pt x="25" y="222"/>
                    <a:pt x="25" y="222"/>
                    <a:pt x="25" y="222"/>
                  </a:cubicBezTo>
                  <a:cubicBezTo>
                    <a:pt x="25" y="219"/>
                    <a:pt x="25" y="219"/>
                    <a:pt x="25" y="219"/>
                  </a:cubicBezTo>
                  <a:cubicBezTo>
                    <a:pt x="41" y="219"/>
                    <a:pt x="41" y="219"/>
                    <a:pt x="41" y="219"/>
                  </a:cubicBezTo>
                  <a:cubicBezTo>
                    <a:pt x="41" y="221"/>
                    <a:pt x="41" y="221"/>
                    <a:pt x="41" y="221"/>
                  </a:cubicBezTo>
                  <a:close/>
                  <a:moveTo>
                    <a:pt x="40" y="214"/>
                  </a:moveTo>
                  <a:cubicBezTo>
                    <a:pt x="25" y="212"/>
                    <a:pt x="25" y="212"/>
                    <a:pt x="25" y="212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5" y="209"/>
                    <a:pt x="25" y="207"/>
                    <a:pt x="25" y="205"/>
                  </a:cubicBezTo>
                  <a:cubicBezTo>
                    <a:pt x="25" y="204"/>
                    <a:pt x="25" y="203"/>
                    <a:pt x="26" y="202"/>
                  </a:cubicBezTo>
                  <a:cubicBezTo>
                    <a:pt x="26" y="202"/>
                    <a:pt x="26" y="201"/>
                    <a:pt x="27" y="201"/>
                  </a:cubicBezTo>
                  <a:cubicBezTo>
                    <a:pt x="28" y="200"/>
                    <a:pt x="28" y="200"/>
                    <a:pt x="29" y="200"/>
                  </a:cubicBezTo>
                  <a:cubicBezTo>
                    <a:pt x="30" y="200"/>
                    <a:pt x="31" y="200"/>
                    <a:pt x="32" y="200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4"/>
                    <a:pt x="41" y="204"/>
                    <a:pt x="41" y="204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31" y="203"/>
                    <a:pt x="30" y="203"/>
                    <a:pt x="29" y="203"/>
                  </a:cubicBezTo>
                  <a:cubicBezTo>
                    <a:pt x="29" y="203"/>
                    <a:pt x="28" y="203"/>
                    <a:pt x="28" y="204"/>
                  </a:cubicBezTo>
                  <a:cubicBezTo>
                    <a:pt x="27" y="204"/>
                    <a:pt x="27" y="205"/>
                    <a:pt x="27" y="206"/>
                  </a:cubicBezTo>
                  <a:cubicBezTo>
                    <a:pt x="27" y="207"/>
                    <a:pt x="27" y="208"/>
                    <a:pt x="28" y="209"/>
                  </a:cubicBezTo>
                  <a:cubicBezTo>
                    <a:pt x="29" y="210"/>
                    <a:pt x="30" y="210"/>
                    <a:pt x="32" y="210"/>
                  </a:cubicBezTo>
                  <a:cubicBezTo>
                    <a:pt x="41" y="211"/>
                    <a:pt x="41" y="211"/>
                    <a:pt x="41" y="211"/>
                  </a:cubicBezTo>
                  <a:cubicBezTo>
                    <a:pt x="40" y="214"/>
                    <a:pt x="40" y="214"/>
                    <a:pt x="40" y="214"/>
                  </a:cubicBezTo>
                  <a:close/>
                  <a:moveTo>
                    <a:pt x="42" y="185"/>
                  </a:moveTo>
                  <a:cubicBezTo>
                    <a:pt x="42" y="187"/>
                    <a:pt x="43" y="188"/>
                    <a:pt x="43" y="189"/>
                  </a:cubicBezTo>
                  <a:cubicBezTo>
                    <a:pt x="43" y="190"/>
                    <a:pt x="43" y="191"/>
                    <a:pt x="43" y="192"/>
                  </a:cubicBezTo>
                  <a:cubicBezTo>
                    <a:pt x="43" y="193"/>
                    <a:pt x="42" y="195"/>
                    <a:pt x="41" y="195"/>
                  </a:cubicBezTo>
                  <a:cubicBezTo>
                    <a:pt x="40" y="196"/>
                    <a:pt x="39" y="196"/>
                    <a:pt x="37" y="196"/>
                  </a:cubicBezTo>
                  <a:cubicBezTo>
                    <a:pt x="37" y="196"/>
                    <a:pt x="36" y="196"/>
                    <a:pt x="35" y="195"/>
                  </a:cubicBezTo>
                  <a:cubicBezTo>
                    <a:pt x="35" y="195"/>
                    <a:pt x="34" y="194"/>
                    <a:pt x="34" y="194"/>
                  </a:cubicBezTo>
                  <a:cubicBezTo>
                    <a:pt x="34" y="193"/>
                    <a:pt x="34" y="192"/>
                    <a:pt x="34" y="192"/>
                  </a:cubicBezTo>
                  <a:cubicBezTo>
                    <a:pt x="34" y="191"/>
                    <a:pt x="34" y="190"/>
                    <a:pt x="34" y="189"/>
                  </a:cubicBezTo>
                  <a:cubicBezTo>
                    <a:pt x="34" y="187"/>
                    <a:pt x="34" y="185"/>
                    <a:pt x="34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1" y="184"/>
                    <a:pt x="30" y="184"/>
                  </a:cubicBezTo>
                  <a:cubicBezTo>
                    <a:pt x="30" y="185"/>
                    <a:pt x="29" y="186"/>
                    <a:pt x="29" y="187"/>
                  </a:cubicBezTo>
                  <a:cubicBezTo>
                    <a:pt x="29" y="189"/>
                    <a:pt x="29" y="190"/>
                    <a:pt x="29" y="190"/>
                  </a:cubicBezTo>
                  <a:cubicBezTo>
                    <a:pt x="29" y="191"/>
                    <a:pt x="30" y="191"/>
                    <a:pt x="31" y="192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29" y="194"/>
                    <a:pt x="29" y="193"/>
                    <a:pt x="28" y="193"/>
                  </a:cubicBezTo>
                  <a:cubicBezTo>
                    <a:pt x="27" y="192"/>
                    <a:pt x="27" y="191"/>
                    <a:pt x="27" y="190"/>
                  </a:cubicBezTo>
                  <a:cubicBezTo>
                    <a:pt x="27" y="189"/>
                    <a:pt x="27" y="188"/>
                    <a:pt x="27" y="187"/>
                  </a:cubicBezTo>
                  <a:cubicBezTo>
                    <a:pt x="27" y="185"/>
                    <a:pt x="27" y="184"/>
                    <a:pt x="28" y="183"/>
                  </a:cubicBezTo>
                  <a:cubicBezTo>
                    <a:pt x="28" y="183"/>
                    <a:pt x="29" y="182"/>
                    <a:pt x="29" y="182"/>
                  </a:cubicBezTo>
                  <a:cubicBezTo>
                    <a:pt x="30" y="181"/>
                    <a:pt x="31" y="181"/>
                    <a:pt x="31" y="181"/>
                  </a:cubicBezTo>
                  <a:cubicBezTo>
                    <a:pt x="32" y="181"/>
                    <a:pt x="33" y="181"/>
                    <a:pt x="34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40" y="183"/>
                    <a:pt x="41" y="183"/>
                    <a:pt x="42" y="183"/>
                  </a:cubicBezTo>
                  <a:cubicBezTo>
                    <a:pt x="43" y="183"/>
                    <a:pt x="43" y="183"/>
                    <a:pt x="44" y="182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2" y="185"/>
                    <a:pt x="42" y="185"/>
                  </a:cubicBezTo>
                  <a:close/>
                  <a:moveTo>
                    <a:pt x="36" y="185"/>
                  </a:moveTo>
                  <a:cubicBezTo>
                    <a:pt x="36" y="186"/>
                    <a:pt x="36" y="187"/>
                    <a:pt x="36" y="189"/>
                  </a:cubicBezTo>
                  <a:cubicBezTo>
                    <a:pt x="36" y="190"/>
                    <a:pt x="36" y="191"/>
                    <a:pt x="36" y="192"/>
                  </a:cubicBezTo>
                  <a:cubicBezTo>
                    <a:pt x="36" y="192"/>
                    <a:pt x="36" y="192"/>
                    <a:pt x="37" y="193"/>
                  </a:cubicBezTo>
                  <a:cubicBezTo>
                    <a:pt x="37" y="193"/>
                    <a:pt x="37" y="193"/>
                    <a:pt x="38" y="193"/>
                  </a:cubicBezTo>
                  <a:cubicBezTo>
                    <a:pt x="39" y="193"/>
                    <a:pt x="39" y="193"/>
                    <a:pt x="40" y="193"/>
                  </a:cubicBezTo>
                  <a:cubicBezTo>
                    <a:pt x="40" y="192"/>
                    <a:pt x="41" y="192"/>
                    <a:pt x="41" y="191"/>
                  </a:cubicBezTo>
                  <a:cubicBezTo>
                    <a:pt x="41" y="190"/>
                    <a:pt x="41" y="189"/>
                    <a:pt x="41" y="188"/>
                  </a:cubicBezTo>
                  <a:cubicBezTo>
                    <a:pt x="40" y="187"/>
                    <a:pt x="40" y="186"/>
                    <a:pt x="39" y="186"/>
                  </a:cubicBezTo>
                  <a:cubicBezTo>
                    <a:pt x="39" y="185"/>
                    <a:pt x="38" y="185"/>
                    <a:pt x="37" y="185"/>
                  </a:cubicBezTo>
                  <a:cubicBezTo>
                    <a:pt x="36" y="185"/>
                    <a:pt x="36" y="185"/>
                    <a:pt x="36" y="185"/>
                  </a:cubicBezTo>
                  <a:close/>
                  <a:moveTo>
                    <a:pt x="45" y="178"/>
                  </a:moveTo>
                  <a:cubicBezTo>
                    <a:pt x="29" y="174"/>
                    <a:pt x="29" y="174"/>
                    <a:pt x="29" y="174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0"/>
                    <a:pt x="30" y="168"/>
                    <a:pt x="31" y="166"/>
                  </a:cubicBezTo>
                  <a:cubicBezTo>
                    <a:pt x="31" y="165"/>
                    <a:pt x="32" y="165"/>
                    <a:pt x="32" y="164"/>
                  </a:cubicBezTo>
                  <a:cubicBezTo>
                    <a:pt x="33" y="163"/>
                    <a:pt x="33" y="163"/>
                    <a:pt x="34" y="163"/>
                  </a:cubicBezTo>
                  <a:cubicBezTo>
                    <a:pt x="35" y="162"/>
                    <a:pt x="35" y="162"/>
                    <a:pt x="36" y="162"/>
                  </a:cubicBezTo>
                  <a:cubicBezTo>
                    <a:pt x="37" y="162"/>
                    <a:pt x="38" y="162"/>
                    <a:pt x="39" y="163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7" y="168"/>
                    <a:pt x="47" y="168"/>
                    <a:pt x="47" y="168"/>
                  </a:cubicBezTo>
                  <a:cubicBezTo>
                    <a:pt x="38" y="165"/>
                    <a:pt x="38" y="165"/>
                    <a:pt x="38" y="165"/>
                  </a:cubicBezTo>
                  <a:cubicBezTo>
                    <a:pt x="37" y="165"/>
                    <a:pt x="36" y="165"/>
                    <a:pt x="36" y="165"/>
                  </a:cubicBezTo>
                  <a:cubicBezTo>
                    <a:pt x="35" y="165"/>
                    <a:pt x="35" y="165"/>
                    <a:pt x="34" y="166"/>
                  </a:cubicBezTo>
                  <a:cubicBezTo>
                    <a:pt x="34" y="166"/>
                    <a:pt x="33" y="167"/>
                    <a:pt x="33" y="167"/>
                  </a:cubicBezTo>
                  <a:cubicBezTo>
                    <a:pt x="33" y="169"/>
                    <a:pt x="33" y="170"/>
                    <a:pt x="33" y="171"/>
                  </a:cubicBezTo>
                  <a:cubicBezTo>
                    <a:pt x="34" y="172"/>
                    <a:pt x="35" y="172"/>
                    <a:pt x="37" y="173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5" y="178"/>
                    <a:pt x="45" y="178"/>
                    <a:pt x="45" y="178"/>
                  </a:cubicBezTo>
                  <a:close/>
                  <a:moveTo>
                    <a:pt x="38" y="131"/>
                  </a:moveTo>
                  <a:cubicBezTo>
                    <a:pt x="40" y="129"/>
                    <a:pt x="40" y="129"/>
                    <a:pt x="40" y="129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53" y="135"/>
                    <a:pt x="54" y="136"/>
                    <a:pt x="55" y="137"/>
                  </a:cubicBezTo>
                  <a:cubicBezTo>
                    <a:pt x="56" y="138"/>
                    <a:pt x="57" y="139"/>
                    <a:pt x="57" y="141"/>
                  </a:cubicBezTo>
                  <a:cubicBezTo>
                    <a:pt x="57" y="142"/>
                    <a:pt x="57" y="144"/>
                    <a:pt x="56" y="146"/>
                  </a:cubicBezTo>
                  <a:cubicBezTo>
                    <a:pt x="55" y="148"/>
                    <a:pt x="54" y="149"/>
                    <a:pt x="53" y="150"/>
                  </a:cubicBezTo>
                  <a:cubicBezTo>
                    <a:pt x="52" y="151"/>
                    <a:pt x="50" y="151"/>
                    <a:pt x="49" y="151"/>
                  </a:cubicBezTo>
                  <a:cubicBezTo>
                    <a:pt x="48" y="151"/>
                    <a:pt x="46" y="151"/>
                    <a:pt x="44" y="150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7" y="148"/>
                    <a:pt x="48" y="148"/>
                    <a:pt x="49" y="149"/>
                  </a:cubicBezTo>
                  <a:cubicBezTo>
                    <a:pt x="50" y="149"/>
                    <a:pt x="51" y="148"/>
                    <a:pt x="52" y="148"/>
                  </a:cubicBezTo>
                  <a:cubicBezTo>
                    <a:pt x="52" y="147"/>
                    <a:pt x="53" y="146"/>
                    <a:pt x="54" y="145"/>
                  </a:cubicBezTo>
                  <a:cubicBezTo>
                    <a:pt x="55" y="143"/>
                    <a:pt x="55" y="142"/>
                    <a:pt x="54" y="140"/>
                  </a:cubicBezTo>
                  <a:cubicBezTo>
                    <a:pt x="54" y="139"/>
                    <a:pt x="52" y="138"/>
                    <a:pt x="50" y="137"/>
                  </a:cubicBezTo>
                  <a:cubicBezTo>
                    <a:pt x="38" y="131"/>
                    <a:pt x="38" y="131"/>
                    <a:pt x="38" y="131"/>
                  </a:cubicBezTo>
                  <a:close/>
                  <a:moveTo>
                    <a:pt x="62" y="133"/>
                  </a:moveTo>
                  <a:cubicBezTo>
                    <a:pt x="63" y="131"/>
                    <a:pt x="63" y="131"/>
                    <a:pt x="63" y="131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6"/>
                    <a:pt x="53" y="125"/>
                    <a:pt x="53" y="124"/>
                  </a:cubicBezTo>
                  <a:cubicBezTo>
                    <a:pt x="52" y="123"/>
                    <a:pt x="53" y="122"/>
                    <a:pt x="53" y="121"/>
                  </a:cubicBezTo>
                  <a:cubicBezTo>
                    <a:pt x="54" y="120"/>
                    <a:pt x="54" y="119"/>
                    <a:pt x="55" y="119"/>
                  </a:cubicBezTo>
                  <a:cubicBezTo>
                    <a:pt x="55" y="119"/>
                    <a:pt x="56" y="119"/>
                    <a:pt x="56" y="119"/>
                  </a:cubicBezTo>
                  <a:cubicBezTo>
                    <a:pt x="57" y="119"/>
                    <a:pt x="58" y="119"/>
                    <a:pt x="58" y="120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7"/>
                    <a:pt x="58" y="116"/>
                    <a:pt x="57" y="116"/>
                  </a:cubicBezTo>
                  <a:cubicBezTo>
                    <a:pt x="57" y="116"/>
                    <a:pt x="56" y="116"/>
                    <a:pt x="55" y="116"/>
                  </a:cubicBezTo>
                  <a:cubicBezTo>
                    <a:pt x="55" y="116"/>
                    <a:pt x="54" y="116"/>
                    <a:pt x="53" y="117"/>
                  </a:cubicBezTo>
                  <a:cubicBezTo>
                    <a:pt x="52" y="117"/>
                    <a:pt x="52" y="118"/>
                    <a:pt x="51" y="119"/>
                  </a:cubicBezTo>
                  <a:cubicBezTo>
                    <a:pt x="50" y="121"/>
                    <a:pt x="50" y="123"/>
                    <a:pt x="51" y="125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62" y="133"/>
                    <a:pt x="62" y="133"/>
                    <a:pt x="62" y="133"/>
                  </a:cubicBezTo>
                  <a:close/>
                  <a:moveTo>
                    <a:pt x="56" y="107"/>
                  </a:moveTo>
                  <a:cubicBezTo>
                    <a:pt x="53" y="106"/>
                    <a:pt x="53" y="106"/>
                    <a:pt x="53" y="106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6" y="107"/>
                    <a:pt x="56" y="107"/>
                    <a:pt x="56" y="107"/>
                  </a:cubicBezTo>
                  <a:close/>
                  <a:moveTo>
                    <a:pt x="71" y="118"/>
                  </a:moveTo>
                  <a:cubicBezTo>
                    <a:pt x="58" y="109"/>
                    <a:pt x="58" y="109"/>
                    <a:pt x="58" y="109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1" y="118"/>
                    <a:pt x="71" y="118"/>
                    <a:pt x="71" y="118"/>
                  </a:cubicBezTo>
                  <a:close/>
                  <a:moveTo>
                    <a:pt x="78" y="108"/>
                  </a:moveTo>
                  <a:cubicBezTo>
                    <a:pt x="80" y="106"/>
                    <a:pt x="80" y="106"/>
                    <a:pt x="80" y="106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6" y="103"/>
                    <a:pt x="76" y="104"/>
                    <a:pt x="77" y="105"/>
                  </a:cubicBezTo>
                  <a:cubicBezTo>
                    <a:pt x="76" y="105"/>
                    <a:pt x="75" y="104"/>
                    <a:pt x="73" y="104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78" y="108"/>
                    <a:pt x="78" y="108"/>
                    <a:pt x="78" y="108"/>
                  </a:cubicBezTo>
                  <a:close/>
                  <a:moveTo>
                    <a:pt x="90" y="88"/>
                  </a:moveTo>
                  <a:cubicBezTo>
                    <a:pt x="92" y="86"/>
                    <a:pt x="92" y="86"/>
                    <a:pt x="92" y="86"/>
                  </a:cubicBezTo>
                  <a:cubicBezTo>
                    <a:pt x="93" y="87"/>
                    <a:pt x="93" y="89"/>
                    <a:pt x="93" y="90"/>
                  </a:cubicBezTo>
                  <a:cubicBezTo>
                    <a:pt x="93" y="92"/>
                    <a:pt x="92" y="93"/>
                    <a:pt x="91" y="94"/>
                  </a:cubicBezTo>
                  <a:cubicBezTo>
                    <a:pt x="89" y="96"/>
                    <a:pt x="87" y="97"/>
                    <a:pt x="85" y="97"/>
                  </a:cubicBezTo>
                  <a:cubicBezTo>
                    <a:pt x="83" y="97"/>
                    <a:pt x="81" y="96"/>
                    <a:pt x="80" y="94"/>
                  </a:cubicBezTo>
                  <a:cubicBezTo>
                    <a:pt x="78" y="92"/>
                    <a:pt x="77" y="90"/>
                    <a:pt x="77" y="88"/>
                  </a:cubicBezTo>
                  <a:cubicBezTo>
                    <a:pt x="76" y="86"/>
                    <a:pt x="77" y="85"/>
                    <a:pt x="79" y="83"/>
                  </a:cubicBezTo>
                  <a:cubicBezTo>
                    <a:pt x="80" y="82"/>
                    <a:pt x="82" y="81"/>
                    <a:pt x="84" y="81"/>
                  </a:cubicBezTo>
                  <a:cubicBezTo>
                    <a:pt x="86" y="81"/>
                    <a:pt x="88" y="82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3" y="94"/>
                    <a:pt x="85" y="94"/>
                    <a:pt x="86" y="94"/>
                  </a:cubicBezTo>
                  <a:cubicBezTo>
                    <a:pt x="87" y="94"/>
                    <a:pt x="88" y="94"/>
                    <a:pt x="89" y="93"/>
                  </a:cubicBezTo>
                  <a:cubicBezTo>
                    <a:pt x="90" y="92"/>
                    <a:pt x="90" y="91"/>
                    <a:pt x="90" y="91"/>
                  </a:cubicBezTo>
                  <a:cubicBezTo>
                    <a:pt x="90" y="90"/>
                    <a:pt x="90" y="89"/>
                    <a:pt x="90" y="88"/>
                  </a:cubicBezTo>
                  <a:close/>
                  <a:moveTo>
                    <a:pt x="80" y="91"/>
                  </a:moveTo>
                  <a:cubicBezTo>
                    <a:pt x="87" y="85"/>
                    <a:pt x="87" y="85"/>
                    <a:pt x="87" y="85"/>
                  </a:cubicBezTo>
                  <a:cubicBezTo>
                    <a:pt x="86" y="84"/>
                    <a:pt x="85" y="83"/>
                    <a:pt x="84" y="83"/>
                  </a:cubicBezTo>
                  <a:cubicBezTo>
                    <a:pt x="82" y="83"/>
                    <a:pt x="81" y="84"/>
                    <a:pt x="80" y="85"/>
                  </a:cubicBezTo>
                  <a:cubicBezTo>
                    <a:pt x="79" y="85"/>
                    <a:pt x="79" y="86"/>
                    <a:pt x="79" y="88"/>
                  </a:cubicBezTo>
                  <a:cubicBezTo>
                    <a:pt x="79" y="89"/>
                    <a:pt x="79" y="90"/>
                    <a:pt x="80" y="91"/>
                  </a:cubicBezTo>
                  <a:close/>
                  <a:moveTo>
                    <a:pt x="99" y="86"/>
                  </a:moveTo>
                  <a:cubicBezTo>
                    <a:pt x="101" y="85"/>
                    <a:pt x="101" y="85"/>
                    <a:pt x="101" y="85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7"/>
                    <a:pt x="94" y="76"/>
                    <a:pt x="94" y="76"/>
                  </a:cubicBezTo>
                  <a:cubicBezTo>
                    <a:pt x="93" y="75"/>
                    <a:pt x="93" y="74"/>
                    <a:pt x="93" y="74"/>
                  </a:cubicBezTo>
                  <a:cubicBezTo>
                    <a:pt x="93" y="73"/>
                    <a:pt x="94" y="73"/>
                    <a:pt x="94" y="72"/>
                  </a:cubicBezTo>
                  <a:cubicBezTo>
                    <a:pt x="95" y="72"/>
                    <a:pt x="95" y="72"/>
                    <a:pt x="96" y="72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69"/>
                    <a:pt x="93" y="70"/>
                    <a:pt x="92" y="70"/>
                  </a:cubicBezTo>
                  <a:cubicBezTo>
                    <a:pt x="92" y="71"/>
                    <a:pt x="92" y="71"/>
                    <a:pt x="92" y="72"/>
                  </a:cubicBezTo>
                  <a:cubicBezTo>
                    <a:pt x="91" y="72"/>
                    <a:pt x="91" y="73"/>
                    <a:pt x="92" y="75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99" y="86"/>
                    <a:pt x="99" y="86"/>
                    <a:pt x="99" y="86"/>
                  </a:cubicBezTo>
                  <a:close/>
                  <a:moveTo>
                    <a:pt x="104" y="76"/>
                  </a:moveTo>
                  <a:cubicBezTo>
                    <a:pt x="105" y="74"/>
                    <a:pt x="105" y="74"/>
                    <a:pt x="105" y="74"/>
                  </a:cubicBezTo>
                  <a:cubicBezTo>
                    <a:pt x="106" y="75"/>
                    <a:pt x="107" y="75"/>
                    <a:pt x="108" y="75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2" y="73"/>
                    <a:pt x="112" y="73"/>
                    <a:pt x="112" y="72"/>
                  </a:cubicBezTo>
                  <a:cubicBezTo>
                    <a:pt x="113" y="71"/>
                    <a:pt x="113" y="70"/>
                    <a:pt x="112" y="70"/>
                  </a:cubicBezTo>
                  <a:cubicBezTo>
                    <a:pt x="112" y="69"/>
                    <a:pt x="111" y="69"/>
                    <a:pt x="111" y="69"/>
                  </a:cubicBezTo>
                  <a:cubicBezTo>
                    <a:pt x="110" y="69"/>
                    <a:pt x="109" y="70"/>
                    <a:pt x="108" y="70"/>
                  </a:cubicBezTo>
                  <a:cubicBezTo>
                    <a:pt x="106" y="71"/>
                    <a:pt x="105" y="71"/>
                    <a:pt x="104" y="72"/>
                  </a:cubicBezTo>
                  <a:cubicBezTo>
                    <a:pt x="103" y="72"/>
                    <a:pt x="102" y="72"/>
                    <a:pt x="101" y="71"/>
                  </a:cubicBezTo>
                  <a:cubicBezTo>
                    <a:pt x="101" y="71"/>
                    <a:pt x="100" y="71"/>
                    <a:pt x="100" y="70"/>
                  </a:cubicBezTo>
                  <a:cubicBezTo>
                    <a:pt x="99" y="70"/>
                    <a:pt x="99" y="69"/>
                    <a:pt x="99" y="68"/>
                  </a:cubicBezTo>
                  <a:cubicBezTo>
                    <a:pt x="99" y="68"/>
                    <a:pt x="99" y="67"/>
                    <a:pt x="99" y="66"/>
                  </a:cubicBezTo>
                  <a:cubicBezTo>
                    <a:pt x="99" y="66"/>
                    <a:pt x="100" y="65"/>
                    <a:pt x="100" y="65"/>
                  </a:cubicBezTo>
                  <a:cubicBezTo>
                    <a:pt x="100" y="64"/>
                    <a:pt x="101" y="63"/>
                    <a:pt x="102" y="63"/>
                  </a:cubicBezTo>
                  <a:cubicBezTo>
                    <a:pt x="103" y="62"/>
                    <a:pt x="104" y="62"/>
                    <a:pt x="105" y="61"/>
                  </a:cubicBezTo>
                  <a:cubicBezTo>
                    <a:pt x="106" y="61"/>
                    <a:pt x="106" y="61"/>
                    <a:pt x="107" y="61"/>
                  </a:cubicBezTo>
                  <a:cubicBezTo>
                    <a:pt x="108" y="61"/>
                    <a:pt x="109" y="62"/>
                    <a:pt x="109" y="63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4"/>
                    <a:pt x="106" y="64"/>
                    <a:pt x="106" y="64"/>
                  </a:cubicBezTo>
                  <a:cubicBezTo>
                    <a:pt x="105" y="64"/>
                    <a:pt x="104" y="64"/>
                    <a:pt x="103" y="65"/>
                  </a:cubicBezTo>
                  <a:cubicBezTo>
                    <a:pt x="102" y="65"/>
                    <a:pt x="102" y="66"/>
                    <a:pt x="101" y="67"/>
                  </a:cubicBezTo>
                  <a:cubicBezTo>
                    <a:pt x="101" y="67"/>
                    <a:pt x="101" y="68"/>
                    <a:pt x="102" y="68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3" y="69"/>
                    <a:pt x="103" y="69"/>
                    <a:pt x="104" y="69"/>
                  </a:cubicBezTo>
                  <a:cubicBezTo>
                    <a:pt x="104" y="69"/>
                    <a:pt x="105" y="68"/>
                    <a:pt x="106" y="68"/>
                  </a:cubicBezTo>
                  <a:cubicBezTo>
                    <a:pt x="108" y="67"/>
                    <a:pt x="109" y="67"/>
                    <a:pt x="110" y="66"/>
                  </a:cubicBezTo>
                  <a:cubicBezTo>
                    <a:pt x="111" y="66"/>
                    <a:pt x="112" y="66"/>
                    <a:pt x="112" y="67"/>
                  </a:cubicBezTo>
                  <a:cubicBezTo>
                    <a:pt x="113" y="67"/>
                    <a:pt x="114" y="67"/>
                    <a:pt x="114" y="68"/>
                  </a:cubicBezTo>
                  <a:cubicBezTo>
                    <a:pt x="115" y="69"/>
                    <a:pt x="115" y="70"/>
                    <a:pt x="115" y="71"/>
                  </a:cubicBezTo>
                  <a:cubicBezTo>
                    <a:pt x="115" y="71"/>
                    <a:pt x="115" y="72"/>
                    <a:pt x="114" y="73"/>
                  </a:cubicBezTo>
                  <a:cubicBezTo>
                    <a:pt x="114" y="74"/>
                    <a:pt x="113" y="75"/>
                    <a:pt x="112" y="76"/>
                  </a:cubicBezTo>
                  <a:cubicBezTo>
                    <a:pt x="110" y="77"/>
                    <a:pt x="109" y="78"/>
                    <a:pt x="108" y="78"/>
                  </a:cubicBezTo>
                  <a:cubicBezTo>
                    <a:pt x="106" y="78"/>
                    <a:pt x="105" y="77"/>
                    <a:pt x="104" y="76"/>
                  </a:cubicBezTo>
                  <a:close/>
                  <a:moveTo>
                    <a:pt x="110" y="53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0" y="53"/>
                    <a:pt x="110" y="53"/>
                    <a:pt x="110" y="53"/>
                  </a:cubicBezTo>
                  <a:close/>
                  <a:moveTo>
                    <a:pt x="120" y="69"/>
                  </a:moveTo>
                  <a:cubicBezTo>
                    <a:pt x="123" y="68"/>
                    <a:pt x="123" y="68"/>
                    <a:pt x="123" y="68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0" y="69"/>
                    <a:pt x="120" y="69"/>
                    <a:pt x="120" y="69"/>
                  </a:cubicBezTo>
                  <a:close/>
                  <a:moveTo>
                    <a:pt x="131" y="61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32" y="63"/>
                    <a:pt x="131" y="63"/>
                    <a:pt x="131" y="64"/>
                  </a:cubicBezTo>
                  <a:cubicBezTo>
                    <a:pt x="130" y="64"/>
                    <a:pt x="129" y="64"/>
                    <a:pt x="129" y="64"/>
                  </a:cubicBezTo>
                  <a:cubicBezTo>
                    <a:pt x="128" y="64"/>
                    <a:pt x="127" y="64"/>
                    <a:pt x="127" y="64"/>
                  </a:cubicBezTo>
                  <a:cubicBezTo>
                    <a:pt x="126" y="63"/>
                    <a:pt x="126" y="63"/>
                    <a:pt x="125" y="61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30" y="61"/>
                    <a:pt x="130" y="61"/>
                  </a:cubicBezTo>
                  <a:cubicBezTo>
                    <a:pt x="130" y="61"/>
                    <a:pt x="130" y="61"/>
                    <a:pt x="131" y="61"/>
                  </a:cubicBezTo>
                  <a:close/>
                  <a:moveTo>
                    <a:pt x="138" y="66"/>
                  </a:moveTo>
                  <a:cubicBezTo>
                    <a:pt x="139" y="66"/>
                    <a:pt x="139" y="66"/>
                    <a:pt x="140" y="66"/>
                  </a:cubicBezTo>
                  <a:cubicBezTo>
                    <a:pt x="140" y="65"/>
                    <a:pt x="141" y="65"/>
                    <a:pt x="141" y="64"/>
                  </a:cubicBezTo>
                  <a:cubicBezTo>
                    <a:pt x="142" y="63"/>
                    <a:pt x="142" y="63"/>
                    <a:pt x="142" y="62"/>
                  </a:cubicBezTo>
                  <a:cubicBezTo>
                    <a:pt x="142" y="61"/>
                    <a:pt x="142" y="60"/>
                    <a:pt x="142" y="58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39" y="53"/>
                    <a:pt x="139" y="54"/>
                    <a:pt x="139" y="55"/>
                  </a:cubicBezTo>
                  <a:cubicBezTo>
                    <a:pt x="138" y="54"/>
                    <a:pt x="137" y="53"/>
                    <a:pt x="136" y="53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9" y="60"/>
                    <a:pt x="140" y="61"/>
                    <a:pt x="139" y="61"/>
                  </a:cubicBezTo>
                  <a:cubicBezTo>
                    <a:pt x="139" y="62"/>
                    <a:pt x="139" y="62"/>
                    <a:pt x="139" y="63"/>
                  </a:cubicBezTo>
                  <a:cubicBezTo>
                    <a:pt x="139" y="63"/>
                    <a:pt x="138" y="63"/>
                    <a:pt x="138" y="64"/>
                  </a:cubicBezTo>
                  <a:cubicBezTo>
                    <a:pt x="138" y="64"/>
                    <a:pt x="137" y="64"/>
                    <a:pt x="136" y="64"/>
                  </a:cubicBezTo>
                  <a:cubicBezTo>
                    <a:pt x="138" y="66"/>
                    <a:pt x="138" y="66"/>
                    <a:pt x="138" y="66"/>
                  </a:cubicBezTo>
                  <a:close/>
                  <a:moveTo>
                    <a:pt x="153" y="44"/>
                  </a:moveTo>
                  <a:cubicBezTo>
                    <a:pt x="152" y="41"/>
                    <a:pt x="152" y="39"/>
                    <a:pt x="153" y="37"/>
                  </a:cubicBezTo>
                  <a:cubicBezTo>
                    <a:pt x="154" y="35"/>
                    <a:pt x="156" y="34"/>
                    <a:pt x="158" y="34"/>
                  </a:cubicBezTo>
                  <a:cubicBezTo>
                    <a:pt x="160" y="33"/>
                    <a:pt x="162" y="33"/>
                    <a:pt x="163" y="34"/>
                  </a:cubicBezTo>
                  <a:cubicBezTo>
                    <a:pt x="165" y="35"/>
                    <a:pt x="166" y="37"/>
                    <a:pt x="167" y="39"/>
                  </a:cubicBezTo>
                  <a:cubicBezTo>
                    <a:pt x="168" y="41"/>
                    <a:pt x="168" y="43"/>
                    <a:pt x="168" y="44"/>
                  </a:cubicBezTo>
                  <a:cubicBezTo>
                    <a:pt x="167" y="45"/>
                    <a:pt x="167" y="47"/>
                    <a:pt x="166" y="48"/>
                  </a:cubicBezTo>
                  <a:cubicBezTo>
                    <a:pt x="165" y="49"/>
                    <a:pt x="164" y="49"/>
                    <a:pt x="163" y="50"/>
                  </a:cubicBezTo>
                  <a:cubicBezTo>
                    <a:pt x="160" y="50"/>
                    <a:pt x="159" y="50"/>
                    <a:pt x="157" y="49"/>
                  </a:cubicBezTo>
                  <a:cubicBezTo>
                    <a:pt x="155" y="48"/>
                    <a:pt x="154" y="46"/>
                    <a:pt x="153" y="44"/>
                  </a:cubicBezTo>
                  <a:close/>
                  <a:moveTo>
                    <a:pt x="156" y="43"/>
                  </a:moveTo>
                  <a:cubicBezTo>
                    <a:pt x="156" y="45"/>
                    <a:pt x="157" y="46"/>
                    <a:pt x="158" y="47"/>
                  </a:cubicBezTo>
                  <a:cubicBezTo>
                    <a:pt x="159" y="48"/>
                    <a:pt x="161" y="48"/>
                    <a:pt x="162" y="47"/>
                  </a:cubicBezTo>
                  <a:cubicBezTo>
                    <a:pt x="163" y="47"/>
                    <a:pt x="164" y="46"/>
                    <a:pt x="165" y="45"/>
                  </a:cubicBezTo>
                  <a:cubicBezTo>
                    <a:pt x="165" y="44"/>
                    <a:pt x="165" y="42"/>
                    <a:pt x="165" y="40"/>
                  </a:cubicBezTo>
                  <a:cubicBezTo>
                    <a:pt x="164" y="38"/>
                    <a:pt x="163" y="37"/>
                    <a:pt x="162" y="36"/>
                  </a:cubicBezTo>
                  <a:cubicBezTo>
                    <a:pt x="161" y="36"/>
                    <a:pt x="160" y="35"/>
                    <a:pt x="158" y="36"/>
                  </a:cubicBezTo>
                  <a:cubicBezTo>
                    <a:pt x="157" y="36"/>
                    <a:pt x="156" y="37"/>
                    <a:pt x="156" y="38"/>
                  </a:cubicBezTo>
                  <a:cubicBezTo>
                    <a:pt x="155" y="39"/>
                    <a:pt x="155" y="41"/>
                    <a:pt x="156" y="43"/>
                  </a:cubicBezTo>
                  <a:close/>
                  <a:moveTo>
                    <a:pt x="174" y="46"/>
                  </a:moveTo>
                  <a:cubicBezTo>
                    <a:pt x="171" y="32"/>
                    <a:pt x="171" y="32"/>
                    <a:pt x="171" y="32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7"/>
                    <a:pt x="170" y="27"/>
                    <a:pt x="170" y="26"/>
                  </a:cubicBezTo>
                  <a:cubicBezTo>
                    <a:pt x="170" y="25"/>
                    <a:pt x="170" y="25"/>
                    <a:pt x="171" y="24"/>
                  </a:cubicBezTo>
                  <a:cubicBezTo>
                    <a:pt x="171" y="24"/>
                    <a:pt x="172" y="23"/>
                    <a:pt x="173" y="23"/>
                  </a:cubicBezTo>
                  <a:cubicBezTo>
                    <a:pt x="174" y="23"/>
                    <a:pt x="175" y="23"/>
                    <a:pt x="176" y="23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5" y="25"/>
                    <a:pt x="175" y="25"/>
                    <a:pt x="174" y="25"/>
                  </a:cubicBezTo>
                  <a:cubicBezTo>
                    <a:pt x="174" y="25"/>
                    <a:pt x="173" y="26"/>
                    <a:pt x="173" y="26"/>
                  </a:cubicBezTo>
                  <a:cubicBezTo>
                    <a:pt x="173" y="26"/>
                    <a:pt x="173" y="27"/>
                    <a:pt x="173" y="28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88" y="36"/>
                  </a:moveTo>
                  <a:cubicBezTo>
                    <a:pt x="191" y="35"/>
                    <a:pt x="191" y="35"/>
                    <a:pt x="191" y="35"/>
                  </a:cubicBezTo>
                  <a:cubicBezTo>
                    <a:pt x="191" y="36"/>
                    <a:pt x="191" y="37"/>
                    <a:pt x="192" y="38"/>
                  </a:cubicBezTo>
                  <a:cubicBezTo>
                    <a:pt x="192" y="38"/>
                    <a:pt x="193" y="39"/>
                    <a:pt x="194" y="39"/>
                  </a:cubicBezTo>
                  <a:cubicBezTo>
                    <a:pt x="195" y="39"/>
                    <a:pt x="196" y="39"/>
                    <a:pt x="198" y="39"/>
                  </a:cubicBezTo>
                  <a:cubicBezTo>
                    <a:pt x="199" y="39"/>
                    <a:pt x="200" y="39"/>
                    <a:pt x="201" y="38"/>
                  </a:cubicBezTo>
                  <a:cubicBezTo>
                    <a:pt x="201" y="38"/>
                    <a:pt x="202" y="38"/>
                    <a:pt x="202" y="37"/>
                  </a:cubicBezTo>
                  <a:cubicBezTo>
                    <a:pt x="203" y="36"/>
                    <a:pt x="203" y="36"/>
                    <a:pt x="203" y="35"/>
                  </a:cubicBezTo>
                  <a:cubicBezTo>
                    <a:pt x="203" y="34"/>
                    <a:pt x="202" y="34"/>
                    <a:pt x="202" y="33"/>
                  </a:cubicBezTo>
                  <a:cubicBezTo>
                    <a:pt x="201" y="33"/>
                    <a:pt x="201" y="32"/>
                    <a:pt x="200" y="32"/>
                  </a:cubicBezTo>
                  <a:cubicBezTo>
                    <a:pt x="199" y="32"/>
                    <a:pt x="198" y="32"/>
                    <a:pt x="196" y="32"/>
                  </a:cubicBezTo>
                  <a:cubicBezTo>
                    <a:pt x="194" y="31"/>
                    <a:pt x="192" y="31"/>
                    <a:pt x="191" y="31"/>
                  </a:cubicBezTo>
                  <a:cubicBezTo>
                    <a:pt x="190" y="30"/>
                    <a:pt x="189" y="30"/>
                    <a:pt x="189" y="29"/>
                  </a:cubicBezTo>
                  <a:cubicBezTo>
                    <a:pt x="188" y="28"/>
                    <a:pt x="188" y="27"/>
                    <a:pt x="188" y="26"/>
                  </a:cubicBezTo>
                  <a:cubicBezTo>
                    <a:pt x="188" y="25"/>
                    <a:pt x="188" y="24"/>
                    <a:pt x="188" y="23"/>
                  </a:cubicBezTo>
                  <a:cubicBezTo>
                    <a:pt x="189" y="22"/>
                    <a:pt x="190" y="21"/>
                    <a:pt x="191" y="21"/>
                  </a:cubicBezTo>
                  <a:cubicBezTo>
                    <a:pt x="192" y="20"/>
                    <a:pt x="193" y="20"/>
                    <a:pt x="195" y="19"/>
                  </a:cubicBezTo>
                  <a:cubicBezTo>
                    <a:pt x="196" y="19"/>
                    <a:pt x="198" y="19"/>
                    <a:pt x="199" y="20"/>
                  </a:cubicBezTo>
                  <a:cubicBezTo>
                    <a:pt x="200" y="20"/>
                    <a:pt x="201" y="21"/>
                    <a:pt x="202" y="22"/>
                  </a:cubicBezTo>
                  <a:cubicBezTo>
                    <a:pt x="203" y="23"/>
                    <a:pt x="203" y="24"/>
                    <a:pt x="204" y="25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1" y="24"/>
                    <a:pt x="200" y="23"/>
                    <a:pt x="199" y="23"/>
                  </a:cubicBezTo>
                  <a:cubicBezTo>
                    <a:pt x="198" y="22"/>
                    <a:pt x="197" y="22"/>
                    <a:pt x="195" y="22"/>
                  </a:cubicBezTo>
                  <a:cubicBezTo>
                    <a:pt x="193" y="22"/>
                    <a:pt x="192" y="23"/>
                    <a:pt x="191" y="23"/>
                  </a:cubicBezTo>
                  <a:cubicBezTo>
                    <a:pt x="191" y="24"/>
                    <a:pt x="190" y="25"/>
                    <a:pt x="190" y="26"/>
                  </a:cubicBezTo>
                  <a:cubicBezTo>
                    <a:pt x="191" y="27"/>
                    <a:pt x="191" y="27"/>
                    <a:pt x="192" y="28"/>
                  </a:cubicBezTo>
                  <a:cubicBezTo>
                    <a:pt x="192" y="28"/>
                    <a:pt x="194" y="28"/>
                    <a:pt x="196" y="29"/>
                  </a:cubicBezTo>
                  <a:cubicBezTo>
                    <a:pt x="198" y="29"/>
                    <a:pt x="200" y="29"/>
                    <a:pt x="201" y="30"/>
                  </a:cubicBezTo>
                  <a:cubicBezTo>
                    <a:pt x="202" y="30"/>
                    <a:pt x="203" y="31"/>
                    <a:pt x="204" y="31"/>
                  </a:cubicBezTo>
                  <a:cubicBezTo>
                    <a:pt x="205" y="32"/>
                    <a:pt x="205" y="33"/>
                    <a:pt x="205" y="34"/>
                  </a:cubicBezTo>
                  <a:cubicBezTo>
                    <a:pt x="206" y="36"/>
                    <a:pt x="205" y="37"/>
                    <a:pt x="205" y="38"/>
                  </a:cubicBezTo>
                  <a:cubicBezTo>
                    <a:pt x="204" y="39"/>
                    <a:pt x="203" y="40"/>
                    <a:pt x="202" y="41"/>
                  </a:cubicBezTo>
                  <a:cubicBezTo>
                    <a:pt x="201" y="41"/>
                    <a:pt x="200" y="42"/>
                    <a:pt x="198" y="42"/>
                  </a:cubicBezTo>
                  <a:cubicBezTo>
                    <a:pt x="196" y="42"/>
                    <a:pt x="195" y="42"/>
                    <a:pt x="193" y="42"/>
                  </a:cubicBezTo>
                  <a:cubicBezTo>
                    <a:pt x="192" y="41"/>
                    <a:pt x="191" y="41"/>
                    <a:pt x="190" y="39"/>
                  </a:cubicBezTo>
                  <a:cubicBezTo>
                    <a:pt x="189" y="38"/>
                    <a:pt x="188" y="37"/>
                    <a:pt x="188" y="36"/>
                  </a:cubicBezTo>
                  <a:close/>
                  <a:moveTo>
                    <a:pt x="221" y="35"/>
                  </a:moveTo>
                  <a:cubicBezTo>
                    <a:pt x="224" y="35"/>
                    <a:pt x="224" y="35"/>
                    <a:pt x="224" y="35"/>
                  </a:cubicBezTo>
                  <a:cubicBezTo>
                    <a:pt x="224" y="37"/>
                    <a:pt x="223" y="38"/>
                    <a:pt x="222" y="39"/>
                  </a:cubicBezTo>
                  <a:cubicBezTo>
                    <a:pt x="221" y="40"/>
                    <a:pt x="219" y="41"/>
                    <a:pt x="217" y="41"/>
                  </a:cubicBezTo>
                  <a:cubicBezTo>
                    <a:pt x="215" y="41"/>
                    <a:pt x="213" y="40"/>
                    <a:pt x="212" y="39"/>
                  </a:cubicBezTo>
                  <a:cubicBezTo>
                    <a:pt x="211" y="37"/>
                    <a:pt x="210" y="35"/>
                    <a:pt x="210" y="32"/>
                  </a:cubicBezTo>
                  <a:cubicBezTo>
                    <a:pt x="210" y="31"/>
                    <a:pt x="210" y="29"/>
                    <a:pt x="211" y="28"/>
                  </a:cubicBezTo>
                  <a:cubicBezTo>
                    <a:pt x="212" y="27"/>
                    <a:pt x="212" y="26"/>
                    <a:pt x="214" y="25"/>
                  </a:cubicBezTo>
                  <a:cubicBezTo>
                    <a:pt x="215" y="24"/>
                    <a:pt x="216" y="24"/>
                    <a:pt x="217" y="24"/>
                  </a:cubicBezTo>
                  <a:cubicBezTo>
                    <a:pt x="219" y="24"/>
                    <a:pt x="220" y="25"/>
                    <a:pt x="222" y="25"/>
                  </a:cubicBezTo>
                  <a:cubicBezTo>
                    <a:pt x="223" y="26"/>
                    <a:pt x="223" y="28"/>
                    <a:pt x="224" y="29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1" y="28"/>
                    <a:pt x="220" y="28"/>
                    <a:pt x="220" y="27"/>
                  </a:cubicBezTo>
                  <a:cubicBezTo>
                    <a:pt x="219" y="27"/>
                    <a:pt x="218" y="26"/>
                    <a:pt x="217" y="26"/>
                  </a:cubicBezTo>
                  <a:cubicBezTo>
                    <a:pt x="216" y="26"/>
                    <a:pt x="215" y="27"/>
                    <a:pt x="214" y="28"/>
                  </a:cubicBezTo>
                  <a:cubicBezTo>
                    <a:pt x="213" y="29"/>
                    <a:pt x="213" y="30"/>
                    <a:pt x="213" y="32"/>
                  </a:cubicBezTo>
                  <a:cubicBezTo>
                    <a:pt x="213" y="35"/>
                    <a:pt x="213" y="36"/>
                    <a:pt x="214" y="37"/>
                  </a:cubicBezTo>
                  <a:cubicBezTo>
                    <a:pt x="215" y="38"/>
                    <a:pt x="216" y="39"/>
                    <a:pt x="217" y="39"/>
                  </a:cubicBezTo>
                  <a:cubicBezTo>
                    <a:pt x="218" y="39"/>
                    <a:pt x="219" y="38"/>
                    <a:pt x="220" y="38"/>
                  </a:cubicBezTo>
                  <a:cubicBezTo>
                    <a:pt x="221" y="37"/>
                    <a:pt x="221" y="36"/>
                    <a:pt x="221" y="35"/>
                  </a:cubicBezTo>
                  <a:close/>
                  <a:moveTo>
                    <a:pt x="229" y="22"/>
                  </a:moveTo>
                  <a:cubicBezTo>
                    <a:pt x="229" y="19"/>
                    <a:pt x="229" y="19"/>
                    <a:pt x="229" y="19"/>
                  </a:cubicBezTo>
                  <a:cubicBezTo>
                    <a:pt x="231" y="19"/>
                    <a:pt x="231" y="19"/>
                    <a:pt x="231" y="19"/>
                  </a:cubicBezTo>
                  <a:cubicBezTo>
                    <a:pt x="231" y="22"/>
                    <a:pt x="231" y="22"/>
                    <a:pt x="231" y="22"/>
                  </a:cubicBezTo>
                  <a:cubicBezTo>
                    <a:pt x="229" y="22"/>
                    <a:pt x="229" y="22"/>
                    <a:pt x="229" y="22"/>
                  </a:cubicBezTo>
                  <a:close/>
                  <a:moveTo>
                    <a:pt x="227" y="41"/>
                  </a:moveTo>
                  <a:cubicBezTo>
                    <a:pt x="228" y="25"/>
                    <a:pt x="228" y="25"/>
                    <a:pt x="228" y="25"/>
                  </a:cubicBezTo>
                  <a:cubicBezTo>
                    <a:pt x="231" y="25"/>
                    <a:pt x="231" y="25"/>
                    <a:pt x="231" y="25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7" y="41"/>
                    <a:pt x="227" y="41"/>
                    <a:pt x="227" y="41"/>
                  </a:cubicBezTo>
                  <a:close/>
                  <a:moveTo>
                    <a:pt x="246" y="37"/>
                  </a:moveTo>
                  <a:cubicBezTo>
                    <a:pt x="249" y="38"/>
                    <a:pt x="249" y="38"/>
                    <a:pt x="249" y="38"/>
                  </a:cubicBezTo>
                  <a:cubicBezTo>
                    <a:pt x="248" y="40"/>
                    <a:pt x="248" y="41"/>
                    <a:pt x="246" y="42"/>
                  </a:cubicBezTo>
                  <a:cubicBezTo>
                    <a:pt x="245" y="42"/>
                    <a:pt x="243" y="43"/>
                    <a:pt x="242" y="42"/>
                  </a:cubicBezTo>
                  <a:cubicBezTo>
                    <a:pt x="239" y="42"/>
                    <a:pt x="238" y="41"/>
                    <a:pt x="236" y="40"/>
                  </a:cubicBezTo>
                  <a:cubicBezTo>
                    <a:pt x="235" y="38"/>
                    <a:pt x="235" y="36"/>
                    <a:pt x="235" y="33"/>
                  </a:cubicBezTo>
                  <a:cubicBezTo>
                    <a:pt x="235" y="31"/>
                    <a:pt x="236" y="29"/>
                    <a:pt x="238" y="27"/>
                  </a:cubicBezTo>
                  <a:cubicBezTo>
                    <a:pt x="239" y="26"/>
                    <a:pt x="241" y="26"/>
                    <a:pt x="243" y="26"/>
                  </a:cubicBezTo>
                  <a:cubicBezTo>
                    <a:pt x="246" y="26"/>
                    <a:pt x="247" y="27"/>
                    <a:pt x="248" y="29"/>
                  </a:cubicBezTo>
                  <a:cubicBezTo>
                    <a:pt x="250" y="30"/>
                    <a:pt x="250" y="32"/>
                    <a:pt x="250" y="35"/>
                  </a:cubicBezTo>
                  <a:cubicBezTo>
                    <a:pt x="250" y="35"/>
                    <a:pt x="250" y="35"/>
                    <a:pt x="250" y="36"/>
                  </a:cubicBezTo>
                  <a:cubicBezTo>
                    <a:pt x="238" y="34"/>
                    <a:pt x="238" y="34"/>
                    <a:pt x="238" y="34"/>
                  </a:cubicBezTo>
                  <a:cubicBezTo>
                    <a:pt x="238" y="36"/>
                    <a:pt x="238" y="37"/>
                    <a:pt x="239" y="38"/>
                  </a:cubicBezTo>
                  <a:cubicBezTo>
                    <a:pt x="239" y="39"/>
                    <a:pt x="241" y="40"/>
                    <a:pt x="242" y="40"/>
                  </a:cubicBezTo>
                  <a:cubicBezTo>
                    <a:pt x="243" y="40"/>
                    <a:pt x="244" y="40"/>
                    <a:pt x="244" y="40"/>
                  </a:cubicBezTo>
                  <a:cubicBezTo>
                    <a:pt x="245" y="39"/>
                    <a:pt x="246" y="39"/>
                    <a:pt x="246" y="37"/>
                  </a:cubicBezTo>
                  <a:close/>
                  <a:moveTo>
                    <a:pt x="238" y="32"/>
                  </a:move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1"/>
                    <a:pt x="246" y="30"/>
                  </a:cubicBezTo>
                  <a:cubicBezTo>
                    <a:pt x="246" y="29"/>
                    <a:pt x="245" y="28"/>
                    <a:pt x="243" y="28"/>
                  </a:cubicBezTo>
                  <a:cubicBezTo>
                    <a:pt x="242" y="28"/>
                    <a:pt x="241" y="28"/>
                    <a:pt x="240" y="29"/>
                  </a:cubicBezTo>
                  <a:cubicBezTo>
                    <a:pt x="239" y="30"/>
                    <a:pt x="238" y="31"/>
                    <a:pt x="238" y="32"/>
                  </a:cubicBezTo>
                  <a:close/>
                  <a:moveTo>
                    <a:pt x="253" y="44"/>
                  </a:moveTo>
                  <a:cubicBezTo>
                    <a:pt x="256" y="29"/>
                    <a:pt x="256" y="29"/>
                    <a:pt x="256" y="29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58" y="31"/>
                    <a:pt x="258" y="31"/>
                    <a:pt x="258" y="31"/>
                  </a:cubicBezTo>
                  <a:cubicBezTo>
                    <a:pt x="259" y="30"/>
                    <a:pt x="261" y="29"/>
                    <a:pt x="263" y="30"/>
                  </a:cubicBezTo>
                  <a:cubicBezTo>
                    <a:pt x="264" y="30"/>
                    <a:pt x="265" y="30"/>
                    <a:pt x="266" y="31"/>
                  </a:cubicBezTo>
                  <a:cubicBezTo>
                    <a:pt x="267" y="31"/>
                    <a:pt x="267" y="32"/>
                    <a:pt x="267" y="33"/>
                  </a:cubicBezTo>
                  <a:cubicBezTo>
                    <a:pt x="268" y="33"/>
                    <a:pt x="268" y="34"/>
                    <a:pt x="268" y="35"/>
                  </a:cubicBezTo>
                  <a:cubicBezTo>
                    <a:pt x="268" y="35"/>
                    <a:pt x="268" y="36"/>
                    <a:pt x="267" y="37"/>
                  </a:cubicBezTo>
                  <a:cubicBezTo>
                    <a:pt x="265" y="47"/>
                    <a:pt x="265" y="47"/>
                    <a:pt x="265" y="47"/>
                  </a:cubicBezTo>
                  <a:cubicBezTo>
                    <a:pt x="263" y="46"/>
                    <a:pt x="263" y="46"/>
                    <a:pt x="263" y="46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65" y="36"/>
                    <a:pt x="265" y="35"/>
                    <a:pt x="265" y="34"/>
                  </a:cubicBezTo>
                  <a:cubicBezTo>
                    <a:pt x="265" y="34"/>
                    <a:pt x="265" y="33"/>
                    <a:pt x="264" y="33"/>
                  </a:cubicBezTo>
                  <a:cubicBezTo>
                    <a:pt x="264" y="32"/>
                    <a:pt x="263" y="32"/>
                    <a:pt x="262" y="32"/>
                  </a:cubicBezTo>
                  <a:cubicBezTo>
                    <a:pt x="261" y="32"/>
                    <a:pt x="260" y="32"/>
                    <a:pt x="259" y="32"/>
                  </a:cubicBezTo>
                  <a:cubicBezTo>
                    <a:pt x="258" y="33"/>
                    <a:pt x="258" y="34"/>
                    <a:pt x="257" y="3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282" y="46"/>
                  </a:moveTo>
                  <a:cubicBezTo>
                    <a:pt x="284" y="47"/>
                    <a:pt x="284" y="47"/>
                    <a:pt x="284" y="47"/>
                  </a:cubicBezTo>
                  <a:cubicBezTo>
                    <a:pt x="283" y="49"/>
                    <a:pt x="282" y="50"/>
                    <a:pt x="281" y="51"/>
                  </a:cubicBezTo>
                  <a:cubicBezTo>
                    <a:pt x="279" y="51"/>
                    <a:pt x="278" y="52"/>
                    <a:pt x="276" y="51"/>
                  </a:cubicBezTo>
                  <a:cubicBezTo>
                    <a:pt x="274" y="50"/>
                    <a:pt x="273" y="49"/>
                    <a:pt x="272" y="47"/>
                  </a:cubicBezTo>
                  <a:cubicBezTo>
                    <a:pt x="271" y="46"/>
                    <a:pt x="271" y="43"/>
                    <a:pt x="272" y="41"/>
                  </a:cubicBezTo>
                  <a:cubicBezTo>
                    <a:pt x="272" y="39"/>
                    <a:pt x="273" y="38"/>
                    <a:pt x="274" y="37"/>
                  </a:cubicBezTo>
                  <a:cubicBezTo>
                    <a:pt x="275" y="36"/>
                    <a:pt x="276" y="35"/>
                    <a:pt x="277" y="35"/>
                  </a:cubicBezTo>
                  <a:cubicBezTo>
                    <a:pt x="279" y="35"/>
                    <a:pt x="280" y="35"/>
                    <a:pt x="281" y="35"/>
                  </a:cubicBezTo>
                  <a:cubicBezTo>
                    <a:pt x="283" y="36"/>
                    <a:pt x="284" y="37"/>
                    <a:pt x="285" y="38"/>
                  </a:cubicBezTo>
                  <a:cubicBezTo>
                    <a:pt x="286" y="39"/>
                    <a:pt x="286" y="40"/>
                    <a:pt x="286" y="42"/>
                  </a:cubicBezTo>
                  <a:cubicBezTo>
                    <a:pt x="283" y="42"/>
                    <a:pt x="283" y="42"/>
                    <a:pt x="283" y="42"/>
                  </a:cubicBezTo>
                  <a:cubicBezTo>
                    <a:pt x="283" y="40"/>
                    <a:pt x="283" y="40"/>
                    <a:pt x="283" y="39"/>
                  </a:cubicBezTo>
                  <a:cubicBezTo>
                    <a:pt x="282" y="38"/>
                    <a:pt x="281" y="38"/>
                    <a:pt x="281" y="37"/>
                  </a:cubicBezTo>
                  <a:cubicBezTo>
                    <a:pt x="279" y="37"/>
                    <a:pt x="278" y="37"/>
                    <a:pt x="277" y="38"/>
                  </a:cubicBezTo>
                  <a:cubicBezTo>
                    <a:pt x="276" y="38"/>
                    <a:pt x="275" y="40"/>
                    <a:pt x="274" y="42"/>
                  </a:cubicBezTo>
                  <a:cubicBezTo>
                    <a:pt x="274" y="44"/>
                    <a:pt x="274" y="45"/>
                    <a:pt x="274" y="47"/>
                  </a:cubicBezTo>
                  <a:cubicBezTo>
                    <a:pt x="275" y="48"/>
                    <a:pt x="275" y="48"/>
                    <a:pt x="277" y="49"/>
                  </a:cubicBezTo>
                  <a:cubicBezTo>
                    <a:pt x="278" y="49"/>
                    <a:pt x="279" y="49"/>
                    <a:pt x="279" y="49"/>
                  </a:cubicBezTo>
                  <a:cubicBezTo>
                    <a:pt x="280" y="48"/>
                    <a:pt x="281" y="48"/>
                    <a:pt x="282" y="46"/>
                  </a:cubicBezTo>
                  <a:close/>
                  <a:moveTo>
                    <a:pt x="297" y="54"/>
                  </a:moveTo>
                  <a:cubicBezTo>
                    <a:pt x="300" y="56"/>
                    <a:pt x="300" y="56"/>
                    <a:pt x="300" y="56"/>
                  </a:cubicBezTo>
                  <a:cubicBezTo>
                    <a:pt x="299" y="57"/>
                    <a:pt x="297" y="58"/>
                    <a:pt x="296" y="58"/>
                  </a:cubicBezTo>
                  <a:cubicBezTo>
                    <a:pt x="295" y="58"/>
                    <a:pt x="293" y="58"/>
                    <a:pt x="291" y="57"/>
                  </a:cubicBezTo>
                  <a:cubicBezTo>
                    <a:pt x="289" y="56"/>
                    <a:pt x="288" y="55"/>
                    <a:pt x="287" y="53"/>
                  </a:cubicBezTo>
                  <a:cubicBezTo>
                    <a:pt x="286" y="51"/>
                    <a:pt x="287" y="49"/>
                    <a:pt x="288" y="47"/>
                  </a:cubicBezTo>
                  <a:cubicBezTo>
                    <a:pt x="289" y="44"/>
                    <a:pt x="290" y="43"/>
                    <a:pt x="292" y="42"/>
                  </a:cubicBezTo>
                  <a:cubicBezTo>
                    <a:pt x="294" y="41"/>
                    <a:pt x="296" y="41"/>
                    <a:pt x="298" y="42"/>
                  </a:cubicBezTo>
                  <a:cubicBezTo>
                    <a:pt x="300" y="43"/>
                    <a:pt x="301" y="44"/>
                    <a:pt x="302" y="46"/>
                  </a:cubicBezTo>
                  <a:cubicBezTo>
                    <a:pt x="302" y="48"/>
                    <a:pt x="302" y="50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290" y="49"/>
                    <a:pt x="290" y="49"/>
                    <a:pt x="290" y="49"/>
                  </a:cubicBezTo>
                  <a:cubicBezTo>
                    <a:pt x="289" y="50"/>
                    <a:pt x="289" y="52"/>
                    <a:pt x="290" y="53"/>
                  </a:cubicBezTo>
                  <a:cubicBezTo>
                    <a:pt x="290" y="54"/>
                    <a:pt x="291" y="55"/>
                    <a:pt x="292" y="55"/>
                  </a:cubicBezTo>
                  <a:cubicBezTo>
                    <a:pt x="293" y="56"/>
                    <a:pt x="294" y="56"/>
                    <a:pt x="295" y="56"/>
                  </a:cubicBezTo>
                  <a:cubicBezTo>
                    <a:pt x="296" y="56"/>
                    <a:pt x="297" y="55"/>
                    <a:pt x="297" y="54"/>
                  </a:cubicBezTo>
                  <a:close/>
                  <a:moveTo>
                    <a:pt x="291" y="47"/>
                  </a:moveTo>
                  <a:cubicBezTo>
                    <a:pt x="299" y="50"/>
                    <a:pt x="299" y="50"/>
                    <a:pt x="299" y="50"/>
                  </a:cubicBezTo>
                  <a:cubicBezTo>
                    <a:pt x="300" y="49"/>
                    <a:pt x="300" y="48"/>
                    <a:pt x="299" y="47"/>
                  </a:cubicBezTo>
                  <a:cubicBezTo>
                    <a:pt x="299" y="46"/>
                    <a:pt x="298" y="45"/>
                    <a:pt x="297" y="44"/>
                  </a:cubicBezTo>
                  <a:cubicBezTo>
                    <a:pt x="296" y="44"/>
                    <a:pt x="295" y="44"/>
                    <a:pt x="294" y="44"/>
                  </a:cubicBezTo>
                  <a:cubicBezTo>
                    <a:pt x="293" y="45"/>
                    <a:pt x="292" y="45"/>
                    <a:pt x="291" y="47"/>
                  </a:cubicBezTo>
                  <a:close/>
                  <a:moveTo>
                    <a:pt x="317" y="70"/>
                  </a:moveTo>
                  <a:cubicBezTo>
                    <a:pt x="316" y="70"/>
                    <a:pt x="315" y="70"/>
                    <a:pt x="314" y="69"/>
                  </a:cubicBezTo>
                  <a:cubicBezTo>
                    <a:pt x="313" y="69"/>
                    <a:pt x="312" y="69"/>
                    <a:pt x="311" y="68"/>
                  </a:cubicBezTo>
                  <a:cubicBezTo>
                    <a:pt x="310" y="67"/>
                    <a:pt x="309" y="66"/>
                    <a:pt x="308" y="65"/>
                  </a:cubicBezTo>
                  <a:cubicBezTo>
                    <a:pt x="308" y="64"/>
                    <a:pt x="308" y="63"/>
                    <a:pt x="309" y="61"/>
                  </a:cubicBezTo>
                  <a:cubicBezTo>
                    <a:pt x="310" y="61"/>
                    <a:pt x="310" y="60"/>
                    <a:pt x="311" y="60"/>
                  </a:cubicBezTo>
                  <a:cubicBezTo>
                    <a:pt x="311" y="60"/>
                    <a:pt x="312" y="59"/>
                    <a:pt x="313" y="59"/>
                  </a:cubicBezTo>
                  <a:cubicBezTo>
                    <a:pt x="313" y="59"/>
                    <a:pt x="314" y="60"/>
                    <a:pt x="315" y="60"/>
                  </a:cubicBezTo>
                  <a:cubicBezTo>
                    <a:pt x="315" y="60"/>
                    <a:pt x="316" y="60"/>
                    <a:pt x="317" y="61"/>
                  </a:cubicBezTo>
                  <a:cubicBezTo>
                    <a:pt x="319" y="62"/>
                    <a:pt x="321" y="62"/>
                    <a:pt x="322" y="63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3" y="61"/>
                    <a:pt x="323" y="60"/>
                    <a:pt x="323" y="60"/>
                  </a:cubicBezTo>
                  <a:cubicBezTo>
                    <a:pt x="322" y="59"/>
                    <a:pt x="322" y="58"/>
                    <a:pt x="321" y="57"/>
                  </a:cubicBezTo>
                  <a:cubicBezTo>
                    <a:pt x="320" y="57"/>
                    <a:pt x="319" y="56"/>
                    <a:pt x="318" y="56"/>
                  </a:cubicBezTo>
                  <a:cubicBezTo>
                    <a:pt x="317" y="56"/>
                    <a:pt x="316" y="57"/>
                    <a:pt x="316" y="58"/>
                  </a:cubicBezTo>
                  <a:cubicBezTo>
                    <a:pt x="314" y="56"/>
                    <a:pt x="314" y="56"/>
                    <a:pt x="314" y="56"/>
                  </a:cubicBezTo>
                  <a:cubicBezTo>
                    <a:pt x="314" y="55"/>
                    <a:pt x="315" y="54"/>
                    <a:pt x="316" y="54"/>
                  </a:cubicBezTo>
                  <a:cubicBezTo>
                    <a:pt x="317" y="54"/>
                    <a:pt x="318" y="54"/>
                    <a:pt x="319" y="54"/>
                  </a:cubicBezTo>
                  <a:cubicBezTo>
                    <a:pt x="320" y="54"/>
                    <a:pt x="321" y="55"/>
                    <a:pt x="322" y="56"/>
                  </a:cubicBezTo>
                  <a:cubicBezTo>
                    <a:pt x="323" y="56"/>
                    <a:pt x="324" y="57"/>
                    <a:pt x="325" y="58"/>
                  </a:cubicBezTo>
                  <a:cubicBezTo>
                    <a:pt x="325" y="59"/>
                    <a:pt x="326" y="59"/>
                    <a:pt x="326" y="60"/>
                  </a:cubicBezTo>
                  <a:cubicBezTo>
                    <a:pt x="326" y="61"/>
                    <a:pt x="326" y="61"/>
                    <a:pt x="325" y="62"/>
                  </a:cubicBezTo>
                  <a:cubicBezTo>
                    <a:pt x="325" y="62"/>
                    <a:pt x="325" y="63"/>
                    <a:pt x="324" y="64"/>
                  </a:cubicBezTo>
                  <a:cubicBezTo>
                    <a:pt x="322" y="67"/>
                    <a:pt x="322" y="67"/>
                    <a:pt x="322" y="67"/>
                  </a:cubicBezTo>
                  <a:cubicBezTo>
                    <a:pt x="321" y="69"/>
                    <a:pt x="320" y="71"/>
                    <a:pt x="319" y="71"/>
                  </a:cubicBezTo>
                  <a:cubicBezTo>
                    <a:pt x="319" y="72"/>
                    <a:pt x="319" y="72"/>
                    <a:pt x="319" y="73"/>
                  </a:cubicBezTo>
                  <a:cubicBezTo>
                    <a:pt x="317" y="72"/>
                    <a:pt x="317" y="72"/>
                    <a:pt x="317" y="72"/>
                  </a:cubicBezTo>
                  <a:cubicBezTo>
                    <a:pt x="317" y="71"/>
                    <a:pt x="317" y="70"/>
                    <a:pt x="317" y="70"/>
                  </a:cubicBezTo>
                  <a:close/>
                  <a:moveTo>
                    <a:pt x="320" y="64"/>
                  </a:moveTo>
                  <a:cubicBezTo>
                    <a:pt x="319" y="64"/>
                    <a:pt x="318" y="64"/>
                    <a:pt x="316" y="63"/>
                  </a:cubicBezTo>
                  <a:cubicBezTo>
                    <a:pt x="315" y="62"/>
                    <a:pt x="314" y="62"/>
                    <a:pt x="314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2" y="62"/>
                    <a:pt x="312" y="63"/>
                    <a:pt x="312" y="63"/>
                  </a:cubicBezTo>
                  <a:cubicBezTo>
                    <a:pt x="311" y="64"/>
                    <a:pt x="311" y="64"/>
                    <a:pt x="311" y="65"/>
                  </a:cubicBezTo>
                  <a:cubicBezTo>
                    <a:pt x="311" y="66"/>
                    <a:pt x="312" y="66"/>
                    <a:pt x="313" y="67"/>
                  </a:cubicBezTo>
                  <a:cubicBezTo>
                    <a:pt x="314" y="67"/>
                    <a:pt x="315" y="68"/>
                    <a:pt x="315" y="68"/>
                  </a:cubicBezTo>
                  <a:cubicBezTo>
                    <a:pt x="316" y="68"/>
                    <a:pt x="317" y="68"/>
                    <a:pt x="318" y="67"/>
                  </a:cubicBezTo>
                  <a:cubicBezTo>
                    <a:pt x="319" y="67"/>
                    <a:pt x="319" y="66"/>
                    <a:pt x="320" y="65"/>
                  </a:cubicBezTo>
                  <a:cubicBezTo>
                    <a:pt x="320" y="64"/>
                    <a:pt x="320" y="64"/>
                    <a:pt x="320" y="64"/>
                  </a:cubicBezTo>
                  <a:close/>
                  <a:moveTo>
                    <a:pt x="322" y="76"/>
                  </a:moveTo>
                  <a:cubicBezTo>
                    <a:pt x="325" y="77"/>
                    <a:pt x="325" y="77"/>
                    <a:pt x="325" y="77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1" y="69"/>
                    <a:pt x="332" y="68"/>
                    <a:pt x="333" y="68"/>
                  </a:cubicBezTo>
                  <a:cubicBezTo>
                    <a:pt x="335" y="68"/>
                    <a:pt x="336" y="68"/>
                    <a:pt x="336" y="69"/>
                  </a:cubicBezTo>
                  <a:cubicBezTo>
                    <a:pt x="337" y="69"/>
                    <a:pt x="337" y="70"/>
                    <a:pt x="338" y="70"/>
                  </a:cubicBezTo>
                  <a:cubicBezTo>
                    <a:pt x="338" y="71"/>
                    <a:pt x="338" y="72"/>
                    <a:pt x="338" y="72"/>
                  </a:cubicBezTo>
                  <a:cubicBezTo>
                    <a:pt x="338" y="73"/>
                    <a:pt x="337" y="73"/>
                    <a:pt x="336" y="74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39" y="75"/>
                    <a:pt x="340" y="74"/>
                    <a:pt x="340" y="74"/>
                  </a:cubicBezTo>
                  <a:cubicBezTo>
                    <a:pt x="340" y="73"/>
                    <a:pt x="341" y="72"/>
                    <a:pt x="341" y="72"/>
                  </a:cubicBezTo>
                  <a:cubicBezTo>
                    <a:pt x="341" y="71"/>
                    <a:pt x="341" y="70"/>
                    <a:pt x="340" y="69"/>
                  </a:cubicBezTo>
                  <a:cubicBezTo>
                    <a:pt x="340" y="69"/>
                    <a:pt x="339" y="68"/>
                    <a:pt x="338" y="67"/>
                  </a:cubicBezTo>
                  <a:cubicBezTo>
                    <a:pt x="337" y="66"/>
                    <a:pt x="335" y="66"/>
                    <a:pt x="333" y="66"/>
                  </a:cubicBezTo>
                  <a:cubicBezTo>
                    <a:pt x="334" y="65"/>
                    <a:pt x="334" y="65"/>
                    <a:pt x="334" y="65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22" y="76"/>
                    <a:pt x="322" y="76"/>
                    <a:pt x="322" y="76"/>
                  </a:cubicBezTo>
                  <a:close/>
                  <a:moveTo>
                    <a:pt x="344" y="94"/>
                  </a:moveTo>
                  <a:cubicBezTo>
                    <a:pt x="345" y="93"/>
                    <a:pt x="345" y="93"/>
                    <a:pt x="345" y="93"/>
                  </a:cubicBezTo>
                  <a:cubicBezTo>
                    <a:pt x="343" y="93"/>
                    <a:pt x="342" y="93"/>
                    <a:pt x="340" y="91"/>
                  </a:cubicBezTo>
                  <a:cubicBezTo>
                    <a:pt x="339" y="91"/>
                    <a:pt x="339" y="89"/>
                    <a:pt x="339" y="88"/>
                  </a:cubicBezTo>
                  <a:cubicBezTo>
                    <a:pt x="338" y="87"/>
                    <a:pt x="338" y="86"/>
                    <a:pt x="339" y="84"/>
                  </a:cubicBezTo>
                  <a:cubicBezTo>
                    <a:pt x="339" y="83"/>
                    <a:pt x="340" y="82"/>
                    <a:pt x="341" y="81"/>
                  </a:cubicBezTo>
                  <a:cubicBezTo>
                    <a:pt x="342" y="80"/>
                    <a:pt x="343" y="79"/>
                    <a:pt x="345" y="78"/>
                  </a:cubicBezTo>
                  <a:cubicBezTo>
                    <a:pt x="346" y="77"/>
                    <a:pt x="347" y="77"/>
                    <a:pt x="348" y="78"/>
                  </a:cubicBezTo>
                  <a:cubicBezTo>
                    <a:pt x="350" y="78"/>
                    <a:pt x="351" y="78"/>
                    <a:pt x="352" y="79"/>
                  </a:cubicBezTo>
                  <a:cubicBezTo>
                    <a:pt x="352" y="80"/>
                    <a:pt x="353" y="81"/>
                    <a:pt x="353" y="81"/>
                  </a:cubicBezTo>
                  <a:cubicBezTo>
                    <a:pt x="353" y="82"/>
                    <a:pt x="353" y="83"/>
                    <a:pt x="353" y="84"/>
                  </a:cubicBezTo>
                  <a:cubicBezTo>
                    <a:pt x="359" y="78"/>
                    <a:pt x="359" y="78"/>
                    <a:pt x="359" y="78"/>
                  </a:cubicBezTo>
                  <a:cubicBezTo>
                    <a:pt x="361" y="80"/>
                    <a:pt x="361" y="80"/>
                    <a:pt x="361" y="80"/>
                  </a:cubicBezTo>
                  <a:cubicBezTo>
                    <a:pt x="346" y="96"/>
                    <a:pt x="346" y="96"/>
                    <a:pt x="346" y="96"/>
                  </a:cubicBezTo>
                  <a:cubicBezTo>
                    <a:pt x="344" y="94"/>
                    <a:pt x="344" y="94"/>
                    <a:pt x="344" y="94"/>
                  </a:cubicBezTo>
                  <a:close/>
                  <a:moveTo>
                    <a:pt x="343" y="83"/>
                  </a:moveTo>
                  <a:cubicBezTo>
                    <a:pt x="342" y="84"/>
                    <a:pt x="341" y="85"/>
                    <a:pt x="341" y="87"/>
                  </a:cubicBezTo>
                  <a:cubicBezTo>
                    <a:pt x="341" y="88"/>
                    <a:pt x="341" y="89"/>
                    <a:pt x="342" y="90"/>
                  </a:cubicBezTo>
                  <a:cubicBezTo>
                    <a:pt x="343" y="91"/>
                    <a:pt x="344" y="91"/>
                    <a:pt x="345" y="91"/>
                  </a:cubicBezTo>
                  <a:cubicBezTo>
                    <a:pt x="347" y="91"/>
                    <a:pt x="348" y="90"/>
                    <a:pt x="349" y="89"/>
                  </a:cubicBezTo>
                  <a:cubicBezTo>
                    <a:pt x="351" y="87"/>
                    <a:pt x="351" y="86"/>
                    <a:pt x="352" y="84"/>
                  </a:cubicBezTo>
                  <a:cubicBezTo>
                    <a:pt x="352" y="83"/>
                    <a:pt x="351" y="82"/>
                    <a:pt x="350" y="81"/>
                  </a:cubicBezTo>
                  <a:cubicBezTo>
                    <a:pt x="349" y="80"/>
                    <a:pt x="348" y="80"/>
                    <a:pt x="347" y="80"/>
                  </a:cubicBezTo>
                  <a:cubicBezTo>
                    <a:pt x="346" y="80"/>
                    <a:pt x="345" y="81"/>
                    <a:pt x="343" y="83"/>
                  </a:cubicBezTo>
                  <a:close/>
                  <a:moveTo>
                    <a:pt x="357" y="109"/>
                  </a:moveTo>
                  <a:cubicBezTo>
                    <a:pt x="359" y="112"/>
                    <a:pt x="359" y="112"/>
                    <a:pt x="359" y="112"/>
                  </a:cubicBezTo>
                  <a:cubicBezTo>
                    <a:pt x="374" y="99"/>
                    <a:pt x="374" y="99"/>
                    <a:pt x="374" y="99"/>
                  </a:cubicBezTo>
                  <a:cubicBezTo>
                    <a:pt x="378" y="105"/>
                    <a:pt x="378" y="105"/>
                    <a:pt x="378" y="105"/>
                  </a:cubicBezTo>
                  <a:cubicBezTo>
                    <a:pt x="380" y="104"/>
                    <a:pt x="380" y="104"/>
                    <a:pt x="380" y="104"/>
                  </a:cubicBezTo>
                  <a:cubicBezTo>
                    <a:pt x="369" y="90"/>
                    <a:pt x="369" y="90"/>
                    <a:pt x="369" y="90"/>
                  </a:cubicBezTo>
                  <a:cubicBezTo>
                    <a:pt x="367" y="92"/>
                    <a:pt x="367" y="92"/>
                    <a:pt x="367" y="92"/>
                  </a:cubicBezTo>
                  <a:cubicBezTo>
                    <a:pt x="372" y="97"/>
                    <a:pt x="372" y="97"/>
                    <a:pt x="372" y="97"/>
                  </a:cubicBezTo>
                  <a:cubicBezTo>
                    <a:pt x="357" y="109"/>
                    <a:pt x="357" y="109"/>
                    <a:pt x="357" y="109"/>
                  </a:cubicBezTo>
                  <a:close/>
                  <a:moveTo>
                    <a:pt x="373" y="124"/>
                  </a:moveTo>
                  <a:cubicBezTo>
                    <a:pt x="374" y="127"/>
                    <a:pt x="374" y="127"/>
                    <a:pt x="374" y="127"/>
                  </a:cubicBezTo>
                  <a:cubicBezTo>
                    <a:pt x="373" y="127"/>
                    <a:pt x="371" y="127"/>
                    <a:pt x="370" y="127"/>
                  </a:cubicBezTo>
                  <a:cubicBezTo>
                    <a:pt x="368" y="126"/>
                    <a:pt x="367" y="125"/>
                    <a:pt x="366" y="124"/>
                  </a:cubicBezTo>
                  <a:cubicBezTo>
                    <a:pt x="365" y="122"/>
                    <a:pt x="364" y="120"/>
                    <a:pt x="365" y="118"/>
                  </a:cubicBezTo>
                  <a:cubicBezTo>
                    <a:pt x="365" y="116"/>
                    <a:pt x="367" y="114"/>
                    <a:pt x="369" y="113"/>
                  </a:cubicBezTo>
                  <a:cubicBezTo>
                    <a:pt x="371" y="111"/>
                    <a:pt x="373" y="111"/>
                    <a:pt x="375" y="111"/>
                  </a:cubicBezTo>
                  <a:cubicBezTo>
                    <a:pt x="377" y="111"/>
                    <a:pt x="379" y="113"/>
                    <a:pt x="380" y="114"/>
                  </a:cubicBezTo>
                  <a:cubicBezTo>
                    <a:pt x="381" y="116"/>
                    <a:pt x="381" y="118"/>
                    <a:pt x="381" y="120"/>
                  </a:cubicBezTo>
                  <a:cubicBezTo>
                    <a:pt x="380" y="122"/>
                    <a:pt x="379" y="124"/>
                    <a:pt x="377" y="125"/>
                  </a:cubicBezTo>
                  <a:cubicBezTo>
                    <a:pt x="377" y="125"/>
                    <a:pt x="377" y="125"/>
                    <a:pt x="376" y="125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368" y="116"/>
                    <a:pt x="368" y="118"/>
                    <a:pt x="367" y="119"/>
                  </a:cubicBezTo>
                  <a:cubicBezTo>
                    <a:pt x="367" y="120"/>
                    <a:pt x="367" y="121"/>
                    <a:pt x="368" y="122"/>
                  </a:cubicBezTo>
                  <a:cubicBezTo>
                    <a:pt x="369" y="123"/>
                    <a:pt x="369" y="124"/>
                    <a:pt x="370" y="124"/>
                  </a:cubicBezTo>
                  <a:cubicBezTo>
                    <a:pt x="371" y="124"/>
                    <a:pt x="372" y="124"/>
                    <a:pt x="373" y="124"/>
                  </a:cubicBezTo>
                  <a:close/>
                  <a:moveTo>
                    <a:pt x="372" y="114"/>
                  </a:moveTo>
                  <a:cubicBezTo>
                    <a:pt x="377" y="122"/>
                    <a:pt x="377" y="122"/>
                    <a:pt x="377" y="122"/>
                  </a:cubicBezTo>
                  <a:cubicBezTo>
                    <a:pt x="378" y="121"/>
                    <a:pt x="378" y="120"/>
                    <a:pt x="379" y="119"/>
                  </a:cubicBezTo>
                  <a:cubicBezTo>
                    <a:pt x="379" y="118"/>
                    <a:pt x="379" y="117"/>
                    <a:pt x="378" y="116"/>
                  </a:cubicBezTo>
                  <a:cubicBezTo>
                    <a:pt x="377" y="115"/>
                    <a:pt x="377" y="114"/>
                    <a:pt x="375" y="114"/>
                  </a:cubicBezTo>
                  <a:cubicBezTo>
                    <a:pt x="374" y="113"/>
                    <a:pt x="373" y="114"/>
                    <a:pt x="372" y="114"/>
                  </a:cubicBezTo>
                  <a:close/>
                  <a:moveTo>
                    <a:pt x="382" y="140"/>
                  </a:moveTo>
                  <a:cubicBezTo>
                    <a:pt x="383" y="142"/>
                    <a:pt x="383" y="142"/>
                    <a:pt x="383" y="142"/>
                  </a:cubicBezTo>
                  <a:cubicBezTo>
                    <a:pt x="381" y="143"/>
                    <a:pt x="380" y="143"/>
                    <a:pt x="378" y="142"/>
                  </a:cubicBezTo>
                  <a:cubicBezTo>
                    <a:pt x="377" y="142"/>
                    <a:pt x="376" y="141"/>
                    <a:pt x="375" y="139"/>
                  </a:cubicBezTo>
                  <a:cubicBezTo>
                    <a:pt x="374" y="137"/>
                    <a:pt x="374" y="135"/>
                    <a:pt x="374" y="133"/>
                  </a:cubicBezTo>
                  <a:cubicBezTo>
                    <a:pt x="375" y="132"/>
                    <a:pt x="376" y="130"/>
                    <a:pt x="379" y="129"/>
                  </a:cubicBezTo>
                  <a:cubicBezTo>
                    <a:pt x="380" y="128"/>
                    <a:pt x="382" y="128"/>
                    <a:pt x="383" y="127"/>
                  </a:cubicBezTo>
                  <a:cubicBezTo>
                    <a:pt x="384" y="127"/>
                    <a:pt x="386" y="128"/>
                    <a:pt x="387" y="128"/>
                  </a:cubicBezTo>
                  <a:cubicBezTo>
                    <a:pt x="388" y="129"/>
                    <a:pt x="389" y="130"/>
                    <a:pt x="389" y="131"/>
                  </a:cubicBezTo>
                  <a:cubicBezTo>
                    <a:pt x="390" y="133"/>
                    <a:pt x="391" y="134"/>
                    <a:pt x="390" y="136"/>
                  </a:cubicBezTo>
                  <a:cubicBezTo>
                    <a:pt x="390" y="137"/>
                    <a:pt x="389" y="138"/>
                    <a:pt x="388" y="139"/>
                  </a:cubicBezTo>
                  <a:cubicBezTo>
                    <a:pt x="386" y="137"/>
                    <a:pt x="386" y="137"/>
                    <a:pt x="386" y="137"/>
                  </a:cubicBezTo>
                  <a:cubicBezTo>
                    <a:pt x="387" y="136"/>
                    <a:pt x="388" y="136"/>
                    <a:pt x="388" y="135"/>
                  </a:cubicBezTo>
                  <a:cubicBezTo>
                    <a:pt x="388" y="134"/>
                    <a:pt x="388" y="133"/>
                    <a:pt x="388" y="132"/>
                  </a:cubicBezTo>
                  <a:cubicBezTo>
                    <a:pt x="387" y="131"/>
                    <a:pt x="386" y="130"/>
                    <a:pt x="385" y="130"/>
                  </a:cubicBezTo>
                  <a:cubicBezTo>
                    <a:pt x="383" y="130"/>
                    <a:pt x="382" y="130"/>
                    <a:pt x="380" y="131"/>
                  </a:cubicBezTo>
                  <a:cubicBezTo>
                    <a:pt x="378" y="132"/>
                    <a:pt x="377" y="133"/>
                    <a:pt x="376" y="134"/>
                  </a:cubicBezTo>
                  <a:cubicBezTo>
                    <a:pt x="376" y="136"/>
                    <a:pt x="376" y="137"/>
                    <a:pt x="377" y="138"/>
                  </a:cubicBezTo>
                  <a:cubicBezTo>
                    <a:pt x="377" y="139"/>
                    <a:pt x="378" y="140"/>
                    <a:pt x="379" y="140"/>
                  </a:cubicBezTo>
                  <a:cubicBezTo>
                    <a:pt x="380" y="140"/>
                    <a:pt x="381" y="140"/>
                    <a:pt x="382" y="140"/>
                  </a:cubicBezTo>
                  <a:close/>
                  <a:moveTo>
                    <a:pt x="379" y="148"/>
                  </a:moveTo>
                  <a:cubicBezTo>
                    <a:pt x="380" y="150"/>
                    <a:pt x="380" y="150"/>
                    <a:pt x="380" y="150"/>
                  </a:cubicBezTo>
                  <a:cubicBezTo>
                    <a:pt x="388" y="147"/>
                    <a:pt x="388" y="147"/>
                    <a:pt x="388" y="147"/>
                  </a:cubicBezTo>
                  <a:cubicBezTo>
                    <a:pt x="390" y="146"/>
                    <a:pt x="390" y="146"/>
                    <a:pt x="391" y="146"/>
                  </a:cubicBezTo>
                  <a:cubicBezTo>
                    <a:pt x="392" y="146"/>
                    <a:pt x="393" y="146"/>
                    <a:pt x="393" y="147"/>
                  </a:cubicBezTo>
                  <a:cubicBezTo>
                    <a:pt x="394" y="147"/>
                    <a:pt x="395" y="148"/>
                    <a:pt x="395" y="149"/>
                  </a:cubicBezTo>
                  <a:cubicBezTo>
                    <a:pt x="395" y="150"/>
                    <a:pt x="395" y="150"/>
                    <a:pt x="395" y="151"/>
                  </a:cubicBezTo>
                  <a:cubicBezTo>
                    <a:pt x="395" y="152"/>
                    <a:pt x="394" y="153"/>
                    <a:pt x="393" y="153"/>
                  </a:cubicBezTo>
                  <a:cubicBezTo>
                    <a:pt x="383" y="157"/>
                    <a:pt x="383" y="157"/>
                    <a:pt x="383" y="157"/>
                  </a:cubicBezTo>
                  <a:cubicBezTo>
                    <a:pt x="384" y="160"/>
                    <a:pt x="384" y="160"/>
                    <a:pt x="384" y="160"/>
                  </a:cubicBezTo>
                  <a:cubicBezTo>
                    <a:pt x="394" y="156"/>
                    <a:pt x="394" y="156"/>
                    <a:pt x="394" y="156"/>
                  </a:cubicBezTo>
                  <a:cubicBezTo>
                    <a:pt x="395" y="155"/>
                    <a:pt x="396" y="154"/>
                    <a:pt x="397" y="154"/>
                  </a:cubicBezTo>
                  <a:cubicBezTo>
                    <a:pt x="397" y="153"/>
                    <a:pt x="398" y="152"/>
                    <a:pt x="398" y="151"/>
                  </a:cubicBezTo>
                  <a:cubicBezTo>
                    <a:pt x="398" y="150"/>
                    <a:pt x="398" y="149"/>
                    <a:pt x="397" y="148"/>
                  </a:cubicBezTo>
                  <a:cubicBezTo>
                    <a:pt x="396" y="146"/>
                    <a:pt x="395" y="145"/>
                    <a:pt x="393" y="145"/>
                  </a:cubicBezTo>
                  <a:cubicBezTo>
                    <a:pt x="401" y="142"/>
                    <a:pt x="401" y="142"/>
                    <a:pt x="401" y="142"/>
                  </a:cubicBezTo>
                  <a:cubicBezTo>
                    <a:pt x="400" y="139"/>
                    <a:pt x="400" y="139"/>
                    <a:pt x="400" y="139"/>
                  </a:cubicBezTo>
                  <a:cubicBezTo>
                    <a:pt x="379" y="148"/>
                    <a:pt x="379" y="148"/>
                    <a:pt x="379" y="148"/>
                  </a:cubicBezTo>
                  <a:close/>
                  <a:moveTo>
                    <a:pt x="385" y="165"/>
                  </a:moveTo>
                  <a:cubicBezTo>
                    <a:pt x="401" y="160"/>
                    <a:pt x="401" y="160"/>
                    <a:pt x="401" y="160"/>
                  </a:cubicBezTo>
                  <a:cubicBezTo>
                    <a:pt x="401" y="162"/>
                    <a:pt x="401" y="162"/>
                    <a:pt x="401" y="162"/>
                  </a:cubicBezTo>
                  <a:cubicBezTo>
                    <a:pt x="399" y="163"/>
                    <a:pt x="399" y="163"/>
                    <a:pt x="399" y="163"/>
                  </a:cubicBezTo>
                  <a:cubicBezTo>
                    <a:pt x="401" y="164"/>
                    <a:pt x="403" y="165"/>
                    <a:pt x="403" y="167"/>
                  </a:cubicBezTo>
                  <a:cubicBezTo>
                    <a:pt x="403" y="168"/>
                    <a:pt x="404" y="169"/>
                    <a:pt x="403" y="170"/>
                  </a:cubicBezTo>
                  <a:cubicBezTo>
                    <a:pt x="403" y="171"/>
                    <a:pt x="403" y="171"/>
                    <a:pt x="403" y="172"/>
                  </a:cubicBezTo>
                  <a:cubicBezTo>
                    <a:pt x="402" y="172"/>
                    <a:pt x="402" y="173"/>
                    <a:pt x="401" y="173"/>
                  </a:cubicBezTo>
                  <a:cubicBezTo>
                    <a:pt x="401" y="173"/>
                    <a:pt x="400" y="174"/>
                    <a:pt x="399" y="174"/>
                  </a:cubicBezTo>
                  <a:cubicBezTo>
                    <a:pt x="389" y="177"/>
                    <a:pt x="389" y="177"/>
                    <a:pt x="389" y="177"/>
                  </a:cubicBezTo>
                  <a:cubicBezTo>
                    <a:pt x="388" y="174"/>
                    <a:pt x="388" y="174"/>
                    <a:pt x="388" y="174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9" y="171"/>
                    <a:pt x="400" y="171"/>
                    <a:pt x="400" y="171"/>
                  </a:cubicBezTo>
                  <a:cubicBezTo>
                    <a:pt x="400" y="170"/>
                    <a:pt x="401" y="170"/>
                    <a:pt x="401" y="169"/>
                  </a:cubicBezTo>
                  <a:cubicBezTo>
                    <a:pt x="401" y="169"/>
                    <a:pt x="401" y="168"/>
                    <a:pt x="401" y="167"/>
                  </a:cubicBezTo>
                  <a:cubicBezTo>
                    <a:pt x="400" y="166"/>
                    <a:pt x="400" y="165"/>
                    <a:pt x="399" y="165"/>
                  </a:cubicBezTo>
                  <a:cubicBezTo>
                    <a:pt x="398" y="164"/>
                    <a:pt x="397" y="164"/>
                    <a:pt x="395" y="165"/>
                  </a:cubicBezTo>
                  <a:cubicBezTo>
                    <a:pt x="386" y="167"/>
                    <a:pt x="386" y="167"/>
                    <a:pt x="386" y="167"/>
                  </a:cubicBezTo>
                  <a:cubicBezTo>
                    <a:pt x="385" y="165"/>
                    <a:pt x="385" y="165"/>
                    <a:pt x="385" y="165"/>
                  </a:cubicBezTo>
                  <a:close/>
                  <a:moveTo>
                    <a:pt x="398" y="180"/>
                  </a:moveTo>
                  <a:cubicBezTo>
                    <a:pt x="401" y="179"/>
                    <a:pt x="403" y="180"/>
                    <a:pt x="405" y="181"/>
                  </a:cubicBezTo>
                  <a:cubicBezTo>
                    <a:pt x="406" y="182"/>
                    <a:pt x="407" y="184"/>
                    <a:pt x="407" y="186"/>
                  </a:cubicBezTo>
                  <a:cubicBezTo>
                    <a:pt x="408" y="188"/>
                    <a:pt x="407" y="190"/>
                    <a:pt x="406" y="191"/>
                  </a:cubicBezTo>
                  <a:cubicBezTo>
                    <a:pt x="405" y="193"/>
                    <a:pt x="403" y="194"/>
                    <a:pt x="401" y="194"/>
                  </a:cubicBezTo>
                  <a:cubicBezTo>
                    <a:pt x="399" y="195"/>
                    <a:pt x="397" y="195"/>
                    <a:pt x="396" y="194"/>
                  </a:cubicBezTo>
                  <a:cubicBezTo>
                    <a:pt x="394" y="194"/>
                    <a:pt x="393" y="193"/>
                    <a:pt x="392" y="192"/>
                  </a:cubicBezTo>
                  <a:cubicBezTo>
                    <a:pt x="392" y="191"/>
                    <a:pt x="391" y="190"/>
                    <a:pt x="391" y="189"/>
                  </a:cubicBezTo>
                  <a:cubicBezTo>
                    <a:pt x="390" y="186"/>
                    <a:pt x="391" y="185"/>
                    <a:pt x="392" y="183"/>
                  </a:cubicBezTo>
                  <a:cubicBezTo>
                    <a:pt x="393" y="181"/>
                    <a:pt x="395" y="180"/>
                    <a:pt x="398" y="180"/>
                  </a:cubicBezTo>
                  <a:close/>
                  <a:moveTo>
                    <a:pt x="398" y="183"/>
                  </a:moveTo>
                  <a:cubicBezTo>
                    <a:pt x="396" y="183"/>
                    <a:pt x="395" y="184"/>
                    <a:pt x="394" y="185"/>
                  </a:cubicBezTo>
                  <a:cubicBezTo>
                    <a:pt x="393" y="186"/>
                    <a:pt x="393" y="187"/>
                    <a:pt x="393" y="188"/>
                  </a:cubicBezTo>
                  <a:cubicBezTo>
                    <a:pt x="393" y="190"/>
                    <a:pt x="394" y="191"/>
                    <a:pt x="395" y="191"/>
                  </a:cubicBezTo>
                  <a:cubicBezTo>
                    <a:pt x="396" y="192"/>
                    <a:pt x="398" y="192"/>
                    <a:pt x="400" y="192"/>
                  </a:cubicBezTo>
                  <a:cubicBezTo>
                    <a:pt x="402" y="191"/>
                    <a:pt x="403" y="191"/>
                    <a:pt x="404" y="190"/>
                  </a:cubicBezTo>
                  <a:cubicBezTo>
                    <a:pt x="405" y="189"/>
                    <a:pt x="405" y="187"/>
                    <a:pt x="405" y="186"/>
                  </a:cubicBezTo>
                  <a:cubicBezTo>
                    <a:pt x="405" y="185"/>
                    <a:pt x="404" y="184"/>
                    <a:pt x="403" y="183"/>
                  </a:cubicBezTo>
                  <a:cubicBezTo>
                    <a:pt x="402" y="182"/>
                    <a:pt x="400" y="182"/>
                    <a:pt x="398" y="183"/>
                  </a:cubicBezTo>
                  <a:close/>
                  <a:moveTo>
                    <a:pt x="393" y="200"/>
                  </a:moveTo>
                  <a:cubicBezTo>
                    <a:pt x="414" y="198"/>
                    <a:pt x="414" y="198"/>
                    <a:pt x="414" y="198"/>
                  </a:cubicBezTo>
                  <a:cubicBezTo>
                    <a:pt x="415" y="201"/>
                    <a:pt x="415" y="201"/>
                    <a:pt x="415" y="201"/>
                  </a:cubicBezTo>
                  <a:cubicBezTo>
                    <a:pt x="393" y="203"/>
                    <a:pt x="393" y="203"/>
                    <a:pt x="393" y="203"/>
                  </a:cubicBezTo>
                  <a:cubicBezTo>
                    <a:pt x="393" y="200"/>
                    <a:pt x="393" y="200"/>
                    <a:pt x="393" y="200"/>
                  </a:cubicBezTo>
                  <a:close/>
                  <a:moveTo>
                    <a:pt x="401" y="207"/>
                  </a:moveTo>
                  <a:cubicBezTo>
                    <a:pt x="404" y="206"/>
                    <a:pt x="406" y="207"/>
                    <a:pt x="408" y="209"/>
                  </a:cubicBezTo>
                  <a:cubicBezTo>
                    <a:pt x="409" y="210"/>
                    <a:pt x="410" y="212"/>
                    <a:pt x="410" y="214"/>
                  </a:cubicBezTo>
                  <a:cubicBezTo>
                    <a:pt x="410" y="216"/>
                    <a:pt x="409" y="218"/>
                    <a:pt x="407" y="219"/>
                  </a:cubicBezTo>
                  <a:cubicBezTo>
                    <a:pt x="406" y="221"/>
                    <a:pt x="404" y="221"/>
                    <a:pt x="402" y="221"/>
                  </a:cubicBezTo>
                  <a:cubicBezTo>
                    <a:pt x="400" y="221"/>
                    <a:pt x="398" y="221"/>
                    <a:pt x="397" y="221"/>
                  </a:cubicBezTo>
                  <a:cubicBezTo>
                    <a:pt x="396" y="220"/>
                    <a:pt x="395" y="219"/>
                    <a:pt x="394" y="218"/>
                  </a:cubicBezTo>
                  <a:cubicBezTo>
                    <a:pt x="393" y="217"/>
                    <a:pt x="393" y="216"/>
                    <a:pt x="393" y="214"/>
                  </a:cubicBezTo>
                  <a:cubicBezTo>
                    <a:pt x="393" y="212"/>
                    <a:pt x="394" y="210"/>
                    <a:pt x="395" y="209"/>
                  </a:cubicBezTo>
                  <a:cubicBezTo>
                    <a:pt x="396" y="207"/>
                    <a:pt x="398" y="207"/>
                    <a:pt x="401" y="207"/>
                  </a:cubicBezTo>
                  <a:close/>
                  <a:moveTo>
                    <a:pt x="401" y="209"/>
                  </a:moveTo>
                  <a:cubicBezTo>
                    <a:pt x="399" y="209"/>
                    <a:pt x="398" y="210"/>
                    <a:pt x="397" y="211"/>
                  </a:cubicBezTo>
                  <a:cubicBezTo>
                    <a:pt x="396" y="212"/>
                    <a:pt x="395" y="213"/>
                    <a:pt x="395" y="214"/>
                  </a:cubicBezTo>
                  <a:cubicBezTo>
                    <a:pt x="395" y="215"/>
                    <a:pt x="396" y="217"/>
                    <a:pt x="397" y="217"/>
                  </a:cubicBezTo>
                  <a:cubicBezTo>
                    <a:pt x="398" y="218"/>
                    <a:pt x="399" y="219"/>
                    <a:pt x="401" y="219"/>
                  </a:cubicBezTo>
                  <a:cubicBezTo>
                    <a:pt x="403" y="219"/>
                    <a:pt x="405" y="218"/>
                    <a:pt x="406" y="217"/>
                  </a:cubicBezTo>
                  <a:cubicBezTo>
                    <a:pt x="407" y="216"/>
                    <a:pt x="407" y="215"/>
                    <a:pt x="407" y="214"/>
                  </a:cubicBezTo>
                  <a:cubicBezTo>
                    <a:pt x="407" y="213"/>
                    <a:pt x="407" y="211"/>
                    <a:pt x="406" y="211"/>
                  </a:cubicBezTo>
                  <a:cubicBezTo>
                    <a:pt x="405" y="210"/>
                    <a:pt x="403" y="209"/>
                    <a:pt x="401" y="209"/>
                  </a:cubicBezTo>
                  <a:close/>
                  <a:moveTo>
                    <a:pt x="392" y="225"/>
                  </a:moveTo>
                  <a:cubicBezTo>
                    <a:pt x="391" y="228"/>
                    <a:pt x="391" y="228"/>
                    <a:pt x="391" y="228"/>
                  </a:cubicBezTo>
                  <a:cubicBezTo>
                    <a:pt x="391" y="228"/>
                    <a:pt x="390" y="228"/>
                    <a:pt x="390" y="229"/>
                  </a:cubicBezTo>
                  <a:cubicBezTo>
                    <a:pt x="389" y="229"/>
                    <a:pt x="389" y="230"/>
                    <a:pt x="389" y="231"/>
                  </a:cubicBezTo>
                  <a:cubicBezTo>
                    <a:pt x="389" y="232"/>
                    <a:pt x="389" y="233"/>
                    <a:pt x="389" y="234"/>
                  </a:cubicBezTo>
                  <a:cubicBezTo>
                    <a:pt x="390" y="235"/>
                    <a:pt x="390" y="235"/>
                    <a:pt x="391" y="236"/>
                  </a:cubicBezTo>
                  <a:cubicBezTo>
                    <a:pt x="392" y="236"/>
                    <a:pt x="393" y="236"/>
                    <a:pt x="395" y="236"/>
                  </a:cubicBezTo>
                  <a:cubicBezTo>
                    <a:pt x="393" y="235"/>
                    <a:pt x="393" y="233"/>
                    <a:pt x="393" y="232"/>
                  </a:cubicBezTo>
                  <a:cubicBezTo>
                    <a:pt x="393" y="229"/>
                    <a:pt x="394" y="228"/>
                    <a:pt x="396" y="227"/>
                  </a:cubicBezTo>
                  <a:cubicBezTo>
                    <a:pt x="397" y="226"/>
                    <a:pt x="399" y="225"/>
                    <a:pt x="401" y="225"/>
                  </a:cubicBezTo>
                  <a:cubicBezTo>
                    <a:pt x="403" y="225"/>
                    <a:pt x="404" y="226"/>
                    <a:pt x="405" y="226"/>
                  </a:cubicBezTo>
                  <a:cubicBezTo>
                    <a:pt x="407" y="227"/>
                    <a:pt x="408" y="228"/>
                    <a:pt x="408" y="229"/>
                  </a:cubicBezTo>
                  <a:cubicBezTo>
                    <a:pt x="409" y="230"/>
                    <a:pt x="409" y="231"/>
                    <a:pt x="409" y="233"/>
                  </a:cubicBezTo>
                  <a:cubicBezTo>
                    <a:pt x="409" y="235"/>
                    <a:pt x="408" y="236"/>
                    <a:pt x="406" y="237"/>
                  </a:cubicBezTo>
                  <a:cubicBezTo>
                    <a:pt x="408" y="237"/>
                    <a:pt x="408" y="237"/>
                    <a:pt x="408" y="237"/>
                  </a:cubicBezTo>
                  <a:cubicBezTo>
                    <a:pt x="408" y="240"/>
                    <a:pt x="408" y="240"/>
                    <a:pt x="408" y="240"/>
                  </a:cubicBezTo>
                  <a:cubicBezTo>
                    <a:pt x="395" y="239"/>
                    <a:pt x="395" y="239"/>
                    <a:pt x="395" y="239"/>
                  </a:cubicBezTo>
                  <a:cubicBezTo>
                    <a:pt x="392" y="239"/>
                    <a:pt x="390" y="238"/>
                    <a:pt x="389" y="238"/>
                  </a:cubicBezTo>
                  <a:cubicBezTo>
                    <a:pt x="388" y="237"/>
                    <a:pt x="388" y="236"/>
                    <a:pt x="387" y="235"/>
                  </a:cubicBezTo>
                  <a:cubicBezTo>
                    <a:pt x="387" y="234"/>
                    <a:pt x="386" y="233"/>
                    <a:pt x="386" y="231"/>
                  </a:cubicBezTo>
                  <a:cubicBezTo>
                    <a:pt x="387" y="229"/>
                    <a:pt x="387" y="228"/>
                    <a:pt x="388" y="227"/>
                  </a:cubicBezTo>
                  <a:cubicBezTo>
                    <a:pt x="389" y="225"/>
                    <a:pt x="390" y="225"/>
                    <a:pt x="392" y="225"/>
                  </a:cubicBezTo>
                  <a:close/>
                  <a:moveTo>
                    <a:pt x="401" y="228"/>
                  </a:moveTo>
                  <a:cubicBezTo>
                    <a:pt x="399" y="228"/>
                    <a:pt x="398" y="228"/>
                    <a:pt x="397" y="229"/>
                  </a:cubicBezTo>
                  <a:cubicBezTo>
                    <a:pt x="396" y="230"/>
                    <a:pt x="395" y="231"/>
                    <a:pt x="395" y="232"/>
                  </a:cubicBezTo>
                  <a:cubicBezTo>
                    <a:pt x="395" y="233"/>
                    <a:pt x="395" y="234"/>
                    <a:pt x="396" y="235"/>
                  </a:cubicBezTo>
                  <a:cubicBezTo>
                    <a:pt x="397" y="236"/>
                    <a:pt x="399" y="237"/>
                    <a:pt x="401" y="237"/>
                  </a:cubicBezTo>
                  <a:cubicBezTo>
                    <a:pt x="403" y="237"/>
                    <a:pt x="404" y="237"/>
                    <a:pt x="405" y="236"/>
                  </a:cubicBezTo>
                  <a:cubicBezTo>
                    <a:pt x="406" y="235"/>
                    <a:pt x="407" y="234"/>
                    <a:pt x="407" y="233"/>
                  </a:cubicBezTo>
                  <a:cubicBezTo>
                    <a:pt x="407" y="232"/>
                    <a:pt x="406" y="231"/>
                    <a:pt x="406" y="230"/>
                  </a:cubicBezTo>
                  <a:cubicBezTo>
                    <a:pt x="405" y="229"/>
                    <a:pt x="403" y="228"/>
                    <a:pt x="401" y="228"/>
                  </a:cubicBezTo>
                  <a:close/>
                  <a:moveTo>
                    <a:pt x="385" y="242"/>
                  </a:moveTo>
                  <a:cubicBezTo>
                    <a:pt x="388" y="243"/>
                    <a:pt x="388" y="243"/>
                    <a:pt x="388" y="243"/>
                  </a:cubicBezTo>
                  <a:cubicBezTo>
                    <a:pt x="388" y="243"/>
                    <a:pt x="388" y="244"/>
                    <a:pt x="388" y="244"/>
                  </a:cubicBezTo>
                  <a:cubicBezTo>
                    <a:pt x="387" y="245"/>
                    <a:pt x="387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7"/>
                    <a:pt x="389" y="247"/>
                    <a:pt x="390" y="248"/>
                  </a:cubicBezTo>
                  <a:cubicBezTo>
                    <a:pt x="390" y="248"/>
                    <a:pt x="390" y="248"/>
                    <a:pt x="391" y="248"/>
                  </a:cubicBezTo>
                  <a:cubicBezTo>
                    <a:pt x="407" y="244"/>
                    <a:pt x="407" y="244"/>
                    <a:pt x="407" y="244"/>
                  </a:cubicBezTo>
                  <a:cubicBezTo>
                    <a:pt x="407" y="247"/>
                    <a:pt x="407" y="247"/>
                    <a:pt x="407" y="247"/>
                  </a:cubicBezTo>
                  <a:cubicBezTo>
                    <a:pt x="397" y="249"/>
                    <a:pt x="397" y="249"/>
                    <a:pt x="397" y="249"/>
                  </a:cubicBezTo>
                  <a:cubicBezTo>
                    <a:pt x="396" y="249"/>
                    <a:pt x="395" y="250"/>
                    <a:pt x="394" y="250"/>
                  </a:cubicBezTo>
                  <a:cubicBezTo>
                    <a:pt x="395" y="250"/>
                    <a:pt x="396" y="251"/>
                    <a:pt x="397" y="251"/>
                  </a:cubicBezTo>
                  <a:cubicBezTo>
                    <a:pt x="406" y="256"/>
                    <a:pt x="406" y="256"/>
                    <a:pt x="406" y="256"/>
                  </a:cubicBezTo>
                  <a:cubicBezTo>
                    <a:pt x="405" y="259"/>
                    <a:pt x="405" y="259"/>
                    <a:pt x="405" y="25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88" y="249"/>
                    <a:pt x="387" y="249"/>
                    <a:pt x="387" y="248"/>
                  </a:cubicBezTo>
                  <a:cubicBezTo>
                    <a:pt x="386" y="248"/>
                    <a:pt x="385" y="247"/>
                    <a:pt x="385" y="246"/>
                  </a:cubicBezTo>
                  <a:cubicBezTo>
                    <a:pt x="385" y="246"/>
                    <a:pt x="385" y="245"/>
                    <a:pt x="385" y="244"/>
                  </a:cubicBezTo>
                  <a:cubicBezTo>
                    <a:pt x="385" y="244"/>
                    <a:pt x="385" y="243"/>
                    <a:pt x="385" y="242"/>
                  </a:cubicBezTo>
                  <a:close/>
                  <a:moveTo>
                    <a:pt x="150" y="372"/>
                  </a:moveTo>
                  <a:cubicBezTo>
                    <a:pt x="150" y="372"/>
                    <a:pt x="150" y="372"/>
                    <a:pt x="150" y="373"/>
                  </a:cubicBezTo>
                  <a:cubicBezTo>
                    <a:pt x="150" y="373"/>
                    <a:pt x="150" y="373"/>
                    <a:pt x="150" y="374"/>
                  </a:cubicBezTo>
                  <a:cubicBezTo>
                    <a:pt x="150" y="374"/>
                    <a:pt x="149" y="375"/>
                    <a:pt x="149" y="375"/>
                  </a:cubicBezTo>
                  <a:cubicBezTo>
                    <a:pt x="149" y="376"/>
                    <a:pt x="148" y="377"/>
                    <a:pt x="148" y="378"/>
                  </a:cubicBezTo>
                  <a:cubicBezTo>
                    <a:pt x="148" y="378"/>
                    <a:pt x="147" y="378"/>
                    <a:pt x="147" y="379"/>
                  </a:cubicBezTo>
                  <a:cubicBezTo>
                    <a:pt x="147" y="379"/>
                    <a:pt x="147" y="379"/>
                    <a:pt x="147" y="379"/>
                  </a:cubicBezTo>
                  <a:cubicBezTo>
                    <a:pt x="147" y="379"/>
                    <a:pt x="147" y="379"/>
                    <a:pt x="147" y="379"/>
                  </a:cubicBezTo>
                  <a:cubicBezTo>
                    <a:pt x="147" y="379"/>
                    <a:pt x="147" y="379"/>
                    <a:pt x="147" y="379"/>
                  </a:cubicBezTo>
                  <a:cubicBezTo>
                    <a:pt x="147" y="379"/>
                    <a:pt x="147" y="379"/>
                    <a:pt x="147" y="379"/>
                  </a:cubicBezTo>
                  <a:cubicBezTo>
                    <a:pt x="147" y="379"/>
                    <a:pt x="147" y="379"/>
                    <a:pt x="147" y="379"/>
                  </a:cubicBezTo>
                  <a:cubicBezTo>
                    <a:pt x="148" y="379"/>
                    <a:pt x="149" y="379"/>
                    <a:pt x="149" y="379"/>
                  </a:cubicBezTo>
                  <a:cubicBezTo>
                    <a:pt x="149" y="378"/>
                    <a:pt x="150" y="378"/>
                    <a:pt x="150" y="378"/>
                  </a:cubicBezTo>
                  <a:cubicBezTo>
                    <a:pt x="150" y="378"/>
                    <a:pt x="150" y="377"/>
                    <a:pt x="150" y="377"/>
                  </a:cubicBezTo>
                  <a:cubicBezTo>
                    <a:pt x="151" y="377"/>
                    <a:pt x="151" y="378"/>
                    <a:pt x="151" y="378"/>
                  </a:cubicBezTo>
                  <a:cubicBezTo>
                    <a:pt x="152" y="379"/>
                    <a:pt x="152" y="379"/>
                    <a:pt x="151" y="380"/>
                  </a:cubicBezTo>
                  <a:cubicBezTo>
                    <a:pt x="151" y="380"/>
                    <a:pt x="150" y="380"/>
                    <a:pt x="150" y="380"/>
                  </a:cubicBezTo>
                  <a:cubicBezTo>
                    <a:pt x="149" y="381"/>
                    <a:pt x="148" y="381"/>
                    <a:pt x="147" y="381"/>
                  </a:cubicBezTo>
                  <a:cubicBezTo>
                    <a:pt x="146" y="381"/>
                    <a:pt x="142" y="382"/>
                    <a:pt x="141" y="383"/>
                  </a:cubicBezTo>
                  <a:cubicBezTo>
                    <a:pt x="142" y="383"/>
                    <a:pt x="142" y="383"/>
                    <a:pt x="142" y="383"/>
                  </a:cubicBezTo>
                  <a:cubicBezTo>
                    <a:pt x="143" y="383"/>
                    <a:pt x="144" y="383"/>
                    <a:pt x="145" y="382"/>
                  </a:cubicBezTo>
                  <a:cubicBezTo>
                    <a:pt x="146" y="382"/>
                    <a:pt x="148" y="382"/>
                    <a:pt x="149" y="383"/>
                  </a:cubicBezTo>
                  <a:cubicBezTo>
                    <a:pt x="150" y="383"/>
                    <a:pt x="150" y="383"/>
                    <a:pt x="151" y="383"/>
                  </a:cubicBezTo>
                  <a:cubicBezTo>
                    <a:pt x="151" y="383"/>
                    <a:pt x="152" y="383"/>
                    <a:pt x="152" y="384"/>
                  </a:cubicBezTo>
                  <a:cubicBezTo>
                    <a:pt x="153" y="385"/>
                    <a:pt x="150" y="388"/>
                    <a:pt x="150" y="389"/>
                  </a:cubicBezTo>
                  <a:cubicBezTo>
                    <a:pt x="149" y="390"/>
                    <a:pt x="148" y="391"/>
                    <a:pt x="148" y="392"/>
                  </a:cubicBezTo>
                  <a:cubicBezTo>
                    <a:pt x="147" y="393"/>
                    <a:pt x="147" y="394"/>
                    <a:pt x="146" y="395"/>
                  </a:cubicBezTo>
                  <a:cubicBezTo>
                    <a:pt x="146" y="395"/>
                    <a:pt x="146" y="396"/>
                    <a:pt x="146" y="397"/>
                  </a:cubicBezTo>
                  <a:cubicBezTo>
                    <a:pt x="145" y="400"/>
                    <a:pt x="143" y="404"/>
                    <a:pt x="141" y="405"/>
                  </a:cubicBezTo>
                  <a:cubicBezTo>
                    <a:pt x="140" y="405"/>
                    <a:pt x="140" y="405"/>
                    <a:pt x="139" y="405"/>
                  </a:cubicBezTo>
                  <a:cubicBezTo>
                    <a:pt x="139" y="404"/>
                    <a:pt x="137" y="401"/>
                    <a:pt x="138" y="401"/>
                  </a:cubicBezTo>
                  <a:cubicBezTo>
                    <a:pt x="138" y="401"/>
                    <a:pt x="138" y="401"/>
                    <a:pt x="138" y="401"/>
                  </a:cubicBezTo>
                  <a:cubicBezTo>
                    <a:pt x="138" y="401"/>
                    <a:pt x="138" y="401"/>
                    <a:pt x="138" y="401"/>
                  </a:cubicBezTo>
                  <a:cubicBezTo>
                    <a:pt x="138" y="401"/>
                    <a:pt x="138" y="401"/>
                    <a:pt x="139" y="402"/>
                  </a:cubicBezTo>
                  <a:cubicBezTo>
                    <a:pt x="139" y="402"/>
                    <a:pt x="140" y="402"/>
                    <a:pt x="140" y="403"/>
                  </a:cubicBezTo>
                  <a:cubicBezTo>
                    <a:pt x="141" y="402"/>
                    <a:pt x="141" y="402"/>
                    <a:pt x="141" y="402"/>
                  </a:cubicBezTo>
                  <a:cubicBezTo>
                    <a:pt x="141" y="402"/>
                    <a:pt x="142" y="401"/>
                    <a:pt x="142" y="401"/>
                  </a:cubicBezTo>
                  <a:cubicBezTo>
                    <a:pt x="142" y="400"/>
                    <a:pt x="143" y="399"/>
                    <a:pt x="143" y="398"/>
                  </a:cubicBezTo>
                  <a:cubicBezTo>
                    <a:pt x="144" y="397"/>
                    <a:pt x="145" y="396"/>
                    <a:pt x="145" y="394"/>
                  </a:cubicBezTo>
                  <a:cubicBezTo>
                    <a:pt x="146" y="393"/>
                    <a:pt x="146" y="392"/>
                    <a:pt x="147" y="391"/>
                  </a:cubicBezTo>
                  <a:cubicBezTo>
                    <a:pt x="147" y="391"/>
                    <a:pt x="147" y="390"/>
                    <a:pt x="148" y="389"/>
                  </a:cubicBezTo>
                  <a:cubicBezTo>
                    <a:pt x="148" y="389"/>
                    <a:pt x="148" y="388"/>
                    <a:pt x="149" y="388"/>
                  </a:cubicBezTo>
                  <a:cubicBezTo>
                    <a:pt x="149" y="387"/>
                    <a:pt x="150" y="386"/>
                    <a:pt x="149" y="385"/>
                  </a:cubicBezTo>
                  <a:cubicBezTo>
                    <a:pt x="149" y="384"/>
                    <a:pt x="142" y="385"/>
                    <a:pt x="141" y="385"/>
                  </a:cubicBezTo>
                  <a:cubicBezTo>
                    <a:pt x="140" y="385"/>
                    <a:pt x="138" y="386"/>
                    <a:pt x="137" y="387"/>
                  </a:cubicBezTo>
                  <a:cubicBezTo>
                    <a:pt x="137" y="387"/>
                    <a:pt x="135" y="387"/>
                    <a:pt x="135" y="387"/>
                  </a:cubicBezTo>
                  <a:cubicBezTo>
                    <a:pt x="135" y="387"/>
                    <a:pt x="135" y="387"/>
                    <a:pt x="135" y="387"/>
                  </a:cubicBezTo>
                  <a:cubicBezTo>
                    <a:pt x="137" y="387"/>
                    <a:pt x="138" y="388"/>
                    <a:pt x="139" y="387"/>
                  </a:cubicBezTo>
                  <a:cubicBezTo>
                    <a:pt x="139" y="387"/>
                    <a:pt x="140" y="386"/>
                    <a:pt x="140" y="386"/>
                  </a:cubicBezTo>
                  <a:cubicBezTo>
                    <a:pt x="141" y="386"/>
                    <a:pt x="142" y="387"/>
                    <a:pt x="142" y="387"/>
                  </a:cubicBezTo>
                  <a:cubicBezTo>
                    <a:pt x="143" y="388"/>
                    <a:pt x="140" y="389"/>
                    <a:pt x="140" y="390"/>
                  </a:cubicBezTo>
                  <a:cubicBezTo>
                    <a:pt x="139" y="390"/>
                    <a:pt x="138" y="391"/>
                    <a:pt x="138" y="390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38" y="391"/>
                    <a:pt x="139" y="392"/>
                    <a:pt x="139" y="392"/>
                  </a:cubicBezTo>
                  <a:cubicBezTo>
                    <a:pt x="139" y="393"/>
                    <a:pt x="139" y="394"/>
                    <a:pt x="138" y="395"/>
                  </a:cubicBezTo>
                  <a:cubicBezTo>
                    <a:pt x="138" y="395"/>
                    <a:pt x="137" y="395"/>
                    <a:pt x="137" y="396"/>
                  </a:cubicBezTo>
                  <a:cubicBezTo>
                    <a:pt x="136" y="396"/>
                    <a:pt x="136" y="398"/>
                    <a:pt x="135" y="398"/>
                  </a:cubicBezTo>
                  <a:cubicBezTo>
                    <a:pt x="135" y="399"/>
                    <a:pt x="135" y="399"/>
                    <a:pt x="134" y="400"/>
                  </a:cubicBezTo>
                  <a:cubicBezTo>
                    <a:pt x="134" y="400"/>
                    <a:pt x="134" y="400"/>
                    <a:pt x="134" y="400"/>
                  </a:cubicBezTo>
                  <a:cubicBezTo>
                    <a:pt x="134" y="399"/>
                    <a:pt x="134" y="397"/>
                    <a:pt x="135" y="396"/>
                  </a:cubicBezTo>
                  <a:cubicBezTo>
                    <a:pt x="135" y="396"/>
                    <a:pt x="134" y="396"/>
                    <a:pt x="134" y="396"/>
                  </a:cubicBezTo>
                  <a:cubicBezTo>
                    <a:pt x="134" y="396"/>
                    <a:pt x="133" y="397"/>
                    <a:pt x="132" y="396"/>
                  </a:cubicBezTo>
                  <a:cubicBezTo>
                    <a:pt x="132" y="396"/>
                    <a:pt x="132" y="396"/>
                    <a:pt x="132" y="395"/>
                  </a:cubicBezTo>
                  <a:cubicBezTo>
                    <a:pt x="133" y="394"/>
                    <a:pt x="135" y="393"/>
                    <a:pt x="136" y="392"/>
                  </a:cubicBezTo>
                  <a:cubicBezTo>
                    <a:pt x="136" y="392"/>
                    <a:pt x="136" y="391"/>
                    <a:pt x="136" y="391"/>
                  </a:cubicBezTo>
                  <a:cubicBezTo>
                    <a:pt x="136" y="391"/>
                    <a:pt x="136" y="391"/>
                    <a:pt x="136" y="390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134" y="390"/>
                    <a:pt x="135" y="388"/>
                    <a:pt x="133" y="388"/>
                  </a:cubicBezTo>
                  <a:cubicBezTo>
                    <a:pt x="133" y="388"/>
                    <a:pt x="132" y="388"/>
                    <a:pt x="132" y="388"/>
                  </a:cubicBezTo>
                  <a:cubicBezTo>
                    <a:pt x="131" y="388"/>
                    <a:pt x="130" y="388"/>
                    <a:pt x="130" y="388"/>
                  </a:cubicBezTo>
                  <a:cubicBezTo>
                    <a:pt x="128" y="389"/>
                    <a:pt x="127" y="391"/>
                    <a:pt x="126" y="393"/>
                  </a:cubicBezTo>
                  <a:cubicBezTo>
                    <a:pt x="126" y="393"/>
                    <a:pt x="125" y="394"/>
                    <a:pt x="125" y="394"/>
                  </a:cubicBezTo>
                  <a:cubicBezTo>
                    <a:pt x="125" y="394"/>
                    <a:pt x="125" y="395"/>
                    <a:pt x="124" y="395"/>
                  </a:cubicBezTo>
                  <a:cubicBezTo>
                    <a:pt x="124" y="395"/>
                    <a:pt x="124" y="395"/>
                    <a:pt x="124" y="395"/>
                  </a:cubicBezTo>
                  <a:cubicBezTo>
                    <a:pt x="124" y="394"/>
                    <a:pt x="124" y="393"/>
                    <a:pt x="124" y="392"/>
                  </a:cubicBezTo>
                  <a:cubicBezTo>
                    <a:pt x="125" y="391"/>
                    <a:pt x="125" y="390"/>
                    <a:pt x="126" y="390"/>
                  </a:cubicBezTo>
                  <a:cubicBezTo>
                    <a:pt x="127" y="389"/>
                    <a:pt x="127" y="389"/>
                    <a:pt x="127" y="389"/>
                  </a:cubicBezTo>
                  <a:cubicBezTo>
                    <a:pt x="128" y="388"/>
                    <a:pt x="128" y="388"/>
                    <a:pt x="129" y="387"/>
                  </a:cubicBezTo>
                  <a:cubicBezTo>
                    <a:pt x="131" y="386"/>
                    <a:pt x="132" y="385"/>
                    <a:pt x="134" y="385"/>
                  </a:cubicBezTo>
                  <a:cubicBezTo>
                    <a:pt x="135" y="384"/>
                    <a:pt x="139" y="383"/>
                    <a:pt x="140" y="383"/>
                  </a:cubicBezTo>
                  <a:cubicBezTo>
                    <a:pt x="140" y="383"/>
                    <a:pt x="140" y="383"/>
                    <a:pt x="140" y="382"/>
                  </a:cubicBezTo>
                  <a:cubicBezTo>
                    <a:pt x="140" y="382"/>
                    <a:pt x="140" y="382"/>
                    <a:pt x="140" y="382"/>
                  </a:cubicBezTo>
                  <a:cubicBezTo>
                    <a:pt x="140" y="382"/>
                    <a:pt x="140" y="382"/>
                    <a:pt x="140" y="382"/>
                  </a:cubicBezTo>
                  <a:cubicBezTo>
                    <a:pt x="139" y="383"/>
                    <a:pt x="138" y="382"/>
                    <a:pt x="137" y="382"/>
                  </a:cubicBezTo>
                  <a:cubicBezTo>
                    <a:pt x="136" y="382"/>
                    <a:pt x="135" y="382"/>
                    <a:pt x="135" y="382"/>
                  </a:cubicBezTo>
                  <a:cubicBezTo>
                    <a:pt x="135" y="382"/>
                    <a:pt x="134" y="382"/>
                    <a:pt x="134" y="382"/>
                  </a:cubicBezTo>
                  <a:cubicBezTo>
                    <a:pt x="134" y="382"/>
                    <a:pt x="134" y="382"/>
                    <a:pt x="133" y="382"/>
                  </a:cubicBezTo>
                  <a:cubicBezTo>
                    <a:pt x="133" y="382"/>
                    <a:pt x="133" y="381"/>
                    <a:pt x="132" y="381"/>
                  </a:cubicBezTo>
                  <a:cubicBezTo>
                    <a:pt x="132" y="381"/>
                    <a:pt x="131" y="381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2" y="380"/>
                    <a:pt x="134" y="380"/>
                    <a:pt x="135" y="380"/>
                  </a:cubicBezTo>
                  <a:cubicBezTo>
                    <a:pt x="136" y="380"/>
                    <a:pt x="138" y="379"/>
                    <a:pt x="139" y="379"/>
                  </a:cubicBezTo>
                  <a:cubicBezTo>
                    <a:pt x="140" y="379"/>
                    <a:pt x="141" y="379"/>
                    <a:pt x="142" y="379"/>
                  </a:cubicBezTo>
                  <a:cubicBezTo>
                    <a:pt x="143" y="379"/>
                    <a:pt x="144" y="377"/>
                    <a:pt x="144" y="377"/>
                  </a:cubicBezTo>
                  <a:cubicBezTo>
                    <a:pt x="144" y="377"/>
                    <a:pt x="145" y="376"/>
                    <a:pt x="145" y="376"/>
                  </a:cubicBezTo>
                  <a:cubicBezTo>
                    <a:pt x="146" y="375"/>
                    <a:pt x="147" y="374"/>
                    <a:pt x="148" y="373"/>
                  </a:cubicBezTo>
                  <a:cubicBezTo>
                    <a:pt x="149" y="372"/>
                    <a:pt x="149" y="372"/>
                    <a:pt x="150" y="372"/>
                  </a:cubicBezTo>
                  <a:close/>
                  <a:moveTo>
                    <a:pt x="137" y="393"/>
                  </a:moveTo>
                  <a:cubicBezTo>
                    <a:pt x="137" y="393"/>
                    <a:pt x="136" y="393"/>
                    <a:pt x="136" y="394"/>
                  </a:cubicBezTo>
                  <a:cubicBezTo>
                    <a:pt x="136" y="394"/>
                    <a:pt x="136" y="394"/>
                    <a:pt x="136" y="394"/>
                  </a:cubicBezTo>
                  <a:cubicBezTo>
                    <a:pt x="137" y="394"/>
                    <a:pt x="137" y="394"/>
                    <a:pt x="137" y="393"/>
                  </a:cubicBezTo>
                  <a:cubicBezTo>
                    <a:pt x="137" y="393"/>
                    <a:pt x="137" y="393"/>
                    <a:pt x="137" y="393"/>
                  </a:cubicBezTo>
                  <a:close/>
                  <a:moveTo>
                    <a:pt x="205" y="377"/>
                  </a:moveTo>
                  <a:cubicBezTo>
                    <a:pt x="205" y="377"/>
                    <a:pt x="205" y="377"/>
                    <a:pt x="205" y="378"/>
                  </a:cubicBezTo>
                  <a:cubicBezTo>
                    <a:pt x="206" y="379"/>
                    <a:pt x="207" y="381"/>
                    <a:pt x="207" y="382"/>
                  </a:cubicBezTo>
                  <a:cubicBezTo>
                    <a:pt x="207" y="383"/>
                    <a:pt x="207" y="384"/>
                    <a:pt x="207" y="384"/>
                  </a:cubicBezTo>
                  <a:cubicBezTo>
                    <a:pt x="207" y="384"/>
                    <a:pt x="207" y="385"/>
                    <a:pt x="207" y="385"/>
                  </a:cubicBezTo>
                  <a:cubicBezTo>
                    <a:pt x="207" y="386"/>
                    <a:pt x="207" y="387"/>
                    <a:pt x="206" y="388"/>
                  </a:cubicBezTo>
                  <a:cubicBezTo>
                    <a:pt x="206" y="388"/>
                    <a:pt x="206" y="388"/>
                    <a:pt x="206" y="389"/>
                  </a:cubicBezTo>
                  <a:cubicBezTo>
                    <a:pt x="206" y="389"/>
                    <a:pt x="206" y="390"/>
                    <a:pt x="205" y="390"/>
                  </a:cubicBezTo>
                  <a:cubicBezTo>
                    <a:pt x="205" y="391"/>
                    <a:pt x="204" y="392"/>
                    <a:pt x="203" y="393"/>
                  </a:cubicBezTo>
                  <a:cubicBezTo>
                    <a:pt x="203" y="394"/>
                    <a:pt x="203" y="394"/>
                    <a:pt x="203" y="394"/>
                  </a:cubicBezTo>
                  <a:cubicBezTo>
                    <a:pt x="202" y="395"/>
                    <a:pt x="201" y="396"/>
                    <a:pt x="200" y="398"/>
                  </a:cubicBezTo>
                  <a:cubicBezTo>
                    <a:pt x="200" y="399"/>
                    <a:pt x="200" y="402"/>
                    <a:pt x="199" y="404"/>
                  </a:cubicBezTo>
                  <a:cubicBezTo>
                    <a:pt x="199" y="407"/>
                    <a:pt x="199" y="409"/>
                    <a:pt x="198" y="412"/>
                  </a:cubicBezTo>
                  <a:cubicBezTo>
                    <a:pt x="198" y="414"/>
                    <a:pt x="197" y="415"/>
                    <a:pt x="197" y="417"/>
                  </a:cubicBezTo>
                  <a:cubicBezTo>
                    <a:pt x="196" y="418"/>
                    <a:pt x="196" y="420"/>
                    <a:pt x="196" y="422"/>
                  </a:cubicBezTo>
                  <a:cubicBezTo>
                    <a:pt x="196" y="422"/>
                    <a:pt x="196" y="422"/>
                    <a:pt x="196" y="422"/>
                  </a:cubicBezTo>
                  <a:cubicBezTo>
                    <a:pt x="195" y="424"/>
                    <a:pt x="195" y="425"/>
                    <a:pt x="195" y="427"/>
                  </a:cubicBezTo>
                  <a:cubicBezTo>
                    <a:pt x="194" y="427"/>
                    <a:pt x="194" y="427"/>
                    <a:pt x="194" y="427"/>
                  </a:cubicBezTo>
                  <a:cubicBezTo>
                    <a:pt x="194" y="427"/>
                    <a:pt x="194" y="427"/>
                    <a:pt x="194" y="427"/>
                  </a:cubicBezTo>
                  <a:cubicBezTo>
                    <a:pt x="194" y="425"/>
                    <a:pt x="194" y="422"/>
                    <a:pt x="195" y="420"/>
                  </a:cubicBezTo>
                  <a:cubicBezTo>
                    <a:pt x="195" y="419"/>
                    <a:pt x="195" y="418"/>
                    <a:pt x="195" y="417"/>
                  </a:cubicBezTo>
                  <a:cubicBezTo>
                    <a:pt x="195" y="416"/>
                    <a:pt x="195" y="415"/>
                    <a:pt x="195" y="415"/>
                  </a:cubicBezTo>
                  <a:cubicBezTo>
                    <a:pt x="195" y="413"/>
                    <a:pt x="196" y="412"/>
                    <a:pt x="196" y="411"/>
                  </a:cubicBezTo>
                  <a:cubicBezTo>
                    <a:pt x="196" y="411"/>
                    <a:pt x="196" y="411"/>
                    <a:pt x="196" y="410"/>
                  </a:cubicBezTo>
                  <a:cubicBezTo>
                    <a:pt x="196" y="409"/>
                    <a:pt x="196" y="407"/>
                    <a:pt x="197" y="406"/>
                  </a:cubicBezTo>
                  <a:cubicBezTo>
                    <a:pt x="197" y="404"/>
                    <a:pt x="197" y="402"/>
                    <a:pt x="198" y="400"/>
                  </a:cubicBezTo>
                  <a:cubicBezTo>
                    <a:pt x="198" y="400"/>
                    <a:pt x="198" y="399"/>
                    <a:pt x="198" y="399"/>
                  </a:cubicBezTo>
                  <a:cubicBezTo>
                    <a:pt x="198" y="399"/>
                    <a:pt x="198" y="399"/>
                    <a:pt x="198" y="399"/>
                  </a:cubicBezTo>
                  <a:cubicBezTo>
                    <a:pt x="198" y="399"/>
                    <a:pt x="198" y="399"/>
                    <a:pt x="198" y="399"/>
                  </a:cubicBezTo>
                  <a:cubicBezTo>
                    <a:pt x="198" y="399"/>
                    <a:pt x="198" y="399"/>
                    <a:pt x="198" y="399"/>
                  </a:cubicBezTo>
                  <a:cubicBezTo>
                    <a:pt x="197" y="400"/>
                    <a:pt x="197" y="400"/>
                    <a:pt x="196" y="401"/>
                  </a:cubicBezTo>
                  <a:cubicBezTo>
                    <a:pt x="195" y="402"/>
                    <a:pt x="194" y="403"/>
                    <a:pt x="193" y="404"/>
                  </a:cubicBezTo>
                  <a:cubicBezTo>
                    <a:pt x="192" y="404"/>
                    <a:pt x="192" y="404"/>
                    <a:pt x="192" y="405"/>
                  </a:cubicBezTo>
                  <a:cubicBezTo>
                    <a:pt x="191" y="405"/>
                    <a:pt x="190" y="405"/>
                    <a:pt x="189" y="404"/>
                  </a:cubicBezTo>
                  <a:cubicBezTo>
                    <a:pt x="187" y="402"/>
                    <a:pt x="191" y="398"/>
                    <a:pt x="192" y="397"/>
                  </a:cubicBezTo>
                  <a:cubicBezTo>
                    <a:pt x="192" y="396"/>
                    <a:pt x="193" y="396"/>
                    <a:pt x="193" y="395"/>
                  </a:cubicBezTo>
                  <a:cubicBezTo>
                    <a:pt x="193" y="395"/>
                    <a:pt x="193" y="395"/>
                    <a:pt x="193" y="395"/>
                  </a:cubicBezTo>
                  <a:cubicBezTo>
                    <a:pt x="193" y="394"/>
                    <a:pt x="192" y="393"/>
                    <a:pt x="192" y="393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192" y="391"/>
                    <a:pt x="191" y="391"/>
                    <a:pt x="192" y="391"/>
                  </a:cubicBezTo>
                  <a:cubicBezTo>
                    <a:pt x="192" y="391"/>
                    <a:pt x="192" y="391"/>
                    <a:pt x="192" y="391"/>
                  </a:cubicBezTo>
                  <a:cubicBezTo>
                    <a:pt x="193" y="391"/>
                    <a:pt x="196" y="391"/>
                    <a:pt x="196" y="392"/>
                  </a:cubicBezTo>
                  <a:cubicBezTo>
                    <a:pt x="196" y="392"/>
                    <a:pt x="197" y="393"/>
                    <a:pt x="197" y="393"/>
                  </a:cubicBezTo>
                  <a:cubicBezTo>
                    <a:pt x="197" y="394"/>
                    <a:pt x="197" y="394"/>
                    <a:pt x="196" y="395"/>
                  </a:cubicBezTo>
                  <a:cubicBezTo>
                    <a:pt x="196" y="395"/>
                    <a:pt x="195" y="395"/>
                    <a:pt x="195" y="395"/>
                  </a:cubicBezTo>
                  <a:cubicBezTo>
                    <a:pt x="194" y="396"/>
                    <a:pt x="192" y="398"/>
                    <a:pt x="192" y="400"/>
                  </a:cubicBezTo>
                  <a:cubicBezTo>
                    <a:pt x="192" y="400"/>
                    <a:pt x="192" y="401"/>
                    <a:pt x="192" y="401"/>
                  </a:cubicBezTo>
                  <a:cubicBezTo>
                    <a:pt x="192" y="401"/>
                    <a:pt x="192" y="401"/>
                    <a:pt x="192" y="401"/>
                  </a:cubicBezTo>
                  <a:cubicBezTo>
                    <a:pt x="193" y="400"/>
                    <a:pt x="194" y="399"/>
                    <a:pt x="194" y="399"/>
                  </a:cubicBezTo>
                  <a:cubicBezTo>
                    <a:pt x="195" y="398"/>
                    <a:pt x="196" y="397"/>
                    <a:pt x="197" y="396"/>
                  </a:cubicBezTo>
                  <a:cubicBezTo>
                    <a:pt x="198" y="395"/>
                    <a:pt x="198" y="395"/>
                    <a:pt x="198" y="395"/>
                  </a:cubicBezTo>
                  <a:cubicBezTo>
                    <a:pt x="199" y="394"/>
                    <a:pt x="199" y="394"/>
                    <a:pt x="199" y="393"/>
                  </a:cubicBezTo>
                  <a:cubicBezTo>
                    <a:pt x="199" y="392"/>
                    <a:pt x="200" y="391"/>
                    <a:pt x="200" y="389"/>
                  </a:cubicBezTo>
                  <a:cubicBezTo>
                    <a:pt x="201" y="388"/>
                    <a:pt x="201" y="386"/>
                    <a:pt x="202" y="384"/>
                  </a:cubicBezTo>
                  <a:cubicBezTo>
                    <a:pt x="202" y="383"/>
                    <a:pt x="202" y="382"/>
                    <a:pt x="202" y="381"/>
                  </a:cubicBezTo>
                  <a:cubicBezTo>
                    <a:pt x="203" y="380"/>
                    <a:pt x="203" y="379"/>
                    <a:pt x="203" y="379"/>
                  </a:cubicBezTo>
                  <a:cubicBezTo>
                    <a:pt x="203" y="378"/>
                    <a:pt x="204" y="378"/>
                    <a:pt x="205" y="377"/>
                  </a:cubicBezTo>
                  <a:close/>
                  <a:moveTo>
                    <a:pt x="192" y="376"/>
                  </a:moveTo>
                  <a:cubicBezTo>
                    <a:pt x="192" y="376"/>
                    <a:pt x="191" y="377"/>
                    <a:pt x="191" y="377"/>
                  </a:cubicBezTo>
                  <a:cubicBezTo>
                    <a:pt x="190" y="378"/>
                    <a:pt x="189" y="379"/>
                    <a:pt x="188" y="380"/>
                  </a:cubicBezTo>
                  <a:cubicBezTo>
                    <a:pt x="187" y="381"/>
                    <a:pt x="187" y="381"/>
                    <a:pt x="187" y="381"/>
                  </a:cubicBezTo>
                  <a:cubicBezTo>
                    <a:pt x="187" y="381"/>
                    <a:pt x="187" y="382"/>
                    <a:pt x="187" y="382"/>
                  </a:cubicBezTo>
                  <a:cubicBezTo>
                    <a:pt x="187" y="382"/>
                    <a:pt x="188" y="382"/>
                    <a:pt x="188" y="382"/>
                  </a:cubicBezTo>
                  <a:cubicBezTo>
                    <a:pt x="188" y="382"/>
                    <a:pt x="189" y="381"/>
                    <a:pt x="189" y="381"/>
                  </a:cubicBezTo>
                  <a:cubicBezTo>
                    <a:pt x="191" y="380"/>
                    <a:pt x="194" y="379"/>
                    <a:pt x="194" y="377"/>
                  </a:cubicBezTo>
                  <a:cubicBezTo>
                    <a:pt x="194" y="376"/>
                    <a:pt x="193" y="376"/>
                    <a:pt x="192" y="376"/>
                  </a:cubicBezTo>
                  <a:close/>
                  <a:moveTo>
                    <a:pt x="205" y="378"/>
                  </a:moveTo>
                  <a:cubicBezTo>
                    <a:pt x="205" y="379"/>
                    <a:pt x="204" y="379"/>
                    <a:pt x="204" y="379"/>
                  </a:cubicBezTo>
                  <a:cubicBezTo>
                    <a:pt x="204" y="380"/>
                    <a:pt x="204" y="380"/>
                    <a:pt x="204" y="380"/>
                  </a:cubicBezTo>
                  <a:cubicBezTo>
                    <a:pt x="204" y="381"/>
                    <a:pt x="203" y="382"/>
                    <a:pt x="203" y="383"/>
                  </a:cubicBezTo>
                  <a:cubicBezTo>
                    <a:pt x="203" y="385"/>
                    <a:pt x="202" y="386"/>
                    <a:pt x="202" y="388"/>
                  </a:cubicBezTo>
                  <a:cubicBezTo>
                    <a:pt x="202" y="389"/>
                    <a:pt x="201" y="390"/>
                    <a:pt x="201" y="391"/>
                  </a:cubicBezTo>
                  <a:cubicBezTo>
                    <a:pt x="201" y="391"/>
                    <a:pt x="201" y="392"/>
                    <a:pt x="201" y="392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202" y="390"/>
                    <a:pt x="204" y="389"/>
                    <a:pt x="205" y="387"/>
                  </a:cubicBezTo>
                  <a:cubicBezTo>
                    <a:pt x="205" y="386"/>
                    <a:pt x="205" y="386"/>
                    <a:pt x="205" y="386"/>
                  </a:cubicBezTo>
                  <a:cubicBezTo>
                    <a:pt x="206" y="384"/>
                    <a:pt x="206" y="379"/>
                    <a:pt x="205" y="378"/>
                  </a:cubicBezTo>
                  <a:close/>
                  <a:moveTo>
                    <a:pt x="194" y="385"/>
                  </a:moveTo>
                  <a:cubicBezTo>
                    <a:pt x="194" y="385"/>
                    <a:pt x="193" y="386"/>
                    <a:pt x="194" y="386"/>
                  </a:cubicBezTo>
                  <a:cubicBezTo>
                    <a:pt x="194" y="387"/>
                    <a:pt x="194" y="387"/>
                    <a:pt x="194" y="387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9"/>
                    <a:pt x="195" y="388"/>
                    <a:pt x="195" y="388"/>
                  </a:cubicBezTo>
                  <a:cubicBezTo>
                    <a:pt x="196" y="388"/>
                    <a:pt x="197" y="387"/>
                    <a:pt x="197" y="386"/>
                  </a:cubicBezTo>
                  <a:cubicBezTo>
                    <a:pt x="197" y="386"/>
                    <a:pt x="196" y="385"/>
                    <a:pt x="196" y="385"/>
                  </a:cubicBezTo>
                  <a:cubicBezTo>
                    <a:pt x="196" y="385"/>
                    <a:pt x="195" y="385"/>
                    <a:pt x="194" y="385"/>
                  </a:cubicBezTo>
                  <a:close/>
                  <a:moveTo>
                    <a:pt x="187" y="385"/>
                  </a:moveTo>
                  <a:cubicBezTo>
                    <a:pt x="187" y="386"/>
                    <a:pt x="186" y="386"/>
                    <a:pt x="186" y="387"/>
                  </a:cubicBezTo>
                  <a:cubicBezTo>
                    <a:pt x="186" y="387"/>
                    <a:pt x="186" y="389"/>
                    <a:pt x="185" y="389"/>
                  </a:cubicBezTo>
                  <a:cubicBezTo>
                    <a:pt x="185" y="389"/>
                    <a:pt x="185" y="389"/>
                    <a:pt x="184" y="389"/>
                  </a:cubicBezTo>
                  <a:cubicBezTo>
                    <a:pt x="184" y="390"/>
                    <a:pt x="184" y="390"/>
                    <a:pt x="183" y="390"/>
                  </a:cubicBezTo>
                  <a:cubicBezTo>
                    <a:pt x="182" y="390"/>
                    <a:pt x="181" y="391"/>
                    <a:pt x="180" y="391"/>
                  </a:cubicBezTo>
                  <a:cubicBezTo>
                    <a:pt x="179" y="392"/>
                    <a:pt x="178" y="392"/>
                    <a:pt x="177" y="393"/>
                  </a:cubicBezTo>
                  <a:cubicBezTo>
                    <a:pt x="177" y="394"/>
                    <a:pt x="177" y="394"/>
                    <a:pt x="176" y="394"/>
                  </a:cubicBezTo>
                  <a:cubicBezTo>
                    <a:pt x="176" y="395"/>
                    <a:pt x="176" y="395"/>
                    <a:pt x="176" y="395"/>
                  </a:cubicBezTo>
                  <a:cubicBezTo>
                    <a:pt x="176" y="395"/>
                    <a:pt x="176" y="395"/>
                    <a:pt x="176" y="395"/>
                  </a:cubicBezTo>
                  <a:cubicBezTo>
                    <a:pt x="177" y="395"/>
                    <a:pt x="177" y="395"/>
                    <a:pt x="178" y="395"/>
                  </a:cubicBezTo>
                  <a:cubicBezTo>
                    <a:pt x="178" y="395"/>
                    <a:pt x="179" y="394"/>
                    <a:pt x="179" y="394"/>
                  </a:cubicBezTo>
                  <a:cubicBezTo>
                    <a:pt x="181" y="394"/>
                    <a:pt x="182" y="393"/>
                    <a:pt x="183" y="393"/>
                  </a:cubicBezTo>
                  <a:cubicBezTo>
                    <a:pt x="183" y="393"/>
                    <a:pt x="183" y="393"/>
                    <a:pt x="184" y="393"/>
                  </a:cubicBezTo>
                  <a:cubicBezTo>
                    <a:pt x="184" y="393"/>
                    <a:pt x="183" y="393"/>
                    <a:pt x="183" y="393"/>
                  </a:cubicBezTo>
                  <a:cubicBezTo>
                    <a:pt x="183" y="393"/>
                    <a:pt x="183" y="394"/>
                    <a:pt x="183" y="394"/>
                  </a:cubicBezTo>
                  <a:cubicBezTo>
                    <a:pt x="182" y="394"/>
                    <a:pt x="182" y="395"/>
                    <a:pt x="182" y="395"/>
                  </a:cubicBezTo>
                  <a:cubicBezTo>
                    <a:pt x="181" y="397"/>
                    <a:pt x="180" y="399"/>
                    <a:pt x="179" y="401"/>
                  </a:cubicBezTo>
                  <a:cubicBezTo>
                    <a:pt x="179" y="401"/>
                    <a:pt x="178" y="402"/>
                    <a:pt x="178" y="403"/>
                  </a:cubicBezTo>
                  <a:cubicBezTo>
                    <a:pt x="178" y="404"/>
                    <a:pt x="177" y="404"/>
                    <a:pt x="177" y="405"/>
                  </a:cubicBezTo>
                  <a:cubicBezTo>
                    <a:pt x="177" y="405"/>
                    <a:pt x="177" y="405"/>
                    <a:pt x="177" y="406"/>
                  </a:cubicBezTo>
                  <a:cubicBezTo>
                    <a:pt x="177" y="407"/>
                    <a:pt x="178" y="409"/>
                    <a:pt x="180" y="409"/>
                  </a:cubicBezTo>
                  <a:cubicBezTo>
                    <a:pt x="181" y="408"/>
                    <a:pt x="181" y="408"/>
                    <a:pt x="181" y="408"/>
                  </a:cubicBezTo>
                  <a:cubicBezTo>
                    <a:pt x="181" y="408"/>
                    <a:pt x="181" y="408"/>
                    <a:pt x="181" y="408"/>
                  </a:cubicBezTo>
                  <a:cubicBezTo>
                    <a:pt x="181" y="409"/>
                    <a:pt x="181" y="410"/>
                    <a:pt x="181" y="411"/>
                  </a:cubicBezTo>
                  <a:cubicBezTo>
                    <a:pt x="181" y="412"/>
                    <a:pt x="181" y="413"/>
                    <a:pt x="181" y="413"/>
                  </a:cubicBezTo>
                  <a:cubicBezTo>
                    <a:pt x="180" y="414"/>
                    <a:pt x="180" y="414"/>
                    <a:pt x="180" y="414"/>
                  </a:cubicBezTo>
                  <a:cubicBezTo>
                    <a:pt x="180" y="415"/>
                    <a:pt x="180" y="416"/>
                    <a:pt x="181" y="416"/>
                  </a:cubicBezTo>
                  <a:cubicBezTo>
                    <a:pt x="182" y="416"/>
                    <a:pt x="183" y="411"/>
                    <a:pt x="183" y="410"/>
                  </a:cubicBezTo>
                  <a:cubicBezTo>
                    <a:pt x="183" y="409"/>
                    <a:pt x="183" y="409"/>
                    <a:pt x="183" y="408"/>
                  </a:cubicBezTo>
                  <a:cubicBezTo>
                    <a:pt x="183" y="407"/>
                    <a:pt x="183" y="406"/>
                    <a:pt x="183" y="404"/>
                  </a:cubicBezTo>
                  <a:cubicBezTo>
                    <a:pt x="184" y="403"/>
                    <a:pt x="184" y="402"/>
                    <a:pt x="184" y="401"/>
                  </a:cubicBezTo>
                  <a:cubicBezTo>
                    <a:pt x="184" y="401"/>
                    <a:pt x="184" y="400"/>
                    <a:pt x="184" y="400"/>
                  </a:cubicBezTo>
                  <a:cubicBezTo>
                    <a:pt x="184" y="399"/>
                    <a:pt x="184" y="398"/>
                    <a:pt x="185" y="398"/>
                  </a:cubicBezTo>
                  <a:cubicBezTo>
                    <a:pt x="185" y="396"/>
                    <a:pt x="186" y="395"/>
                    <a:pt x="186" y="394"/>
                  </a:cubicBezTo>
                  <a:cubicBezTo>
                    <a:pt x="187" y="393"/>
                    <a:pt x="187" y="393"/>
                    <a:pt x="187" y="392"/>
                  </a:cubicBezTo>
                  <a:cubicBezTo>
                    <a:pt x="187" y="392"/>
                    <a:pt x="187" y="392"/>
                    <a:pt x="188" y="391"/>
                  </a:cubicBezTo>
                  <a:cubicBezTo>
                    <a:pt x="188" y="391"/>
                    <a:pt x="187" y="390"/>
                    <a:pt x="187" y="390"/>
                  </a:cubicBezTo>
                  <a:cubicBezTo>
                    <a:pt x="187" y="389"/>
                    <a:pt x="187" y="389"/>
                    <a:pt x="187" y="388"/>
                  </a:cubicBezTo>
                  <a:cubicBezTo>
                    <a:pt x="187" y="387"/>
                    <a:pt x="187" y="385"/>
                    <a:pt x="187" y="385"/>
                  </a:cubicBezTo>
                  <a:close/>
                  <a:moveTo>
                    <a:pt x="183" y="397"/>
                  </a:moveTo>
                  <a:cubicBezTo>
                    <a:pt x="183" y="398"/>
                    <a:pt x="183" y="399"/>
                    <a:pt x="182" y="399"/>
                  </a:cubicBezTo>
                  <a:cubicBezTo>
                    <a:pt x="182" y="401"/>
                    <a:pt x="182" y="402"/>
                    <a:pt x="181" y="403"/>
                  </a:cubicBezTo>
                  <a:cubicBezTo>
                    <a:pt x="181" y="403"/>
                    <a:pt x="181" y="404"/>
                    <a:pt x="181" y="404"/>
                  </a:cubicBezTo>
                  <a:cubicBezTo>
                    <a:pt x="181" y="404"/>
                    <a:pt x="181" y="404"/>
                    <a:pt x="181" y="404"/>
                  </a:cubicBezTo>
                  <a:cubicBezTo>
                    <a:pt x="181" y="401"/>
                    <a:pt x="182" y="399"/>
                    <a:pt x="183" y="397"/>
                  </a:cubicBezTo>
                  <a:close/>
                  <a:moveTo>
                    <a:pt x="235" y="385"/>
                  </a:moveTo>
                  <a:cubicBezTo>
                    <a:pt x="236" y="385"/>
                    <a:pt x="236" y="386"/>
                    <a:pt x="237" y="387"/>
                  </a:cubicBezTo>
                  <a:cubicBezTo>
                    <a:pt x="237" y="387"/>
                    <a:pt x="237" y="388"/>
                    <a:pt x="238" y="388"/>
                  </a:cubicBezTo>
                  <a:cubicBezTo>
                    <a:pt x="238" y="389"/>
                    <a:pt x="240" y="389"/>
                    <a:pt x="240" y="390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40" y="392"/>
                    <a:pt x="239" y="392"/>
                    <a:pt x="239" y="393"/>
                  </a:cubicBezTo>
                  <a:cubicBezTo>
                    <a:pt x="239" y="393"/>
                    <a:pt x="239" y="393"/>
                    <a:pt x="239" y="394"/>
                  </a:cubicBezTo>
                  <a:cubicBezTo>
                    <a:pt x="238" y="394"/>
                    <a:pt x="238" y="395"/>
                    <a:pt x="238" y="395"/>
                  </a:cubicBezTo>
                  <a:cubicBezTo>
                    <a:pt x="237" y="395"/>
                    <a:pt x="237" y="396"/>
                    <a:pt x="237" y="396"/>
                  </a:cubicBezTo>
                  <a:cubicBezTo>
                    <a:pt x="237" y="396"/>
                    <a:pt x="237" y="396"/>
                    <a:pt x="236" y="397"/>
                  </a:cubicBezTo>
                  <a:cubicBezTo>
                    <a:pt x="236" y="397"/>
                    <a:pt x="236" y="397"/>
                    <a:pt x="236" y="398"/>
                  </a:cubicBezTo>
                  <a:cubicBezTo>
                    <a:pt x="235" y="398"/>
                    <a:pt x="235" y="398"/>
                    <a:pt x="235" y="398"/>
                  </a:cubicBezTo>
                  <a:cubicBezTo>
                    <a:pt x="235" y="399"/>
                    <a:pt x="235" y="400"/>
                    <a:pt x="235" y="400"/>
                  </a:cubicBezTo>
                  <a:cubicBezTo>
                    <a:pt x="235" y="401"/>
                    <a:pt x="234" y="402"/>
                    <a:pt x="234" y="403"/>
                  </a:cubicBezTo>
                  <a:cubicBezTo>
                    <a:pt x="235" y="403"/>
                    <a:pt x="235" y="403"/>
                    <a:pt x="235" y="403"/>
                  </a:cubicBezTo>
                  <a:cubicBezTo>
                    <a:pt x="235" y="403"/>
                    <a:pt x="235" y="403"/>
                    <a:pt x="235" y="403"/>
                  </a:cubicBezTo>
                  <a:cubicBezTo>
                    <a:pt x="236" y="403"/>
                    <a:pt x="236" y="402"/>
                    <a:pt x="237" y="401"/>
                  </a:cubicBezTo>
                  <a:cubicBezTo>
                    <a:pt x="238" y="401"/>
                    <a:pt x="238" y="400"/>
                    <a:pt x="239" y="400"/>
                  </a:cubicBezTo>
                  <a:cubicBezTo>
                    <a:pt x="240" y="399"/>
                    <a:pt x="241" y="398"/>
                    <a:pt x="241" y="397"/>
                  </a:cubicBezTo>
                  <a:cubicBezTo>
                    <a:pt x="242" y="396"/>
                    <a:pt x="243" y="396"/>
                    <a:pt x="244" y="395"/>
                  </a:cubicBezTo>
                  <a:cubicBezTo>
                    <a:pt x="245" y="395"/>
                    <a:pt x="245" y="394"/>
                    <a:pt x="245" y="393"/>
                  </a:cubicBezTo>
                  <a:cubicBezTo>
                    <a:pt x="246" y="392"/>
                    <a:pt x="246" y="389"/>
                    <a:pt x="246" y="387"/>
                  </a:cubicBezTo>
                  <a:cubicBezTo>
                    <a:pt x="246" y="386"/>
                    <a:pt x="245" y="386"/>
                    <a:pt x="245" y="385"/>
                  </a:cubicBezTo>
                  <a:cubicBezTo>
                    <a:pt x="245" y="384"/>
                    <a:pt x="246" y="384"/>
                    <a:pt x="246" y="384"/>
                  </a:cubicBezTo>
                  <a:cubicBezTo>
                    <a:pt x="247" y="384"/>
                    <a:pt x="247" y="384"/>
                    <a:pt x="247" y="384"/>
                  </a:cubicBezTo>
                  <a:cubicBezTo>
                    <a:pt x="248" y="385"/>
                    <a:pt x="248" y="386"/>
                    <a:pt x="248" y="386"/>
                  </a:cubicBezTo>
                  <a:cubicBezTo>
                    <a:pt x="249" y="387"/>
                    <a:pt x="248" y="390"/>
                    <a:pt x="249" y="391"/>
                  </a:cubicBezTo>
                  <a:cubicBezTo>
                    <a:pt x="249" y="391"/>
                    <a:pt x="249" y="391"/>
                    <a:pt x="250" y="391"/>
                  </a:cubicBezTo>
                  <a:cubicBezTo>
                    <a:pt x="250" y="389"/>
                    <a:pt x="251" y="389"/>
                    <a:pt x="252" y="387"/>
                  </a:cubicBezTo>
                  <a:cubicBezTo>
                    <a:pt x="252" y="387"/>
                    <a:pt x="252" y="387"/>
                    <a:pt x="252" y="387"/>
                  </a:cubicBezTo>
                  <a:cubicBezTo>
                    <a:pt x="252" y="387"/>
                    <a:pt x="252" y="388"/>
                    <a:pt x="252" y="388"/>
                  </a:cubicBezTo>
                  <a:cubicBezTo>
                    <a:pt x="252" y="389"/>
                    <a:pt x="252" y="389"/>
                    <a:pt x="252" y="389"/>
                  </a:cubicBezTo>
                  <a:cubicBezTo>
                    <a:pt x="252" y="389"/>
                    <a:pt x="252" y="391"/>
                    <a:pt x="251" y="391"/>
                  </a:cubicBezTo>
                  <a:cubicBezTo>
                    <a:pt x="251" y="392"/>
                    <a:pt x="250" y="393"/>
                    <a:pt x="250" y="393"/>
                  </a:cubicBezTo>
                  <a:cubicBezTo>
                    <a:pt x="249" y="394"/>
                    <a:pt x="249" y="394"/>
                    <a:pt x="249" y="394"/>
                  </a:cubicBezTo>
                  <a:cubicBezTo>
                    <a:pt x="249" y="394"/>
                    <a:pt x="248" y="395"/>
                    <a:pt x="248" y="395"/>
                  </a:cubicBezTo>
                  <a:cubicBezTo>
                    <a:pt x="248" y="396"/>
                    <a:pt x="248" y="396"/>
                    <a:pt x="248" y="396"/>
                  </a:cubicBezTo>
                  <a:cubicBezTo>
                    <a:pt x="248" y="396"/>
                    <a:pt x="248" y="397"/>
                    <a:pt x="248" y="397"/>
                  </a:cubicBezTo>
                  <a:cubicBezTo>
                    <a:pt x="247" y="397"/>
                    <a:pt x="247" y="397"/>
                    <a:pt x="247" y="397"/>
                  </a:cubicBezTo>
                  <a:cubicBezTo>
                    <a:pt x="247" y="398"/>
                    <a:pt x="245" y="401"/>
                    <a:pt x="245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7" y="402"/>
                    <a:pt x="248" y="401"/>
                    <a:pt x="248" y="400"/>
                  </a:cubicBezTo>
                  <a:cubicBezTo>
                    <a:pt x="249" y="400"/>
                    <a:pt x="249" y="399"/>
                    <a:pt x="250" y="399"/>
                  </a:cubicBezTo>
                  <a:cubicBezTo>
                    <a:pt x="250" y="399"/>
                    <a:pt x="250" y="399"/>
                    <a:pt x="251" y="398"/>
                  </a:cubicBezTo>
                  <a:cubicBezTo>
                    <a:pt x="251" y="398"/>
                    <a:pt x="252" y="398"/>
                    <a:pt x="252" y="398"/>
                  </a:cubicBezTo>
                  <a:cubicBezTo>
                    <a:pt x="253" y="398"/>
                    <a:pt x="253" y="397"/>
                    <a:pt x="254" y="397"/>
                  </a:cubicBezTo>
                  <a:cubicBezTo>
                    <a:pt x="254" y="397"/>
                    <a:pt x="255" y="398"/>
                    <a:pt x="256" y="398"/>
                  </a:cubicBezTo>
                  <a:cubicBezTo>
                    <a:pt x="257" y="400"/>
                    <a:pt x="255" y="403"/>
                    <a:pt x="255" y="404"/>
                  </a:cubicBezTo>
                  <a:cubicBezTo>
                    <a:pt x="255" y="404"/>
                    <a:pt x="254" y="405"/>
                    <a:pt x="254" y="405"/>
                  </a:cubicBezTo>
                  <a:cubicBezTo>
                    <a:pt x="254" y="405"/>
                    <a:pt x="254" y="405"/>
                    <a:pt x="254" y="405"/>
                  </a:cubicBezTo>
                  <a:cubicBezTo>
                    <a:pt x="256" y="406"/>
                    <a:pt x="258" y="408"/>
                    <a:pt x="260" y="409"/>
                  </a:cubicBezTo>
                  <a:cubicBezTo>
                    <a:pt x="261" y="409"/>
                    <a:pt x="261" y="409"/>
                    <a:pt x="261" y="409"/>
                  </a:cubicBezTo>
                  <a:cubicBezTo>
                    <a:pt x="262" y="409"/>
                    <a:pt x="262" y="410"/>
                    <a:pt x="263" y="410"/>
                  </a:cubicBezTo>
                  <a:cubicBezTo>
                    <a:pt x="263" y="410"/>
                    <a:pt x="263" y="410"/>
                    <a:pt x="263" y="410"/>
                  </a:cubicBezTo>
                  <a:cubicBezTo>
                    <a:pt x="264" y="411"/>
                    <a:pt x="266" y="414"/>
                    <a:pt x="265" y="414"/>
                  </a:cubicBezTo>
                  <a:cubicBezTo>
                    <a:pt x="265" y="415"/>
                    <a:pt x="264" y="415"/>
                    <a:pt x="263" y="415"/>
                  </a:cubicBezTo>
                  <a:cubicBezTo>
                    <a:pt x="262" y="415"/>
                    <a:pt x="261" y="414"/>
                    <a:pt x="260" y="413"/>
                  </a:cubicBezTo>
                  <a:cubicBezTo>
                    <a:pt x="260" y="413"/>
                    <a:pt x="260" y="413"/>
                    <a:pt x="260" y="413"/>
                  </a:cubicBezTo>
                  <a:cubicBezTo>
                    <a:pt x="260" y="412"/>
                    <a:pt x="259" y="412"/>
                    <a:pt x="259" y="412"/>
                  </a:cubicBezTo>
                  <a:cubicBezTo>
                    <a:pt x="258" y="411"/>
                    <a:pt x="256" y="409"/>
                    <a:pt x="255" y="408"/>
                  </a:cubicBezTo>
                  <a:cubicBezTo>
                    <a:pt x="255" y="408"/>
                    <a:pt x="254" y="408"/>
                    <a:pt x="254" y="407"/>
                  </a:cubicBezTo>
                  <a:cubicBezTo>
                    <a:pt x="253" y="407"/>
                    <a:pt x="253" y="407"/>
                    <a:pt x="253" y="407"/>
                  </a:cubicBezTo>
                  <a:cubicBezTo>
                    <a:pt x="253" y="408"/>
                    <a:pt x="252" y="408"/>
                    <a:pt x="252" y="409"/>
                  </a:cubicBezTo>
                  <a:cubicBezTo>
                    <a:pt x="251" y="409"/>
                    <a:pt x="251" y="410"/>
                    <a:pt x="250" y="411"/>
                  </a:cubicBezTo>
                  <a:cubicBezTo>
                    <a:pt x="250" y="411"/>
                    <a:pt x="250" y="412"/>
                    <a:pt x="249" y="412"/>
                  </a:cubicBezTo>
                  <a:cubicBezTo>
                    <a:pt x="248" y="413"/>
                    <a:pt x="248" y="413"/>
                    <a:pt x="247" y="414"/>
                  </a:cubicBezTo>
                  <a:cubicBezTo>
                    <a:pt x="246" y="414"/>
                    <a:pt x="246" y="415"/>
                    <a:pt x="245" y="414"/>
                  </a:cubicBezTo>
                  <a:cubicBezTo>
                    <a:pt x="244" y="414"/>
                    <a:pt x="243" y="412"/>
                    <a:pt x="242" y="411"/>
                  </a:cubicBezTo>
                  <a:cubicBezTo>
                    <a:pt x="242" y="411"/>
                    <a:pt x="241" y="410"/>
                    <a:pt x="241" y="409"/>
                  </a:cubicBezTo>
                  <a:cubicBezTo>
                    <a:pt x="241" y="409"/>
                    <a:pt x="241" y="409"/>
                    <a:pt x="241" y="408"/>
                  </a:cubicBezTo>
                  <a:cubicBezTo>
                    <a:pt x="241" y="408"/>
                    <a:pt x="241" y="408"/>
                    <a:pt x="241" y="408"/>
                  </a:cubicBezTo>
                  <a:cubicBezTo>
                    <a:pt x="241" y="408"/>
                    <a:pt x="241" y="408"/>
                    <a:pt x="241" y="408"/>
                  </a:cubicBezTo>
                  <a:cubicBezTo>
                    <a:pt x="243" y="408"/>
                    <a:pt x="244" y="411"/>
                    <a:pt x="246" y="411"/>
                  </a:cubicBezTo>
                  <a:cubicBezTo>
                    <a:pt x="248" y="411"/>
                    <a:pt x="248" y="410"/>
                    <a:pt x="249" y="409"/>
                  </a:cubicBezTo>
                  <a:cubicBezTo>
                    <a:pt x="250" y="408"/>
                    <a:pt x="250" y="408"/>
                    <a:pt x="251" y="407"/>
                  </a:cubicBezTo>
                  <a:cubicBezTo>
                    <a:pt x="251" y="407"/>
                    <a:pt x="251" y="406"/>
                    <a:pt x="251" y="406"/>
                  </a:cubicBezTo>
                  <a:cubicBezTo>
                    <a:pt x="250" y="405"/>
                    <a:pt x="248" y="405"/>
                    <a:pt x="247" y="404"/>
                  </a:cubicBezTo>
                  <a:cubicBezTo>
                    <a:pt x="246" y="404"/>
                    <a:pt x="244" y="405"/>
                    <a:pt x="244" y="404"/>
                  </a:cubicBezTo>
                  <a:cubicBezTo>
                    <a:pt x="243" y="404"/>
                    <a:pt x="243" y="404"/>
                    <a:pt x="243" y="404"/>
                  </a:cubicBezTo>
                  <a:cubicBezTo>
                    <a:pt x="244" y="403"/>
                    <a:pt x="245" y="400"/>
                    <a:pt x="245" y="399"/>
                  </a:cubicBezTo>
                  <a:cubicBezTo>
                    <a:pt x="245" y="399"/>
                    <a:pt x="245" y="398"/>
                    <a:pt x="245" y="398"/>
                  </a:cubicBezTo>
                  <a:cubicBezTo>
                    <a:pt x="243" y="399"/>
                    <a:pt x="241" y="400"/>
                    <a:pt x="240" y="402"/>
                  </a:cubicBezTo>
                  <a:cubicBezTo>
                    <a:pt x="239" y="402"/>
                    <a:pt x="238" y="403"/>
                    <a:pt x="237" y="404"/>
                  </a:cubicBezTo>
                  <a:cubicBezTo>
                    <a:pt x="237" y="404"/>
                    <a:pt x="236" y="405"/>
                    <a:pt x="236" y="405"/>
                  </a:cubicBezTo>
                  <a:cubicBezTo>
                    <a:pt x="236" y="405"/>
                    <a:pt x="235" y="406"/>
                    <a:pt x="235" y="406"/>
                  </a:cubicBezTo>
                  <a:cubicBezTo>
                    <a:pt x="234" y="407"/>
                    <a:pt x="234" y="407"/>
                    <a:pt x="234" y="408"/>
                  </a:cubicBezTo>
                  <a:cubicBezTo>
                    <a:pt x="234" y="410"/>
                    <a:pt x="234" y="411"/>
                    <a:pt x="235" y="413"/>
                  </a:cubicBezTo>
                  <a:cubicBezTo>
                    <a:pt x="235" y="415"/>
                    <a:pt x="235" y="418"/>
                    <a:pt x="235" y="419"/>
                  </a:cubicBezTo>
                  <a:cubicBezTo>
                    <a:pt x="234" y="419"/>
                    <a:pt x="234" y="419"/>
                    <a:pt x="234" y="419"/>
                  </a:cubicBezTo>
                  <a:cubicBezTo>
                    <a:pt x="232" y="420"/>
                    <a:pt x="231" y="417"/>
                    <a:pt x="231" y="416"/>
                  </a:cubicBezTo>
                  <a:cubicBezTo>
                    <a:pt x="230" y="416"/>
                    <a:pt x="230" y="414"/>
                    <a:pt x="230" y="414"/>
                  </a:cubicBezTo>
                  <a:cubicBezTo>
                    <a:pt x="230" y="413"/>
                    <a:pt x="231" y="414"/>
                    <a:pt x="231" y="414"/>
                  </a:cubicBezTo>
                  <a:cubicBezTo>
                    <a:pt x="232" y="414"/>
                    <a:pt x="232" y="414"/>
                    <a:pt x="232" y="414"/>
                  </a:cubicBezTo>
                  <a:cubicBezTo>
                    <a:pt x="232" y="414"/>
                    <a:pt x="232" y="414"/>
                    <a:pt x="232" y="414"/>
                  </a:cubicBezTo>
                  <a:cubicBezTo>
                    <a:pt x="232" y="414"/>
                    <a:pt x="232" y="414"/>
                    <a:pt x="232" y="414"/>
                  </a:cubicBezTo>
                  <a:cubicBezTo>
                    <a:pt x="232" y="412"/>
                    <a:pt x="232" y="411"/>
                    <a:pt x="232" y="409"/>
                  </a:cubicBezTo>
                  <a:cubicBezTo>
                    <a:pt x="232" y="409"/>
                    <a:pt x="232" y="409"/>
                    <a:pt x="232" y="409"/>
                  </a:cubicBezTo>
                  <a:cubicBezTo>
                    <a:pt x="231" y="411"/>
                    <a:pt x="230" y="412"/>
                    <a:pt x="227" y="413"/>
                  </a:cubicBezTo>
                  <a:cubicBezTo>
                    <a:pt x="227" y="414"/>
                    <a:pt x="226" y="414"/>
                    <a:pt x="226" y="413"/>
                  </a:cubicBezTo>
                  <a:cubicBezTo>
                    <a:pt x="225" y="413"/>
                    <a:pt x="225" y="413"/>
                    <a:pt x="225" y="412"/>
                  </a:cubicBezTo>
                  <a:cubicBezTo>
                    <a:pt x="225" y="412"/>
                    <a:pt x="226" y="411"/>
                    <a:pt x="226" y="410"/>
                  </a:cubicBezTo>
                  <a:cubicBezTo>
                    <a:pt x="227" y="410"/>
                    <a:pt x="227" y="410"/>
                    <a:pt x="228" y="409"/>
                  </a:cubicBezTo>
                  <a:cubicBezTo>
                    <a:pt x="229" y="408"/>
                    <a:pt x="230" y="407"/>
                    <a:pt x="231" y="406"/>
                  </a:cubicBezTo>
                  <a:cubicBezTo>
                    <a:pt x="232" y="406"/>
                    <a:pt x="232" y="405"/>
                    <a:pt x="233" y="404"/>
                  </a:cubicBezTo>
                  <a:cubicBezTo>
                    <a:pt x="233" y="404"/>
                    <a:pt x="233" y="403"/>
                    <a:pt x="233" y="403"/>
                  </a:cubicBezTo>
                  <a:cubicBezTo>
                    <a:pt x="233" y="403"/>
                    <a:pt x="233" y="403"/>
                    <a:pt x="233" y="402"/>
                  </a:cubicBezTo>
                  <a:cubicBezTo>
                    <a:pt x="233" y="401"/>
                    <a:pt x="233" y="401"/>
                    <a:pt x="233" y="400"/>
                  </a:cubicBezTo>
                  <a:cubicBezTo>
                    <a:pt x="232" y="400"/>
                    <a:pt x="227" y="404"/>
                    <a:pt x="227" y="401"/>
                  </a:cubicBezTo>
                  <a:cubicBezTo>
                    <a:pt x="227" y="401"/>
                    <a:pt x="227" y="400"/>
                    <a:pt x="227" y="400"/>
                  </a:cubicBezTo>
                  <a:cubicBezTo>
                    <a:pt x="228" y="399"/>
                    <a:pt x="229" y="399"/>
                    <a:pt x="230" y="398"/>
                  </a:cubicBezTo>
                  <a:cubicBezTo>
                    <a:pt x="230" y="398"/>
                    <a:pt x="231" y="397"/>
                    <a:pt x="232" y="396"/>
                  </a:cubicBezTo>
                  <a:cubicBezTo>
                    <a:pt x="232" y="396"/>
                    <a:pt x="233" y="396"/>
                    <a:pt x="233" y="395"/>
                  </a:cubicBezTo>
                  <a:cubicBezTo>
                    <a:pt x="233" y="394"/>
                    <a:pt x="233" y="394"/>
                    <a:pt x="234" y="393"/>
                  </a:cubicBezTo>
                  <a:cubicBezTo>
                    <a:pt x="234" y="393"/>
                    <a:pt x="234" y="393"/>
                    <a:pt x="233" y="393"/>
                  </a:cubicBezTo>
                  <a:cubicBezTo>
                    <a:pt x="234" y="392"/>
                    <a:pt x="234" y="391"/>
                    <a:pt x="234" y="390"/>
                  </a:cubicBezTo>
                  <a:cubicBezTo>
                    <a:pt x="234" y="389"/>
                    <a:pt x="234" y="388"/>
                    <a:pt x="234" y="387"/>
                  </a:cubicBezTo>
                  <a:cubicBezTo>
                    <a:pt x="234" y="387"/>
                    <a:pt x="234" y="386"/>
                    <a:pt x="235" y="385"/>
                  </a:cubicBezTo>
                  <a:close/>
                  <a:moveTo>
                    <a:pt x="236" y="389"/>
                  </a:moveTo>
                  <a:cubicBezTo>
                    <a:pt x="236" y="390"/>
                    <a:pt x="235" y="392"/>
                    <a:pt x="235" y="393"/>
                  </a:cubicBezTo>
                  <a:cubicBezTo>
                    <a:pt x="235" y="393"/>
                    <a:pt x="235" y="393"/>
                    <a:pt x="235" y="393"/>
                  </a:cubicBezTo>
                  <a:cubicBezTo>
                    <a:pt x="235" y="393"/>
                    <a:pt x="235" y="393"/>
                    <a:pt x="235" y="393"/>
                  </a:cubicBezTo>
                  <a:cubicBezTo>
                    <a:pt x="235" y="393"/>
                    <a:pt x="236" y="393"/>
                    <a:pt x="236" y="393"/>
                  </a:cubicBezTo>
                  <a:cubicBezTo>
                    <a:pt x="236" y="393"/>
                    <a:pt x="236" y="393"/>
                    <a:pt x="236" y="393"/>
                  </a:cubicBezTo>
                  <a:cubicBezTo>
                    <a:pt x="237" y="392"/>
                    <a:pt x="238" y="391"/>
                    <a:pt x="237" y="391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7" y="389"/>
                    <a:pt x="236" y="389"/>
                    <a:pt x="236" y="389"/>
                  </a:cubicBezTo>
                  <a:close/>
                  <a:moveTo>
                    <a:pt x="249" y="390"/>
                  </a:moveTo>
                  <a:cubicBezTo>
                    <a:pt x="249" y="390"/>
                    <a:pt x="249" y="390"/>
                    <a:pt x="249" y="390"/>
                  </a:cubicBezTo>
                  <a:cubicBezTo>
                    <a:pt x="249" y="391"/>
                    <a:pt x="249" y="390"/>
                    <a:pt x="249" y="390"/>
                  </a:cubicBezTo>
                  <a:cubicBezTo>
                    <a:pt x="249" y="390"/>
                    <a:pt x="249" y="390"/>
                    <a:pt x="249" y="390"/>
                  </a:cubicBezTo>
                  <a:close/>
                  <a:moveTo>
                    <a:pt x="252" y="400"/>
                  </a:moveTo>
                  <a:cubicBezTo>
                    <a:pt x="251" y="400"/>
                    <a:pt x="250" y="401"/>
                    <a:pt x="250" y="401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49" y="401"/>
                    <a:pt x="248" y="402"/>
                    <a:pt x="249" y="403"/>
                  </a:cubicBezTo>
                  <a:cubicBezTo>
                    <a:pt x="249" y="403"/>
                    <a:pt x="250" y="403"/>
                    <a:pt x="250" y="403"/>
                  </a:cubicBezTo>
                  <a:cubicBezTo>
                    <a:pt x="251" y="403"/>
                    <a:pt x="251" y="404"/>
                    <a:pt x="252" y="404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52" y="404"/>
                    <a:pt x="253" y="404"/>
                    <a:pt x="253" y="404"/>
                  </a:cubicBezTo>
                  <a:cubicBezTo>
                    <a:pt x="253" y="404"/>
                    <a:pt x="253" y="403"/>
                    <a:pt x="253" y="403"/>
                  </a:cubicBezTo>
                  <a:cubicBezTo>
                    <a:pt x="253" y="402"/>
                    <a:pt x="254" y="401"/>
                    <a:pt x="254" y="400"/>
                  </a:cubicBezTo>
                  <a:cubicBezTo>
                    <a:pt x="254" y="400"/>
                    <a:pt x="253" y="400"/>
                    <a:pt x="253" y="400"/>
                  </a:cubicBezTo>
                  <a:cubicBezTo>
                    <a:pt x="253" y="400"/>
                    <a:pt x="252" y="400"/>
                    <a:pt x="252" y="400"/>
                  </a:cubicBezTo>
                  <a:close/>
                  <a:moveTo>
                    <a:pt x="291" y="370"/>
                  </a:moveTo>
                  <a:cubicBezTo>
                    <a:pt x="293" y="369"/>
                    <a:pt x="294" y="372"/>
                    <a:pt x="295" y="374"/>
                  </a:cubicBezTo>
                  <a:cubicBezTo>
                    <a:pt x="295" y="374"/>
                    <a:pt x="295" y="374"/>
                    <a:pt x="295" y="374"/>
                  </a:cubicBezTo>
                  <a:cubicBezTo>
                    <a:pt x="295" y="375"/>
                    <a:pt x="296" y="375"/>
                    <a:pt x="296" y="376"/>
                  </a:cubicBezTo>
                  <a:cubicBezTo>
                    <a:pt x="296" y="376"/>
                    <a:pt x="296" y="377"/>
                    <a:pt x="297" y="378"/>
                  </a:cubicBezTo>
                  <a:cubicBezTo>
                    <a:pt x="297" y="378"/>
                    <a:pt x="297" y="378"/>
                    <a:pt x="297" y="378"/>
                  </a:cubicBezTo>
                  <a:cubicBezTo>
                    <a:pt x="297" y="379"/>
                    <a:pt x="297" y="380"/>
                    <a:pt x="297" y="381"/>
                  </a:cubicBezTo>
                  <a:cubicBezTo>
                    <a:pt x="298" y="381"/>
                    <a:pt x="298" y="380"/>
                    <a:pt x="298" y="380"/>
                  </a:cubicBezTo>
                  <a:cubicBezTo>
                    <a:pt x="298" y="380"/>
                    <a:pt x="298" y="380"/>
                    <a:pt x="298" y="380"/>
                  </a:cubicBezTo>
                  <a:cubicBezTo>
                    <a:pt x="298" y="380"/>
                    <a:pt x="299" y="378"/>
                    <a:pt x="300" y="377"/>
                  </a:cubicBezTo>
                  <a:cubicBezTo>
                    <a:pt x="300" y="376"/>
                    <a:pt x="300" y="376"/>
                    <a:pt x="300" y="376"/>
                  </a:cubicBezTo>
                  <a:cubicBezTo>
                    <a:pt x="300" y="375"/>
                    <a:pt x="300" y="375"/>
                    <a:pt x="300" y="375"/>
                  </a:cubicBezTo>
                  <a:cubicBezTo>
                    <a:pt x="300" y="374"/>
                    <a:pt x="300" y="373"/>
                    <a:pt x="299" y="373"/>
                  </a:cubicBezTo>
                  <a:cubicBezTo>
                    <a:pt x="299" y="372"/>
                    <a:pt x="299" y="372"/>
                    <a:pt x="298" y="371"/>
                  </a:cubicBezTo>
                  <a:cubicBezTo>
                    <a:pt x="298" y="371"/>
                    <a:pt x="298" y="371"/>
                    <a:pt x="298" y="371"/>
                  </a:cubicBezTo>
                  <a:cubicBezTo>
                    <a:pt x="298" y="371"/>
                    <a:pt x="298" y="371"/>
                    <a:pt x="298" y="371"/>
                  </a:cubicBezTo>
                  <a:cubicBezTo>
                    <a:pt x="299" y="371"/>
                    <a:pt x="299" y="371"/>
                    <a:pt x="300" y="371"/>
                  </a:cubicBezTo>
                  <a:cubicBezTo>
                    <a:pt x="301" y="373"/>
                    <a:pt x="301" y="375"/>
                    <a:pt x="301" y="376"/>
                  </a:cubicBezTo>
                  <a:cubicBezTo>
                    <a:pt x="301" y="377"/>
                    <a:pt x="301" y="377"/>
                    <a:pt x="301" y="378"/>
                  </a:cubicBezTo>
                  <a:cubicBezTo>
                    <a:pt x="301" y="378"/>
                    <a:pt x="301" y="379"/>
                    <a:pt x="301" y="379"/>
                  </a:cubicBezTo>
                  <a:cubicBezTo>
                    <a:pt x="301" y="379"/>
                    <a:pt x="300" y="379"/>
                    <a:pt x="300" y="380"/>
                  </a:cubicBezTo>
                  <a:cubicBezTo>
                    <a:pt x="300" y="380"/>
                    <a:pt x="300" y="380"/>
                    <a:pt x="300" y="380"/>
                  </a:cubicBezTo>
                  <a:cubicBezTo>
                    <a:pt x="300" y="381"/>
                    <a:pt x="300" y="381"/>
                    <a:pt x="300" y="381"/>
                  </a:cubicBezTo>
                  <a:cubicBezTo>
                    <a:pt x="300" y="382"/>
                    <a:pt x="301" y="382"/>
                    <a:pt x="301" y="383"/>
                  </a:cubicBezTo>
                  <a:cubicBezTo>
                    <a:pt x="301" y="384"/>
                    <a:pt x="301" y="385"/>
                    <a:pt x="300" y="386"/>
                  </a:cubicBezTo>
                  <a:cubicBezTo>
                    <a:pt x="300" y="386"/>
                    <a:pt x="300" y="387"/>
                    <a:pt x="300" y="387"/>
                  </a:cubicBezTo>
                  <a:cubicBezTo>
                    <a:pt x="300" y="388"/>
                    <a:pt x="300" y="388"/>
                    <a:pt x="299" y="389"/>
                  </a:cubicBezTo>
                  <a:cubicBezTo>
                    <a:pt x="299" y="389"/>
                    <a:pt x="299" y="389"/>
                    <a:pt x="299" y="390"/>
                  </a:cubicBezTo>
                  <a:cubicBezTo>
                    <a:pt x="299" y="390"/>
                    <a:pt x="299" y="391"/>
                    <a:pt x="299" y="392"/>
                  </a:cubicBezTo>
                  <a:cubicBezTo>
                    <a:pt x="299" y="392"/>
                    <a:pt x="299" y="393"/>
                    <a:pt x="299" y="394"/>
                  </a:cubicBezTo>
                  <a:cubicBezTo>
                    <a:pt x="299" y="394"/>
                    <a:pt x="299" y="395"/>
                    <a:pt x="299" y="395"/>
                  </a:cubicBezTo>
                  <a:cubicBezTo>
                    <a:pt x="299" y="395"/>
                    <a:pt x="299" y="395"/>
                    <a:pt x="299" y="396"/>
                  </a:cubicBezTo>
                  <a:cubicBezTo>
                    <a:pt x="300" y="395"/>
                    <a:pt x="300" y="395"/>
                    <a:pt x="300" y="395"/>
                  </a:cubicBezTo>
                  <a:cubicBezTo>
                    <a:pt x="301" y="395"/>
                    <a:pt x="301" y="394"/>
                    <a:pt x="301" y="394"/>
                  </a:cubicBezTo>
                  <a:cubicBezTo>
                    <a:pt x="302" y="394"/>
                    <a:pt x="302" y="394"/>
                    <a:pt x="302" y="394"/>
                  </a:cubicBezTo>
                  <a:cubicBezTo>
                    <a:pt x="303" y="393"/>
                    <a:pt x="303" y="393"/>
                    <a:pt x="303" y="393"/>
                  </a:cubicBezTo>
                  <a:cubicBezTo>
                    <a:pt x="304" y="393"/>
                    <a:pt x="305" y="392"/>
                    <a:pt x="306" y="392"/>
                  </a:cubicBezTo>
                  <a:cubicBezTo>
                    <a:pt x="306" y="392"/>
                    <a:pt x="308" y="391"/>
                    <a:pt x="308" y="391"/>
                  </a:cubicBezTo>
                  <a:cubicBezTo>
                    <a:pt x="309" y="392"/>
                    <a:pt x="310" y="392"/>
                    <a:pt x="310" y="393"/>
                  </a:cubicBezTo>
                  <a:cubicBezTo>
                    <a:pt x="310" y="393"/>
                    <a:pt x="310" y="393"/>
                    <a:pt x="310" y="393"/>
                  </a:cubicBezTo>
                  <a:cubicBezTo>
                    <a:pt x="310" y="393"/>
                    <a:pt x="310" y="393"/>
                    <a:pt x="310" y="394"/>
                  </a:cubicBezTo>
                  <a:cubicBezTo>
                    <a:pt x="309" y="394"/>
                    <a:pt x="309" y="394"/>
                    <a:pt x="309" y="394"/>
                  </a:cubicBezTo>
                  <a:cubicBezTo>
                    <a:pt x="309" y="395"/>
                    <a:pt x="308" y="396"/>
                    <a:pt x="308" y="397"/>
                  </a:cubicBezTo>
                  <a:cubicBezTo>
                    <a:pt x="307" y="397"/>
                    <a:pt x="307" y="397"/>
                    <a:pt x="307" y="398"/>
                  </a:cubicBezTo>
                  <a:cubicBezTo>
                    <a:pt x="307" y="398"/>
                    <a:pt x="306" y="398"/>
                    <a:pt x="306" y="398"/>
                  </a:cubicBezTo>
                  <a:cubicBezTo>
                    <a:pt x="306" y="398"/>
                    <a:pt x="306" y="398"/>
                    <a:pt x="306" y="398"/>
                  </a:cubicBezTo>
                  <a:cubicBezTo>
                    <a:pt x="306" y="397"/>
                    <a:pt x="307" y="395"/>
                    <a:pt x="307" y="394"/>
                  </a:cubicBezTo>
                  <a:cubicBezTo>
                    <a:pt x="307" y="394"/>
                    <a:pt x="306" y="394"/>
                    <a:pt x="306" y="394"/>
                  </a:cubicBezTo>
                  <a:cubicBezTo>
                    <a:pt x="306" y="394"/>
                    <a:pt x="305" y="394"/>
                    <a:pt x="304" y="395"/>
                  </a:cubicBezTo>
                  <a:cubicBezTo>
                    <a:pt x="304" y="395"/>
                    <a:pt x="303" y="395"/>
                    <a:pt x="303" y="395"/>
                  </a:cubicBezTo>
                  <a:cubicBezTo>
                    <a:pt x="302" y="395"/>
                    <a:pt x="301" y="396"/>
                    <a:pt x="299" y="396"/>
                  </a:cubicBezTo>
                  <a:cubicBezTo>
                    <a:pt x="299" y="396"/>
                    <a:pt x="299" y="397"/>
                    <a:pt x="299" y="397"/>
                  </a:cubicBezTo>
                  <a:cubicBezTo>
                    <a:pt x="299" y="398"/>
                    <a:pt x="299" y="399"/>
                    <a:pt x="298" y="399"/>
                  </a:cubicBezTo>
                  <a:cubicBezTo>
                    <a:pt x="298" y="400"/>
                    <a:pt x="298" y="400"/>
                    <a:pt x="298" y="400"/>
                  </a:cubicBezTo>
                  <a:cubicBezTo>
                    <a:pt x="298" y="401"/>
                    <a:pt x="297" y="401"/>
                    <a:pt x="297" y="401"/>
                  </a:cubicBezTo>
                  <a:cubicBezTo>
                    <a:pt x="297" y="401"/>
                    <a:pt x="297" y="402"/>
                    <a:pt x="297" y="402"/>
                  </a:cubicBezTo>
                  <a:cubicBezTo>
                    <a:pt x="297" y="403"/>
                    <a:pt x="296" y="403"/>
                    <a:pt x="295" y="403"/>
                  </a:cubicBezTo>
                  <a:cubicBezTo>
                    <a:pt x="294" y="402"/>
                    <a:pt x="295" y="400"/>
                    <a:pt x="295" y="399"/>
                  </a:cubicBezTo>
                  <a:cubicBezTo>
                    <a:pt x="295" y="399"/>
                    <a:pt x="295" y="398"/>
                    <a:pt x="295" y="398"/>
                  </a:cubicBezTo>
                  <a:cubicBezTo>
                    <a:pt x="295" y="397"/>
                    <a:pt x="295" y="397"/>
                    <a:pt x="295" y="397"/>
                  </a:cubicBezTo>
                  <a:cubicBezTo>
                    <a:pt x="295" y="397"/>
                    <a:pt x="295" y="396"/>
                    <a:pt x="295" y="396"/>
                  </a:cubicBezTo>
                  <a:cubicBezTo>
                    <a:pt x="295" y="396"/>
                    <a:pt x="295" y="396"/>
                    <a:pt x="295" y="395"/>
                  </a:cubicBezTo>
                  <a:cubicBezTo>
                    <a:pt x="295" y="395"/>
                    <a:pt x="295" y="395"/>
                    <a:pt x="295" y="394"/>
                  </a:cubicBezTo>
                  <a:cubicBezTo>
                    <a:pt x="295" y="394"/>
                    <a:pt x="295" y="393"/>
                    <a:pt x="295" y="393"/>
                  </a:cubicBezTo>
                  <a:cubicBezTo>
                    <a:pt x="294" y="393"/>
                    <a:pt x="294" y="393"/>
                    <a:pt x="294" y="393"/>
                  </a:cubicBezTo>
                  <a:cubicBezTo>
                    <a:pt x="292" y="394"/>
                    <a:pt x="289" y="397"/>
                    <a:pt x="287" y="396"/>
                  </a:cubicBezTo>
                  <a:cubicBezTo>
                    <a:pt x="286" y="396"/>
                    <a:pt x="286" y="395"/>
                    <a:pt x="286" y="394"/>
                  </a:cubicBezTo>
                  <a:cubicBezTo>
                    <a:pt x="286" y="394"/>
                    <a:pt x="287" y="394"/>
                    <a:pt x="287" y="394"/>
                  </a:cubicBezTo>
                  <a:cubicBezTo>
                    <a:pt x="287" y="393"/>
                    <a:pt x="288" y="393"/>
                    <a:pt x="288" y="393"/>
                  </a:cubicBezTo>
                  <a:cubicBezTo>
                    <a:pt x="288" y="392"/>
                    <a:pt x="288" y="392"/>
                    <a:pt x="289" y="392"/>
                  </a:cubicBezTo>
                  <a:cubicBezTo>
                    <a:pt x="289" y="392"/>
                    <a:pt x="289" y="391"/>
                    <a:pt x="290" y="391"/>
                  </a:cubicBezTo>
                  <a:cubicBezTo>
                    <a:pt x="290" y="391"/>
                    <a:pt x="290" y="391"/>
                    <a:pt x="290" y="391"/>
                  </a:cubicBezTo>
                  <a:cubicBezTo>
                    <a:pt x="291" y="390"/>
                    <a:pt x="292" y="389"/>
                    <a:pt x="293" y="387"/>
                  </a:cubicBezTo>
                  <a:cubicBezTo>
                    <a:pt x="293" y="387"/>
                    <a:pt x="293" y="387"/>
                    <a:pt x="294" y="386"/>
                  </a:cubicBezTo>
                  <a:cubicBezTo>
                    <a:pt x="294" y="386"/>
                    <a:pt x="294" y="385"/>
                    <a:pt x="294" y="384"/>
                  </a:cubicBezTo>
                  <a:cubicBezTo>
                    <a:pt x="293" y="384"/>
                    <a:pt x="293" y="384"/>
                    <a:pt x="293" y="383"/>
                  </a:cubicBezTo>
                  <a:cubicBezTo>
                    <a:pt x="293" y="383"/>
                    <a:pt x="293" y="383"/>
                    <a:pt x="293" y="382"/>
                  </a:cubicBezTo>
                  <a:cubicBezTo>
                    <a:pt x="293" y="382"/>
                    <a:pt x="293" y="381"/>
                    <a:pt x="293" y="381"/>
                  </a:cubicBezTo>
                  <a:cubicBezTo>
                    <a:pt x="293" y="380"/>
                    <a:pt x="293" y="380"/>
                    <a:pt x="293" y="380"/>
                  </a:cubicBezTo>
                  <a:cubicBezTo>
                    <a:pt x="292" y="379"/>
                    <a:pt x="292" y="378"/>
                    <a:pt x="292" y="378"/>
                  </a:cubicBezTo>
                  <a:cubicBezTo>
                    <a:pt x="292" y="377"/>
                    <a:pt x="292" y="377"/>
                    <a:pt x="292" y="377"/>
                  </a:cubicBezTo>
                  <a:cubicBezTo>
                    <a:pt x="292" y="376"/>
                    <a:pt x="291" y="374"/>
                    <a:pt x="291" y="373"/>
                  </a:cubicBezTo>
                  <a:cubicBezTo>
                    <a:pt x="291" y="373"/>
                    <a:pt x="291" y="372"/>
                    <a:pt x="291" y="372"/>
                  </a:cubicBezTo>
                  <a:cubicBezTo>
                    <a:pt x="291" y="372"/>
                    <a:pt x="291" y="371"/>
                    <a:pt x="291" y="371"/>
                  </a:cubicBezTo>
                  <a:cubicBezTo>
                    <a:pt x="291" y="371"/>
                    <a:pt x="291" y="371"/>
                    <a:pt x="291" y="370"/>
                  </a:cubicBezTo>
                  <a:close/>
                  <a:moveTo>
                    <a:pt x="325" y="335"/>
                  </a:moveTo>
                  <a:cubicBezTo>
                    <a:pt x="326" y="335"/>
                    <a:pt x="327" y="335"/>
                    <a:pt x="328" y="335"/>
                  </a:cubicBezTo>
                  <a:cubicBezTo>
                    <a:pt x="332" y="337"/>
                    <a:pt x="330" y="341"/>
                    <a:pt x="330" y="345"/>
                  </a:cubicBezTo>
                  <a:cubicBezTo>
                    <a:pt x="330" y="345"/>
                    <a:pt x="330" y="346"/>
                    <a:pt x="330" y="346"/>
                  </a:cubicBezTo>
                  <a:cubicBezTo>
                    <a:pt x="330" y="346"/>
                    <a:pt x="330" y="346"/>
                    <a:pt x="331" y="346"/>
                  </a:cubicBezTo>
                  <a:cubicBezTo>
                    <a:pt x="331" y="346"/>
                    <a:pt x="331" y="346"/>
                    <a:pt x="331" y="346"/>
                  </a:cubicBezTo>
                  <a:cubicBezTo>
                    <a:pt x="331" y="346"/>
                    <a:pt x="332" y="345"/>
                    <a:pt x="332" y="345"/>
                  </a:cubicBezTo>
                  <a:cubicBezTo>
                    <a:pt x="333" y="345"/>
                    <a:pt x="334" y="345"/>
                    <a:pt x="334" y="345"/>
                  </a:cubicBezTo>
                  <a:cubicBezTo>
                    <a:pt x="335" y="344"/>
                    <a:pt x="335" y="344"/>
                    <a:pt x="335" y="343"/>
                  </a:cubicBezTo>
                  <a:cubicBezTo>
                    <a:pt x="335" y="342"/>
                    <a:pt x="336" y="341"/>
                    <a:pt x="336" y="340"/>
                  </a:cubicBezTo>
                  <a:cubicBezTo>
                    <a:pt x="337" y="339"/>
                    <a:pt x="339" y="336"/>
                    <a:pt x="340" y="336"/>
                  </a:cubicBezTo>
                  <a:cubicBezTo>
                    <a:pt x="341" y="336"/>
                    <a:pt x="342" y="336"/>
                    <a:pt x="342" y="337"/>
                  </a:cubicBezTo>
                  <a:cubicBezTo>
                    <a:pt x="342" y="338"/>
                    <a:pt x="342" y="338"/>
                    <a:pt x="342" y="339"/>
                  </a:cubicBezTo>
                  <a:cubicBezTo>
                    <a:pt x="342" y="340"/>
                    <a:pt x="342" y="340"/>
                    <a:pt x="342" y="341"/>
                  </a:cubicBezTo>
                  <a:cubicBezTo>
                    <a:pt x="342" y="343"/>
                    <a:pt x="343" y="345"/>
                    <a:pt x="343" y="348"/>
                  </a:cubicBezTo>
                  <a:cubicBezTo>
                    <a:pt x="343" y="348"/>
                    <a:pt x="343" y="349"/>
                    <a:pt x="343" y="350"/>
                  </a:cubicBezTo>
                  <a:cubicBezTo>
                    <a:pt x="343" y="350"/>
                    <a:pt x="343" y="350"/>
                    <a:pt x="343" y="350"/>
                  </a:cubicBezTo>
                  <a:cubicBezTo>
                    <a:pt x="343" y="350"/>
                    <a:pt x="343" y="350"/>
                    <a:pt x="343" y="350"/>
                  </a:cubicBezTo>
                  <a:cubicBezTo>
                    <a:pt x="344" y="350"/>
                    <a:pt x="345" y="349"/>
                    <a:pt x="345" y="350"/>
                  </a:cubicBezTo>
                  <a:cubicBezTo>
                    <a:pt x="347" y="350"/>
                    <a:pt x="346" y="353"/>
                    <a:pt x="346" y="354"/>
                  </a:cubicBezTo>
                  <a:cubicBezTo>
                    <a:pt x="346" y="355"/>
                    <a:pt x="346" y="355"/>
                    <a:pt x="346" y="356"/>
                  </a:cubicBezTo>
                  <a:cubicBezTo>
                    <a:pt x="346" y="356"/>
                    <a:pt x="346" y="356"/>
                    <a:pt x="346" y="357"/>
                  </a:cubicBezTo>
                  <a:cubicBezTo>
                    <a:pt x="346" y="357"/>
                    <a:pt x="346" y="358"/>
                    <a:pt x="346" y="358"/>
                  </a:cubicBezTo>
                  <a:cubicBezTo>
                    <a:pt x="346" y="359"/>
                    <a:pt x="346" y="359"/>
                    <a:pt x="345" y="360"/>
                  </a:cubicBezTo>
                  <a:cubicBezTo>
                    <a:pt x="345" y="361"/>
                    <a:pt x="345" y="362"/>
                    <a:pt x="344" y="363"/>
                  </a:cubicBezTo>
                  <a:cubicBezTo>
                    <a:pt x="344" y="363"/>
                    <a:pt x="344" y="364"/>
                    <a:pt x="344" y="364"/>
                  </a:cubicBezTo>
                  <a:cubicBezTo>
                    <a:pt x="344" y="364"/>
                    <a:pt x="344" y="365"/>
                    <a:pt x="344" y="364"/>
                  </a:cubicBezTo>
                  <a:cubicBezTo>
                    <a:pt x="345" y="365"/>
                    <a:pt x="345" y="365"/>
                    <a:pt x="345" y="365"/>
                  </a:cubicBezTo>
                  <a:cubicBezTo>
                    <a:pt x="345" y="365"/>
                    <a:pt x="345" y="365"/>
                    <a:pt x="345" y="365"/>
                  </a:cubicBezTo>
                  <a:cubicBezTo>
                    <a:pt x="345" y="364"/>
                    <a:pt x="345" y="364"/>
                    <a:pt x="345" y="364"/>
                  </a:cubicBezTo>
                  <a:cubicBezTo>
                    <a:pt x="345" y="364"/>
                    <a:pt x="345" y="363"/>
                    <a:pt x="346" y="363"/>
                  </a:cubicBezTo>
                  <a:cubicBezTo>
                    <a:pt x="346" y="363"/>
                    <a:pt x="346" y="362"/>
                    <a:pt x="347" y="362"/>
                  </a:cubicBezTo>
                  <a:cubicBezTo>
                    <a:pt x="347" y="362"/>
                    <a:pt x="347" y="361"/>
                    <a:pt x="348" y="361"/>
                  </a:cubicBezTo>
                  <a:cubicBezTo>
                    <a:pt x="348" y="360"/>
                    <a:pt x="351" y="358"/>
                    <a:pt x="352" y="359"/>
                  </a:cubicBezTo>
                  <a:cubicBezTo>
                    <a:pt x="352" y="360"/>
                    <a:pt x="352" y="360"/>
                    <a:pt x="352" y="360"/>
                  </a:cubicBezTo>
                  <a:cubicBezTo>
                    <a:pt x="352" y="361"/>
                    <a:pt x="352" y="362"/>
                    <a:pt x="352" y="362"/>
                  </a:cubicBezTo>
                  <a:cubicBezTo>
                    <a:pt x="351" y="362"/>
                    <a:pt x="351" y="362"/>
                    <a:pt x="351" y="363"/>
                  </a:cubicBezTo>
                  <a:cubicBezTo>
                    <a:pt x="351" y="364"/>
                    <a:pt x="351" y="365"/>
                    <a:pt x="350" y="366"/>
                  </a:cubicBezTo>
                  <a:cubicBezTo>
                    <a:pt x="350" y="366"/>
                    <a:pt x="349" y="366"/>
                    <a:pt x="349" y="366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49" y="365"/>
                    <a:pt x="350" y="363"/>
                    <a:pt x="350" y="362"/>
                  </a:cubicBezTo>
                  <a:cubicBezTo>
                    <a:pt x="350" y="362"/>
                    <a:pt x="349" y="362"/>
                    <a:pt x="349" y="362"/>
                  </a:cubicBezTo>
                  <a:cubicBezTo>
                    <a:pt x="349" y="362"/>
                    <a:pt x="346" y="366"/>
                    <a:pt x="347" y="366"/>
                  </a:cubicBezTo>
                  <a:cubicBezTo>
                    <a:pt x="347" y="367"/>
                    <a:pt x="348" y="368"/>
                    <a:pt x="349" y="368"/>
                  </a:cubicBezTo>
                  <a:cubicBezTo>
                    <a:pt x="349" y="368"/>
                    <a:pt x="350" y="369"/>
                    <a:pt x="350" y="369"/>
                  </a:cubicBezTo>
                  <a:cubicBezTo>
                    <a:pt x="351" y="370"/>
                    <a:pt x="352" y="371"/>
                    <a:pt x="354" y="373"/>
                  </a:cubicBezTo>
                  <a:cubicBezTo>
                    <a:pt x="354" y="373"/>
                    <a:pt x="355" y="374"/>
                    <a:pt x="355" y="374"/>
                  </a:cubicBezTo>
                  <a:cubicBezTo>
                    <a:pt x="355" y="375"/>
                    <a:pt x="356" y="376"/>
                    <a:pt x="356" y="376"/>
                  </a:cubicBezTo>
                  <a:cubicBezTo>
                    <a:pt x="356" y="376"/>
                    <a:pt x="355" y="377"/>
                    <a:pt x="355" y="377"/>
                  </a:cubicBezTo>
                  <a:cubicBezTo>
                    <a:pt x="354" y="378"/>
                    <a:pt x="352" y="379"/>
                    <a:pt x="351" y="379"/>
                  </a:cubicBezTo>
                  <a:cubicBezTo>
                    <a:pt x="350" y="379"/>
                    <a:pt x="350" y="379"/>
                    <a:pt x="349" y="380"/>
                  </a:cubicBezTo>
                  <a:cubicBezTo>
                    <a:pt x="349" y="380"/>
                    <a:pt x="349" y="380"/>
                    <a:pt x="348" y="380"/>
                  </a:cubicBezTo>
                  <a:cubicBezTo>
                    <a:pt x="348" y="380"/>
                    <a:pt x="347" y="380"/>
                    <a:pt x="347" y="380"/>
                  </a:cubicBezTo>
                  <a:cubicBezTo>
                    <a:pt x="347" y="380"/>
                    <a:pt x="347" y="380"/>
                    <a:pt x="347" y="380"/>
                  </a:cubicBezTo>
                  <a:cubicBezTo>
                    <a:pt x="347" y="380"/>
                    <a:pt x="347" y="380"/>
                    <a:pt x="347" y="380"/>
                  </a:cubicBezTo>
                  <a:cubicBezTo>
                    <a:pt x="348" y="379"/>
                    <a:pt x="348" y="379"/>
                    <a:pt x="349" y="379"/>
                  </a:cubicBezTo>
                  <a:cubicBezTo>
                    <a:pt x="350" y="378"/>
                    <a:pt x="351" y="377"/>
                    <a:pt x="353" y="376"/>
                  </a:cubicBezTo>
                  <a:cubicBezTo>
                    <a:pt x="353" y="376"/>
                    <a:pt x="353" y="375"/>
                    <a:pt x="353" y="374"/>
                  </a:cubicBezTo>
                  <a:cubicBezTo>
                    <a:pt x="353" y="373"/>
                    <a:pt x="351" y="372"/>
                    <a:pt x="351" y="371"/>
                  </a:cubicBezTo>
                  <a:cubicBezTo>
                    <a:pt x="349" y="370"/>
                    <a:pt x="348" y="369"/>
                    <a:pt x="347" y="368"/>
                  </a:cubicBezTo>
                  <a:cubicBezTo>
                    <a:pt x="347" y="368"/>
                    <a:pt x="346" y="367"/>
                    <a:pt x="346" y="368"/>
                  </a:cubicBezTo>
                  <a:cubicBezTo>
                    <a:pt x="346" y="368"/>
                    <a:pt x="345" y="369"/>
                    <a:pt x="345" y="370"/>
                  </a:cubicBezTo>
                  <a:cubicBezTo>
                    <a:pt x="345" y="371"/>
                    <a:pt x="344" y="372"/>
                    <a:pt x="343" y="373"/>
                  </a:cubicBezTo>
                  <a:cubicBezTo>
                    <a:pt x="343" y="374"/>
                    <a:pt x="343" y="374"/>
                    <a:pt x="342" y="375"/>
                  </a:cubicBezTo>
                  <a:cubicBezTo>
                    <a:pt x="342" y="377"/>
                    <a:pt x="342" y="378"/>
                    <a:pt x="340" y="379"/>
                  </a:cubicBezTo>
                  <a:cubicBezTo>
                    <a:pt x="340" y="379"/>
                    <a:pt x="339" y="380"/>
                    <a:pt x="339" y="379"/>
                  </a:cubicBezTo>
                  <a:cubicBezTo>
                    <a:pt x="339" y="379"/>
                    <a:pt x="338" y="379"/>
                    <a:pt x="338" y="378"/>
                  </a:cubicBezTo>
                  <a:cubicBezTo>
                    <a:pt x="339" y="378"/>
                    <a:pt x="339" y="378"/>
                    <a:pt x="339" y="377"/>
                  </a:cubicBezTo>
                  <a:cubicBezTo>
                    <a:pt x="339" y="374"/>
                    <a:pt x="341" y="372"/>
                    <a:pt x="342" y="369"/>
                  </a:cubicBezTo>
                  <a:cubicBezTo>
                    <a:pt x="343" y="368"/>
                    <a:pt x="343" y="367"/>
                    <a:pt x="344" y="366"/>
                  </a:cubicBezTo>
                  <a:cubicBezTo>
                    <a:pt x="344" y="366"/>
                    <a:pt x="344" y="366"/>
                    <a:pt x="344" y="366"/>
                  </a:cubicBezTo>
                  <a:cubicBezTo>
                    <a:pt x="344" y="365"/>
                    <a:pt x="343" y="364"/>
                    <a:pt x="343" y="363"/>
                  </a:cubicBezTo>
                  <a:cubicBezTo>
                    <a:pt x="343" y="360"/>
                    <a:pt x="344" y="358"/>
                    <a:pt x="343" y="355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3" y="355"/>
                    <a:pt x="343" y="356"/>
                    <a:pt x="342" y="356"/>
                  </a:cubicBezTo>
                  <a:cubicBezTo>
                    <a:pt x="342" y="357"/>
                    <a:pt x="342" y="357"/>
                    <a:pt x="342" y="358"/>
                  </a:cubicBezTo>
                  <a:cubicBezTo>
                    <a:pt x="341" y="359"/>
                    <a:pt x="340" y="360"/>
                    <a:pt x="340" y="361"/>
                  </a:cubicBezTo>
                  <a:cubicBezTo>
                    <a:pt x="339" y="363"/>
                    <a:pt x="338" y="365"/>
                    <a:pt x="336" y="366"/>
                  </a:cubicBezTo>
                  <a:cubicBezTo>
                    <a:pt x="336" y="366"/>
                    <a:pt x="336" y="366"/>
                    <a:pt x="336" y="367"/>
                  </a:cubicBezTo>
                  <a:cubicBezTo>
                    <a:pt x="336" y="366"/>
                    <a:pt x="336" y="366"/>
                    <a:pt x="335" y="366"/>
                  </a:cubicBezTo>
                  <a:cubicBezTo>
                    <a:pt x="335" y="366"/>
                    <a:pt x="335" y="366"/>
                    <a:pt x="335" y="366"/>
                  </a:cubicBezTo>
                  <a:cubicBezTo>
                    <a:pt x="336" y="365"/>
                    <a:pt x="337" y="364"/>
                    <a:pt x="337" y="362"/>
                  </a:cubicBezTo>
                  <a:cubicBezTo>
                    <a:pt x="338" y="360"/>
                    <a:pt x="339" y="359"/>
                    <a:pt x="339" y="357"/>
                  </a:cubicBezTo>
                  <a:cubicBezTo>
                    <a:pt x="340" y="356"/>
                    <a:pt x="341" y="354"/>
                    <a:pt x="341" y="354"/>
                  </a:cubicBezTo>
                  <a:cubicBezTo>
                    <a:pt x="341" y="353"/>
                    <a:pt x="340" y="353"/>
                    <a:pt x="340" y="353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0" y="353"/>
                    <a:pt x="340" y="353"/>
                    <a:pt x="340" y="354"/>
                  </a:cubicBezTo>
                  <a:cubicBezTo>
                    <a:pt x="340" y="354"/>
                    <a:pt x="339" y="356"/>
                    <a:pt x="338" y="355"/>
                  </a:cubicBezTo>
                  <a:cubicBezTo>
                    <a:pt x="338" y="354"/>
                    <a:pt x="338" y="353"/>
                    <a:pt x="338" y="352"/>
                  </a:cubicBezTo>
                  <a:cubicBezTo>
                    <a:pt x="338" y="352"/>
                    <a:pt x="338" y="351"/>
                    <a:pt x="338" y="351"/>
                  </a:cubicBezTo>
                  <a:cubicBezTo>
                    <a:pt x="338" y="350"/>
                    <a:pt x="337" y="350"/>
                    <a:pt x="337" y="349"/>
                  </a:cubicBezTo>
                  <a:cubicBezTo>
                    <a:pt x="337" y="349"/>
                    <a:pt x="336" y="347"/>
                    <a:pt x="336" y="347"/>
                  </a:cubicBezTo>
                  <a:cubicBezTo>
                    <a:pt x="336" y="346"/>
                    <a:pt x="339" y="347"/>
                    <a:pt x="339" y="347"/>
                  </a:cubicBezTo>
                  <a:cubicBezTo>
                    <a:pt x="339" y="347"/>
                    <a:pt x="339" y="347"/>
                    <a:pt x="339" y="347"/>
                  </a:cubicBezTo>
                  <a:cubicBezTo>
                    <a:pt x="339" y="348"/>
                    <a:pt x="340" y="349"/>
                    <a:pt x="340" y="350"/>
                  </a:cubicBezTo>
                  <a:cubicBezTo>
                    <a:pt x="340" y="350"/>
                    <a:pt x="340" y="352"/>
                    <a:pt x="340" y="352"/>
                  </a:cubicBezTo>
                  <a:cubicBezTo>
                    <a:pt x="340" y="352"/>
                    <a:pt x="340" y="352"/>
                    <a:pt x="340" y="352"/>
                  </a:cubicBezTo>
                  <a:cubicBezTo>
                    <a:pt x="341" y="352"/>
                    <a:pt x="341" y="351"/>
                    <a:pt x="341" y="351"/>
                  </a:cubicBezTo>
                  <a:cubicBezTo>
                    <a:pt x="341" y="351"/>
                    <a:pt x="341" y="351"/>
                    <a:pt x="341" y="350"/>
                  </a:cubicBezTo>
                  <a:cubicBezTo>
                    <a:pt x="341" y="350"/>
                    <a:pt x="341" y="350"/>
                    <a:pt x="341" y="349"/>
                  </a:cubicBezTo>
                  <a:cubicBezTo>
                    <a:pt x="341" y="349"/>
                    <a:pt x="341" y="348"/>
                    <a:pt x="340" y="348"/>
                  </a:cubicBezTo>
                  <a:cubicBezTo>
                    <a:pt x="340" y="346"/>
                    <a:pt x="340" y="345"/>
                    <a:pt x="340" y="343"/>
                  </a:cubicBezTo>
                  <a:cubicBezTo>
                    <a:pt x="340" y="343"/>
                    <a:pt x="340" y="343"/>
                    <a:pt x="340" y="342"/>
                  </a:cubicBezTo>
                  <a:cubicBezTo>
                    <a:pt x="340" y="341"/>
                    <a:pt x="340" y="340"/>
                    <a:pt x="339" y="339"/>
                  </a:cubicBezTo>
                  <a:cubicBezTo>
                    <a:pt x="338" y="341"/>
                    <a:pt x="337" y="343"/>
                    <a:pt x="336" y="345"/>
                  </a:cubicBezTo>
                  <a:cubicBezTo>
                    <a:pt x="336" y="346"/>
                    <a:pt x="335" y="347"/>
                    <a:pt x="335" y="348"/>
                  </a:cubicBezTo>
                  <a:cubicBezTo>
                    <a:pt x="335" y="348"/>
                    <a:pt x="335" y="349"/>
                    <a:pt x="335" y="349"/>
                  </a:cubicBezTo>
                  <a:cubicBezTo>
                    <a:pt x="336" y="349"/>
                    <a:pt x="335" y="351"/>
                    <a:pt x="336" y="351"/>
                  </a:cubicBezTo>
                  <a:cubicBezTo>
                    <a:pt x="336" y="352"/>
                    <a:pt x="337" y="352"/>
                    <a:pt x="337" y="352"/>
                  </a:cubicBezTo>
                  <a:cubicBezTo>
                    <a:pt x="337" y="352"/>
                    <a:pt x="338" y="352"/>
                    <a:pt x="338" y="353"/>
                  </a:cubicBezTo>
                  <a:cubicBezTo>
                    <a:pt x="338" y="353"/>
                    <a:pt x="337" y="353"/>
                    <a:pt x="337" y="353"/>
                  </a:cubicBezTo>
                  <a:cubicBezTo>
                    <a:pt x="337" y="353"/>
                    <a:pt x="336" y="353"/>
                    <a:pt x="336" y="353"/>
                  </a:cubicBezTo>
                  <a:cubicBezTo>
                    <a:pt x="336" y="354"/>
                    <a:pt x="336" y="355"/>
                    <a:pt x="336" y="355"/>
                  </a:cubicBezTo>
                  <a:cubicBezTo>
                    <a:pt x="336" y="356"/>
                    <a:pt x="336" y="358"/>
                    <a:pt x="335" y="359"/>
                  </a:cubicBezTo>
                  <a:cubicBezTo>
                    <a:pt x="335" y="359"/>
                    <a:pt x="334" y="359"/>
                    <a:pt x="334" y="359"/>
                  </a:cubicBezTo>
                  <a:cubicBezTo>
                    <a:pt x="335" y="358"/>
                    <a:pt x="334" y="353"/>
                    <a:pt x="334" y="353"/>
                  </a:cubicBezTo>
                  <a:cubicBezTo>
                    <a:pt x="334" y="353"/>
                    <a:pt x="334" y="353"/>
                    <a:pt x="334" y="353"/>
                  </a:cubicBezTo>
                  <a:cubicBezTo>
                    <a:pt x="334" y="353"/>
                    <a:pt x="334" y="353"/>
                    <a:pt x="334" y="353"/>
                  </a:cubicBezTo>
                  <a:cubicBezTo>
                    <a:pt x="334" y="354"/>
                    <a:pt x="333" y="355"/>
                    <a:pt x="333" y="355"/>
                  </a:cubicBezTo>
                  <a:cubicBezTo>
                    <a:pt x="333" y="356"/>
                    <a:pt x="333" y="356"/>
                    <a:pt x="333" y="356"/>
                  </a:cubicBezTo>
                  <a:cubicBezTo>
                    <a:pt x="333" y="358"/>
                    <a:pt x="333" y="360"/>
                    <a:pt x="333" y="362"/>
                  </a:cubicBezTo>
                  <a:cubicBezTo>
                    <a:pt x="333" y="362"/>
                    <a:pt x="333" y="362"/>
                    <a:pt x="334" y="363"/>
                  </a:cubicBezTo>
                  <a:cubicBezTo>
                    <a:pt x="333" y="363"/>
                    <a:pt x="333" y="363"/>
                    <a:pt x="334" y="363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3" y="363"/>
                    <a:pt x="332" y="363"/>
                    <a:pt x="332" y="363"/>
                  </a:cubicBezTo>
                  <a:cubicBezTo>
                    <a:pt x="332" y="363"/>
                    <a:pt x="331" y="363"/>
                    <a:pt x="331" y="362"/>
                  </a:cubicBezTo>
                  <a:cubicBezTo>
                    <a:pt x="330" y="362"/>
                    <a:pt x="328" y="361"/>
                    <a:pt x="327" y="359"/>
                  </a:cubicBezTo>
                  <a:cubicBezTo>
                    <a:pt x="327" y="359"/>
                    <a:pt x="326" y="359"/>
                    <a:pt x="326" y="359"/>
                  </a:cubicBezTo>
                  <a:cubicBezTo>
                    <a:pt x="326" y="359"/>
                    <a:pt x="326" y="359"/>
                    <a:pt x="326" y="359"/>
                  </a:cubicBezTo>
                  <a:cubicBezTo>
                    <a:pt x="327" y="358"/>
                    <a:pt x="329" y="359"/>
                    <a:pt x="330" y="359"/>
                  </a:cubicBezTo>
                  <a:cubicBezTo>
                    <a:pt x="330" y="359"/>
                    <a:pt x="330" y="359"/>
                    <a:pt x="331" y="359"/>
                  </a:cubicBezTo>
                  <a:cubicBezTo>
                    <a:pt x="331" y="359"/>
                    <a:pt x="331" y="359"/>
                    <a:pt x="331" y="359"/>
                  </a:cubicBezTo>
                  <a:cubicBezTo>
                    <a:pt x="332" y="357"/>
                    <a:pt x="324" y="353"/>
                    <a:pt x="322" y="353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3" y="351"/>
                    <a:pt x="330" y="354"/>
                    <a:pt x="332" y="356"/>
                  </a:cubicBezTo>
                  <a:cubicBezTo>
                    <a:pt x="332" y="356"/>
                    <a:pt x="332" y="356"/>
                    <a:pt x="332" y="356"/>
                  </a:cubicBezTo>
                  <a:cubicBezTo>
                    <a:pt x="332" y="356"/>
                    <a:pt x="332" y="356"/>
                    <a:pt x="332" y="355"/>
                  </a:cubicBezTo>
                  <a:cubicBezTo>
                    <a:pt x="332" y="355"/>
                    <a:pt x="332" y="354"/>
                    <a:pt x="332" y="354"/>
                  </a:cubicBezTo>
                  <a:cubicBezTo>
                    <a:pt x="332" y="353"/>
                    <a:pt x="331" y="353"/>
                    <a:pt x="331" y="353"/>
                  </a:cubicBezTo>
                  <a:cubicBezTo>
                    <a:pt x="331" y="353"/>
                    <a:pt x="332" y="352"/>
                    <a:pt x="332" y="352"/>
                  </a:cubicBezTo>
                  <a:cubicBezTo>
                    <a:pt x="332" y="352"/>
                    <a:pt x="332" y="351"/>
                    <a:pt x="333" y="351"/>
                  </a:cubicBezTo>
                  <a:cubicBezTo>
                    <a:pt x="333" y="351"/>
                    <a:pt x="333" y="350"/>
                    <a:pt x="333" y="349"/>
                  </a:cubicBezTo>
                  <a:cubicBezTo>
                    <a:pt x="333" y="349"/>
                    <a:pt x="333" y="349"/>
                    <a:pt x="333" y="349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2" y="348"/>
                    <a:pt x="330" y="350"/>
                    <a:pt x="330" y="350"/>
                  </a:cubicBezTo>
                  <a:cubicBezTo>
                    <a:pt x="330" y="351"/>
                    <a:pt x="330" y="351"/>
                    <a:pt x="330" y="352"/>
                  </a:cubicBezTo>
                  <a:cubicBezTo>
                    <a:pt x="329" y="352"/>
                    <a:pt x="329" y="352"/>
                    <a:pt x="329" y="352"/>
                  </a:cubicBezTo>
                  <a:cubicBezTo>
                    <a:pt x="329" y="352"/>
                    <a:pt x="329" y="351"/>
                    <a:pt x="329" y="351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28" y="351"/>
                    <a:pt x="327" y="351"/>
                    <a:pt x="327" y="351"/>
                  </a:cubicBezTo>
                  <a:cubicBezTo>
                    <a:pt x="327" y="351"/>
                    <a:pt x="327" y="351"/>
                    <a:pt x="327" y="351"/>
                  </a:cubicBezTo>
                  <a:cubicBezTo>
                    <a:pt x="327" y="351"/>
                    <a:pt x="327" y="351"/>
                    <a:pt x="327" y="351"/>
                  </a:cubicBezTo>
                  <a:cubicBezTo>
                    <a:pt x="327" y="351"/>
                    <a:pt x="327" y="350"/>
                    <a:pt x="327" y="350"/>
                  </a:cubicBezTo>
                  <a:cubicBezTo>
                    <a:pt x="328" y="350"/>
                    <a:pt x="328" y="350"/>
                    <a:pt x="328" y="350"/>
                  </a:cubicBezTo>
                  <a:cubicBezTo>
                    <a:pt x="328" y="349"/>
                    <a:pt x="329" y="348"/>
                    <a:pt x="329" y="348"/>
                  </a:cubicBezTo>
                  <a:cubicBezTo>
                    <a:pt x="329" y="347"/>
                    <a:pt x="329" y="346"/>
                    <a:pt x="329" y="345"/>
                  </a:cubicBezTo>
                  <a:cubicBezTo>
                    <a:pt x="329" y="343"/>
                    <a:pt x="329" y="341"/>
                    <a:pt x="328" y="339"/>
                  </a:cubicBezTo>
                  <a:cubicBezTo>
                    <a:pt x="328" y="339"/>
                    <a:pt x="328" y="338"/>
                    <a:pt x="328" y="337"/>
                  </a:cubicBezTo>
                  <a:cubicBezTo>
                    <a:pt x="327" y="336"/>
                    <a:pt x="326" y="336"/>
                    <a:pt x="325" y="335"/>
                  </a:cubicBezTo>
                  <a:close/>
                  <a:moveTo>
                    <a:pt x="337" y="343"/>
                  </a:moveTo>
                  <a:cubicBezTo>
                    <a:pt x="337" y="342"/>
                    <a:pt x="337" y="342"/>
                    <a:pt x="338" y="342"/>
                  </a:cubicBezTo>
                  <a:cubicBezTo>
                    <a:pt x="338" y="343"/>
                    <a:pt x="338" y="343"/>
                    <a:pt x="338" y="342"/>
                  </a:cubicBezTo>
                  <a:cubicBezTo>
                    <a:pt x="338" y="343"/>
                    <a:pt x="338" y="343"/>
                    <a:pt x="338" y="343"/>
                  </a:cubicBezTo>
                  <a:cubicBezTo>
                    <a:pt x="338" y="343"/>
                    <a:pt x="337" y="343"/>
                    <a:pt x="337" y="343"/>
                  </a:cubicBezTo>
                  <a:close/>
                  <a:moveTo>
                    <a:pt x="352" y="379"/>
                  </a:moveTo>
                  <a:cubicBezTo>
                    <a:pt x="353" y="379"/>
                    <a:pt x="353" y="379"/>
                    <a:pt x="353" y="379"/>
                  </a:cubicBezTo>
                  <a:cubicBezTo>
                    <a:pt x="353" y="379"/>
                    <a:pt x="353" y="379"/>
                    <a:pt x="353" y="379"/>
                  </a:cubicBezTo>
                  <a:cubicBezTo>
                    <a:pt x="353" y="379"/>
                    <a:pt x="353" y="379"/>
                    <a:pt x="352" y="379"/>
                  </a:cubicBezTo>
                  <a:close/>
                  <a:moveTo>
                    <a:pt x="100" y="332"/>
                  </a:moveTo>
                  <a:cubicBezTo>
                    <a:pt x="102" y="334"/>
                    <a:pt x="101" y="338"/>
                    <a:pt x="99" y="339"/>
                  </a:cubicBezTo>
                  <a:cubicBezTo>
                    <a:pt x="98" y="340"/>
                    <a:pt x="97" y="341"/>
                    <a:pt x="96" y="341"/>
                  </a:cubicBezTo>
                  <a:cubicBezTo>
                    <a:pt x="95" y="342"/>
                    <a:pt x="94" y="342"/>
                    <a:pt x="93" y="342"/>
                  </a:cubicBezTo>
                  <a:cubicBezTo>
                    <a:pt x="93" y="342"/>
                    <a:pt x="93" y="342"/>
                    <a:pt x="93" y="342"/>
                  </a:cubicBezTo>
                  <a:cubicBezTo>
                    <a:pt x="93" y="342"/>
                    <a:pt x="93" y="342"/>
                    <a:pt x="93" y="342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3" y="341"/>
                    <a:pt x="93" y="341"/>
                    <a:pt x="93" y="341"/>
                  </a:cubicBezTo>
                  <a:cubicBezTo>
                    <a:pt x="95" y="340"/>
                    <a:pt x="97" y="338"/>
                    <a:pt x="98" y="335"/>
                  </a:cubicBezTo>
                  <a:cubicBezTo>
                    <a:pt x="99" y="335"/>
                    <a:pt x="100" y="333"/>
                    <a:pt x="100" y="332"/>
                  </a:cubicBezTo>
                  <a:close/>
                  <a:moveTo>
                    <a:pt x="107" y="342"/>
                  </a:moveTo>
                  <a:cubicBezTo>
                    <a:pt x="108" y="344"/>
                    <a:pt x="107" y="344"/>
                    <a:pt x="107" y="345"/>
                  </a:cubicBezTo>
                  <a:cubicBezTo>
                    <a:pt x="107" y="346"/>
                    <a:pt x="107" y="346"/>
                    <a:pt x="107" y="346"/>
                  </a:cubicBezTo>
                  <a:cubicBezTo>
                    <a:pt x="107" y="346"/>
                    <a:pt x="107" y="347"/>
                    <a:pt x="107" y="347"/>
                  </a:cubicBezTo>
                  <a:cubicBezTo>
                    <a:pt x="107" y="348"/>
                    <a:pt x="107" y="349"/>
                    <a:pt x="107" y="350"/>
                  </a:cubicBezTo>
                  <a:cubicBezTo>
                    <a:pt x="107" y="351"/>
                    <a:pt x="108" y="351"/>
                    <a:pt x="108" y="352"/>
                  </a:cubicBezTo>
                  <a:cubicBezTo>
                    <a:pt x="107" y="353"/>
                    <a:pt x="106" y="354"/>
                    <a:pt x="105" y="354"/>
                  </a:cubicBezTo>
                  <a:cubicBezTo>
                    <a:pt x="104" y="354"/>
                    <a:pt x="104" y="354"/>
                    <a:pt x="103" y="353"/>
                  </a:cubicBezTo>
                  <a:cubicBezTo>
                    <a:pt x="102" y="353"/>
                    <a:pt x="101" y="353"/>
                    <a:pt x="99" y="353"/>
                  </a:cubicBezTo>
                  <a:cubicBezTo>
                    <a:pt x="99" y="353"/>
                    <a:pt x="98" y="353"/>
                    <a:pt x="97" y="353"/>
                  </a:cubicBezTo>
                  <a:cubicBezTo>
                    <a:pt x="97" y="353"/>
                    <a:pt x="96" y="354"/>
                    <a:pt x="96" y="354"/>
                  </a:cubicBezTo>
                  <a:cubicBezTo>
                    <a:pt x="95" y="354"/>
                    <a:pt x="93" y="355"/>
                    <a:pt x="92" y="355"/>
                  </a:cubicBezTo>
                  <a:cubicBezTo>
                    <a:pt x="91" y="355"/>
                    <a:pt x="91" y="355"/>
                    <a:pt x="91" y="355"/>
                  </a:cubicBezTo>
                  <a:cubicBezTo>
                    <a:pt x="91" y="355"/>
                    <a:pt x="91" y="355"/>
                    <a:pt x="91" y="355"/>
                  </a:cubicBezTo>
                  <a:cubicBezTo>
                    <a:pt x="92" y="354"/>
                    <a:pt x="92" y="354"/>
                    <a:pt x="93" y="353"/>
                  </a:cubicBezTo>
                  <a:cubicBezTo>
                    <a:pt x="93" y="353"/>
                    <a:pt x="93" y="353"/>
                    <a:pt x="93" y="353"/>
                  </a:cubicBezTo>
                  <a:cubicBezTo>
                    <a:pt x="92" y="353"/>
                    <a:pt x="91" y="353"/>
                    <a:pt x="89" y="352"/>
                  </a:cubicBezTo>
                  <a:cubicBezTo>
                    <a:pt x="89" y="352"/>
                    <a:pt x="89" y="352"/>
                    <a:pt x="89" y="352"/>
                  </a:cubicBezTo>
                  <a:cubicBezTo>
                    <a:pt x="89" y="352"/>
                    <a:pt x="88" y="352"/>
                    <a:pt x="88" y="353"/>
                  </a:cubicBezTo>
                  <a:cubicBezTo>
                    <a:pt x="87" y="353"/>
                    <a:pt x="87" y="354"/>
                    <a:pt x="86" y="354"/>
                  </a:cubicBezTo>
                  <a:cubicBezTo>
                    <a:pt x="86" y="354"/>
                    <a:pt x="85" y="354"/>
                    <a:pt x="85" y="355"/>
                  </a:cubicBezTo>
                  <a:cubicBezTo>
                    <a:pt x="85" y="355"/>
                    <a:pt x="84" y="355"/>
                    <a:pt x="84" y="355"/>
                  </a:cubicBezTo>
                  <a:cubicBezTo>
                    <a:pt x="84" y="355"/>
                    <a:pt x="83" y="356"/>
                    <a:pt x="83" y="356"/>
                  </a:cubicBezTo>
                  <a:cubicBezTo>
                    <a:pt x="82" y="357"/>
                    <a:pt x="81" y="357"/>
                    <a:pt x="80" y="358"/>
                  </a:cubicBezTo>
                  <a:cubicBezTo>
                    <a:pt x="79" y="358"/>
                    <a:pt x="79" y="359"/>
                    <a:pt x="78" y="359"/>
                  </a:cubicBezTo>
                  <a:cubicBezTo>
                    <a:pt x="78" y="359"/>
                    <a:pt x="77" y="360"/>
                    <a:pt x="76" y="360"/>
                  </a:cubicBezTo>
                  <a:cubicBezTo>
                    <a:pt x="76" y="361"/>
                    <a:pt x="75" y="361"/>
                    <a:pt x="75" y="361"/>
                  </a:cubicBezTo>
                  <a:cubicBezTo>
                    <a:pt x="75" y="361"/>
                    <a:pt x="75" y="361"/>
                    <a:pt x="74" y="361"/>
                  </a:cubicBezTo>
                  <a:cubicBezTo>
                    <a:pt x="73" y="362"/>
                    <a:pt x="72" y="362"/>
                    <a:pt x="71" y="363"/>
                  </a:cubicBezTo>
                  <a:cubicBezTo>
                    <a:pt x="71" y="363"/>
                    <a:pt x="71" y="363"/>
                    <a:pt x="71" y="363"/>
                  </a:cubicBezTo>
                  <a:cubicBezTo>
                    <a:pt x="70" y="363"/>
                    <a:pt x="70" y="363"/>
                    <a:pt x="70" y="363"/>
                  </a:cubicBezTo>
                  <a:cubicBezTo>
                    <a:pt x="70" y="363"/>
                    <a:pt x="69" y="362"/>
                    <a:pt x="69" y="361"/>
                  </a:cubicBezTo>
                  <a:cubicBezTo>
                    <a:pt x="69" y="361"/>
                    <a:pt x="69" y="361"/>
                    <a:pt x="70" y="360"/>
                  </a:cubicBezTo>
                  <a:cubicBezTo>
                    <a:pt x="70" y="359"/>
                    <a:pt x="72" y="358"/>
                    <a:pt x="73" y="357"/>
                  </a:cubicBezTo>
                  <a:cubicBezTo>
                    <a:pt x="75" y="355"/>
                    <a:pt x="77" y="353"/>
                    <a:pt x="79" y="351"/>
                  </a:cubicBezTo>
                  <a:cubicBezTo>
                    <a:pt x="80" y="350"/>
                    <a:pt x="81" y="349"/>
                    <a:pt x="82" y="348"/>
                  </a:cubicBezTo>
                  <a:cubicBezTo>
                    <a:pt x="82" y="348"/>
                    <a:pt x="82" y="348"/>
                    <a:pt x="82" y="348"/>
                  </a:cubicBezTo>
                  <a:cubicBezTo>
                    <a:pt x="82" y="348"/>
                    <a:pt x="82" y="348"/>
                    <a:pt x="82" y="348"/>
                  </a:cubicBezTo>
                  <a:cubicBezTo>
                    <a:pt x="82" y="348"/>
                    <a:pt x="82" y="348"/>
                    <a:pt x="82" y="348"/>
                  </a:cubicBezTo>
                  <a:cubicBezTo>
                    <a:pt x="82" y="349"/>
                    <a:pt x="82" y="349"/>
                    <a:pt x="82" y="350"/>
                  </a:cubicBezTo>
                  <a:cubicBezTo>
                    <a:pt x="81" y="351"/>
                    <a:pt x="80" y="352"/>
                    <a:pt x="80" y="354"/>
                  </a:cubicBezTo>
                  <a:cubicBezTo>
                    <a:pt x="79" y="354"/>
                    <a:pt x="79" y="355"/>
                    <a:pt x="79" y="356"/>
                  </a:cubicBezTo>
                  <a:cubicBezTo>
                    <a:pt x="79" y="356"/>
                    <a:pt x="79" y="356"/>
                    <a:pt x="79" y="356"/>
                  </a:cubicBezTo>
                  <a:cubicBezTo>
                    <a:pt x="79" y="356"/>
                    <a:pt x="79" y="356"/>
                    <a:pt x="79" y="356"/>
                  </a:cubicBezTo>
                  <a:cubicBezTo>
                    <a:pt x="80" y="355"/>
                    <a:pt x="81" y="355"/>
                    <a:pt x="82" y="354"/>
                  </a:cubicBezTo>
                  <a:cubicBezTo>
                    <a:pt x="83" y="354"/>
                    <a:pt x="84" y="353"/>
                    <a:pt x="84" y="352"/>
                  </a:cubicBezTo>
                  <a:cubicBezTo>
                    <a:pt x="85" y="352"/>
                    <a:pt x="86" y="352"/>
                    <a:pt x="86" y="351"/>
                  </a:cubicBezTo>
                  <a:cubicBezTo>
                    <a:pt x="87" y="351"/>
                    <a:pt x="87" y="349"/>
                    <a:pt x="88" y="349"/>
                  </a:cubicBezTo>
                  <a:cubicBezTo>
                    <a:pt x="89" y="348"/>
                    <a:pt x="91" y="349"/>
                    <a:pt x="92" y="349"/>
                  </a:cubicBezTo>
                  <a:cubicBezTo>
                    <a:pt x="93" y="349"/>
                    <a:pt x="94" y="349"/>
                    <a:pt x="95" y="349"/>
                  </a:cubicBezTo>
                  <a:cubicBezTo>
                    <a:pt x="96" y="349"/>
                    <a:pt x="97" y="349"/>
                    <a:pt x="98" y="349"/>
                  </a:cubicBezTo>
                  <a:cubicBezTo>
                    <a:pt x="99" y="348"/>
                    <a:pt x="100" y="347"/>
                    <a:pt x="101" y="346"/>
                  </a:cubicBezTo>
                  <a:cubicBezTo>
                    <a:pt x="102" y="346"/>
                    <a:pt x="103" y="345"/>
                    <a:pt x="104" y="344"/>
                  </a:cubicBezTo>
                  <a:cubicBezTo>
                    <a:pt x="105" y="343"/>
                    <a:pt x="106" y="342"/>
                    <a:pt x="107" y="342"/>
                  </a:cubicBezTo>
                  <a:close/>
                  <a:moveTo>
                    <a:pt x="106" y="346"/>
                  </a:moveTo>
                  <a:cubicBezTo>
                    <a:pt x="106" y="347"/>
                    <a:pt x="105" y="350"/>
                    <a:pt x="104" y="350"/>
                  </a:cubicBezTo>
                  <a:cubicBezTo>
                    <a:pt x="104" y="350"/>
                    <a:pt x="103" y="350"/>
                    <a:pt x="102" y="350"/>
                  </a:cubicBezTo>
                  <a:cubicBezTo>
                    <a:pt x="102" y="350"/>
                    <a:pt x="102" y="350"/>
                    <a:pt x="102" y="350"/>
                  </a:cubicBezTo>
                  <a:cubicBezTo>
                    <a:pt x="103" y="349"/>
                    <a:pt x="103" y="349"/>
                    <a:pt x="104" y="349"/>
                  </a:cubicBezTo>
                  <a:cubicBezTo>
                    <a:pt x="105" y="348"/>
                    <a:pt x="105" y="347"/>
                    <a:pt x="106" y="346"/>
                  </a:cubicBezTo>
                  <a:close/>
                  <a:moveTo>
                    <a:pt x="114" y="355"/>
                  </a:moveTo>
                  <a:cubicBezTo>
                    <a:pt x="115" y="356"/>
                    <a:pt x="116" y="357"/>
                    <a:pt x="116" y="357"/>
                  </a:cubicBezTo>
                  <a:cubicBezTo>
                    <a:pt x="115" y="358"/>
                    <a:pt x="114" y="359"/>
                    <a:pt x="113" y="360"/>
                  </a:cubicBezTo>
                  <a:cubicBezTo>
                    <a:pt x="112" y="361"/>
                    <a:pt x="110" y="361"/>
                    <a:pt x="109" y="363"/>
                  </a:cubicBezTo>
                  <a:cubicBezTo>
                    <a:pt x="108" y="363"/>
                    <a:pt x="108" y="364"/>
                    <a:pt x="107" y="364"/>
                  </a:cubicBezTo>
                  <a:cubicBezTo>
                    <a:pt x="106" y="365"/>
                    <a:pt x="105" y="366"/>
                    <a:pt x="105" y="367"/>
                  </a:cubicBezTo>
                  <a:cubicBezTo>
                    <a:pt x="103" y="368"/>
                    <a:pt x="102" y="370"/>
                    <a:pt x="101" y="371"/>
                  </a:cubicBezTo>
                  <a:cubicBezTo>
                    <a:pt x="101" y="371"/>
                    <a:pt x="100" y="372"/>
                    <a:pt x="100" y="372"/>
                  </a:cubicBezTo>
                  <a:cubicBezTo>
                    <a:pt x="100" y="372"/>
                    <a:pt x="100" y="372"/>
                    <a:pt x="100" y="372"/>
                  </a:cubicBezTo>
                  <a:cubicBezTo>
                    <a:pt x="100" y="372"/>
                    <a:pt x="99" y="373"/>
                    <a:pt x="99" y="374"/>
                  </a:cubicBezTo>
                  <a:cubicBezTo>
                    <a:pt x="98" y="375"/>
                    <a:pt x="96" y="376"/>
                    <a:pt x="95" y="378"/>
                  </a:cubicBezTo>
                  <a:cubicBezTo>
                    <a:pt x="95" y="378"/>
                    <a:pt x="94" y="379"/>
                    <a:pt x="94" y="380"/>
                  </a:cubicBezTo>
                  <a:cubicBezTo>
                    <a:pt x="93" y="380"/>
                    <a:pt x="93" y="380"/>
                    <a:pt x="93" y="380"/>
                  </a:cubicBezTo>
                  <a:cubicBezTo>
                    <a:pt x="92" y="380"/>
                    <a:pt x="92" y="380"/>
                    <a:pt x="92" y="379"/>
                  </a:cubicBezTo>
                  <a:cubicBezTo>
                    <a:pt x="92" y="379"/>
                    <a:pt x="92" y="379"/>
                    <a:pt x="92" y="378"/>
                  </a:cubicBezTo>
                  <a:cubicBezTo>
                    <a:pt x="91" y="377"/>
                    <a:pt x="92" y="377"/>
                    <a:pt x="92" y="376"/>
                  </a:cubicBezTo>
                  <a:cubicBezTo>
                    <a:pt x="92" y="375"/>
                    <a:pt x="92" y="375"/>
                    <a:pt x="91" y="374"/>
                  </a:cubicBezTo>
                  <a:cubicBezTo>
                    <a:pt x="91" y="374"/>
                    <a:pt x="91" y="373"/>
                    <a:pt x="91" y="373"/>
                  </a:cubicBezTo>
                  <a:cubicBezTo>
                    <a:pt x="91" y="372"/>
                    <a:pt x="91" y="371"/>
                    <a:pt x="91" y="370"/>
                  </a:cubicBezTo>
                  <a:cubicBezTo>
                    <a:pt x="91" y="370"/>
                    <a:pt x="91" y="370"/>
                    <a:pt x="91" y="369"/>
                  </a:cubicBezTo>
                  <a:cubicBezTo>
                    <a:pt x="91" y="369"/>
                    <a:pt x="91" y="369"/>
                    <a:pt x="91" y="369"/>
                  </a:cubicBezTo>
                  <a:cubicBezTo>
                    <a:pt x="91" y="369"/>
                    <a:pt x="91" y="369"/>
                    <a:pt x="91" y="369"/>
                  </a:cubicBezTo>
                  <a:cubicBezTo>
                    <a:pt x="91" y="369"/>
                    <a:pt x="91" y="370"/>
                    <a:pt x="92" y="370"/>
                  </a:cubicBezTo>
                  <a:cubicBezTo>
                    <a:pt x="92" y="370"/>
                    <a:pt x="92" y="370"/>
                    <a:pt x="92" y="370"/>
                  </a:cubicBezTo>
                  <a:cubicBezTo>
                    <a:pt x="92" y="371"/>
                    <a:pt x="92" y="373"/>
                    <a:pt x="93" y="374"/>
                  </a:cubicBezTo>
                  <a:cubicBezTo>
                    <a:pt x="93" y="374"/>
                    <a:pt x="94" y="375"/>
                    <a:pt x="94" y="375"/>
                  </a:cubicBezTo>
                  <a:cubicBezTo>
                    <a:pt x="95" y="374"/>
                    <a:pt x="95" y="373"/>
                    <a:pt x="96" y="372"/>
                  </a:cubicBezTo>
                  <a:cubicBezTo>
                    <a:pt x="97" y="371"/>
                    <a:pt x="97" y="371"/>
                    <a:pt x="98" y="370"/>
                  </a:cubicBezTo>
                  <a:cubicBezTo>
                    <a:pt x="101" y="367"/>
                    <a:pt x="104" y="363"/>
                    <a:pt x="106" y="361"/>
                  </a:cubicBezTo>
                  <a:cubicBezTo>
                    <a:pt x="108" y="360"/>
                    <a:pt x="109" y="358"/>
                    <a:pt x="110" y="357"/>
                  </a:cubicBezTo>
                  <a:cubicBezTo>
                    <a:pt x="111" y="357"/>
                    <a:pt x="111" y="357"/>
                    <a:pt x="111" y="357"/>
                  </a:cubicBezTo>
                  <a:cubicBezTo>
                    <a:pt x="111" y="357"/>
                    <a:pt x="111" y="357"/>
                    <a:pt x="111" y="357"/>
                  </a:cubicBezTo>
                  <a:cubicBezTo>
                    <a:pt x="111" y="357"/>
                    <a:pt x="110" y="357"/>
                    <a:pt x="110" y="357"/>
                  </a:cubicBezTo>
                  <a:cubicBezTo>
                    <a:pt x="107" y="357"/>
                    <a:pt x="106" y="357"/>
                    <a:pt x="103" y="355"/>
                  </a:cubicBezTo>
                  <a:cubicBezTo>
                    <a:pt x="103" y="355"/>
                    <a:pt x="102" y="354"/>
                    <a:pt x="102" y="354"/>
                  </a:cubicBezTo>
                  <a:cubicBezTo>
                    <a:pt x="102" y="354"/>
                    <a:pt x="102" y="354"/>
                    <a:pt x="102" y="354"/>
                  </a:cubicBezTo>
                  <a:cubicBezTo>
                    <a:pt x="103" y="354"/>
                    <a:pt x="104" y="354"/>
                    <a:pt x="105" y="354"/>
                  </a:cubicBezTo>
                  <a:cubicBezTo>
                    <a:pt x="106" y="354"/>
                    <a:pt x="107" y="354"/>
                    <a:pt x="107" y="354"/>
                  </a:cubicBezTo>
                  <a:cubicBezTo>
                    <a:pt x="108" y="354"/>
                    <a:pt x="109" y="354"/>
                    <a:pt x="110" y="354"/>
                  </a:cubicBezTo>
                  <a:cubicBezTo>
                    <a:pt x="111" y="355"/>
                    <a:pt x="113" y="355"/>
                    <a:pt x="114" y="355"/>
                  </a:cubicBezTo>
                  <a:close/>
                  <a:moveTo>
                    <a:pt x="102" y="355"/>
                  </a:moveTo>
                  <a:cubicBezTo>
                    <a:pt x="104" y="357"/>
                    <a:pt x="104" y="361"/>
                    <a:pt x="102" y="363"/>
                  </a:cubicBezTo>
                  <a:cubicBezTo>
                    <a:pt x="102" y="363"/>
                    <a:pt x="101" y="363"/>
                    <a:pt x="101" y="364"/>
                  </a:cubicBezTo>
                  <a:cubicBezTo>
                    <a:pt x="100" y="364"/>
                    <a:pt x="99" y="364"/>
                    <a:pt x="98" y="365"/>
                  </a:cubicBezTo>
                  <a:cubicBezTo>
                    <a:pt x="97" y="365"/>
                    <a:pt x="98" y="368"/>
                    <a:pt x="97" y="368"/>
                  </a:cubicBezTo>
                  <a:cubicBezTo>
                    <a:pt x="96" y="368"/>
                    <a:pt x="96" y="367"/>
                    <a:pt x="96" y="367"/>
                  </a:cubicBezTo>
                  <a:cubicBezTo>
                    <a:pt x="96" y="366"/>
                    <a:pt x="96" y="364"/>
                    <a:pt x="97" y="363"/>
                  </a:cubicBezTo>
                  <a:cubicBezTo>
                    <a:pt x="98" y="363"/>
                    <a:pt x="99" y="362"/>
                    <a:pt x="100" y="362"/>
                  </a:cubicBezTo>
                  <a:cubicBezTo>
                    <a:pt x="100" y="361"/>
                    <a:pt x="100" y="361"/>
                    <a:pt x="101" y="360"/>
                  </a:cubicBezTo>
                  <a:cubicBezTo>
                    <a:pt x="101" y="360"/>
                    <a:pt x="101" y="360"/>
                    <a:pt x="101" y="360"/>
                  </a:cubicBezTo>
                  <a:cubicBezTo>
                    <a:pt x="100" y="360"/>
                    <a:pt x="100" y="360"/>
                    <a:pt x="100" y="360"/>
                  </a:cubicBezTo>
                  <a:cubicBezTo>
                    <a:pt x="100" y="361"/>
                    <a:pt x="98" y="362"/>
                    <a:pt x="97" y="363"/>
                  </a:cubicBezTo>
                  <a:cubicBezTo>
                    <a:pt x="95" y="365"/>
                    <a:pt x="93" y="366"/>
                    <a:pt x="92" y="368"/>
                  </a:cubicBezTo>
                  <a:cubicBezTo>
                    <a:pt x="91" y="369"/>
                    <a:pt x="90" y="370"/>
                    <a:pt x="90" y="370"/>
                  </a:cubicBezTo>
                  <a:cubicBezTo>
                    <a:pt x="89" y="371"/>
                    <a:pt x="87" y="373"/>
                    <a:pt x="86" y="373"/>
                  </a:cubicBezTo>
                  <a:cubicBezTo>
                    <a:pt x="85" y="374"/>
                    <a:pt x="85" y="374"/>
                    <a:pt x="85" y="374"/>
                  </a:cubicBezTo>
                  <a:cubicBezTo>
                    <a:pt x="84" y="374"/>
                    <a:pt x="82" y="375"/>
                    <a:pt x="81" y="375"/>
                  </a:cubicBezTo>
                  <a:cubicBezTo>
                    <a:pt x="80" y="375"/>
                    <a:pt x="81" y="372"/>
                    <a:pt x="81" y="372"/>
                  </a:cubicBezTo>
                  <a:cubicBezTo>
                    <a:pt x="81" y="371"/>
                    <a:pt x="81" y="371"/>
                    <a:pt x="81" y="370"/>
                  </a:cubicBezTo>
                  <a:cubicBezTo>
                    <a:pt x="81" y="370"/>
                    <a:pt x="81" y="370"/>
                    <a:pt x="81" y="370"/>
                  </a:cubicBezTo>
                  <a:cubicBezTo>
                    <a:pt x="81" y="370"/>
                    <a:pt x="81" y="370"/>
                    <a:pt x="82" y="370"/>
                  </a:cubicBezTo>
                  <a:cubicBezTo>
                    <a:pt x="82" y="371"/>
                    <a:pt x="82" y="372"/>
                    <a:pt x="83" y="372"/>
                  </a:cubicBezTo>
                  <a:cubicBezTo>
                    <a:pt x="83" y="372"/>
                    <a:pt x="84" y="371"/>
                    <a:pt x="85" y="371"/>
                  </a:cubicBezTo>
                  <a:cubicBezTo>
                    <a:pt x="85" y="370"/>
                    <a:pt x="86" y="370"/>
                    <a:pt x="86" y="370"/>
                  </a:cubicBezTo>
                  <a:cubicBezTo>
                    <a:pt x="87" y="369"/>
                    <a:pt x="87" y="369"/>
                    <a:pt x="88" y="368"/>
                  </a:cubicBezTo>
                  <a:cubicBezTo>
                    <a:pt x="89" y="367"/>
                    <a:pt x="91" y="366"/>
                    <a:pt x="92" y="364"/>
                  </a:cubicBezTo>
                  <a:cubicBezTo>
                    <a:pt x="93" y="363"/>
                    <a:pt x="94" y="363"/>
                    <a:pt x="95" y="362"/>
                  </a:cubicBezTo>
                  <a:cubicBezTo>
                    <a:pt x="95" y="362"/>
                    <a:pt x="95" y="362"/>
                    <a:pt x="95" y="362"/>
                  </a:cubicBezTo>
                  <a:cubicBezTo>
                    <a:pt x="95" y="362"/>
                    <a:pt x="95" y="362"/>
                    <a:pt x="95" y="362"/>
                  </a:cubicBezTo>
                  <a:cubicBezTo>
                    <a:pt x="94" y="362"/>
                    <a:pt x="93" y="363"/>
                    <a:pt x="92" y="363"/>
                  </a:cubicBezTo>
                  <a:cubicBezTo>
                    <a:pt x="92" y="363"/>
                    <a:pt x="91" y="363"/>
                    <a:pt x="91" y="363"/>
                  </a:cubicBezTo>
                  <a:cubicBezTo>
                    <a:pt x="90" y="363"/>
                    <a:pt x="90" y="364"/>
                    <a:pt x="89" y="364"/>
                  </a:cubicBezTo>
                  <a:cubicBezTo>
                    <a:pt x="88" y="364"/>
                    <a:pt x="88" y="365"/>
                    <a:pt x="87" y="365"/>
                  </a:cubicBezTo>
                  <a:cubicBezTo>
                    <a:pt x="86" y="365"/>
                    <a:pt x="86" y="365"/>
                    <a:pt x="86" y="365"/>
                  </a:cubicBezTo>
                  <a:cubicBezTo>
                    <a:pt x="85" y="364"/>
                    <a:pt x="85" y="363"/>
                    <a:pt x="86" y="362"/>
                  </a:cubicBezTo>
                  <a:cubicBezTo>
                    <a:pt x="87" y="362"/>
                    <a:pt x="87" y="361"/>
                    <a:pt x="88" y="361"/>
                  </a:cubicBezTo>
                  <a:cubicBezTo>
                    <a:pt x="89" y="361"/>
                    <a:pt x="90" y="360"/>
                    <a:pt x="91" y="359"/>
                  </a:cubicBezTo>
                  <a:cubicBezTo>
                    <a:pt x="91" y="359"/>
                    <a:pt x="92" y="358"/>
                    <a:pt x="92" y="358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91" y="358"/>
                    <a:pt x="91" y="358"/>
                    <a:pt x="91" y="359"/>
                  </a:cubicBezTo>
                  <a:cubicBezTo>
                    <a:pt x="90" y="359"/>
                    <a:pt x="89" y="359"/>
                    <a:pt x="88" y="360"/>
                  </a:cubicBezTo>
                  <a:cubicBezTo>
                    <a:pt x="88" y="360"/>
                    <a:pt x="88" y="360"/>
                    <a:pt x="88" y="360"/>
                  </a:cubicBezTo>
                  <a:cubicBezTo>
                    <a:pt x="87" y="360"/>
                    <a:pt x="86" y="361"/>
                    <a:pt x="85" y="361"/>
                  </a:cubicBezTo>
                  <a:cubicBezTo>
                    <a:pt x="84" y="361"/>
                    <a:pt x="84" y="361"/>
                    <a:pt x="84" y="360"/>
                  </a:cubicBezTo>
                  <a:cubicBezTo>
                    <a:pt x="84" y="360"/>
                    <a:pt x="84" y="359"/>
                    <a:pt x="85" y="358"/>
                  </a:cubicBezTo>
                  <a:cubicBezTo>
                    <a:pt x="85" y="358"/>
                    <a:pt x="86" y="358"/>
                    <a:pt x="87" y="358"/>
                  </a:cubicBezTo>
                  <a:cubicBezTo>
                    <a:pt x="87" y="358"/>
                    <a:pt x="88" y="358"/>
                    <a:pt x="88" y="358"/>
                  </a:cubicBezTo>
                  <a:cubicBezTo>
                    <a:pt x="89" y="358"/>
                    <a:pt x="90" y="358"/>
                    <a:pt x="91" y="357"/>
                  </a:cubicBezTo>
                  <a:cubicBezTo>
                    <a:pt x="92" y="357"/>
                    <a:pt x="92" y="357"/>
                    <a:pt x="93" y="357"/>
                  </a:cubicBezTo>
                  <a:cubicBezTo>
                    <a:pt x="93" y="357"/>
                    <a:pt x="94" y="357"/>
                    <a:pt x="94" y="358"/>
                  </a:cubicBezTo>
                  <a:cubicBezTo>
                    <a:pt x="95" y="359"/>
                    <a:pt x="94" y="360"/>
                    <a:pt x="93" y="360"/>
                  </a:cubicBezTo>
                  <a:cubicBezTo>
                    <a:pt x="93" y="361"/>
                    <a:pt x="93" y="361"/>
                    <a:pt x="93" y="361"/>
                  </a:cubicBezTo>
                  <a:cubicBezTo>
                    <a:pt x="93" y="361"/>
                    <a:pt x="93" y="361"/>
                    <a:pt x="93" y="361"/>
                  </a:cubicBezTo>
                  <a:cubicBezTo>
                    <a:pt x="93" y="361"/>
                    <a:pt x="93" y="361"/>
                    <a:pt x="93" y="361"/>
                  </a:cubicBezTo>
                  <a:cubicBezTo>
                    <a:pt x="93" y="361"/>
                    <a:pt x="93" y="361"/>
                    <a:pt x="93" y="361"/>
                  </a:cubicBezTo>
                  <a:cubicBezTo>
                    <a:pt x="94" y="361"/>
                    <a:pt x="94" y="361"/>
                    <a:pt x="95" y="360"/>
                  </a:cubicBezTo>
                  <a:cubicBezTo>
                    <a:pt x="96" y="360"/>
                    <a:pt x="97" y="360"/>
                    <a:pt x="98" y="359"/>
                  </a:cubicBezTo>
                  <a:cubicBezTo>
                    <a:pt x="98" y="359"/>
                    <a:pt x="98" y="358"/>
                    <a:pt x="99" y="358"/>
                  </a:cubicBezTo>
                  <a:cubicBezTo>
                    <a:pt x="99" y="358"/>
                    <a:pt x="100" y="358"/>
                    <a:pt x="100" y="358"/>
                  </a:cubicBezTo>
                  <a:cubicBezTo>
                    <a:pt x="100" y="358"/>
                    <a:pt x="101" y="359"/>
                    <a:pt x="101" y="359"/>
                  </a:cubicBezTo>
                  <a:cubicBezTo>
                    <a:pt x="102" y="358"/>
                    <a:pt x="101" y="356"/>
                    <a:pt x="102" y="355"/>
                  </a:cubicBezTo>
                  <a:close/>
                  <a:moveTo>
                    <a:pt x="60" y="300"/>
                  </a:moveTo>
                  <a:cubicBezTo>
                    <a:pt x="62" y="304"/>
                    <a:pt x="61" y="309"/>
                    <a:pt x="57" y="311"/>
                  </a:cubicBezTo>
                  <a:cubicBezTo>
                    <a:pt x="53" y="313"/>
                    <a:pt x="48" y="312"/>
                    <a:pt x="46" y="308"/>
                  </a:cubicBezTo>
                  <a:cubicBezTo>
                    <a:pt x="44" y="304"/>
                    <a:pt x="45" y="299"/>
                    <a:pt x="49" y="297"/>
                  </a:cubicBezTo>
                  <a:cubicBezTo>
                    <a:pt x="53" y="295"/>
                    <a:pt x="58" y="296"/>
                    <a:pt x="60" y="300"/>
                  </a:cubicBezTo>
                  <a:close/>
                  <a:moveTo>
                    <a:pt x="374" y="300"/>
                  </a:moveTo>
                  <a:cubicBezTo>
                    <a:pt x="376" y="296"/>
                    <a:pt x="381" y="295"/>
                    <a:pt x="385" y="297"/>
                  </a:cubicBezTo>
                  <a:cubicBezTo>
                    <a:pt x="389" y="299"/>
                    <a:pt x="390" y="304"/>
                    <a:pt x="388" y="308"/>
                  </a:cubicBezTo>
                  <a:cubicBezTo>
                    <a:pt x="386" y="312"/>
                    <a:pt x="381" y="313"/>
                    <a:pt x="377" y="311"/>
                  </a:cubicBezTo>
                  <a:cubicBezTo>
                    <a:pt x="373" y="309"/>
                    <a:pt x="372" y="304"/>
                    <a:pt x="374" y="300"/>
                  </a:cubicBezTo>
                  <a:close/>
                  <a:moveTo>
                    <a:pt x="264" y="131"/>
                  </a:moveTo>
                  <a:cubicBezTo>
                    <a:pt x="84" y="293"/>
                    <a:pt x="84" y="293"/>
                    <a:pt x="84" y="293"/>
                  </a:cubicBezTo>
                  <a:cubicBezTo>
                    <a:pt x="71" y="271"/>
                    <a:pt x="63" y="245"/>
                    <a:pt x="63" y="217"/>
                  </a:cubicBezTo>
                  <a:cubicBezTo>
                    <a:pt x="63" y="132"/>
                    <a:pt x="132" y="63"/>
                    <a:pt x="217" y="63"/>
                  </a:cubicBezTo>
                  <a:cubicBezTo>
                    <a:pt x="302" y="63"/>
                    <a:pt x="371" y="132"/>
                    <a:pt x="371" y="217"/>
                  </a:cubicBezTo>
                  <a:cubicBezTo>
                    <a:pt x="371" y="232"/>
                    <a:pt x="369" y="246"/>
                    <a:pt x="365" y="259"/>
                  </a:cubicBezTo>
                  <a:cubicBezTo>
                    <a:pt x="365" y="259"/>
                    <a:pt x="365" y="259"/>
                    <a:pt x="365" y="259"/>
                  </a:cubicBezTo>
                  <a:cubicBezTo>
                    <a:pt x="264" y="130"/>
                    <a:pt x="264" y="130"/>
                    <a:pt x="264" y="130"/>
                  </a:cubicBezTo>
                  <a:cubicBezTo>
                    <a:pt x="264" y="131"/>
                    <a:pt x="264" y="131"/>
                    <a:pt x="264" y="131"/>
                  </a:cubicBezTo>
                  <a:cubicBezTo>
                    <a:pt x="264" y="131"/>
                    <a:pt x="264" y="131"/>
                    <a:pt x="264" y="131"/>
                  </a:cubicBezTo>
                  <a:close/>
                  <a:moveTo>
                    <a:pt x="219" y="119"/>
                  </a:moveTo>
                  <a:cubicBezTo>
                    <a:pt x="241" y="142"/>
                    <a:pt x="241" y="142"/>
                    <a:pt x="241" y="142"/>
                  </a:cubicBezTo>
                  <a:cubicBezTo>
                    <a:pt x="85" y="260"/>
                    <a:pt x="85" y="260"/>
                    <a:pt x="85" y="260"/>
                  </a:cubicBezTo>
                  <a:cubicBezTo>
                    <a:pt x="85" y="260"/>
                    <a:pt x="85" y="260"/>
                    <a:pt x="85" y="260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219" y="119"/>
                    <a:pt x="219" y="119"/>
                    <a:pt x="219" y="119"/>
                  </a:cubicBezTo>
                  <a:close/>
                  <a:moveTo>
                    <a:pt x="84" y="229"/>
                  </a:moveTo>
                  <a:cubicBezTo>
                    <a:pt x="171" y="127"/>
                    <a:pt x="171" y="127"/>
                    <a:pt x="171" y="127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84" y="229"/>
                    <a:pt x="84" y="229"/>
                    <a:pt x="84" y="229"/>
                  </a:cubicBezTo>
                  <a:close/>
                  <a:moveTo>
                    <a:pt x="217" y="0"/>
                  </a:moveTo>
                  <a:cubicBezTo>
                    <a:pt x="337" y="0"/>
                    <a:pt x="434" y="97"/>
                    <a:pt x="434" y="217"/>
                  </a:cubicBezTo>
                  <a:cubicBezTo>
                    <a:pt x="434" y="336"/>
                    <a:pt x="337" y="434"/>
                    <a:pt x="217" y="434"/>
                  </a:cubicBezTo>
                  <a:cubicBezTo>
                    <a:pt x="97" y="434"/>
                    <a:pt x="0" y="336"/>
                    <a:pt x="0" y="217"/>
                  </a:cubicBezTo>
                  <a:cubicBezTo>
                    <a:pt x="0" y="97"/>
                    <a:pt x="97" y="0"/>
                    <a:pt x="217" y="0"/>
                  </a:cubicBez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5093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>
            <a:extLst>
              <a:ext uri="{FF2B5EF4-FFF2-40B4-BE49-F238E27FC236}">
                <a16:creationId xmlns:a16="http://schemas.microsoft.com/office/drawing/2014/main" id="{BB2A60F6-D171-4810-843D-5B453A9A240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06625" y="0"/>
            <a:ext cx="777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58EE39E-235B-4E87-8AFB-2E7034721D7E}"/>
              </a:ext>
            </a:extLst>
          </p:cNvPr>
          <p:cNvGrpSpPr/>
          <p:nvPr/>
        </p:nvGrpSpPr>
        <p:grpSpPr>
          <a:xfrm>
            <a:off x="2222499" y="5063331"/>
            <a:ext cx="7783513" cy="1395413"/>
            <a:chOff x="2222499" y="5063331"/>
            <a:chExt cx="7783513" cy="139541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152346B-505A-41FF-ADF6-4E0B48CA1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8037" y="5374481"/>
              <a:ext cx="590550" cy="814388"/>
            </a:xfrm>
            <a:custGeom>
              <a:avLst/>
              <a:gdLst>
                <a:gd name="T0" fmla="*/ 100 w 144"/>
                <a:gd name="T1" fmla="*/ 11 h 199"/>
                <a:gd name="T2" fmla="*/ 105 w 144"/>
                <a:gd name="T3" fmla="*/ 34 h 199"/>
                <a:gd name="T4" fmla="*/ 104 w 144"/>
                <a:gd name="T5" fmla="*/ 55 h 199"/>
                <a:gd name="T6" fmla="*/ 102 w 144"/>
                <a:gd name="T7" fmla="*/ 76 h 199"/>
                <a:gd name="T8" fmla="*/ 113 w 144"/>
                <a:gd name="T9" fmla="*/ 71 h 199"/>
                <a:gd name="T10" fmla="*/ 128 w 144"/>
                <a:gd name="T11" fmla="*/ 54 h 199"/>
                <a:gd name="T12" fmla="*/ 133 w 144"/>
                <a:gd name="T13" fmla="*/ 34 h 199"/>
                <a:gd name="T14" fmla="*/ 135 w 144"/>
                <a:gd name="T15" fmla="*/ 26 h 199"/>
                <a:gd name="T16" fmla="*/ 136 w 144"/>
                <a:gd name="T17" fmla="*/ 58 h 199"/>
                <a:gd name="T18" fmla="*/ 125 w 144"/>
                <a:gd name="T19" fmla="*/ 75 h 199"/>
                <a:gd name="T20" fmla="*/ 111 w 144"/>
                <a:gd name="T21" fmla="*/ 103 h 199"/>
                <a:gd name="T22" fmla="*/ 92 w 144"/>
                <a:gd name="T23" fmla="*/ 128 h 199"/>
                <a:gd name="T24" fmla="*/ 86 w 144"/>
                <a:gd name="T25" fmla="*/ 136 h 199"/>
                <a:gd name="T26" fmla="*/ 72 w 144"/>
                <a:gd name="T27" fmla="*/ 166 h 199"/>
                <a:gd name="T28" fmla="*/ 90 w 144"/>
                <a:gd name="T29" fmla="*/ 164 h 199"/>
                <a:gd name="T30" fmla="*/ 134 w 144"/>
                <a:gd name="T31" fmla="*/ 165 h 199"/>
                <a:gd name="T32" fmla="*/ 137 w 144"/>
                <a:gd name="T33" fmla="*/ 181 h 199"/>
                <a:gd name="T34" fmla="*/ 115 w 144"/>
                <a:gd name="T35" fmla="*/ 195 h 199"/>
                <a:gd name="T36" fmla="*/ 107 w 144"/>
                <a:gd name="T37" fmla="*/ 195 h 199"/>
                <a:gd name="T38" fmla="*/ 121 w 144"/>
                <a:gd name="T39" fmla="*/ 178 h 199"/>
                <a:gd name="T40" fmla="*/ 93 w 144"/>
                <a:gd name="T41" fmla="*/ 171 h 199"/>
                <a:gd name="T42" fmla="*/ 69 w 144"/>
                <a:gd name="T43" fmla="*/ 172 h 199"/>
                <a:gd name="T44" fmla="*/ 53 w 144"/>
                <a:gd name="T45" fmla="*/ 189 h 199"/>
                <a:gd name="T46" fmla="*/ 36 w 144"/>
                <a:gd name="T47" fmla="*/ 198 h 199"/>
                <a:gd name="T48" fmla="*/ 50 w 144"/>
                <a:gd name="T49" fmla="*/ 151 h 199"/>
                <a:gd name="T50" fmla="*/ 42 w 144"/>
                <a:gd name="T51" fmla="*/ 138 h 199"/>
                <a:gd name="T52" fmla="*/ 13 w 144"/>
                <a:gd name="T53" fmla="*/ 140 h 199"/>
                <a:gd name="T54" fmla="*/ 1 w 144"/>
                <a:gd name="T55" fmla="*/ 133 h 199"/>
                <a:gd name="T56" fmla="*/ 14 w 144"/>
                <a:gd name="T57" fmla="*/ 122 h 199"/>
                <a:gd name="T58" fmla="*/ 59 w 144"/>
                <a:gd name="T59" fmla="*/ 103 h 199"/>
                <a:gd name="T60" fmla="*/ 72 w 144"/>
                <a:gd name="T61" fmla="*/ 84 h 199"/>
                <a:gd name="T62" fmla="*/ 79 w 144"/>
                <a:gd name="T63" fmla="*/ 51 h 199"/>
                <a:gd name="T64" fmla="*/ 87 w 144"/>
                <a:gd name="T65" fmla="*/ 20 h 199"/>
                <a:gd name="T66" fmla="*/ 94 w 144"/>
                <a:gd name="T6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4" h="199">
                  <a:moveTo>
                    <a:pt x="94" y="0"/>
                  </a:moveTo>
                  <a:cubicBezTo>
                    <a:pt x="98" y="0"/>
                    <a:pt x="99" y="7"/>
                    <a:pt x="100" y="11"/>
                  </a:cubicBezTo>
                  <a:cubicBezTo>
                    <a:pt x="101" y="13"/>
                    <a:pt x="103" y="15"/>
                    <a:pt x="104" y="18"/>
                  </a:cubicBezTo>
                  <a:cubicBezTo>
                    <a:pt x="105" y="22"/>
                    <a:pt x="105" y="28"/>
                    <a:pt x="105" y="34"/>
                  </a:cubicBezTo>
                  <a:cubicBezTo>
                    <a:pt x="106" y="36"/>
                    <a:pt x="105" y="42"/>
                    <a:pt x="104" y="44"/>
                  </a:cubicBezTo>
                  <a:cubicBezTo>
                    <a:pt x="104" y="48"/>
                    <a:pt x="104" y="51"/>
                    <a:pt x="104" y="55"/>
                  </a:cubicBezTo>
                  <a:cubicBezTo>
                    <a:pt x="104" y="58"/>
                    <a:pt x="104" y="61"/>
                    <a:pt x="103" y="63"/>
                  </a:cubicBezTo>
                  <a:cubicBezTo>
                    <a:pt x="103" y="64"/>
                    <a:pt x="101" y="76"/>
                    <a:pt x="102" y="76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7" y="77"/>
                    <a:pt x="110" y="73"/>
                    <a:pt x="113" y="71"/>
                  </a:cubicBezTo>
                  <a:cubicBezTo>
                    <a:pt x="117" y="69"/>
                    <a:pt x="119" y="67"/>
                    <a:pt x="122" y="63"/>
                  </a:cubicBezTo>
                  <a:cubicBezTo>
                    <a:pt x="124" y="62"/>
                    <a:pt x="127" y="56"/>
                    <a:pt x="128" y="54"/>
                  </a:cubicBezTo>
                  <a:cubicBezTo>
                    <a:pt x="132" y="49"/>
                    <a:pt x="132" y="48"/>
                    <a:pt x="133" y="42"/>
                  </a:cubicBezTo>
                  <a:cubicBezTo>
                    <a:pt x="133" y="39"/>
                    <a:pt x="133" y="38"/>
                    <a:pt x="133" y="34"/>
                  </a:cubicBezTo>
                  <a:cubicBezTo>
                    <a:pt x="132" y="30"/>
                    <a:pt x="131" y="27"/>
                    <a:pt x="130" y="25"/>
                  </a:cubicBezTo>
                  <a:cubicBezTo>
                    <a:pt x="129" y="22"/>
                    <a:pt x="135" y="25"/>
                    <a:pt x="135" y="26"/>
                  </a:cubicBezTo>
                  <a:cubicBezTo>
                    <a:pt x="139" y="31"/>
                    <a:pt x="142" y="41"/>
                    <a:pt x="139" y="49"/>
                  </a:cubicBezTo>
                  <a:cubicBezTo>
                    <a:pt x="139" y="51"/>
                    <a:pt x="137" y="55"/>
                    <a:pt x="136" y="58"/>
                  </a:cubicBezTo>
                  <a:cubicBezTo>
                    <a:pt x="135" y="60"/>
                    <a:pt x="134" y="64"/>
                    <a:pt x="132" y="65"/>
                  </a:cubicBezTo>
                  <a:cubicBezTo>
                    <a:pt x="129" y="70"/>
                    <a:pt x="128" y="72"/>
                    <a:pt x="125" y="75"/>
                  </a:cubicBezTo>
                  <a:cubicBezTo>
                    <a:pt x="121" y="79"/>
                    <a:pt x="122" y="79"/>
                    <a:pt x="119" y="83"/>
                  </a:cubicBezTo>
                  <a:cubicBezTo>
                    <a:pt x="116" y="90"/>
                    <a:pt x="115" y="96"/>
                    <a:pt x="111" y="103"/>
                  </a:cubicBezTo>
                  <a:cubicBezTo>
                    <a:pt x="107" y="111"/>
                    <a:pt x="105" y="114"/>
                    <a:pt x="99" y="120"/>
                  </a:cubicBezTo>
                  <a:cubicBezTo>
                    <a:pt x="97" y="123"/>
                    <a:pt x="94" y="126"/>
                    <a:pt x="92" y="128"/>
                  </a:cubicBezTo>
                  <a:cubicBezTo>
                    <a:pt x="90" y="129"/>
                    <a:pt x="89" y="130"/>
                    <a:pt x="88" y="132"/>
                  </a:cubicBezTo>
                  <a:cubicBezTo>
                    <a:pt x="87" y="133"/>
                    <a:pt x="87" y="135"/>
                    <a:pt x="86" y="136"/>
                  </a:cubicBezTo>
                  <a:cubicBezTo>
                    <a:pt x="83" y="144"/>
                    <a:pt x="79" y="151"/>
                    <a:pt x="75" y="158"/>
                  </a:cubicBezTo>
                  <a:cubicBezTo>
                    <a:pt x="74" y="160"/>
                    <a:pt x="69" y="165"/>
                    <a:pt x="72" y="166"/>
                  </a:cubicBezTo>
                  <a:cubicBezTo>
                    <a:pt x="75" y="167"/>
                    <a:pt x="77" y="167"/>
                    <a:pt x="80" y="166"/>
                  </a:cubicBezTo>
                  <a:cubicBezTo>
                    <a:pt x="83" y="165"/>
                    <a:pt x="87" y="165"/>
                    <a:pt x="90" y="164"/>
                  </a:cubicBezTo>
                  <a:cubicBezTo>
                    <a:pt x="93" y="164"/>
                    <a:pt x="107" y="162"/>
                    <a:pt x="112" y="162"/>
                  </a:cubicBezTo>
                  <a:cubicBezTo>
                    <a:pt x="122" y="162"/>
                    <a:pt x="126" y="163"/>
                    <a:pt x="134" y="165"/>
                  </a:cubicBezTo>
                  <a:cubicBezTo>
                    <a:pt x="137" y="168"/>
                    <a:pt x="144" y="172"/>
                    <a:pt x="142" y="179"/>
                  </a:cubicBezTo>
                  <a:cubicBezTo>
                    <a:pt x="142" y="180"/>
                    <a:pt x="139" y="180"/>
                    <a:pt x="137" y="181"/>
                  </a:cubicBezTo>
                  <a:cubicBezTo>
                    <a:pt x="134" y="182"/>
                    <a:pt x="135" y="184"/>
                    <a:pt x="127" y="187"/>
                  </a:cubicBezTo>
                  <a:cubicBezTo>
                    <a:pt x="122" y="190"/>
                    <a:pt x="120" y="191"/>
                    <a:pt x="115" y="195"/>
                  </a:cubicBezTo>
                  <a:cubicBezTo>
                    <a:pt x="114" y="195"/>
                    <a:pt x="108" y="198"/>
                    <a:pt x="107" y="197"/>
                  </a:cubicBezTo>
                  <a:cubicBezTo>
                    <a:pt x="107" y="196"/>
                    <a:pt x="107" y="196"/>
                    <a:pt x="107" y="195"/>
                  </a:cubicBezTo>
                  <a:cubicBezTo>
                    <a:pt x="109" y="193"/>
                    <a:pt x="113" y="190"/>
                    <a:pt x="114" y="188"/>
                  </a:cubicBezTo>
                  <a:cubicBezTo>
                    <a:pt x="116" y="186"/>
                    <a:pt x="121" y="180"/>
                    <a:pt x="121" y="178"/>
                  </a:cubicBezTo>
                  <a:cubicBezTo>
                    <a:pt x="121" y="173"/>
                    <a:pt x="112" y="173"/>
                    <a:pt x="104" y="172"/>
                  </a:cubicBezTo>
                  <a:cubicBezTo>
                    <a:pt x="100" y="172"/>
                    <a:pt x="99" y="171"/>
                    <a:pt x="93" y="171"/>
                  </a:cubicBezTo>
                  <a:cubicBezTo>
                    <a:pt x="90" y="171"/>
                    <a:pt x="83" y="171"/>
                    <a:pt x="79" y="171"/>
                  </a:cubicBezTo>
                  <a:cubicBezTo>
                    <a:pt x="75" y="170"/>
                    <a:pt x="71" y="170"/>
                    <a:pt x="69" y="172"/>
                  </a:cubicBezTo>
                  <a:cubicBezTo>
                    <a:pt x="65" y="176"/>
                    <a:pt x="64" y="182"/>
                    <a:pt x="59" y="186"/>
                  </a:cubicBezTo>
                  <a:cubicBezTo>
                    <a:pt x="58" y="187"/>
                    <a:pt x="55" y="188"/>
                    <a:pt x="53" y="189"/>
                  </a:cubicBezTo>
                  <a:cubicBezTo>
                    <a:pt x="50" y="191"/>
                    <a:pt x="48" y="195"/>
                    <a:pt x="43" y="197"/>
                  </a:cubicBezTo>
                  <a:cubicBezTo>
                    <a:pt x="41" y="198"/>
                    <a:pt x="37" y="199"/>
                    <a:pt x="36" y="198"/>
                  </a:cubicBezTo>
                  <a:cubicBezTo>
                    <a:pt x="29" y="194"/>
                    <a:pt x="33" y="187"/>
                    <a:pt x="36" y="182"/>
                  </a:cubicBezTo>
                  <a:cubicBezTo>
                    <a:pt x="42" y="173"/>
                    <a:pt x="47" y="161"/>
                    <a:pt x="50" y="151"/>
                  </a:cubicBezTo>
                  <a:cubicBezTo>
                    <a:pt x="51" y="149"/>
                    <a:pt x="55" y="141"/>
                    <a:pt x="55" y="140"/>
                  </a:cubicBezTo>
                  <a:cubicBezTo>
                    <a:pt x="54" y="132"/>
                    <a:pt x="47" y="138"/>
                    <a:pt x="42" y="138"/>
                  </a:cubicBezTo>
                  <a:cubicBezTo>
                    <a:pt x="39" y="138"/>
                    <a:pt x="32" y="139"/>
                    <a:pt x="29" y="140"/>
                  </a:cubicBezTo>
                  <a:cubicBezTo>
                    <a:pt x="26" y="141"/>
                    <a:pt x="15" y="141"/>
                    <a:pt x="13" y="140"/>
                  </a:cubicBezTo>
                  <a:cubicBezTo>
                    <a:pt x="10" y="139"/>
                    <a:pt x="8" y="138"/>
                    <a:pt x="5" y="137"/>
                  </a:cubicBezTo>
                  <a:cubicBezTo>
                    <a:pt x="4" y="137"/>
                    <a:pt x="2" y="134"/>
                    <a:pt x="1" y="133"/>
                  </a:cubicBezTo>
                  <a:cubicBezTo>
                    <a:pt x="1" y="130"/>
                    <a:pt x="0" y="128"/>
                    <a:pt x="2" y="126"/>
                  </a:cubicBezTo>
                  <a:cubicBezTo>
                    <a:pt x="4" y="124"/>
                    <a:pt x="11" y="123"/>
                    <a:pt x="14" y="122"/>
                  </a:cubicBezTo>
                  <a:cubicBezTo>
                    <a:pt x="26" y="118"/>
                    <a:pt x="37" y="116"/>
                    <a:pt x="48" y="109"/>
                  </a:cubicBezTo>
                  <a:cubicBezTo>
                    <a:pt x="52" y="107"/>
                    <a:pt x="55" y="106"/>
                    <a:pt x="59" y="103"/>
                  </a:cubicBezTo>
                  <a:cubicBezTo>
                    <a:pt x="63" y="101"/>
                    <a:pt x="65" y="101"/>
                    <a:pt x="68" y="96"/>
                  </a:cubicBezTo>
                  <a:cubicBezTo>
                    <a:pt x="69" y="95"/>
                    <a:pt x="71" y="87"/>
                    <a:pt x="72" y="84"/>
                  </a:cubicBezTo>
                  <a:cubicBezTo>
                    <a:pt x="73" y="78"/>
                    <a:pt x="73" y="73"/>
                    <a:pt x="75" y="67"/>
                  </a:cubicBezTo>
                  <a:cubicBezTo>
                    <a:pt x="76" y="64"/>
                    <a:pt x="78" y="55"/>
                    <a:pt x="79" y="51"/>
                  </a:cubicBezTo>
                  <a:cubicBezTo>
                    <a:pt x="80" y="45"/>
                    <a:pt x="83" y="38"/>
                    <a:pt x="84" y="33"/>
                  </a:cubicBezTo>
                  <a:cubicBezTo>
                    <a:pt x="85" y="29"/>
                    <a:pt x="86" y="25"/>
                    <a:pt x="87" y="20"/>
                  </a:cubicBezTo>
                  <a:cubicBezTo>
                    <a:pt x="88" y="15"/>
                    <a:pt x="89" y="11"/>
                    <a:pt x="89" y="6"/>
                  </a:cubicBezTo>
                  <a:cubicBezTo>
                    <a:pt x="90" y="3"/>
                    <a:pt x="91" y="0"/>
                    <a:pt x="94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DC7B8A-4512-4319-8B2A-4649C9369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587" y="5304631"/>
              <a:ext cx="687388" cy="1154113"/>
            </a:xfrm>
            <a:custGeom>
              <a:avLst/>
              <a:gdLst>
                <a:gd name="T0" fmla="*/ 35 w 168"/>
                <a:gd name="T1" fmla="*/ 155 h 282"/>
                <a:gd name="T2" fmla="*/ 38 w 168"/>
                <a:gd name="T3" fmla="*/ 168 h 282"/>
                <a:gd name="T4" fmla="*/ 39 w 168"/>
                <a:gd name="T5" fmla="*/ 135 h 282"/>
                <a:gd name="T6" fmla="*/ 59 w 168"/>
                <a:gd name="T7" fmla="*/ 68 h 282"/>
                <a:gd name="T8" fmla="*/ 64 w 168"/>
                <a:gd name="T9" fmla="*/ 96 h 282"/>
                <a:gd name="T10" fmla="*/ 55 w 168"/>
                <a:gd name="T11" fmla="*/ 114 h 282"/>
                <a:gd name="T12" fmla="*/ 51 w 168"/>
                <a:gd name="T13" fmla="*/ 152 h 282"/>
                <a:gd name="T14" fmla="*/ 53 w 168"/>
                <a:gd name="T15" fmla="*/ 205 h 282"/>
                <a:gd name="T16" fmla="*/ 45 w 168"/>
                <a:gd name="T17" fmla="*/ 238 h 282"/>
                <a:gd name="T18" fmla="*/ 43 w 168"/>
                <a:gd name="T19" fmla="*/ 222 h 282"/>
                <a:gd name="T20" fmla="*/ 41 w 168"/>
                <a:gd name="T21" fmla="*/ 192 h 282"/>
                <a:gd name="T22" fmla="*/ 16 w 168"/>
                <a:gd name="T23" fmla="*/ 181 h 282"/>
                <a:gd name="T24" fmla="*/ 34 w 168"/>
                <a:gd name="T25" fmla="*/ 123 h 282"/>
                <a:gd name="T26" fmla="*/ 42 w 168"/>
                <a:gd name="T27" fmla="*/ 105 h 282"/>
                <a:gd name="T28" fmla="*/ 25 w 168"/>
                <a:gd name="T29" fmla="*/ 114 h 282"/>
                <a:gd name="T30" fmla="*/ 0 w 168"/>
                <a:gd name="T31" fmla="*/ 122 h 282"/>
                <a:gd name="T32" fmla="*/ 14 w 168"/>
                <a:gd name="T33" fmla="*/ 107 h 282"/>
                <a:gd name="T34" fmla="*/ 44 w 168"/>
                <a:gd name="T35" fmla="*/ 87 h 282"/>
                <a:gd name="T36" fmla="*/ 55 w 168"/>
                <a:gd name="T37" fmla="*/ 59 h 282"/>
                <a:gd name="T38" fmla="*/ 113 w 168"/>
                <a:gd name="T39" fmla="*/ 63 h 282"/>
                <a:gd name="T40" fmla="*/ 100 w 168"/>
                <a:gd name="T41" fmla="*/ 64 h 282"/>
                <a:gd name="T42" fmla="*/ 99 w 168"/>
                <a:gd name="T43" fmla="*/ 51 h 282"/>
                <a:gd name="T44" fmla="*/ 142 w 168"/>
                <a:gd name="T45" fmla="*/ 63 h 282"/>
                <a:gd name="T46" fmla="*/ 143 w 168"/>
                <a:gd name="T47" fmla="*/ 85 h 282"/>
                <a:gd name="T48" fmla="*/ 158 w 168"/>
                <a:gd name="T49" fmla="*/ 29 h 282"/>
                <a:gd name="T50" fmla="*/ 148 w 168"/>
                <a:gd name="T51" fmla="*/ 9 h 282"/>
                <a:gd name="T52" fmla="*/ 85 w 168"/>
                <a:gd name="T53" fmla="*/ 18 h 282"/>
                <a:gd name="T54" fmla="*/ 57 w 168"/>
                <a:gd name="T55" fmla="*/ 42 h 282"/>
                <a:gd name="T56" fmla="*/ 70 w 168"/>
                <a:gd name="T57" fmla="*/ 13 h 282"/>
                <a:gd name="T58" fmla="*/ 141 w 168"/>
                <a:gd name="T59" fmla="*/ 9 h 282"/>
                <a:gd name="T60" fmla="*/ 137 w 168"/>
                <a:gd name="T61" fmla="*/ 45 h 282"/>
                <a:gd name="T62" fmla="*/ 130 w 168"/>
                <a:gd name="T63" fmla="*/ 94 h 282"/>
                <a:gd name="T64" fmla="*/ 122 w 168"/>
                <a:gd name="T65" fmla="*/ 114 h 282"/>
                <a:gd name="T66" fmla="*/ 95 w 168"/>
                <a:gd name="T67" fmla="*/ 144 h 282"/>
                <a:gd name="T68" fmla="*/ 104 w 168"/>
                <a:gd name="T69" fmla="*/ 118 h 282"/>
                <a:gd name="T70" fmla="*/ 117 w 168"/>
                <a:gd name="T71" fmla="*/ 95 h 282"/>
                <a:gd name="T72" fmla="*/ 87 w 168"/>
                <a:gd name="T73" fmla="*/ 92 h 282"/>
                <a:gd name="T74" fmla="*/ 89 w 168"/>
                <a:gd name="T75" fmla="*/ 130 h 282"/>
                <a:gd name="T76" fmla="*/ 79 w 168"/>
                <a:gd name="T77" fmla="*/ 155 h 282"/>
                <a:gd name="T78" fmla="*/ 101 w 168"/>
                <a:gd name="T79" fmla="*/ 159 h 282"/>
                <a:gd name="T80" fmla="*/ 128 w 168"/>
                <a:gd name="T81" fmla="*/ 131 h 282"/>
                <a:gd name="T82" fmla="*/ 127 w 168"/>
                <a:gd name="T83" fmla="*/ 218 h 282"/>
                <a:gd name="T84" fmla="*/ 129 w 168"/>
                <a:gd name="T85" fmla="*/ 267 h 282"/>
                <a:gd name="T86" fmla="*/ 136 w 168"/>
                <a:gd name="T87" fmla="*/ 255 h 282"/>
                <a:gd name="T88" fmla="*/ 140 w 168"/>
                <a:gd name="T89" fmla="*/ 212 h 282"/>
                <a:gd name="T90" fmla="*/ 143 w 168"/>
                <a:gd name="T91" fmla="*/ 112 h 282"/>
                <a:gd name="T92" fmla="*/ 163 w 168"/>
                <a:gd name="T93" fmla="*/ 74 h 282"/>
                <a:gd name="T94" fmla="*/ 168 w 168"/>
                <a:gd name="T95" fmla="*/ 46 h 282"/>
                <a:gd name="T96" fmla="*/ 160 w 168"/>
                <a:gd name="T97" fmla="*/ 1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282">
                  <a:moveTo>
                    <a:pt x="39" y="135"/>
                  </a:moveTo>
                  <a:cubicBezTo>
                    <a:pt x="38" y="140"/>
                    <a:pt x="37" y="142"/>
                    <a:pt x="36" y="146"/>
                  </a:cubicBezTo>
                  <a:cubicBezTo>
                    <a:pt x="35" y="148"/>
                    <a:pt x="35" y="153"/>
                    <a:pt x="35" y="155"/>
                  </a:cubicBezTo>
                  <a:cubicBezTo>
                    <a:pt x="34" y="159"/>
                    <a:pt x="34" y="162"/>
                    <a:pt x="34" y="166"/>
                  </a:cubicBezTo>
                  <a:cubicBezTo>
                    <a:pt x="34" y="167"/>
                    <a:pt x="34" y="170"/>
                    <a:pt x="34" y="170"/>
                  </a:cubicBezTo>
                  <a:cubicBezTo>
                    <a:pt x="35" y="171"/>
                    <a:pt x="37" y="170"/>
                    <a:pt x="38" y="168"/>
                  </a:cubicBezTo>
                  <a:cubicBezTo>
                    <a:pt x="41" y="166"/>
                    <a:pt x="41" y="148"/>
                    <a:pt x="42" y="140"/>
                  </a:cubicBezTo>
                  <a:cubicBezTo>
                    <a:pt x="43" y="137"/>
                    <a:pt x="44" y="130"/>
                    <a:pt x="43" y="128"/>
                  </a:cubicBezTo>
                  <a:cubicBezTo>
                    <a:pt x="42" y="127"/>
                    <a:pt x="39" y="135"/>
                    <a:pt x="39" y="135"/>
                  </a:cubicBezTo>
                  <a:close/>
                  <a:moveTo>
                    <a:pt x="55" y="59"/>
                  </a:moveTo>
                  <a:cubicBezTo>
                    <a:pt x="56" y="59"/>
                    <a:pt x="56" y="61"/>
                    <a:pt x="57" y="63"/>
                  </a:cubicBezTo>
                  <a:cubicBezTo>
                    <a:pt x="58" y="65"/>
                    <a:pt x="59" y="66"/>
                    <a:pt x="59" y="68"/>
                  </a:cubicBezTo>
                  <a:cubicBezTo>
                    <a:pt x="60" y="72"/>
                    <a:pt x="60" y="78"/>
                    <a:pt x="60" y="80"/>
                  </a:cubicBezTo>
                  <a:cubicBezTo>
                    <a:pt x="60" y="83"/>
                    <a:pt x="60" y="85"/>
                    <a:pt x="61" y="87"/>
                  </a:cubicBezTo>
                  <a:cubicBezTo>
                    <a:pt x="62" y="89"/>
                    <a:pt x="66" y="92"/>
                    <a:pt x="64" y="96"/>
                  </a:cubicBezTo>
                  <a:cubicBezTo>
                    <a:pt x="63" y="96"/>
                    <a:pt x="61" y="97"/>
                    <a:pt x="61" y="98"/>
                  </a:cubicBezTo>
                  <a:cubicBezTo>
                    <a:pt x="61" y="100"/>
                    <a:pt x="61" y="103"/>
                    <a:pt x="60" y="104"/>
                  </a:cubicBezTo>
                  <a:cubicBezTo>
                    <a:pt x="57" y="108"/>
                    <a:pt x="57" y="109"/>
                    <a:pt x="55" y="114"/>
                  </a:cubicBezTo>
                  <a:cubicBezTo>
                    <a:pt x="54" y="117"/>
                    <a:pt x="52" y="121"/>
                    <a:pt x="52" y="126"/>
                  </a:cubicBezTo>
                  <a:cubicBezTo>
                    <a:pt x="52" y="132"/>
                    <a:pt x="51" y="137"/>
                    <a:pt x="51" y="142"/>
                  </a:cubicBezTo>
                  <a:cubicBezTo>
                    <a:pt x="50" y="144"/>
                    <a:pt x="51" y="148"/>
                    <a:pt x="51" y="152"/>
                  </a:cubicBezTo>
                  <a:cubicBezTo>
                    <a:pt x="51" y="157"/>
                    <a:pt x="51" y="162"/>
                    <a:pt x="51" y="167"/>
                  </a:cubicBezTo>
                  <a:cubicBezTo>
                    <a:pt x="51" y="174"/>
                    <a:pt x="51" y="180"/>
                    <a:pt x="52" y="185"/>
                  </a:cubicBezTo>
                  <a:cubicBezTo>
                    <a:pt x="52" y="192"/>
                    <a:pt x="52" y="199"/>
                    <a:pt x="53" y="205"/>
                  </a:cubicBezTo>
                  <a:cubicBezTo>
                    <a:pt x="53" y="213"/>
                    <a:pt x="53" y="222"/>
                    <a:pt x="52" y="229"/>
                  </a:cubicBezTo>
                  <a:cubicBezTo>
                    <a:pt x="52" y="230"/>
                    <a:pt x="51" y="233"/>
                    <a:pt x="51" y="234"/>
                  </a:cubicBezTo>
                  <a:cubicBezTo>
                    <a:pt x="49" y="236"/>
                    <a:pt x="49" y="238"/>
                    <a:pt x="45" y="238"/>
                  </a:cubicBezTo>
                  <a:cubicBezTo>
                    <a:pt x="44" y="237"/>
                    <a:pt x="42" y="237"/>
                    <a:pt x="42" y="237"/>
                  </a:cubicBezTo>
                  <a:cubicBezTo>
                    <a:pt x="41" y="236"/>
                    <a:pt x="37" y="228"/>
                    <a:pt x="38" y="226"/>
                  </a:cubicBezTo>
                  <a:cubicBezTo>
                    <a:pt x="40" y="224"/>
                    <a:pt x="43" y="225"/>
                    <a:pt x="43" y="222"/>
                  </a:cubicBezTo>
                  <a:cubicBezTo>
                    <a:pt x="43" y="220"/>
                    <a:pt x="43" y="218"/>
                    <a:pt x="43" y="216"/>
                  </a:cubicBezTo>
                  <a:cubicBezTo>
                    <a:pt x="43" y="210"/>
                    <a:pt x="43" y="199"/>
                    <a:pt x="43" y="195"/>
                  </a:cubicBezTo>
                  <a:cubicBezTo>
                    <a:pt x="43" y="194"/>
                    <a:pt x="42" y="192"/>
                    <a:pt x="41" y="192"/>
                  </a:cubicBezTo>
                  <a:cubicBezTo>
                    <a:pt x="39" y="194"/>
                    <a:pt x="36" y="196"/>
                    <a:pt x="32" y="197"/>
                  </a:cubicBezTo>
                  <a:cubicBezTo>
                    <a:pt x="29" y="197"/>
                    <a:pt x="25" y="195"/>
                    <a:pt x="22" y="193"/>
                  </a:cubicBezTo>
                  <a:cubicBezTo>
                    <a:pt x="18" y="191"/>
                    <a:pt x="18" y="186"/>
                    <a:pt x="16" y="181"/>
                  </a:cubicBezTo>
                  <a:cubicBezTo>
                    <a:pt x="15" y="177"/>
                    <a:pt x="18" y="172"/>
                    <a:pt x="19" y="167"/>
                  </a:cubicBezTo>
                  <a:cubicBezTo>
                    <a:pt x="22" y="157"/>
                    <a:pt x="23" y="151"/>
                    <a:pt x="27" y="142"/>
                  </a:cubicBezTo>
                  <a:cubicBezTo>
                    <a:pt x="29" y="135"/>
                    <a:pt x="32" y="129"/>
                    <a:pt x="34" y="123"/>
                  </a:cubicBezTo>
                  <a:cubicBezTo>
                    <a:pt x="36" y="120"/>
                    <a:pt x="37" y="118"/>
                    <a:pt x="38" y="115"/>
                  </a:cubicBezTo>
                  <a:cubicBezTo>
                    <a:pt x="39" y="113"/>
                    <a:pt x="39" y="113"/>
                    <a:pt x="40" y="110"/>
                  </a:cubicBezTo>
                  <a:cubicBezTo>
                    <a:pt x="41" y="109"/>
                    <a:pt x="43" y="107"/>
                    <a:pt x="42" y="105"/>
                  </a:cubicBezTo>
                  <a:cubicBezTo>
                    <a:pt x="42" y="105"/>
                    <a:pt x="41" y="105"/>
                    <a:pt x="41" y="105"/>
                  </a:cubicBezTo>
                  <a:cubicBezTo>
                    <a:pt x="39" y="105"/>
                    <a:pt x="35" y="108"/>
                    <a:pt x="34" y="109"/>
                  </a:cubicBezTo>
                  <a:cubicBezTo>
                    <a:pt x="31" y="111"/>
                    <a:pt x="28" y="112"/>
                    <a:pt x="25" y="114"/>
                  </a:cubicBezTo>
                  <a:cubicBezTo>
                    <a:pt x="22" y="115"/>
                    <a:pt x="20" y="115"/>
                    <a:pt x="18" y="116"/>
                  </a:cubicBezTo>
                  <a:cubicBezTo>
                    <a:pt x="15" y="118"/>
                    <a:pt x="11" y="120"/>
                    <a:pt x="8" y="122"/>
                  </a:cubicBezTo>
                  <a:cubicBezTo>
                    <a:pt x="7" y="123"/>
                    <a:pt x="0" y="124"/>
                    <a:pt x="0" y="122"/>
                  </a:cubicBezTo>
                  <a:cubicBezTo>
                    <a:pt x="1" y="120"/>
                    <a:pt x="2" y="120"/>
                    <a:pt x="3" y="119"/>
                  </a:cubicBezTo>
                  <a:cubicBezTo>
                    <a:pt x="4" y="118"/>
                    <a:pt x="5" y="117"/>
                    <a:pt x="6" y="115"/>
                  </a:cubicBezTo>
                  <a:cubicBezTo>
                    <a:pt x="7" y="114"/>
                    <a:pt x="12" y="109"/>
                    <a:pt x="14" y="107"/>
                  </a:cubicBezTo>
                  <a:cubicBezTo>
                    <a:pt x="19" y="103"/>
                    <a:pt x="22" y="101"/>
                    <a:pt x="25" y="99"/>
                  </a:cubicBezTo>
                  <a:cubicBezTo>
                    <a:pt x="28" y="97"/>
                    <a:pt x="32" y="94"/>
                    <a:pt x="34" y="93"/>
                  </a:cubicBezTo>
                  <a:cubicBezTo>
                    <a:pt x="38" y="91"/>
                    <a:pt x="41" y="89"/>
                    <a:pt x="44" y="87"/>
                  </a:cubicBezTo>
                  <a:cubicBezTo>
                    <a:pt x="46" y="86"/>
                    <a:pt x="48" y="86"/>
                    <a:pt x="49" y="85"/>
                  </a:cubicBezTo>
                  <a:cubicBezTo>
                    <a:pt x="50" y="84"/>
                    <a:pt x="52" y="70"/>
                    <a:pt x="52" y="67"/>
                  </a:cubicBezTo>
                  <a:cubicBezTo>
                    <a:pt x="53" y="64"/>
                    <a:pt x="53" y="59"/>
                    <a:pt x="55" y="59"/>
                  </a:cubicBezTo>
                  <a:close/>
                  <a:moveTo>
                    <a:pt x="99" y="51"/>
                  </a:moveTo>
                  <a:cubicBezTo>
                    <a:pt x="100" y="51"/>
                    <a:pt x="105" y="52"/>
                    <a:pt x="107" y="52"/>
                  </a:cubicBezTo>
                  <a:cubicBezTo>
                    <a:pt x="110" y="53"/>
                    <a:pt x="115" y="59"/>
                    <a:pt x="113" y="63"/>
                  </a:cubicBezTo>
                  <a:cubicBezTo>
                    <a:pt x="111" y="66"/>
                    <a:pt x="105" y="70"/>
                    <a:pt x="101" y="72"/>
                  </a:cubicBezTo>
                  <a:cubicBezTo>
                    <a:pt x="100" y="73"/>
                    <a:pt x="96" y="73"/>
                    <a:pt x="95" y="72"/>
                  </a:cubicBezTo>
                  <a:cubicBezTo>
                    <a:pt x="94" y="71"/>
                    <a:pt x="101" y="68"/>
                    <a:pt x="100" y="64"/>
                  </a:cubicBezTo>
                  <a:cubicBezTo>
                    <a:pt x="100" y="63"/>
                    <a:pt x="96" y="62"/>
                    <a:pt x="94" y="60"/>
                  </a:cubicBezTo>
                  <a:cubicBezTo>
                    <a:pt x="91" y="58"/>
                    <a:pt x="91" y="55"/>
                    <a:pt x="94" y="52"/>
                  </a:cubicBezTo>
                  <a:cubicBezTo>
                    <a:pt x="95" y="51"/>
                    <a:pt x="97" y="51"/>
                    <a:pt x="99" y="51"/>
                  </a:cubicBezTo>
                  <a:close/>
                  <a:moveTo>
                    <a:pt x="148" y="9"/>
                  </a:moveTo>
                  <a:cubicBezTo>
                    <a:pt x="148" y="14"/>
                    <a:pt x="145" y="32"/>
                    <a:pt x="145" y="35"/>
                  </a:cubicBezTo>
                  <a:cubicBezTo>
                    <a:pt x="144" y="44"/>
                    <a:pt x="143" y="53"/>
                    <a:pt x="142" y="63"/>
                  </a:cubicBezTo>
                  <a:cubicBezTo>
                    <a:pt x="141" y="69"/>
                    <a:pt x="140" y="75"/>
                    <a:pt x="140" y="81"/>
                  </a:cubicBezTo>
                  <a:cubicBezTo>
                    <a:pt x="139" y="85"/>
                    <a:pt x="138" y="90"/>
                    <a:pt x="142" y="88"/>
                  </a:cubicBezTo>
                  <a:cubicBezTo>
                    <a:pt x="142" y="88"/>
                    <a:pt x="142" y="86"/>
                    <a:pt x="143" y="85"/>
                  </a:cubicBezTo>
                  <a:cubicBezTo>
                    <a:pt x="145" y="81"/>
                    <a:pt x="149" y="74"/>
                    <a:pt x="149" y="73"/>
                  </a:cubicBezTo>
                  <a:cubicBezTo>
                    <a:pt x="155" y="60"/>
                    <a:pt x="159" y="54"/>
                    <a:pt x="159" y="37"/>
                  </a:cubicBezTo>
                  <a:cubicBezTo>
                    <a:pt x="159" y="35"/>
                    <a:pt x="158" y="31"/>
                    <a:pt x="158" y="29"/>
                  </a:cubicBezTo>
                  <a:cubicBezTo>
                    <a:pt x="157" y="24"/>
                    <a:pt x="157" y="21"/>
                    <a:pt x="155" y="17"/>
                  </a:cubicBezTo>
                  <a:cubicBezTo>
                    <a:pt x="154" y="13"/>
                    <a:pt x="154" y="9"/>
                    <a:pt x="152" y="7"/>
                  </a:cubicBezTo>
                  <a:cubicBezTo>
                    <a:pt x="150" y="5"/>
                    <a:pt x="149" y="7"/>
                    <a:pt x="148" y="9"/>
                  </a:cubicBezTo>
                  <a:close/>
                  <a:moveTo>
                    <a:pt x="77" y="2"/>
                  </a:moveTo>
                  <a:cubicBezTo>
                    <a:pt x="83" y="2"/>
                    <a:pt x="85" y="5"/>
                    <a:pt x="86" y="12"/>
                  </a:cubicBezTo>
                  <a:cubicBezTo>
                    <a:pt x="86" y="14"/>
                    <a:pt x="86" y="16"/>
                    <a:pt x="85" y="18"/>
                  </a:cubicBezTo>
                  <a:cubicBezTo>
                    <a:pt x="83" y="22"/>
                    <a:pt x="78" y="26"/>
                    <a:pt x="74" y="29"/>
                  </a:cubicBezTo>
                  <a:cubicBezTo>
                    <a:pt x="73" y="30"/>
                    <a:pt x="68" y="34"/>
                    <a:pt x="66" y="35"/>
                  </a:cubicBezTo>
                  <a:cubicBezTo>
                    <a:pt x="62" y="38"/>
                    <a:pt x="59" y="41"/>
                    <a:pt x="57" y="42"/>
                  </a:cubicBezTo>
                  <a:cubicBezTo>
                    <a:pt x="53" y="44"/>
                    <a:pt x="46" y="45"/>
                    <a:pt x="46" y="43"/>
                  </a:cubicBezTo>
                  <a:cubicBezTo>
                    <a:pt x="45" y="41"/>
                    <a:pt x="48" y="40"/>
                    <a:pt x="54" y="33"/>
                  </a:cubicBezTo>
                  <a:cubicBezTo>
                    <a:pt x="57" y="30"/>
                    <a:pt x="66" y="19"/>
                    <a:pt x="70" y="13"/>
                  </a:cubicBezTo>
                  <a:cubicBezTo>
                    <a:pt x="72" y="10"/>
                    <a:pt x="76" y="2"/>
                    <a:pt x="77" y="2"/>
                  </a:cubicBezTo>
                  <a:close/>
                  <a:moveTo>
                    <a:pt x="148" y="1"/>
                  </a:moveTo>
                  <a:cubicBezTo>
                    <a:pt x="145" y="3"/>
                    <a:pt x="142" y="7"/>
                    <a:pt x="141" y="9"/>
                  </a:cubicBezTo>
                  <a:cubicBezTo>
                    <a:pt x="140" y="11"/>
                    <a:pt x="139" y="16"/>
                    <a:pt x="139" y="18"/>
                  </a:cubicBezTo>
                  <a:cubicBezTo>
                    <a:pt x="139" y="22"/>
                    <a:pt x="139" y="27"/>
                    <a:pt x="139" y="29"/>
                  </a:cubicBezTo>
                  <a:cubicBezTo>
                    <a:pt x="138" y="36"/>
                    <a:pt x="138" y="39"/>
                    <a:pt x="137" y="45"/>
                  </a:cubicBezTo>
                  <a:cubicBezTo>
                    <a:pt x="137" y="48"/>
                    <a:pt x="136" y="55"/>
                    <a:pt x="135" y="58"/>
                  </a:cubicBezTo>
                  <a:cubicBezTo>
                    <a:pt x="133" y="68"/>
                    <a:pt x="132" y="74"/>
                    <a:pt x="131" y="83"/>
                  </a:cubicBezTo>
                  <a:cubicBezTo>
                    <a:pt x="131" y="84"/>
                    <a:pt x="131" y="93"/>
                    <a:pt x="130" y="94"/>
                  </a:cubicBezTo>
                  <a:cubicBezTo>
                    <a:pt x="130" y="98"/>
                    <a:pt x="130" y="99"/>
                    <a:pt x="128" y="102"/>
                  </a:cubicBezTo>
                  <a:cubicBezTo>
                    <a:pt x="127" y="105"/>
                    <a:pt x="126" y="107"/>
                    <a:pt x="124" y="110"/>
                  </a:cubicBezTo>
                  <a:cubicBezTo>
                    <a:pt x="124" y="111"/>
                    <a:pt x="122" y="113"/>
                    <a:pt x="122" y="114"/>
                  </a:cubicBezTo>
                  <a:cubicBezTo>
                    <a:pt x="116" y="121"/>
                    <a:pt x="110" y="129"/>
                    <a:pt x="104" y="136"/>
                  </a:cubicBezTo>
                  <a:cubicBezTo>
                    <a:pt x="102" y="139"/>
                    <a:pt x="99" y="142"/>
                    <a:pt x="96" y="145"/>
                  </a:cubicBezTo>
                  <a:cubicBezTo>
                    <a:pt x="96" y="145"/>
                    <a:pt x="95" y="144"/>
                    <a:pt x="95" y="144"/>
                  </a:cubicBezTo>
                  <a:cubicBezTo>
                    <a:pt x="92" y="142"/>
                    <a:pt x="96" y="134"/>
                    <a:pt x="97" y="132"/>
                  </a:cubicBezTo>
                  <a:cubicBezTo>
                    <a:pt x="98" y="129"/>
                    <a:pt x="99" y="127"/>
                    <a:pt x="100" y="124"/>
                  </a:cubicBezTo>
                  <a:cubicBezTo>
                    <a:pt x="102" y="122"/>
                    <a:pt x="103" y="121"/>
                    <a:pt x="104" y="118"/>
                  </a:cubicBezTo>
                  <a:cubicBezTo>
                    <a:pt x="104" y="117"/>
                    <a:pt x="106" y="115"/>
                    <a:pt x="107" y="114"/>
                  </a:cubicBezTo>
                  <a:cubicBezTo>
                    <a:pt x="110" y="109"/>
                    <a:pt x="116" y="107"/>
                    <a:pt x="118" y="99"/>
                  </a:cubicBezTo>
                  <a:cubicBezTo>
                    <a:pt x="118" y="98"/>
                    <a:pt x="117" y="96"/>
                    <a:pt x="117" y="95"/>
                  </a:cubicBezTo>
                  <a:cubicBezTo>
                    <a:pt x="115" y="93"/>
                    <a:pt x="114" y="91"/>
                    <a:pt x="112" y="89"/>
                  </a:cubicBezTo>
                  <a:cubicBezTo>
                    <a:pt x="110" y="88"/>
                    <a:pt x="95" y="85"/>
                    <a:pt x="92" y="86"/>
                  </a:cubicBezTo>
                  <a:cubicBezTo>
                    <a:pt x="90" y="87"/>
                    <a:pt x="87" y="90"/>
                    <a:pt x="87" y="92"/>
                  </a:cubicBezTo>
                  <a:cubicBezTo>
                    <a:pt x="89" y="99"/>
                    <a:pt x="91" y="99"/>
                    <a:pt x="96" y="104"/>
                  </a:cubicBezTo>
                  <a:cubicBezTo>
                    <a:pt x="97" y="105"/>
                    <a:pt x="100" y="107"/>
                    <a:pt x="99" y="109"/>
                  </a:cubicBezTo>
                  <a:cubicBezTo>
                    <a:pt x="98" y="115"/>
                    <a:pt x="92" y="125"/>
                    <a:pt x="89" y="130"/>
                  </a:cubicBezTo>
                  <a:cubicBezTo>
                    <a:pt x="88" y="133"/>
                    <a:pt x="86" y="136"/>
                    <a:pt x="84" y="139"/>
                  </a:cubicBezTo>
                  <a:cubicBezTo>
                    <a:pt x="83" y="141"/>
                    <a:pt x="82" y="143"/>
                    <a:pt x="81" y="145"/>
                  </a:cubicBezTo>
                  <a:cubicBezTo>
                    <a:pt x="80" y="149"/>
                    <a:pt x="79" y="152"/>
                    <a:pt x="79" y="155"/>
                  </a:cubicBezTo>
                  <a:cubicBezTo>
                    <a:pt x="78" y="159"/>
                    <a:pt x="84" y="164"/>
                    <a:pt x="86" y="165"/>
                  </a:cubicBezTo>
                  <a:cubicBezTo>
                    <a:pt x="90" y="167"/>
                    <a:pt x="97" y="167"/>
                    <a:pt x="99" y="164"/>
                  </a:cubicBezTo>
                  <a:cubicBezTo>
                    <a:pt x="100" y="163"/>
                    <a:pt x="100" y="160"/>
                    <a:pt x="101" y="159"/>
                  </a:cubicBezTo>
                  <a:cubicBezTo>
                    <a:pt x="104" y="155"/>
                    <a:pt x="108" y="150"/>
                    <a:pt x="114" y="145"/>
                  </a:cubicBezTo>
                  <a:cubicBezTo>
                    <a:pt x="116" y="143"/>
                    <a:pt x="125" y="131"/>
                    <a:pt x="127" y="130"/>
                  </a:cubicBezTo>
                  <a:cubicBezTo>
                    <a:pt x="128" y="130"/>
                    <a:pt x="128" y="130"/>
                    <a:pt x="128" y="131"/>
                  </a:cubicBezTo>
                  <a:cubicBezTo>
                    <a:pt x="129" y="133"/>
                    <a:pt x="128" y="136"/>
                    <a:pt x="128" y="139"/>
                  </a:cubicBezTo>
                  <a:cubicBezTo>
                    <a:pt x="127" y="157"/>
                    <a:pt x="128" y="172"/>
                    <a:pt x="128" y="188"/>
                  </a:cubicBezTo>
                  <a:cubicBezTo>
                    <a:pt x="128" y="199"/>
                    <a:pt x="128" y="208"/>
                    <a:pt x="127" y="218"/>
                  </a:cubicBezTo>
                  <a:cubicBezTo>
                    <a:pt x="127" y="227"/>
                    <a:pt x="127" y="231"/>
                    <a:pt x="127" y="237"/>
                  </a:cubicBezTo>
                  <a:cubicBezTo>
                    <a:pt x="127" y="239"/>
                    <a:pt x="128" y="249"/>
                    <a:pt x="128" y="251"/>
                  </a:cubicBezTo>
                  <a:cubicBezTo>
                    <a:pt x="129" y="256"/>
                    <a:pt x="129" y="262"/>
                    <a:pt x="129" y="267"/>
                  </a:cubicBezTo>
                  <a:cubicBezTo>
                    <a:pt x="129" y="271"/>
                    <a:pt x="129" y="277"/>
                    <a:pt x="130" y="280"/>
                  </a:cubicBezTo>
                  <a:cubicBezTo>
                    <a:pt x="130" y="282"/>
                    <a:pt x="132" y="282"/>
                    <a:pt x="133" y="279"/>
                  </a:cubicBezTo>
                  <a:cubicBezTo>
                    <a:pt x="134" y="271"/>
                    <a:pt x="135" y="262"/>
                    <a:pt x="136" y="255"/>
                  </a:cubicBezTo>
                  <a:cubicBezTo>
                    <a:pt x="136" y="248"/>
                    <a:pt x="135" y="239"/>
                    <a:pt x="136" y="232"/>
                  </a:cubicBezTo>
                  <a:cubicBezTo>
                    <a:pt x="137" y="225"/>
                    <a:pt x="137" y="225"/>
                    <a:pt x="138" y="222"/>
                  </a:cubicBezTo>
                  <a:cubicBezTo>
                    <a:pt x="139" y="218"/>
                    <a:pt x="139" y="215"/>
                    <a:pt x="140" y="212"/>
                  </a:cubicBezTo>
                  <a:cubicBezTo>
                    <a:pt x="142" y="200"/>
                    <a:pt x="142" y="166"/>
                    <a:pt x="141" y="151"/>
                  </a:cubicBezTo>
                  <a:cubicBezTo>
                    <a:pt x="141" y="143"/>
                    <a:pt x="140" y="135"/>
                    <a:pt x="140" y="123"/>
                  </a:cubicBezTo>
                  <a:cubicBezTo>
                    <a:pt x="140" y="120"/>
                    <a:pt x="142" y="114"/>
                    <a:pt x="143" y="112"/>
                  </a:cubicBezTo>
                  <a:cubicBezTo>
                    <a:pt x="145" y="107"/>
                    <a:pt x="148" y="105"/>
                    <a:pt x="151" y="98"/>
                  </a:cubicBezTo>
                  <a:cubicBezTo>
                    <a:pt x="152" y="96"/>
                    <a:pt x="153" y="93"/>
                    <a:pt x="154" y="91"/>
                  </a:cubicBezTo>
                  <a:cubicBezTo>
                    <a:pt x="157" y="86"/>
                    <a:pt x="160" y="81"/>
                    <a:pt x="163" y="74"/>
                  </a:cubicBezTo>
                  <a:cubicBezTo>
                    <a:pt x="163" y="71"/>
                    <a:pt x="165" y="66"/>
                    <a:pt x="166" y="63"/>
                  </a:cubicBezTo>
                  <a:cubicBezTo>
                    <a:pt x="166" y="61"/>
                    <a:pt x="168" y="58"/>
                    <a:pt x="168" y="55"/>
                  </a:cubicBezTo>
                  <a:cubicBezTo>
                    <a:pt x="168" y="53"/>
                    <a:pt x="168" y="49"/>
                    <a:pt x="168" y="46"/>
                  </a:cubicBezTo>
                  <a:cubicBezTo>
                    <a:pt x="168" y="44"/>
                    <a:pt x="168" y="40"/>
                    <a:pt x="167" y="38"/>
                  </a:cubicBezTo>
                  <a:cubicBezTo>
                    <a:pt x="166" y="31"/>
                    <a:pt x="165" y="29"/>
                    <a:pt x="163" y="23"/>
                  </a:cubicBezTo>
                  <a:cubicBezTo>
                    <a:pt x="162" y="21"/>
                    <a:pt x="161" y="18"/>
                    <a:pt x="160" y="16"/>
                  </a:cubicBezTo>
                  <a:cubicBezTo>
                    <a:pt x="157" y="10"/>
                    <a:pt x="154" y="0"/>
                    <a:pt x="148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C1DB7C55-E114-408B-BC23-2FACFFB04A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5674" y="5390356"/>
              <a:ext cx="922338" cy="793750"/>
            </a:xfrm>
            <a:custGeom>
              <a:avLst/>
              <a:gdLst>
                <a:gd name="T0" fmla="*/ 150 w 225"/>
                <a:gd name="T1" fmla="*/ 98 h 194"/>
                <a:gd name="T2" fmla="*/ 145 w 225"/>
                <a:gd name="T3" fmla="*/ 114 h 194"/>
                <a:gd name="T4" fmla="*/ 167 w 225"/>
                <a:gd name="T5" fmla="*/ 107 h 194"/>
                <a:gd name="T6" fmla="*/ 73 w 225"/>
                <a:gd name="T7" fmla="*/ 24 h 194"/>
                <a:gd name="T8" fmla="*/ 70 w 225"/>
                <a:gd name="T9" fmla="*/ 49 h 194"/>
                <a:gd name="T10" fmla="*/ 81 w 225"/>
                <a:gd name="T11" fmla="*/ 30 h 194"/>
                <a:gd name="T12" fmla="*/ 80 w 225"/>
                <a:gd name="T13" fmla="*/ 8 h 194"/>
                <a:gd name="T14" fmla="*/ 101 w 225"/>
                <a:gd name="T15" fmla="*/ 36 h 194"/>
                <a:gd name="T16" fmla="*/ 78 w 225"/>
                <a:gd name="T17" fmla="*/ 62 h 194"/>
                <a:gd name="T18" fmla="*/ 63 w 225"/>
                <a:gd name="T19" fmla="*/ 78 h 194"/>
                <a:gd name="T20" fmla="*/ 71 w 225"/>
                <a:gd name="T21" fmla="*/ 97 h 194"/>
                <a:gd name="T22" fmla="*/ 102 w 225"/>
                <a:gd name="T23" fmla="*/ 74 h 194"/>
                <a:gd name="T24" fmla="*/ 127 w 225"/>
                <a:gd name="T25" fmla="*/ 55 h 194"/>
                <a:gd name="T26" fmla="*/ 131 w 225"/>
                <a:gd name="T27" fmla="*/ 5 h 194"/>
                <a:gd name="T28" fmla="*/ 144 w 225"/>
                <a:gd name="T29" fmla="*/ 9 h 194"/>
                <a:gd name="T30" fmla="*/ 146 w 225"/>
                <a:gd name="T31" fmla="*/ 30 h 194"/>
                <a:gd name="T32" fmla="*/ 163 w 225"/>
                <a:gd name="T33" fmla="*/ 29 h 194"/>
                <a:gd name="T34" fmla="*/ 159 w 225"/>
                <a:gd name="T35" fmla="*/ 49 h 194"/>
                <a:gd name="T36" fmla="*/ 138 w 225"/>
                <a:gd name="T37" fmla="*/ 69 h 194"/>
                <a:gd name="T38" fmla="*/ 120 w 225"/>
                <a:gd name="T39" fmla="*/ 104 h 194"/>
                <a:gd name="T40" fmla="*/ 145 w 225"/>
                <a:gd name="T41" fmla="*/ 91 h 194"/>
                <a:gd name="T42" fmla="*/ 175 w 225"/>
                <a:gd name="T43" fmla="*/ 85 h 194"/>
                <a:gd name="T44" fmla="*/ 168 w 225"/>
                <a:gd name="T45" fmla="*/ 127 h 194"/>
                <a:gd name="T46" fmla="*/ 208 w 225"/>
                <a:gd name="T47" fmla="*/ 158 h 194"/>
                <a:gd name="T48" fmla="*/ 224 w 225"/>
                <a:gd name="T49" fmla="*/ 185 h 194"/>
                <a:gd name="T50" fmla="*/ 196 w 225"/>
                <a:gd name="T51" fmla="*/ 174 h 194"/>
                <a:gd name="T52" fmla="*/ 160 w 225"/>
                <a:gd name="T53" fmla="*/ 138 h 194"/>
                <a:gd name="T54" fmla="*/ 135 w 225"/>
                <a:gd name="T55" fmla="*/ 162 h 194"/>
                <a:gd name="T56" fmla="*/ 94 w 225"/>
                <a:gd name="T57" fmla="*/ 147 h 194"/>
                <a:gd name="T58" fmla="*/ 104 w 225"/>
                <a:gd name="T59" fmla="*/ 146 h 194"/>
                <a:gd name="T60" fmla="*/ 151 w 225"/>
                <a:gd name="T61" fmla="*/ 130 h 194"/>
                <a:gd name="T62" fmla="*/ 112 w 225"/>
                <a:gd name="T63" fmla="*/ 103 h 194"/>
                <a:gd name="T64" fmla="*/ 118 w 225"/>
                <a:gd name="T65" fmla="*/ 80 h 194"/>
                <a:gd name="T66" fmla="*/ 87 w 225"/>
                <a:gd name="T67" fmla="*/ 99 h 194"/>
                <a:gd name="T68" fmla="*/ 57 w 225"/>
                <a:gd name="T69" fmla="*/ 121 h 194"/>
                <a:gd name="T70" fmla="*/ 52 w 225"/>
                <a:gd name="T71" fmla="*/ 179 h 194"/>
                <a:gd name="T72" fmla="*/ 38 w 225"/>
                <a:gd name="T73" fmla="*/ 194 h 194"/>
                <a:gd name="T74" fmla="*/ 25 w 225"/>
                <a:gd name="T75" fmla="*/ 162 h 194"/>
                <a:gd name="T76" fmla="*/ 40 w 225"/>
                <a:gd name="T77" fmla="*/ 157 h 194"/>
                <a:gd name="T78" fmla="*/ 39 w 225"/>
                <a:gd name="T79" fmla="*/ 134 h 194"/>
                <a:gd name="T80" fmla="*/ 16 w 225"/>
                <a:gd name="T81" fmla="*/ 154 h 194"/>
                <a:gd name="T82" fmla="*/ 1 w 225"/>
                <a:gd name="T83" fmla="*/ 152 h 194"/>
                <a:gd name="T84" fmla="*/ 30 w 225"/>
                <a:gd name="T85" fmla="*/ 123 h 194"/>
                <a:gd name="T86" fmla="*/ 52 w 225"/>
                <a:gd name="T87" fmla="*/ 88 h 194"/>
                <a:gd name="T88" fmla="*/ 35 w 225"/>
                <a:gd name="T89" fmla="*/ 89 h 194"/>
                <a:gd name="T90" fmla="*/ 36 w 225"/>
                <a:gd name="T91" fmla="*/ 71 h 194"/>
                <a:gd name="T92" fmla="*/ 57 w 225"/>
                <a:gd name="T93" fmla="*/ 55 h 194"/>
                <a:gd name="T94" fmla="*/ 64 w 225"/>
                <a:gd name="T95" fmla="*/ 2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5" h="194">
                  <a:moveTo>
                    <a:pt x="166" y="94"/>
                  </a:moveTo>
                  <a:cubicBezTo>
                    <a:pt x="163" y="94"/>
                    <a:pt x="158" y="96"/>
                    <a:pt x="155" y="97"/>
                  </a:cubicBezTo>
                  <a:cubicBezTo>
                    <a:pt x="153" y="97"/>
                    <a:pt x="151" y="98"/>
                    <a:pt x="150" y="98"/>
                  </a:cubicBezTo>
                  <a:cubicBezTo>
                    <a:pt x="147" y="99"/>
                    <a:pt x="145" y="101"/>
                    <a:pt x="143" y="102"/>
                  </a:cubicBezTo>
                  <a:cubicBezTo>
                    <a:pt x="141" y="103"/>
                    <a:pt x="136" y="106"/>
                    <a:pt x="136" y="108"/>
                  </a:cubicBezTo>
                  <a:cubicBezTo>
                    <a:pt x="136" y="112"/>
                    <a:pt x="142" y="113"/>
                    <a:pt x="145" y="114"/>
                  </a:cubicBezTo>
                  <a:cubicBezTo>
                    <a:pt x="151" y="117"/>
                    <a:pt x="155" y="121"/>
                    <a:pt x="158" y="120"/>
                  </a:cubicBezTo>
                  <a:cubicBezTo>
                    <a:pt x="161" y="120"/>
                    <a:pt x="162" y="119"/>
                    <a:pt x="164" y="114"/>
                  </a:cubicBezTo>
                  <a:cubicBezTo>
                    <a:pt x="165" y="113"/>
                    <a:pt x="167" y="110"/>
                    <a:pt x="167" y="107"/>
                  </a:cubicBezTo>
                  <a:cubicBezTo>
                    <a:pt x="168" y="103"/>
                    <a:pt x="171" y="95"/>
                    <a:pt x="166" y="94"/>
                  </a:cubicBezTo>
                  <a:close/>
                  <a:moveTo>
                    <a:pt x="75" y="21"/>
                  </a:moveTo>
                  <a:cubicBezTo>
                    <a:pt x="75" y="21"/>
                    <a:pt x="74" y="23"/>
                    <a:pt x="73" y="24"/>
                  </a:cubicBezTo>
                  <a:cubicBezTo>
                    <a:pt x="72" y="29"/>
                    <a:pt x="72" y="33"/>
                    <a:pt x="71" y="38"/>
                  </a:cubicBezTo>
                  <a:cubicBezTo>
                    <a:pt x="70" y="42"/>
                    <a:pt x="68" y="43"/>
                    <a:pt x="69" y="46"/>
                  </a:cubicBezTo>
                  <a:cubicBezTo>
                    <a:pt x="69" y="46"/>
                    <a:pt x="69" y="50"/>
                    <a:pt x="70" y="49"/>
                  </a:cubicBezTo>
                  <a:cubicBezTo>
                    <a:pt x="75" y="48"/>
                    <a:pt x="76" y="46"/>
                    <a:pt x="79" y="42"/>
                  </a:cubicBezTo>
                  <a:cubicBezTo>
                    <a:pt x="80" y="41"/>
                    <a:pt x="84" y="39"/>
                    <a:pt x="83" y="36"/>
                  </a:cubicBezTo>
                  <a:cubicBezTo>
                    <a:pt x="83" y="34"/>
                    <a:pt x="82" y="32"/>
                    <a:pt x="81" y="30"/>
                  </a:cubicBezTo>
                  <a:cubicBezTo>
                    <a:pt x="79" y="27"/>
                    <a:pt x="79" y="21"/>
                    <a:pt x="75" y="21"/>
                  </a:cubicBezTo>
                  <a:close/>
                  <a:moveTo>
                    <a:pt x="74" y="1"/>
                  </a:moveTo>
                  <a:cubicBezTo>
                    <a:pt x="78" y="0"/>
                    <a:pt x="80" y="4"/>
                    <a:pt x="80" y="8"/>
                  </a:cubicBezTo>
                  <a:cubicBezTo>
                    <a:pt x="81" y="9"/>
                    <a:pt x="82" y="14"/>
                    <a:pt x="83" y="15"/>
                  </a:cubicBezTo>
                  <a:cubicBezTo>
                    <a:pt x="84" y="18"/>
                    <a:pt x="86" y="21"/>
                    <a:pt x="88" y="24"/>
                  </a:cubicBezTo>
                  <a:cubicBezTo>
                    <a:pt x="92" y="30"/>
                    <a:pt x="99" y="28"/>
                    <a:pt x="101" y="36"/>
                  </a:cubicBezTo>
                  <a:cubicBezTo>
                    <a:pt x="102" y="41"/>
                    <a:pt x="98" y="41"/>
                    <a:pt x="95" y="43"/>
                  </a:cubicBezTo>
                  <a:cubicBezTo>
                    <a:pt x="94" y="44"/>
                    <a:pt x="88" y="51"/>
                    <a:pt x="87" y="53"/>
                  </a:cubicBezTo>
                  <a:cubicBezTo>
                    <a:pt x="84" y="56"/>
                    <a:pt x="81" y="59"/>
                    <a:pt x="78" y="62"/>
                  </a:cubicBezTo>
                  <a:cubicBezTo>
                    <a:pt x="76" y="64"/>
                    <a:pt x="74" y="66"/>
                    <a:pt x="72" y="68"/>
                  </a:cubicBezTo>
                  <a:cubicBezTo>
                    <a:pt x="70" y="70"/>
                    <a:pt x="70" y="69"/>
                    <a:pt x="67" y="72"/>
                  </a:cubicBezTo>
                  <a:cubicBezTo>
                    <a:pt x="65" y="74"/>
                    <a:pt x="64" y="76"/>
                    <a:pt x="63" y="78"/>
                  </a:cubicBezTo>
                  <a:cubicBezTo>
                    <a:pt x="62" y="84"/>
                    <a:pt x="62" y="89"/>
                    <a:pt x="60" y="93"/>
                  </a:cubicBezTo>
                  <a:cubicBezTo>
                    <a:pt x="59" y="94"/>
                    <a:pt x="57" y="103"/>
                    <a:pt x="58" y="103"/>
                  </a:cubicBezTo>
                  <a:cubicBezTo>
                    <a:pt x="63" y="103"/>
                    <a:pt x="68" y="99"/>
                    <a:pt x="71" y="97"/>
                  </a:cubicBezTo>
                  <a:cubicBezTo>
                    <a:pt x="76" y="93"/>
                    <a:pt x="81" y="90"/>
                    <a:pt x="86" y="86"/>
                  </a:cubicBezTo>
                  <a:cubicBezTo>
                    <a:pt x="90" y="83"/>
                    <a:pt x="92" y="81"/>
                    <a:pt x="97" y="78"/>
                  </a:cubicBezTo>
                  <a:cubicBezTo>
                    <a:pt x="98" y="78"/>
                    <a:pt x="101" y="75"/>
                    <a:pt x="102" y="74"/>
                  </a:cubicBezTo>
                  <a:cubicBezTo>
                    <a:pt x="104" y="73"/>
                    <a:pt x="108" y="70"/>
                    <a:pt x="109" y="69"/>
                  </a:cubicBezTo>
                  <a:cubicBezTo>
                    <a:pt x="113" y="67"/>
                    <a:pt x="117" y="65"/>
                    <a:pt x="120" y="62"/>
                  </a:cubicBezTo>
                  <a:cubicBezTo>
                    <a:pt x="121" y="60"/>
                    <a:pt x="126" y="56"/>
                    <a:pt x="127" y="55"/>
                  </a:cubicBezTo>
                  <a:cubicBezTo>
                    <a:pt x="130" y="44"/>
                    <a:pt x="131" y="31"/>
                    <a:pt x="131" y="21"/>
                  </a:cubicBezTo>
                  <a:cubicBezTo>
                    <a:pt x="131" y="19"/>
                    <a:pt x="131" y="15"/>
                    <a:pt x="131" y="14"/>
                  </a:cubicBezTo>
                  <a:cubicBezTo>
                    <a:pt x="131" y="11"/>
                    <a:pt x="131" y="8"/>
                    <a:pt x="131" y="5"/>
                  </a:cubicBezTo>
                  <a:cubicBezTo>
                    <a:pt x="131" y="4"/>
                    <a:pt x="132" y="4"/>
                    <a:pt x="133" y="3"/>
                  </a:cubicBezTo>
                  <a:cubicBezTo>
                    <a:pt x="133" y="2"/>
                    <a:pt x="134" y="2"/>
                    <a:pt x="135" y="2"/>
                  </a:cubicBezTo>
                  <a:cubicBezTo>
                    <a:pt x="139" y="1"/>
                    <a:pt x="143" y="6"/>
                    <a:pt x="144" y="9"/>
                  </a:cubicBezTo>
                  <a:cubicBezTo>
                    <a:pt x="145" y="11"/>
                    <a:pt x="150" y="16"/>
                    <a:pt x="148" y="20"/>
                  </a:cubicBezTo>
                  <a:cubicBezTo>
                    <a:pt x="148" y="21"/>
                    <a:pt x="147" y="23"/>
                    <a:pt x="147" y="25"/>
                  </a:cubicBezTo>
                  <a:cubicBezTo>
                    <a:pt x="146" y="27"/>
                    <a:pt x="146" y="29"/>
                    <a:pt x="146" y="30"/>
                  </a:cubicBezTo>
                  <a:cubicBezTo>
                    <a:pt x="145" y="35"/>
                    <a:pt x="144" y="43"/>
                    <a:pt x="148" y="42"/>
                  </a:cubicBezTo>
                  <a:cubicBezTo>
                    <a:pt x="151" y="42"/>
                    <a:pt x="154" y="38"/>
                    <a:pt x="156" y="36"/>
                  </a:cubicBezTo>
                  <a:cubicBezTo>
                    <a:pt x="158" y="33"/>
                    <a:pt x="161" y="32"/>
                    <a:pt x="163" y="29"/>
                  </a:cubicBezTo>
                  <a:cubicBezTo>
                    <a:pt x="164" y="27"/>
                    <a:pt x="164" y="22"/>
                    <a:pt x="167" y="23"/>
                  </a:cubicBezTo>
                  <a:cubicBezTo>
                    <a:pt x="173" y="25"/>
                    <a:pt x="166" y="34"/>
                    <a:pt x="165" y="38"/>
                  </a:cubicBezTo>
                  <a:cubicBezTo>
                    <a:pt x="163" y="42"/>
                    <a:pt x="162" y="45"/>
                    <a:pt x="159" y="49"/>
                  </a:cubicBezTo>
                  <a:cubicBezTo>
                    <a:pt x="157" y="52"/>
                    <a:pt x="153" y="55"/>
                    <a:pt x="151" y="58"/>
                  </a:cubicBezTo>
                  <a:cubicBezTo>
                    <a:pt x="147" y="60"/>
                    <a:pt x="147" y="59"/>
                    <a:pt x="144" y="63"/>
                  </a:cubicBezTo>
                  <a:cubicBezTo>
                    <a:pt x="142" y="65"/>
                    <a:pt x="139" y="67"/>
                    <a:pt x="138" y="69"/>
                  </a:cubicBezTo>
                  <a:cubicBezTo>
                    <a:pt x="137" y="72"/>
                    <a:pt x="136" y="75"/>
                    <a:pt x="134" y="78"/>
                  </a:cubicBezTo>
                  <a:cubicBezTo>
                    <a:pt x="133" y="81"/>
                    <a:pt x="132" y="83"/>
                    <a:pt x="130" y="86"/>
                  </a:cubicBezTo>
                  <a:cubicBezTo>
                    <a:pt x="128" y="89"/>
                    <a:pt x="117" y="101"/>
                    <a:pt x="120" y="104"/>
                  </a:cubicBezTo>
                  <a:cubicBezTo>
                    <a:pt x="121" y="105"/>
                    <a:pt x="124" y="105"/>
                    <a:pt x="126" y="105"/>
                  </a:cubicBezTo>
                  <a:cubicBezTo>
                    <a:pt x="129" y="104"/>
                    <a:pt x="134" y="99"/>
                    <a:pt x="137" y="96"/>
                  </a:cubicBezTo>
                  <a:cubicBezTo>
                    <a:pt x="139" y="94"/>
                    <a:pt x="142" y="93"/>
                    <a:pt x="145" y="91"/>
                  </a:cubicBezTo>
                  <a:cubicBezTo>
                    <a:pt x="149" y="89"/>
                    <a:pt x="154" y="87"/>
                    <a:pt x="159" y="85"/>
                  </a:cubicBezTo>
                  <a:cubicBezTo>
                    <a:pt x="162" y="84"/>
                    <a:pt x="167" y="83"/>
                    <a:pt x="169" y="83"/>
                  </a:cubicBezTo>
                  <a:cubicBezTo>
                    <a:pt x="171" y="83"/>
                    <a:pt x="173" y="84"/>
                    <a:pt x="175" y="85"/>
                  </a:cubicBezTo>
                  <a:cubicBezTo>
                    <a:pt x="177" y="86"/>
                    <a:pt x="179" y="88"/>
                    <a:pt x="180" y="90"/>
                  </a:cubicBezTo>
                  <a:cubicBezTo>
                    <a:pt x="185" y="98"/>
                    <a:pt x="176" y="112"/>
                    <a:pt x="173" y="118"/>
                  </a:cubicBezTo>
                  <a:cubicBezTo>
                    <a:pt x="172" y="120"/>
                    <a:pt x="167" y="126"/>
                    <a:pt x="168" y="127"/>
                  </a:cubicBezTo>
                  <a:cubicBezTo>
                    <a:pt x="172" y="132"/>
                    <a:pt x="183" y="140"/>
                    <a:pt x="189" y="144"/>
                  </a:cubicBezTo>
                  <a:cubicBezTo>
                    <a:pt x="193" y="147"/>
                    <a:pt x="198" y="152"/>
                    <a:pt x="203" y="154"/>
                  </a:cubicBezTo>
                  <a:cubicBezTo>
                    <a:pt x="205" y="155"/>
                    <a:pt x="206" y="156"/>
                    <a:pt x="208" y="158"/>
                  </a:cubicBezTo>
                  <a:cubicBezTo>
                    <a:pt x="212" y="161"/>
                    <a:pt x="214" y="161"/>
                    <a:pt x="216" y="165"/>
                  </a:cubicBezTo>
                  <a:cubicBezTo>
                    <a:pt x="219" y="169"/>
                    <a:pt x="221" y="173"/>
                    <a:pt x="223" y="178"/>
                  </a:cubicBezTo>
                  <a:cubicBezTo>
                    <a:pt x="224" y="180"/>
                    <a:pt x="225" y="183"/>
                    <a:pt x="224" y="185"/>
                  </a:cubicBezTo>
                  <a:cubicBezTo>
                    <a:pt x="222" y="187"/>
                    <a:pt x="216" y="191"/>
                    <a:pt x="212" y="189"/>
                  </a:cubicBezTo>
                  <a:cubicBezTo>
                    <a:pt x="209" y="187"/>
                    <a:pt x="208" y="186"/>
                    <a:pt x="206" y="183"/>
                  </a:cubicBezTo>
                  <a:cubicBezTo>
                    <a:pt x="202" y="180"/>
                    <a:pt x="200" y="177"/>
                    <a:pt x="196" y="174"/>
                  </a:cubicBezTo>
                  <a:cubicBezTo>
                    <a:pt x="195" y="172"/>
                    <a:pt x="190" y="165"/>
                    <a:pt x="188" y="163"/>
                  </a:cubicBezTo>
                  <a:cubicBezTo>
                    <a:pt x="183" y="157"/>
                    <a:pt x="178" y="152"/>
                    <a:pt x="172" y="147"/>
                  </a:cubicBezTo>
                  <a:cubicBezTo>
                    <a:pt x="169" y="144"/>
                    <a:pt x="164" y="137"/>
                    <a:pt x="160" y="138"/>
                  </a:cubicBezTo>
                  <a:cubicBezTo>
                    <a:pt x="159" y="138"/>
                    <a:pt x="155" y="142"/>
                    <a:pt x="153" y="144"/>
                  </a:cubicBezTo>
                  <a:cubicBezTo>
                    <a:pt x="149" y="148"/>
                    <a:pt x="145" y="152"/>
                    <a:pt x="141" y="155"/>
                  </a:cubicBezTo>
                  <a:cubicBezTo>
                    <a:pt x="139" y="158"/>
                    <a:pt x="137" y="160"/>
                    <a:pt x="135" y="162"/>
                  </a:cubicBezTo>
                  <a:cubicBezTo>
                    <a:pt x="129" y="167"/>
                    <a:pt x="121" y="173"/>
                    <a:pt x="113" y="174"/>
                  </a:cubicBezTo>
                  <a:cubicBezTo>
                    <a:pt x="109" y="175"/>
                    <a:pt x="106" y="170"/>
                    <a:pt x="105" y="168"/>
                  </a:cubicBezTo>
                  <a:cubicBezTo>
                    <a:pt x="100" y="161"/>
                    <a:pt x="98" y="155"/>
                    <a:pt x="94" y="147"/>
                  </a:cubicBezTo>
                  <a:cubicBezTo>
                    <a:pt x="93" y="143"/>
                    <a:pt x="92" y="134"/>
                    <a:pt x="93" y="133"/>
                  </a:cubicBezTo>
                  <a:cubicBezTo>
                    <a:pt x="96" y="131"/>
                    <a:pt x="96" y="135"/>
                    <a:pt x="98" y="137"/>
                  </a:cubicBezTo>
                  <a:cubicBezTo>
                    <a:pt x="101" y="140"/>
                    <a:pt x="102" y="142"/>
                    <a:pt x="104" y="146"/>
                  </a:cubicBezTo>
                  <a:cubicBezTo>
                    <a:pt x="106" y="149"/>
                    <a:pt x="109" y="152"/>
                    <a:pt x="112" y="154"/>
                  </a:cubicBezTo>
                  <a:cubicBezTo>
                    <a:pt x="124" y="162"/>
                    <a:pt x="137" y="147"/>
                    <a:pt x="142" y="141"/>
                  </a:cubicBezTo>
                  <a:cubicBezTo>
                    <a:pt x="144" y="139"/>
                    <a:pt x="151" y="133"/>
                    <a:pt x="151" y="130"/>
                  </a:cubicBezTo>
                  <a:cubicBezTo>
                    <a:pt x="150" y="127"/>
                    <a:pt x="132" y="119"/>
                    <a:pt x="124" y="117"/>
                  </a:cubicBezTo>
                  <a:cubicBezTo>
                    <a:pt x="118" y="117"/>
                    <a:pt x="106" y="119"/>
                    <a:pt x="106" y="112"/>
                  </a:cubicBezTo>
                  <a:cubicBezTo>
                    <a:pt x="107" y="109"/>
                    <a:pt x="110" y="106"/>
                    <a:pt x="112" y="103"/>
                  </a:cubicBezTo>
                  <a:cubicBezTo>
                    <a:pt x="114" y="100"/>
                    <a:pt x="116" y="94"/>
                    <a:pt x="118" y="90"/>
                  </a:cubicBezTo>
                  <a:cubicBezTo>
                    <a:pt x="119" y="88"/>
                    <a:pt x="121" y="85"/>
                    <a:pt x="120" y="81"/>
                  </a:cubicBezTo>
                  <a:cubicBezTo>
                    <a:pt x="120" y="81"/>
                    <a:pt x="119" y="80"/>
                    <a:pt x="118" y="80"/>
                  </a:cubicBezTo>
                  <a:cubicBezTo>
                    <a:pt x="116" y="80"/>
                    <a:pt x="116" y="80"/>
                    <a:pt x="115" y="81"/>
                  </a:cubicBezTo>
                  <a:cubicBezTo>
                    <a:pt x="110" y="85"/>
                    <a:pt x="106" y="86"/>
                    <a:pt x="100" y="90"/>
                  </a:cubicBezTo>
                  <a:cubicBezTo>
                    <a:pt x="97" y="93"/>
                    <a:pt x="91" y="97"/>
                    <a:pt x="87" y="99"/>
                  </a:cubicBezTo>
                  <a:cubicBezTo>
                    <a:pt x="82" y="102"/>
                    <a:pt x="77" y="105"/>
                    <a:pt x="72" y="108"/>
                  </a:cubicBezTo>
                  <a:cubicBezTo>
                    <a:pt x="70" y="109"/>
                    <a:pt x="69" y="112"/>
                    <a:pt x="67" y="113"/>
                  </a:cubicBezTo>
                  <a:cubicBezTo>
                    <a:pt x="63" y="116"/>
                    <a:pt x="63" y="117"/>
                    <a:pt x="57" y="121"/>
                  </a:cubicBezTo>
                  <a:cubicBezTo>
                    <a:pt x="56" y="122"/>
                    <a:pt x="53" y="132"/>
                    <a:pt x="53" y="134"/>
                  </a:cubicBezTo>
                  <a:cubicBezTo>
                    <a:pt x="52" y="144"/>
                    <a:pt x="52" y="155"/>
                    <a:pt x="52" y="165"/>
                  </a:cubicBezTo>
                  <a:cubicBezTo>
                    <a:pt x="52" y="167"/>
                    <a:pt x="52" y="176"/>
                    <a:pt x="52" y="179"/>
                  </a:cubicBezTo>
                  <a:cubicBezTo>
                    <a:pt x="52" y="180"/>
                    <a:pt x="52" y="188"/>
                    <a:pt x="50" y="190"/>
                  </a:cubicBezTo>
                  <a:cubicBezTo>
                    <a:pt x="49" y="191"/>
                    <a:pt x="46" y="193"/>
                    <a:pt x="44" y="194"/>
                  </a:cubicBezTo>
                  <a:cubicBezTo>
                    <a:pt x="43" y="194"/>
                    <a:pt x="40" y="194"/>
                    <a:pt x="38" y="194"/>
                  </a:cubicBezTo>
                  <a:cubicBezTo>
                    <a:pt x="36" y="192"/>
                    <a:pt x="34" y="190"/>
                    <a:pt x="33" y="188"/>
                  </a:cubicBezTo>
                  <a:cubicBezTo>
                    <a:pt x="31" y="184"/>
                    <a:pt x="30" y="179"/>
                    <a:pt x="29" y="174"/>
                  </a:cubicBezTo>
                  <a:cubicBezTo>
                    <a:pt x="29" y="173"/>
                    <a:pt x="27" y="165"/>
                    <a:pt x="25" y="162"/>
                  </a:cubicBezTo>
                  <a:cubicBezTo>
                    <a:pt x="23" y="161"/>
                    <a:pt x="24" y="157"/>
                    <a:pt x="25" y="157"/>
                  </a:cubicBezTo>
                  <a:cubicBezTo>
                    <a:pt x="26" y="156"/>
                    <a:pt x="36" y="166"/>
                    <a:pt x="38" y="164"/>
                  </a:cubicBezTo>
                  <a:cubicBezTo>
                    <a:pt x="40" y="163"/>
                    <a:pt x="39" y="159"/>
                    <a:pt x="40" y="157"/>
                  </a:cubicBezTo>
                  <a:cubicBezTo>
                    <a:pt x="41" y="151"/>
                    <a:pt x="41" y="146"/>
                    <a:pt x="42" y="141"/>
                  </a:cubicBezTo>
                  <a:cubicBezTo>
                    <a:pt x="42" y="139"/>
                    <a:pt x="43" y="134"/>
                    <a:pt x="41" y="133"/>
                  </a:cubicBezTo>
                  <a:cubicBezTo>
                    <a:pt x="41" y="133"/>
                    <a:pt x="40" y="133"/>
                    <a:pt x="39" y="134"/>
                  </a:cubicBezTo>
                  <a:cubicBezTo>
                    <a:pt x="37" y="136"/>
                    <a:pt x="35" y="138"/>
                    <a:pt x="33" y="140"/>
                  </a:cubicBezTo>
                  <a:cubicBezTo>
                    <a:pt x="31" y="142"/>
                    <a:pt x="29" y="144"/>
                    <a:pt x="28" y="146"/>
                  </a:cubicBezTo>
                  <a:cubicBezTo>
                    <a:pt x="23" y="150"/>
                    <a:pt x="20" y="151"/>
                    <a:pt x="16" y="154"/>
                  </a:cubicBezTo>
                  <a:cubicBezTo>
                    <a:pt x="15" y="155"/>
                    <a:pt x="8" y="157"/>
                    <a:pt x="6" y="157"/>
                  </a:cubicBezTo>
                  <a:cubicBezTo>
                    <a:pt x="5" y="157"/>
                    <a:pt x="3" y="156"/>
                    <a:pt x="3" y="155"/>
                  </a:cubicBezTo>
                  <a:cubicBezTo>
                    <a:pt x="2" y="154"/>
                    <a:pt x="2" y="153"/>
                    <a:pt x="1" y="152"/>
                  </a:cubicBezTo>
                  <a:cubicBezTo>
                    <a:pt x="0" y="149"/>
                    <a:pt x="2" y="145"/>
                    <a:pt x="4" y="143"/>
                  </a:cubicBezTo>
                  <a:cubicBezTo>
                    <a:pt x="7" y="141"/>
                    <a:pt x="9" y="137"/>
                    <a:pt x="11" y="136"/>
                  </a:cubicBezTo>
                  <a:cubicBezTo>
                    <a:pt x="18" y="132"/>
                    <a:pt x="23" y="129"/>
                    <a:pt x="30" y="123"/>
                  </a:cubicBezTo>
                  <a:cubicBezTo>
                    <a:pt x="33" y="121"/>
                    <a:pt x="35" y="120"/>
                    <a:pt x="37" y="118"/>
                  </a:cubicBezTo>
                  <a:cubicBezTo>
                    <a:pt x="41" y="117"/>
                    <a:pt x="45" y="111"/>
                    <a:pt x="47" y="108"/>
                  </a:cubicBezTo>
                  <a:cubicBezTo>
                    <a:pt x="49" y="106"/>
                    <a:pt x="52" y="91"/>
                    <a:pt x="52" y="88"/>
                  </a:cubicBezTo>
                  <a:cubicBezTo>
                    <a:pt x="53" y="86"/>
                    <a:pt x="53" y="82"/>
                    <a:pt x="52" y="81"/>
                  </a:cubicBezTo>
                  <a:cubicBezTo>
                    <a:pt x="51" y="80"/>
                    <a:pt x="50" y="82"/>
                    <a:pt x="49" y="83"/>
                  </a:cubicBezTo>
                  <a:cubicBezTo>
                    <a:pt x="46" y="84"/>
                    <a:pt x="37" y="89"/>
                    <a:pt x="35" y="89"/>
                  </a:cubicBezTo>
                  <a:cubicBezTo>
                    <a:pt x="29" y="90"/>
                    <a:pt x="23" y="95"/>
                    <a:pt x="18" y="88"/>
                  </a:cubicBezTo>
                  <a:cubicBezTo>
                    <a:pt x="14" y="83"/>
                    <a:pt x="20" y="79"/>
                    <a:pt x="23" y="77"/>
                  </a:cubicBezTo>
                  <a:cubicBezTo>
                    <a:pt x="27" y="75"/>
                    <a:pt x="32" y="73"/>
                    <a:pt x="36" y="71"/>
                  </a:cubicBezTo>
                  <a:cubicBezTo>
                    <a:pt x="38" y="70"/>
                    <a:pt x="41" y="68"/>
                    <a:pt x="43" y="67"/>
                  </a:cubicBezTo>
                  <a:cubicBezTo>
                    <a:pt x="48" y="65"/>
                    <a:pt x="51" y="63"/>
                    <a:pt x="54" y="59"/>
                  </a:cubicBezTo>
                  <a:cubicBezTo>
                    <a:pt x="54" y="58"/>
                    <a:pt x="56" y="57"/>
                    <a:pt x="57" y="55"/>
                  </a:cubicBezTo>
                  <a:cubicBezTo>
                    <a:pt x="58" y="54"/>
                    <a:pt x="58" y="52"/>
                    <a:pt x="58" y="51"/>
                  </a:cubicBezTo>
                  <a:cubicBezTo>
                    <a:pt x="59" y="48"/>
                    <a:pt x="60" y="45"/>
                    <a:pt x="61" y="41"/>
                  </a:cubicBezTo>
                  <a:cubicBezTo>
                    <a:pt x="62" y="34"/>
                    <a:pt x="63" y="31"/>
                    <a:pt x="64" y="26"/>
                  </a:cubicBezTo>
                  <a:cubicBezTo>
                    <a:pt x="65" y="19"/>
                    <a:pt x="67" y="19"/>
                    <a:pt x="69" y="13"/>
                  </a:cubicBezTo>
                  <a:cubicBezTo>
                    <a:pt x="71" y="8"/>
                    <a:pt x="69" y="3"/>
                    <a:pt x="74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60626CE-49B8-40E5-8F31-2880F0C40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8012" y="5223669"/>
              <a:ext cx="769938" cy="1058863"/>
            </a:xfrm>
            <a:custGeom>
              <a:avLst/>
              <a:gdLst>
                <a:gd name="T0" fmla="*/ 151 w 188"/>
                <a:gd name="T1" fmla="*/ 126 h 259"/>
                <a:gd name="T2" fmla="*/ 139 w 188"/>
                <a:gd name="T3" fmla="*/ 148 h 259"/>
                <a:gd name="T4" fmla="*/ 131 w 188"/>
                <a:gd name="T5" fmla="*/ 148 h 259"/>
                <a:gd name="T6" fmla="*/ 135 w 188"/>
                <a:gd name="T7" fmla="*/ 120 h 259"/>
                <a:gd name="T8" fmla="*/ 128 w 188"/>
                <a:gd name="T9" fmla="*/ 157 h 259"/>
                <a:gd name="T10" fmla="*/ 124 w 188"/>
                <a:gd name="T11" fmla="*/ 207 h 259"/>
                <a:gd name="T12" fmla="*/ 116 w 188"/>
                <a:gd name="T13" fmla="*/ 239 h 259"/>
                <a:gd name="T14" fmla="*/ 89 w 188"/>
                <a:gd name="T15" fmla="*/ 236 h 259"/>
                <a:gd name="T16" fmla="*/ 102 w 188"/>
                <a:gd name="T17" fmla="*/ 238 h 259"/>
                <a:gd name="T18" fmla="*/ 115 w 188"/>
                <a:gd name="T19" fmla="*/ 168 h 259"/>
                <a:gd name="T20" fmla="*/ 117 w 188"/>
                <a:gd name="T21" fmla="*/ 145 h 259"/>
                <a:gd name="T22" fmla="*/ 104 w 188"/>
                <a:gd name="T23" fmla="*/ 168 h 259"/>
                <a:gd name="T24" fmla="*/ 80 w 188"/>
                <a:gd name="T25" fmla="*/ 182 h 259"/>
                <a:gd name="T26" fmla="*/ 90 w 188"/>
                <a:gd name="T27" fmla="*/ 143 h 259"/>
                <a:gd name="T28" fmla="*/ 79 w 188"/>
                <a:gd name="T29" fmla="*/ 161 h 259"/>
                <a:gd name="T30" fmla="*/ 64 w 188"/>
                <a:gd name="T31" fmla="*/ 184 h 259"/>
                <a:gd name="T32" fmla="*/ 72 w 188"/>
                <a:gd name="T33" fmla="*/ 157 h 259"/>
                <a:gd name="T34" fmla="*/ 102 w 188"/>
                <a:gd name="T35" fmla="*/ 146 h 259"/>
                <a:gd name="T36" fmla="*/ 116 w 188"/>
                <a:gd name="T37" fmla="*/ 132 h 259"/>
                <a:gd name="T38" fmla="*/ 128 w 188"/>
                <a:gd name="T39" fmla="*/ 112 h 259"/>
                <a:gd name="T40" fmla="*/ 126 w 188"/>
                <a:gd name="T41" fmla="*/ 100 h 259"/>
                <a:gd name="T42" fmla="*/ 123 w 188"/>
                <a:gd name="T43" fmla="*/ 95 h 259"/>
                <a:gd name="T44" fmla="*/ 165 w 188"/>
                <a:gd name="T45" fmla="*/ 52 h 259"/>
                <a:gd name="T46" fmla="*/ 119 w 188"/>
                <a:gd name="T47" fmla="*/ 88 h 259"/>
                <a:gd name="T48" fmla="*/ 155 w 188"/>
                <a:gd name="T49" fmla="*/ 75 h 259"/>
                <a:gd name="T50" fmla="*/ 166 w 188"/>
                <a:gd name="T51" fmla="*/ 79 h 259"/>
                <a:gd name="T52" fmla="*/ 160 w 188"/>
                <a:gd name="T53" fmla="*/ 154 h 259"/>
                <a:gd name="T54" fmla="*/ 160 w 188"/>
                <a:gd name="T55" fmla="*/ 201 h 259"/>
                <a:gd name="T56" fmla="*/ 130 w 188"/>
                <a:gd name="T57" fmla="*/ 194 h 259"/>
                <a:gd name="T58" fmla="*/ 145 w 188"/>
                <a:gd name="T59" fmla="*/ 213 h 259"/>
                <a:gd name="T60" fmla="*/ 173 w 188"/>
                <a:gd name="T61" fmla="*/ 235 h 259"/>
                <a:gd name="T62" fmla="*/ 176 w 188"/>
                <a:gd name="T63" fmla="*/ 201 h 259"/>
                <a:gd name="T64" fmla="*/ 175 w 188"/>
                <a:gd name="T65" fmla="*/ 125 h 259"/>
                <a:gd name="T66" fmla="*/ 187 w 188"/>
                <a:gd name="T67" fmla="*/ 61 h 259"/>
                <a:gd name="T68" fmla="*/ 175 w 188"/>
                <a:gd name="T69" fmla="*/ 46 h 259"/>
                <a:gd name="T70" fmla="*/ 103 w 188"/>
                <a:gd name="T71" fmla="*/ 62 h 259"/>
                <a:gd name="T72" fmla="*/ 108 w 188"/>
                <a:gd name="T73" fmla="*/ 67 h 259"/>
                <a:gd name="T74" fmla="*/ 109 w 188"/>
                <a:gd name="T75" fmla="*/ 44 h 259"/>
                <a:gd name="T76" fmla="*/ 96 w 188"/>
                <a:gd name="T77" fmla="*/ 19 h 259"/>
                <a:gd name="T78" fmla="*/ 80 w 188"/>
                <a:gd name="T79" fmla="*/ 78 h 259"/>
                <a:gd name="T80" fmla="*/ 56 w 188"/>
                <a:gd name="T81" fmla="*/ 101 h 259"/>
                <a:gd name="T82" fmla="*/ 35 w 188"/>
                <a:gd name="T83" fmla="*/ 154 h 259"/>
                <a:gd name="T84" fmla="*/ 21 w 188"/>
                <a:gd name="T85" fmla="*/ 182 h 259"/>
                <a:gd name="T86" fmla="*/ 11 w 188"/>
                <a:gd name="T87" fmla="*/ 135 h 259"/>
                <a:gd name="T88" fmla="*/ 5 w 188"/>
                <a:gd name="T89" fmla="*/ 165 h 259"/>
                <a:gd name="T90" fmla="*/ 3 w 188"/>
                <a:gd name="T91" fmla="*/ 206 h 259"/>
                <a:gd name="T92" fmla="*/ 1 w 188"/>
                <a:gd name="T93" fmla="*/ 232 h 259"/>
                <a:gd name="T94" fmla="*/ 10 w 188"/>
                <a:gd name="T95" fmla="*/ 245 h 259"/>
                <a:gd name="T96" fmla="*/ 26 w 188"/>
                <a:gd name="T97" fmla="*/ 224 h 259"/>
                <a:gd name="T98" fmla="*/ 32 w 188"/>
                <a:gd name="T99" fmla="*/ 202 h 259"/>
                <a:gd name="T100" fmla="*/ 41 w 188"/>
                <a:gd name="T101" fmla="*/ 166 h 259"/>
                <a:gd name="T102" fmla="*/ 51 w 188"/>
                <a:gd name="T103" fmla="*/ 126 h 259"/>
                <a:gd name="T104" fmla="*/ 75 w 188"/>
                <a:gd name="T105" fmla="*/ 118 h 259"/>
                <a:gd name="T106" fmla="*/ 74 w 188"/>
                <a:gd name="T107" fmla="*/ 132 h 259"/>
                <a:gd name="T108" fmla="*/ 92 w 188"/>
                <a:gd name="T109" fmla="*/ 100 h 259"/>
                <a:gd name="T110" fmla="*/ 110 w 188"/>
                <a:gd name="T111" fmla="*/ 87 h 259"/>
                <a:gd name="T112" fmla="*/ 132 w 188"/>
                <a:gd name="T113" fmla="*/ 57 h 259"/>
                <a:gd name="T114" fmla="*/ 116 w 188"/>
                <a:gd name="T115" fmla="*/ 44 h 259"/>
                <a:gd name="T116" fmla="*/ 97 w 188"/>
                <a:gd name="T117" fmla="*/ 19 h 259"/>
                <a:gd name="T118" fmla="*/ 43 w 188"/>
                <a:gd name="T119" fmla="*/ 14 h 259"/>
                <a:gd name="T120" fmla="*/ 29 w 188"/>
                <a:gd name="T121" fmla="*/ 70 h 259"/>
                <a:gd name="T122" fmla="*/ 37 w 188"/>
                <a:gd name="T123" fmla="*/ 50 h 259"/>
                <a:gd name="T124" fmla="*/ 28 w 188"/>
                <a:gd name="T125" fmla="*/ 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8" h="259">
                  <a:moveTo>
                    <a:pt x="123" y="95"/>
                  </a:moveTo>
                  <a:cubicBezTo>
                    <a:pt x="134" y="95"/>
                    <a:pt x="146" y="106"/>
                    <a:pt x="149" y="114"/>
                  </a:cubicBezTo>
                  <a:cubicBezTo>
                    <a:pt x="150" y="116"/>
                    <a:pt x="151" y="123"/>
                    <a:pt x="151" y="126"/>
                  </a:cubicBezTo>
                  <a:cubicBezTo>
                    <a:pt x="150" y="129"/>
                    <a:pt x="148" y="131"/>
                    <a:pt x="147" y="134"/>
                  </a:cubicBezTo>
                  <a:cubicBezTo>
                    <a:pt x="146" y="135"/>
                    <a:pt x="144" y="137"/>
                    <a:pt x="143" y="138"/>
                  </a:cubicBezTo>
                  <a:cubicBezTo>
                    <a:pt x="142" y="141"/>
                    <a:pt x="140" y="145"/>
                    <a:pt x="139" y="148"/>
                  </a:cubicBezTo>
                  <a:cubicBezTo>
                    <a:pt x="138" y="153"/>
                    <a:pt x="152" y="163"/>
                    <a:pt x="146" y="167"/>
                  </a:cubicBezTo>
                  <a:cubicBezTo>
                    <a:pt x="143" y="169"/>
                    <a:pt x="141" y="165"/>
                    <a:pt x="139" y="164"/>
                  </a:cubicBezTo>
                  <a:cubicBezTo>
                    <a:pt x="134" y="161"/>
                    <a:pt x="131" y="156"/>
                    <a:pt x="131" y="148"/>
                  </a:cubicBezTo>
                  <a:cubicBezTo>
                    <a:pt x="131" y="147"/>
                    <a:pt x="132" y="145"/>
                    <a:pt x="132" y="144"/>
                  </a:cubicBezTo>
                  <a:cubicBezTo>
                    <a:pt x="133" y="137"/>
                    <a:pt x="138" y="130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2" y="120"/>
                    <a:pt x="132" y="127"/>
                    <a:pt x="131" y="130"/>
                  </a:cubicBezTo>
                  <a:cubicBezTo>
                    <a:pt x="131" y="135"/>
                    <a:pt x="129" y="141"/>
                    <a:pt x="129" y="146"/>
                  </a:cubicBezTo>
                  <a:cubicBezTo>
                    <a:pt x="128" y="150"/>
                    <a:pt x="129" y="153"/>
                    <a:pt x="128" y="157"/>
                  </a:cubicBezTo>
                  <a:cubicBezTo>
                    <a:pt x="126" y="166"/>
                    <a:pt x="126" y="178"/>
                    <a:pt x="125" y="186"/>
                  </a:cubicBezTo>
                  <a:cubicBezTo>
                    <a:pt x="124" y="189"/>
                    <a:pt x="124" y="192"/>
                    <a:pt x="124" y="195"/>
                  </a:cubicBezTo>
                  <a:cubicBezTo>
                    <a:pt x="125" y="199"/>
                    <a:pt x="124" y="204"/>
                    <a:pt x="124" y="207"/>
                  </a:cubicBezTo>
                  <a:cubicBezTo>
                    <a:pt x="123" y="210"/>
                    <a:pt x="123" y="213"/>
                    <a:pt x="123" y="215"/>
                  </a:cubicBezTo>
                  <a:cubicBezTo>
                    <a:pt x="122" y="220"/>
                    <a:pt x="121" y="227"/>
                    <a:pt x="119" y="232"/>
                  </a:cubicBezTo>
                  <a:cubicBezTo>
                    <a:pt x="118" y="234"/>
                    <a:pt x="117" y="237"/>
                    <a:pt x="116" y="239"/>
                  </a:cubicBezTo>
                  <a:cubicBezTo>
                    <a:pt x="113" y="246"/>
                    <a:pt x="111" y="254"/>
                    <a:pt x="104" y="257"/>
                  </a:cubicBezTo>
                  <a:cubicBezTo>
                    <a:pt x="98" y="259"/>
                    <a:pt x="95" y="246"/>
                    <a:pt x="92" y="242"/>
                  </a:cubicBezTo>
                  <a:cubicBezTo>
                    <a:pt x="91" y="241"/>
                    <a:pt x="89" y="238"/>
                    <a:pt x="89" y="236"/>
                  </a:cubicBezTo>
                  <a:cubicBezTo>
                    <a:pt x="89" y="236"/>
                    <a:pt x="89" y="235"/>
                    <a:pt x="90" y="235"/>
                  </a:cubicBezTo>
                  <a:cubicBezTo>
                    <a:pt x="90" y="235"/>
                    <a:pt x="90" y="235"/>
                    <a:pt x="91" y="235"/>
                  </a:cubicBezTo>
                  <a:cubicBezTo>
                    <a:pt x="94" y="237"/>
                    <a:pt x="98" y="241"/>
                    <a:pt x="102" y="238"/>
                  </a:cubicBezTo>
                  <a:cubicBezTo>
                    <a:pt x="105" y="236"/>
                    <a:pt x="106" y="224"/>
                    <a:pt x="108" y="219"/>
                  </a:cubicBezTo>
                  <a:cubicBezTo>
                    <a:pt x="111" y="208"/>
                    <a:pt x="111" y="194"/>
                    <a:pt x="113" y="183"/>
                  </a:cubicBezTo>
                  <a:cubicBezTo>
                    <a:pt x="114" y="178"/>
                    <a:pt x="114" y="173"/>
                    <a:pt x="115" y="168"/>
                  </a:cubicBezTo>
                  <a:cubicBezTo>
                    <a:pt x="115" y="164"/>
                    <a:pt x="116" y="160"/>
                    <a:pt x="116" y="155"/>
                  </a:cubicBezTo>
                  <a:cubicBezTo>
                    <a:pt x="117" y="153"/>
                    <a:pt x="118" y="149"/>
                    <a:pt x="117" y="146"/>
                  </a:cubicBezTo>
                  <a:cubicBezTo>
                    <a:pt x="117" y="146"/>
                    <a:pt x="117" y="146"/>
                    <a:pt x="117" y="145"/>
                  </a:cubicBezTo>
                  <a:cubicBezTo>
                    <a:pt x="116" y="145"/>
                    <a:pt x="116" y="145"/>
                    <a:pt x="116" y="146"/>
                  </a:cubicBezTo>
                  <a:cubicBezTo>
                    <a:pt x="114" y="147"/>
                    <a:pt x="111" y="157"/>
                    <a:pt x="109" y="160"/>
                  </a:cubicBezTo>
                  <a:cubicBezTo>
                    <a:pt x="108" y="163"/>
                    <a:pt x="106" y="166"/>
                    <a:pt x="104" y="168"/>
                  </a:cubicBezTo>
                  <a:cubicBezTo>
                    <a:pt x="102" y="172"/>
                    <a:pt x="99" y="177"/>
                    <a:pt x="97" y="182"/>
                  </a:cubicBezTo>
                  <a:cubicBezTo>
                    <a:pt x="95" y="186"/>
                    <a:pt x="95" y="197"/>
                    <a:pt x="91" y="196"/>
                  </a:cubicBezTo>
                  <a:cubicBezTo>
                    <a:pt x="86" y="195"/>
                    <a:pt x="78" y="189"/>
                    <a:pt x="80" y="182"/>
                  </a:cubicBezTo>
                  <a:cubicBezTo>
                    <a:pt x="80" y="179"/>
                    <a:pt x="82" y="177"/>
                    <a:pt x="83" y="175"/>
                  </a:cubicBezTo>
                  <a:cubicBezTo>
                    <a:pt x="85" y="170"/>
                    <a:pt x="87" y="164"/>
                    <a:pt x="89" y="159"/>
                  </a:cubicBezTo>
                  <a:cubicBezTo>
                    <a:pt x="90" y="155"/>
                    <a:pt x="93" y="146"/>
                    <a:pt x="90" y="143"/>
                  </a:cubicBezTo>
                  <a:cubicBezTo>
                    <a:pt x="90" y="143"/>
                    <a:pt x="90" y="143"/>
                    <a:pt x="89" y="143"/>
                  </a:cubicBezTo>
                  <a:cubicBezTo>
                    <a:pt x="86" y="144"/>
                    <a:pt x="84" y="150"/>
                    <a:pt x="83" y="154"/>
                  </a:cubicBezTo>
                  <a:cubicBezTo>
                    <a:pt x="82" y="156"/>
                    <a:pt x="80" y="159"/>
                    <a:pt x="79" y="161"/>
                  </a:cubicBezTo>
                  <a:cubicBezTo>
                    <a:pt x="79" y="163"/>
                    <a:pt x="77" y="165"/>
                    <a:pt x="77" y="167"/>
                  </a:cubicBezTo>
                  <a:cubicBezTo>
                    <a:pt x="75" y="170"/>
                    <a:pt x="75" y="173"/>
                    <a:pt x="73" y="176"/>
                  </a:cubicBezTo>
                  <a:cubicBezTo>
                    <a:pt x="72" y="179"/>
                    <a:pt x="70" y="188"/>
                    <a:pt x="64" y="184"/>
                  </a:cubicBezTo>
                  <a:cubicBezTo>
                    <a:pt x="61" y="183"/>
                    <a:pt x="56" y="172"/>
                    <a:pt x="57" y="167"/>
                  </a:cubicBezTo>
                  <a:cubicBezTo>
                    <a:pt x="59" y="167"/>
                    <a:pt x="65" y="168"/>
                    <a:pt x="68" y="164"/>
                  </a:cubicBezTo>
                  <a:cubicBezTo>
                    <a:pt x="70" y="162"/>
                    <a:pt x="70" y="159"/>
                    <a:pt x="72" y="157"/>
                  </a:cubicBezTo>
                  <a:cubicBezTo>
                    <a:pt x="77" y="151"/>
                    <a:pt x="81" y="145"/>
                    <a:pt x="87" y="139"/>
                  </a:cubicBezTo>
                  <a:cubicBezTo>
                    <a:pt x="89" y="137"/>
                    <a:pt x="91" y="133"/>
                    <a:pt x="97" y="133"/>
                  </a:cubicBezTo>
                  <a:cubicBezTo>
                    <a:pt x="103" y="133"/>
                    <a:pt x="103" y="140"/>
                    <a:pt x="102" y="146"/>
                  </a:cubicBezTo>
                  <a:cubicBezTo>
                    <a:pt x="101" y="148"/>
                    <a:pt x="100" y="152"/>
                    <a:pt x="102" y="153"/>
                  </a:cubicBezTo>
                  <a:cubicBezTo>
                    <a:pt x="105" y="154"/>
                    <a:pt x="106" y="150"/>
                    <a:pt x="107" y="148"/>
                  </a:cubicBezTo>
                  <a:cubicBezTo>
                    <a:pt x="111" y="143"/>
                    <a:pt x="113" y="138"/>
                    <a:pt x="116" y="132"/>
                  </a:cubicBezTo>
                  <a:cubicBezTo>
                    <a:pt x="117" y="131"/>
                    <a:pt x="117" y="129"/>
                    <a:pt x="118" y="128"/>
                  </a:cubicBezTo>
                  <a:cubicBezTo>
                    <a:pt x="119" y="126"/>
                    <a:pt x="119" y="117"/>
                    <a:pt x="119" y="116"/>
                  </a:cubicBezTo>
                  <a:cubicBezTo>
                    <a:pt x="120" y="112"/>
                    <a:pt x="123" y="111"/>
                    <a:pt x="128" y="112"/>
                  </a:cubicBezTo>
                  <a:cubicBezTo>
                    <a:pt x="130" y="113"/>
                    <a:pt x="133" y="113"/>
                    <a:pt x="133" y="112"/>
                  </a:cubicBezTo>
                  <a:cubicBezTo>
                    <a:pt x="134" y="110"/>
                    <a:pt x="132" y="108"/>
                    <a:pt x="131" y="107"/>
                  </a:cubicBezTo>
                  <a:cubicBezTo>
                    <a:pt x="130" y="105"/>
                    <a:pt x="128" y="102"/>
                    <a:pt x="126" y="100"/>
                  </a:cubicBezTo>
                  <a:cubicBezTo>
                    <a:pt x="124" y="99"/>
                    <a:pt x="122" y="99"/>
                    <a:pt x="121" y="97"/>
                  </a:cubicBezTo>
                  <a:cubicBezTo>
                    <a:pt x="121" y="96"/>
                    <a:pt x="121" y="96"/>
                    <a:pt x="122" y="96"/>
                  </a:cubicBezTo>
                  <a:cubicBezTo>
                    <a:pt x="122" y="96"/>
                    <a:pt x="122" y="95"/>
                    <a:pt x="123" y="95"/>
                  </a:cubicBezTo>
                  <a:close/>
                  <a:moveTo>
                    <a:pt x="175" y="46"/>
                  </a:moveTo>
                  <a:cubicBezTo>
                    <a:pt x="173" y="46"/>
                    <a:pt x="171" y="46"/>
                    <a:pt x="170" y="47"/>
                  </a:cubicBezTo>
                  <a:cubicBezTo>
                    <a:pt x="168" y="48"/>
                    <a:pt x="167" y="51"/>
                    <a:pt x="165" y="52"/>
                  </a:cubicBezTo>
                  <a:cubicBezTo>
                    <a:pt x="157" y="57"/>
                    <a:pt x="149" y="62"/>
                    <a:pt x="142" y="68"/>
                  </a:cubicBezTo>
                  <a:cubicBezTo>
                    <a:pt x="139" y="71"/>
                    <a:pt x="136" y="75"/>
                    <a:pt x="133" y="78"/>
                  </a:cubicBezTo>
                  <a:cubicBezTo>
                    <a:pt x="131" y="80"/>
                    <a:pt x="119" y="86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2" y="90"/>
                    <a:pt x="131" y="88"/>
                    <a:pt x="134" y="87"/>
                  </a:cubicBezTo>
                  <a:cubicBezTo>
                    <a:pt x="142" y="84"/>
                    <a:pt x="149" y="81"/>
                    <a:pt x="155" y="75"/>
                  </a:cubicBezTo>
                  <a:cubicBezTo>
                    <a:pt x="157" y="74"/>
                    <a:pt x="164" y="67"/>
                    <a:pt x="166" y="66"/>
                  </a:cubicBezTo>
                  <a:cubicBezTo>
                    <a:pt x="166" y="66"/>
                    <a:pt x="168" y="66"/>
                    <a:pt x="168" y="66"/>
                  </a:cubicBezTo>
                  <a:cubicBezTo>
                    <a:pt x="169" y="69"/>
                    <a:pt x="166" y="75"/>
                    <a:pt x="166" y="79"/>
                  </a:cubicBezTo>
                  <a:cubicBezTo>
                    <a:pt x="164" y="85"/>
                    <a:pt x="163" y="93"/>
                    <a:pt x="162" y="100"/>
                  </a:cubicBezTo>
                  <a:cubicBezTo>
                    <a:pt x="160" y="112"/>
                    <a:pt x="160" y="124"/>
                    <a:pt x="160" y="137"/>
                  </a:cubicBezTo>
                  <a:cubicBezTo>
                    <a:pt x="160" y="143"/>
                    <a:pt x="160" y="148"/>
                    <a:pt x="160" y="154"/>
                  </a:cubicBezTo>
                  <a:cubicBezTo>
                    <a:pt x="161" y="160"/>
                    <a:pt x="160" y="167"/>
                    <a:pt x="160" y="173"/>
                  </a:cubicBezTo>
                  <a:cubicBezTo>
                    <a:pt x="160" y="177"/>
                    <a:pt x="160" y="181"/>
                    <a:pt x="160" y="185"/>
                  </a:cubicBezTo>
                  <a:cubicBezTo>
                    <a:pt x="160" y="190"/>
                    <a:pt x="160" y="196"/>
                    <a:pt x="160" y="201"/>
                  </a:cubicBezTo>
                  <a:cubicBezTo>
                    <a:pt x="160" y="205"/>
                    <a:pt x="161" y="207"/>
                    <a:pt x="158" y="208"/>
                  </a:cubicBezTo>
                  <a:cubicBezTo>
                    <a:pt x="152" y="211"/>
                    <a:pt x="139" y="200"/>
                    <a:pt x="134" y="197"/>
                  </a:cubicBezTo>
                  <a:cubicBezTo>
                    <a:pt x="132" y="196"/>
                    <a:pt x="132" y="194"/>
                    <a:pt x="130" y="194"/>
                  </a:cubicBezTo>
                  <a:cubicBezTo>
                    <a:pt x="129" y="194"/>
                    <a:pt x="128" y="195"/>
                    <a:pt x="129" y="195"/>
                  </a:cubicBezTo>
                  <a:cubicBezTo>
                    <a:pt x="132" y="201"/>
                    <a:pt x="137" y="206"/>
                    <a:pt x="142" y="210"/>
                  </a:cubicBezTo>
                  <a:cubicBezTo>
                    <a:pt x="143" y="211"/>
                    <a:pt x="144" y="212"/>
                    <a:pt x="145" y="213"/>
                  </a:cubicBezTo>
                  <a:cubicBezTo>
                    <a:pt x="148" y="215"/>
                    <a:pt x="153" y="220"/>
                    <a:pt x="155" y="222"/>
                  </a:cubicBezTo>
                  <a:cubicBezTo>
                    <a:pt x="158" y="226"/>
                    <a:pt x="161" y="230"/>
                    <a:pt x="165" y="232"/>
                  </a:cubicBezTo>
                  <a:cubicBezTo>
                    <a:pt x="167" y="233"/>
                    <a:pt x="172" y="235"/>
                    <a:pt x="173" y="235"/>
                  </a:cubicBezTo>
                  <a:cubicBezTo>
                    <a:pt x="175" y="234"/>
                    <a:pt x="176" y="232"/>
                    <a:pt x="177" y="230"/>
                  </a:cubicBezTo>
                  <a:cubicBezTo>
                    <a:pt x="179" y="225"/>
                    <a:pt x="176" y="220"/>
                    <a:pt x="176" y="215"/>
                  </a:cubicBezTo>
                  <a:cubicBezTo>
                    <a:pt x="176" y="210"/>
                    <a:pt x="176" y="206"/>
                    <a:pt x="176" y="201"/>
                  </a:cubicBezTo>
                  <a:cubicBezTo>
                    <a:pt x="176" y="197"/>
                    <a:pt x="176" y="188"/>
                    <a:pt x="176" y="184"/>
                  </a:cubicBezTo>
                  <a:cubicBezTo>
                    <a:pt x="176" y="176"/>
                    <a:pt x="175" y="169"/>
                    <a:pt x="174" y="161"/>
                  </a:cubicBezTo>
                  <a:cubicBezTo>
                    <a:pt x="174" y="150"/>
                    <a:pt x="173" y="136"/>
                    <a:pt x="175" y="125"/>
                  </a:cubicBezTo>
                  <a:cubicBezTo>
                    <a:pt x="175" y="123"/>
                    <a:pt x="175" y="121"/>
                    <a:pt x="175" y="119"/>
                  </a:cubicBezTo>
                  <a:cubicBezTo>
                    <a:pt x="176" y="112"/>
                    <a:pt x="177" y="105"/>
                    <a:pt x="178" y="98"/>
                  </a:cubicBezTo>
                  <a:cubicBezTo>
                    <a:pt x="181" y="86"/>
                    <a:pt x="185" y="73"/>
                    <a:pt x="187" y="61"/>
                  </a:cubicBezTo>
                  <a:cubicBezTo>
                    <a:pt x="188" y="60"/>
                    <a:pt x="188" y="58"/>
                    <a:pt x="188" y="57"/>
                  </a:cubicBezTo>
                  <a:cubicBezTo>
                    <a:pt x="188" y="55"/>
                    <a:pt x="188" y="53"/>
                    <a:pt x="187" y="52"/>
                  </a:cubicBezTo>
                  <a:cubicBezTo>
                    <a:pt x="186" y="48"/>
                    <a:pt x="180" y="46"/>
                    <a:pt x="175" y="46"/>
                  </a:cubicBezTo>
                  <a:close/>
                  <a:moveTo>
                    <a:pt x="104" y="41"/>
                  </a:moveTo>
                  <a:cubicBezTo>
                    <a:pt x="104" y="45"/>
                    <a:pt x="105" y="50"/>
                    <a:pt x="105" y="53"/>
                  </a:cubicBezTo>
                  <a:cubicBezTo>
                    <a:pt x="105" y="58"/>
                    <a:pt x="104" y="60"/>
                    <a:pt x="103" y="62"/>
                  </a:cubicBezTo>
                  <a:cubicBezTo>
                    <a:pt x="102" y="65"/>
                    <a:pt x="102" y="66"/>
                    <a:pt x="101" y="69"/>
                  </a:cubicBezTo>
                  <a:cubicBezTo>
                    <a:pt x="101" y="69"/>
                    <a:pt x="101" y="71"/>
                    <a:pt x="102" y="71"/>
                  </a:cubicBezTo>
                  <a:cubicBezTo>
                    <a:pt x="104" y="71"/>
                    <a:pt x="106" y="68"/>
                    <a:pt x="108" y="67"/>
                  </a:cubicBezTo>
                  <a:cubicBezTo>
                    <a:pt x="110" y="65"/>
                    <a:pt x="113" y="64"/>
                    <a:pt x="114" y="63"/>
                  </a:cubicBezTo>
                  <a:cubicBezTo>
                    <a:pt x="116" y="58"/>
                    <a:pt x="112" y="51"/>
                    <a:pt x="111" y="48"/>
                  </a:cubicBezTo>
                  <a:cubicBezTo>
                    <a:pt x="110" y="45"/>
                    <a:pt x="110" y="46"/>
                    <a:pt x="109" y="44"/>
                  </a:cubicBezTo>
                  <a:cubicBezTo>
                    <a:pt x="108" y="42"/>
                    <a:pt x="105" y="39"/>
                    <a:pt x="104" y="41"/>
                  </a:cubicBezTo>
                  <a:close/>
                  <a:moveTo>
                    <a:pt x="97" y="19"/>
                  </a:moveTo>
                  <a:cubicBezTo>
                    <a:pt x="96" y="19"/>
                    <a:pt x="96" y="19"/>
                    <a:pt x="96" y="19"/>
                  </a:cubicBezTo>
                  <a:cubicBezTo>
                    <a:pt x="91" y="22"/>
                    <a:pt x="91" y="29"/>
                    <a:pt x="89" y="36"/>
                  </a:cubicBezTo>
                  <a:cubicBezTo>
                    <a:pt x="87" y="44"/>
                    <a:pt x="85" y="53"/>
                    <a:pt x="83" y="61"/>
                  </a:cubicBezTo>
                  <a:cubicBezTo>
                    <a:pt x="82" y="67"/>
                    <a:pt x="81" y="73"/>
                    <a:pt x="80" y="78"/>
                  </a:cubicBezTo>
                  <a:cubicBezTo>
                    <a:pt x="80" y="79"/>
                    <a:pt x="81" y="81"/>
                    <a:pt x="80" y="82"/>
                  </a:cubicBezTo>
                  <a:cubicBezTo>
                    <a:pt x="80" y="86"/>
                    <a:pt x="70" y="90"/>
                    <a:pt x="67" y="92"/>
                  </a:cubicBezTo>
                  <a:cubicBezTo>
                    <a:pt x="63" y="95"/>
                    <a:pt x="60" y="98"/>
                    <a:pt x="56" y="101"/>
                  </a:cubicBezTo>
                  <a:cubicBezTo>
                    <a:pt x="49" y="107"/>
                    <a:pt x="41" y="112"/>
                    <a:pt x="36" y="120"/>
                  </a:cubicBezTo>
                  <a:cubicBezTo>
                    <a:pt x="32" y="126"/>
                    <a:pt x="40" y="130"/>
                    <a:pt x="40" y="136"/>
                  </a:cubicBezTo>
                  <a:cubicBezTo>
                    <a:pt x="40" y="141"/>
                    <a:pt x="36" y="148"/>
                    <a:pt x="35" y="154"/>
                  </a:cubicBezTo>
                  <a:cubicBezTo>
                    <a:pt x="34" y="157"/>
                    <a:pt x="33" y="162"/>
                    <a:pt x="32" y="166"/>
                  </a:cubicBezTo>
                  <a:cubicBezTo>
                    <a:pt x="30" y="172"/>
                    <a:pt x="28" y="180"/>
                    <a:pt x="24" y="183"/>
                  </a:cubicBezTo>
                  <a:cubicBezTo>
                    <a:pt x="23" y="184"/>
                    <a:pt x="21" y="183"/>
                    <a:pt x="21" y="182"/>
                  </a:cubicBezTo>
                  <a:cubicBezTo>
                    <a:pt x="21" y="181"/>
                    <a:pt x="20" y="179"/>
                    <a:pt x="20" y="177"/>
                  </a:cubicBezTo>
                  <a:cubicBezTo>
                    <a:pt x="17" y="167"/>
                    <a:pt x="17" y="157"/>
                    <a:pt x="15" y="148"/>
                  </a:cubicBezTo>
                  <a:cubicBezTo>
                    <a:pt x="14" y="144"/>
                    <a:pt x="13" y="137"/>
                    <a:pt x="11" y="135"/>
                  </a:cubicBezTo>
                  <a:cubicBezTo>
                    <a:pt x="9" y="136"/>
                    <a:pt x="10" y="142"/>
                    <a:pt x="9" y="145"/>
                  </a:cubicBezTo>
                  <a:cubicBezTo>
                    <a:pt x="8" y="150"/>
                    <a:pt x="7" y="154"/>
                    <a:pt x="6" y="159"/>
                  </a:cubicBezTo>
                  <a:cubicBezTo>
                    <a:pt x="6" y="161"/>
                    <a:pt x="5" y="163"/>
                    <a:pt x="5" y="165"/>
                  </a:cubicBezTo>
                  <a:cubicBezTo>
                    <a:pt x="4" y="171"/>
                    <a:pt x="3" y="180"/>
                    <a:pt x="4" y="188"/>
                  </a:cubicBezTo>
                  <a:cubicBezTo>
                    <a:pt x="4" y="189"/>
                    <a:pt x="3" y="190"/>
                    <a:pt x="3" y="192"/>
                  </a:cubicBezTo>
                  <a:cubicBezTo>
                    <a:pt x="4" y="196"/>
                    <a:pt x="4" y="201"/>
                    <a:pt x="3" y="206"/>
                  </a:cubicBezTo>
                  <a:cubicBezTo>
                    <a:pt x="3" y="208"/>
                    <a:pt x="3" y="211"/>
                    <a:pt x="3" y="213"/>
                  </a:cubicBezTo>
                  <a:cubicBezTo>
                    <a:pt x="3" y="216"/>
                    <a:pt x="3" y="218"/>
                    <a:pt x="3" y="221"/>
                  </a:cubicBezTo>
                  <a:cubicBezTo>
                    <a:pt x="2" y="224"/>
                    <a:pt x="0" y="228"/>
                    <a:pt x="1" y="232"/>
                  </a:cubicBezTo>
                  <a:cubicBezTo>
                    <a:pt x="1" y="233"/>
                    <a:pt x="2" y="234"/>
                    <a:pt x="2" y="235"/>
                  </a:cubicBezTo>
                  <a:cubicBezTo>
                    <a:pt x="3" y="238"/>
                    <a:pt x="3" y="239"/>
                    <a:pt x="4" y="241"/>
                  </a:cubicBezTo>
                  <a:cubicBezTo>
                    <a:pt x="5" y="243"/>
                    <a:pt x="8" y="244"/>
                    <a:pt x="10" y="245"/>
                  </a:cubicBezTo>
                  <a:cubicBezTo>
                    <a:pt x="12" y="246"/>
                    <a:pt x="13" y="248"/>
                    <a:pt x="15" y="248"/>
                  </a:cubicBezTo>
                  <a:cubicBezTo>
                    <a:pt x="18" y="248"/>
                    <a:pt x="18" y="245"/>
                    <a:pt x="19" y="242"/>
                  </a:cubicBezTo>
                  <a:cubicBezTo>
                    <a:pt x="21" y="236"/>
                    <a:pt x="23" y="229"/>
                    <a:pt x="26" y="224"/>
                  </a:cubicBezTo>
                  <a:cubicBezTo>
                    <a:pt x="26" y="222"/>
                    <a:pt x="27" y="221"/>
                    <a:pt x="28" y="219"/>
                  </a:cubicBezTo>
                  <a:cubicBezTo>
                    <a:pt x="29" y="216"/>
                    <a:pt x="30" y="213"/>
                    <a:pt x="32" y="210"/>
                  </a:cubicBezTo>
                  <a:cubicBezTo>
                    <a:pt x="32" y="208"/>
                    <a:pt x="32" y="205"/>
                    <a:pt x="32" y="202"/>
                  </a:cubicBezTo>
                  <a:cubicBezTo>
                    <a:pt x="33" y="200"/>
                    <a:pt x="33" y="199"/>
                    <a:pt x="34" y="197"/>
                  </a:cubicBezTo>
                  <a:cubicBezTo>
                    <a:pt x="36" y="191"/>
                    <a:pt x="36" y="185"/>
                    <a:pt x="38" y="180"/>
                  </a:cubicBezTo>
                  <a:cubicBezTo>
                    <a:pt x="40" y="175"/>
                    <a:pt x="40" y="171"/>
                    <a:pt x="41" y="166"/>
                  </a:cubicBezTo>
                  <a:cubicBezTo>
                    <a:pt x="44" y="161"/>
                    <a:pt x="44" y="159"/>
                    <a:pt x="45" y="154"/>
                  </a:cubicBezTo>
                  <a:cubicBezTo>
                    <a:pt x="48" y="147"/>
                    <a:pt x="49" y="142"/>
                    <a:pt x="50" y="135"/>
                  </a:cubicBezTo>
                  <a:cubicBezTo>
                    <a:pt x="51" y="131"/>
                    <a:pt x="49" y="128"/>
                    <a:pt x="51" y="126"/>
                  </a:cubicBezTo>
                  <a:cubicBezTo>
                    <a:pt x="52" y="124"/>
                    <a:pt x="56" y="125"/>
                    <a:pt x="59" y="124"/>
                  </a:cubicBezTo>
                  <a:cubicBezTo>
                    <a:pt x="63" y="124"/>
                    <a:pt x="65" y="124"/>
                    <a:pt x="69" y="122"/>
                  </a:cubicBezTo>
                  <a:cubicBezTo>
                    <a:pt x="71" y="122"/>
                    <a:pt x="73" y="119"/>
                    <a:pt x="75" y="118"/>
                  </a:cubicBezTo>
                  <a:cubicBezTo>
                    <a:pt x="77" y="118"/>
                    <a:pt x="77" y="119"/>
                    <a:pt x="77" y="120"/>
                  </a:cubicBezTo>
                  <a:cubicBezTo>
                    <a:pt x="77" y="123"/>
                    <a:pt x="72" y="128"/>
                    <a:pt x="71" y="132"/>
                  </a:cubicBezTo>
                  <a:cubicBezTo>
                    <a:pt x="73" y="133"/>
                    <a:pt x="74" y="133"/>
                    <a:pt x="74" y="132"/>
                  </a:cubicBezTo>
                  <a:cubicBezTo>
                    <a:pt x="77" y="131"/>
                    <a:pt x="79" y="129"/>
                    <a:pt x="80" y="127"/>
                  </a:cubicBezTo>
                  <a:cubicBezTo>
                    <a:pt x="84" y="122"/>
                    <a:pt x="87" y="116"/>
                    <a:pt x="90" y="109"/>
                  </a:cubicBezTo>
                  <a:cubicBezTo>
                    <a:pt x="91" y="106"/>
                    <a:pt x="90" y="103"/>
                    <a:pt x="92" y="100"/>
                  </a:cubicBezTo>
                  <a:cubicBezTo>
                    <a:pt x="93" y="99"/>
                    <a:pt x="94" y="99"/>
                    <a:pt x="95" y="98"/>
                  </a:cubicBezTo>
                  <a:cubicBezTo>
                    <a:pt x="96" y="97"/>
                    <a:pt x="99" y="95"/>
                    <a:pt x="100" y="94"/>
                  </a:cubicBezTo>
                  <a:cubicBezTo>
                    <a:pt x="103" y="91"/>
                    <a:pt x="106" y="90"/>
                    <a:pt x="110" y="87"/>
                  </a:cubicBezTo>
                  <a:cubicBezTo>
                    <a:pt x="113" y="85"/>
                    <a:pt x="116" y="83"/>
                    <a:pt x="119" y="80"/>
                  </a:cubicBezTo>
                  <a:cubicBezTo>
                    <a:pt x="122" y="79"/>
                    <a:pt x="128" y="77"/>
                    <a:pt x="130" y="74"/>
                  </a:cubicBezTo>
                  <a:cubicBezTo>
                    <a:pt x="133" y="69"/>
                    <a:pt x="135" y="62"/>
                    <a:pt x="132" y="57"/>
                  </a:cubicBezTo>
                  <a:cubicBezTo>
                    <a:pt x="131" y="54"/>
                    <a:pt x="127" y="54"/>
                    <a:pt x="124" y="52"/>
                  </a:cubicBezTo>
                  <a:cubicBezTo>
                    <a:pt x="122" y="50"/>
                    <a:pt x="120" y="48"/>
                    <a:pt x="118" y="46"/>
                  </a:cubicBezTo>
                  <a:cubicBezTo>
                    <a:pt x="118" y="45"/>
                    <a:pt x="117" y="45"/>
                    <a:pt x="116" y="44"/>
                  </a:cubicBezTo>
                  <a:cubicBezTo>
                    <a:pt x="114" y="42"/>
                    <a:pt x="113" y="40"/>
                    <a:pt x="111" y="38"/>
                  </a:cubicBezTo>
                  <a:cubicBezTo>
                    <a:pt x="110" y="36"/>
                    <a:pt x="106" y="33"/>
                    <a:pt x="105" y="31"/>
                  </a:cubicBezTo>
                  <a:cubicBezTo>
                    <a:pt x="102" y="26"/>
                    <a:pt x="104" y="19"/>
                    <a:pt x="97" y="19"/>
                  </a:cubicBezTo>
                  <a:close/>
                  <a:moveTo>
                    <a:pt x="29" y="0"/>
                  </a:moveTo>
                  <a:cubicBezTo>
                    <a:pt x="33" y="0"/>
                    <a:pt x="40" y="8"/>
                    <a:pt x="42" y="11"/>
                  </a:cubicBezTo>
                  <a:cubicBezTo>
                    <a:pt x="42" y="11"/>
                    <a:pt x="43" y="13"/>
                    <a:pt x="43" y="14"/>
                  </a:cubicBezTo>
                  <a:cubicBezTo>
                    <a:pt x="44" y="16"/>
                    <a:pt x="46" y="17"/>
                    <a:pt x="47" y="20"/>
                  </a:cubicBezTo>
                  <a:cubicBezTo>
                    <a:pt x="54" y="42"/>
                    <a:pt x="44" y="58"/>
                    <a:pt x="32" y="68"/>
                  </a:cubicBezTo>
                  <a:cubicBezTo>
                    <a:pt x="32" y="69"/>
                    <a:pt x="30" y="69"/>
                    <a:pt x="29" y="70"/>
                  </a:cubicBezTo>
                  <a:cubicBezTo>
                    <a:pt x="30" y="68"/>
                    <a:pt x="30" y="68"/>
                    <a:pt x="30" y="67"/>
                  </a:cubicBezTo>
                  <a:cubicBezTo>
                    <a:pt x="31" y="65"/>
                    <a:pt x="32" y="64"/>
                    <a:pt x="33" y="62"/>
                  </a:cubicBezTo>
                  <a:cubicBezTo>
                    <a:pt x="35" y="58"/>
                    <a:pt x="36" y="54"/>
                    <a:pt x="37" y="50"/>
                  </a:cubicBezTo>
                  <a:cubicBezTo>
                    <a:pt x="37" y="46"/>
                    <a:pt x="36" y="39"/>
                    <a:pt x="35" y="35"/>
                  </a:cubicBezTo>
                  <a:cubicBezTo>
                    <a:pt x="34" y="30"/>
                    <a:pt x="34" y="27"/>
                    <a:pt x="33" y="22"/>
                  </a:cubicBezTo>
                  <a:cubicBezTo>
                    <a:pt x="31" y="16"/>
                    <a:pt x="28" y="9"/>
                    <a:pt x="28" y="1"/>
                  </a:cubicBezTo>
                  <a:cubicBezTo>
                    <a:pt x="28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9C36409-5B57-417D-B6A9-BE15C7076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3862" y="5374481"/>
              <a:ext cx="531813" cy="814388"/>
            </a:xfrm>
            <a:custGeom>
              <a:avLst/>
              <a:gdLst>
                <a:gd name="T0" fmla="*/ 66 w 130"/>
                <a:gd name="T1" fmla="*/ 148 h 199"/>
                <a:gd name="T2" fmla="*/ 68 w 130"/>
                <a:gd name="T3" fmla="*/ 148 h 199"/>
                <a:gd name="T4" fmla="*/ 70 w 130"/>
                <a:gd name="T5" fmla="*/ 142 h 199"/>
                <a:gd name="T6" fmla="*/ 89 w 130"/>
                <a:gd name="T7" fmla="*/ 7 h 199"/>
                <a:gd name="T8" fmla="*/ 90 w 130"/>
                <a:gd name="T9" fmla="*/ 16 h 199"/>
                <a:gd name="T10" fmla="*/ 87 w 130"/>
                <a:gd name="T11" fmla="*/ 42 h 199"/>
                <a:gd name="T12" fmla="*/ 94 w 130"/>
                <a:gd name="T13" fmla="*/ 41 h 199"/>
                <a:gd name="T14" fmla="*/ 102 w 130"/>
                <a:gd name="T15" fmla="*/ 29 h 199"/>
                <a:gd name="T16" fmla="*/ 107 w 130"/>
                <a:gd name="T17" fmla="*/ 28 h 199"/>
                <a:gd name="T18" fmla="*/ 106 w 130"/>
                <a:gd name="T19" fmla="*/ 45 h 199"/>
                <a:gd name="T20" fmla="*/ 88 w 130"/>
                <a:gd name="T21" fmla="*/ 58 h 199"/>
                <a:gd name="T22" fmla="*/ 68 w 130"/>
                <a:gd name="T23" fmla="*/ 76 h 199"/>
                <a:gd name="T24" fmla="*/ 69 w 130"/>
                <a:gd name="T25" fmla="*/ 77 h 199"/>
                <a:gd name="T26" fmla="*/ 111 w 130"/>
                <a:gd name="T27" fmla="*/ 58 h 199"/>
                <a:gd name="T28" fmla="*/ 128 w 130"/>
                <a:gd name="T29" fmla="*/ 58 h 199"/>
                <a:gd name="T30" fmla="*/ 123 w 130"/>
                <a:gd name="T31" fmla="*/ 104 h 199"/>
                <a:gd name="T32" fmla="*/ 123 w 130"/>
                <a:gd name="T33" fmla="*/ 118 h 199"/>
                <a:gd name="T34" fmla="*/ 124 w 130"/>
                <a:gd name="T35" fmla="*/ 150 h 199"/>
                <a:gd name="T36" fmla="*/ 123 w 130"/>
                <a:gd name="T37" fmla="*/ 187 h 199"/>
                <a:gd name="T38" fmla="*/ 110 w 130"/>
                <a:gd name="T39" fmla="*/ 198 h 199"/>
                <a:gd name="T40" fmla="*/ 92 w 130"/>
                <a:gd name="T41" fmla="*/ 182 h 199"/>
                <a:gd name="T42" fmla="*/ 99 w 130"/>
                <a:gd name="T43" fmla="*/ 184 h 199"/>
                <a:gd name="T44" fmla="*/ 116 w 130"/>
                <a:gd name="T45" fmla="*/ 126 h 199"/>
                <a:gd name="T46" fmla="*/ 117 w 130"/>
                <a:gd name="T47" fmla="*/ 70 h 199"/>
                <a:gd name="T48" fmla="*/ 78 w 130"/>
                <a:gd name="T49" fmla="*/ 86 h 199"/>
                <a:gd name="T50" fmla="*/ 47 w 130"/>
                <a:gd name="T51" fmla="*/ 115 h 199"/>
                <a:gd name="T52" fmla="*/ 66 w 130"/>
                <a:gd name="T53" fmla="*/ 106 h 199"/>
                <a:gd name="T54" fmla="*/ 87 w 130"/>
                <a:gd name="T55" fmla="*/ 103 h 199"/>
                <a:gd name="T56" fmla="*/ 70 w 130"/>
                <a:gd name="T57" fmla="*/ 127 h 199"/>
                <a:gd name="T58" fmla="*/ 75 w 130"/>
                <a:gd name="T59" fmla="*/ 159 h 199"/>
                <a:gd name="T60" fmla="*/ 71 w 130"/>
                <a:gd name="T61" fmla="*/ 185 h 199"/>
                <a:gd name="T62" fmla="*/ 67 w 130"/>
                <a:gd name="T63" fmla="*/ 170 h 199"/>
                <a:gd name="T64" fmla="*/ 59 w 130"/>
                <a:gd name="T65" fmla="*/ 167 h 199"/>
                <a:gd name="T66" fmla="*/ 51 w 130"/>
                <a:gd name="T67" fmla="*/ 159 h 199"/>
                <a:gd name="T68" fmla="*/ 59 w 130"/>
                <a:gd name="T69" fmla="*/ 145 h 199"/>
                <a:gd name="T70" fmla="*/ 58 w 130"/>
                <a:gd name="T71" fmla="*/ 134 h 199"/>
                <a:gd name="T72" fmla="*/ 50 w 130"/>
                <a:gd name="T73" fmla="*/ 130 h 199"/>
                <a:gd name="T74" fmla="*/ 28 w 130"/>
                <a:gd name="T75" fmla="*/ 128 h 199"/>
                <a:gd name="T76" fmla="*/ 16 w 130"/>
                <a:gd name="T77" fmla="*/ 138 h 199"/>
                <a:gd name="T78" fmla="*/ 13 w 130"/>
                <a:gd name="T79" fmla="*/ 148 h 199"/>
                <a:gd name="T80" fmla="*/ 10 w 130"/>
                <a:gd name="T81" fmla="*/ 172 h 199"/>
                <a:gd name="T82" fmla="*/ 7 w 130"/>
                <a:gd name="T83" fmla="*/ 181 h 199"/>
                <a:gd name="T84" fmla="*/ 1 w 130"/>
                <a:gd name="T85" fmla="*/ 173 h 199"/>
                <a:gd name="T86" fmla="*/ 6 w 130"/>
                <a:gd name="T87" fmla="*/ 149 h 199"/>
                <a:gd name="T88" fmla="*/ 15 w 130"/>
                <a:gd name="T89" fmla="*/ 131 h 199"/>
                <a:gd name="T90" fmla="*/ 42 w 130"/>
                <a:gd name="T91" fmla="*/ 99 h 199"/>
                <a:gd name="T92" fmla="*/ 61 w 130"/>
                <a:gd name="T93" fmla="*/ 80 h 199"/>
                <a:gd name="T94" fmla="*/ 59 w 130"/>
                <a:gd name="T95" fmla="*/ 78 h 199"/>
                <a:gd name="T96" fmla="*/ 40 w 130"/>
                <a:gd name="T97" fmla="*/ 87 h 199"/>
                <a:gd name="T98" fmla="*/ 24 w 130"/>
                <a:gd name="T99" fmla="*/ 92 h 199"/>
                <a:gd name="T100" fmla="*/ 22 w 130"/>
                <a:gd name="T101" fmla="*/ 80 h 199"/>
                <a:gd name="T102" fmla="*/ 66 w 130"/>
                <a:gd name="T103" fmla="*/ 55 h 199"/>
                <a:gd name="T104" fmla="*/ 81 w 130"/>
                <a:gd name="T105" fmla="*/ 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" h="199">
                  <a:moveTo>
                    <a:pt x="70" y="142"/>
                  </a:moveTo>
                  <a:cubicBezTo>
                    <a:pt x="69" y="143"/>
                    <a:pt x="66" y="145"/>
                    <a:pt x="66" y="148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7" y="148"/>
                    <a:pt x="68" y="148"/>
                    <a:pt x="68" y="148"/>
                  </a:cubicBezTo>
                  <a:cubicBezTo>
                    <a:pt x="69" y="148"/>
                    <a:pt x="73" y="144"/>
                    <a:pt x="71" y="142"/>
                  </a:cubicBezTo>
                  <a:cubicBezTo>
                    <a:pt x="71" y="142"/>
                    <a:pt x="70" y="142"/>
                    <a:pt x="70" y="142"/>
                  </a:cubicBezTo>
                  <a:close/>
                  <a:moveTo>
                    <a:pt x="85" y="0"/>
                  </a:moveTo>
                  <a:cubicBezTo>
                    <a:pt x="87" y="0"/>
                    <a:pt x="88" y="5"/>
                    <a:pt x="89" y="7"/>
                  </a:cubicBezTo>
                  <a:cubicBezTo>
                    <a:pt x="90" y="8"/>
                    <a:pt x="91" y="9"/>
                    <a:pt x="91" y="11"/>
                  </a:cubicBezTo>
                  <a:cubicBezTo>
                    <a:pt x="91" y="12"/>
                    <a:pt x="90" y="14"/>
                    <a:pt x="90" y="16"/>
                  </a:cubicBezTo>
                  <a:cubicBezTo>
                    <a:pt x="90" y="22"/>
                    <a:pt x="90" y="28"/>
                    <a:pt x="89" y="34"/>
                  </a:cubicBezTo>
                  <a:cubicBezTo>
                    <a:pt x="88" y="37"/>
                    <a:pt x="87" y="39"/>
                    <a:pt x="87" y="42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90" y="44"/>
                    <a:pt x="92" y="42"/>
                    <a:pt x="94" y="41"/>
                  </a:cubicBezTo>
                  <a:cubicBezTo>
                    <a:pt x="100" y="38"/>
                    <a:pt x="102" y="37"/>
                    <a:pt x="103" y="33"/>
                  </a:cubicBezTo>
                  <a:cubicBezTo>
                    <a:pt x="103" y="32"/>
                    <a:pt x="103" y="30"/>
                    <a:pt x="102" y="29"/>
                  </a:cubicBezTo>
                  <a:cubicBezTo>
                    <a:pt x="102" y="28"/>
                    <a:pt x="100" y="26"/>
                    <a:pt x="101" y="25"/>
                  </a:cubicBezTo>
                  <a:cubicBezTo>
                    <a:pt x="102" y="24"/>
                    <a:pt x="106" y="27"/>
                    <a:pt x="107" y="28"/>
                  </a:cubicBezTo>
                  <a:cubicBezTo>
                    <a:pt x="111" y="31"/>
                    <a:pt x="117" y="34"/>
                    <a:pt x="112" y="40"/>
                  </a:cubicBezTo>
                  <a:cubicBezTo>
                    <a:pt x="110" y="42"/>
                    <a:pt x="108" y="43"/>
                    <a:pt x="106" y="45"/>
                  </a:cubicBezTo>
                  <a:cubicBezTo>
                    <a:pt x="102" y="48"/>
                    <a:pt x="99" y="52"/>
                    <a:pt x="94" y="55"/>
                  </a:cubicBezTo>
                  <a:cubicBezTo>
                    <a:pt x="92" y="56"/>
                    <a:pt x="90" y="56"/>
                    <a:pt x="88" y="58"/>
                  </a:cubicBezTo>
                  <a:cubicBezTo>
                    <a:pt x="85" y="60"/>
                    <a:pt x="82" y="63"/>
                    <a:pt x="79" y="65"/>
                  </a:cubicBezTo>
                  <a:cubicBezTo>
                    <a:pt x="76" y="67"/>
                    <a:pt x="68" y="72"/>
                    <a:pt x="68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7"/>
                    <a:pt x="68" y="77"/>
                    <a:pt x="69" y="77"/>
                  </a:cubicBezTo>
                  <a:cubicBezTo>
                    <a:pt x="71" y="78"/>
                    <a:pt x="78" y="72"/>
                    <a:pt x="80" y="71"/>
                  </a:cubicBezTo>
                  <a:cubicBezTo>
                    <a:pt x="89" y="66"/>
                    <a:pt x="100" y="61"/>
                    <a:pt x="111" y="58"/>
                  </a:cubicBezTo>
                  <a:cubicBezTo>
                    <a:pt x="113" y="57"/>
                    <a:pt x="114" y="56"/>
                    <a:pt x="115" y="55"/>
                  </a:cubicBezTo>
                  <a:cubicBezTo>
                    <a:pt x="119" y="54"/>
                    <a:pt x="127" y="55"/>
                    <a:pt x="128" y="58"/>
                  </a:cubicBezTo>
                  <a:cubicBezTo>
                    <a:pt x="130" y="61"/>
                    <a:pt x="130" y="67"/>
                    <a:pt x="128" y="72"/>
                  </a:cubicBezTo>
                  <a:cubicBezTo>
                    <a:pt x="125" y="81"/>
                    <a:pt x="124" y="94"/>
                    <a:pt x="123" y="104"/>
                  </a:cubicBezTo>
                  <a:cubicBezTo>
                    <a:pt x="123" y="106"/>
                    <a:pt x="123" y="108"/>
                    <a:pt x="123" y="111"/>
                  </a:cubicBezTo>
                  <a:cubicBezTo>
                    <a:pt x="123" y="113"/>
                    <a:pt x="123" y="116"/>
                    <a:pt x="123" y="118"/>
                  </a:cubicBezTo>
                  <a:cubicBezTo>
                    <a:pt x="123" y="125"/>
                    <a:pt x="123" y="133"/>
                    <a:pt x="123" y="140"/>
                  </a:cubicBezTo>
                  <a:cubicBezTo>
                    <a:pt x="124" y="143"/>
                    <a:pt x="124" y="146"/>
                    <a:pt x="124" y="150"/>
                  </a:cubicBezTo>
                  <a:cubicBezTo>
                    <a:pt x="125" y="156"/>
                    <a:pt x="125" y="165"/>
                    <a:pt x="125" y="171"/>
                  </a:cubicBezTo>
                  <a:cubicBezTo>
                    <a:pt x="125" y="176"/>
                    <a:pt x="124" y="183"/>
                    <a:pt x="123" y="187"/>
                  </a:cubicBezTo>
                  <a:cubicBezTo>
                    <a:pt x="123" y="190"/>
                    <a:pt x="121" y="194"/>
                    <a:pt x="119" y="196"/>
                  </a:cubicBezTo>
                  <a:cubicBezTo>
                    <a:pt x="118" y="198"/>
                    <a:pt x="114" y="199"/>
                    <a:pt x="110" y="198"/>
                  </a:cubicBezTo>
                  <a:cubicBezTo>
                    <a:pt x="105" y="195"/>
                    <a:pt x="102" y="191"/>
                    <a:pt x="97" y="188"/>
                  </a:cubicBezTo>
                  <a:cubicBezTo>
                    <a:pt x="96" y="187"/>
                    <a:pt x="92" y="183"/>
                    <a:pt x="92" y="182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5" y="181"/>
                    <a:pt x="97" y="183"/>
                    <a:pt x="99" y="184"/>
                  </a:cubicBezTo>
                  <a:cubicBezTo>
                    <a:pt x="102" y="185"/>
                    <a:pt x="110" y="187"/>
                    <a:pt x="113" y="183"/>
                  </a:cubicBezTo>
                  <a:cubicBezTo>
                    <a:pt x="118" y="175"/>
                    <a:pt x="115" y="135"/>
                    <a:pt x="116" y="126"/>
                  </a:cubicBezTo>
                  <a:cubicBezTo>
                    <a:pt x="116" y="113"/>
                    <a:pt x="116" y="100"/>
                    <a:pt x="117" y="87"/>
                  </a:cubicBezTo>
                  <a:cubicBezTo>
                    <a:pt x="118" y="82"/>
                    <a:pt x="120" y="74"/>
                    <a:pt x="117" y="70"/>
                  </a:cubicBezTo>
                  <a:cubicBezTo>
                    <a:pt x="114" y="66"/>
                    <a:pt x="101" y="74"/>
                    <a:pt x="98" y="76"/>
                  </a:cubicBezTo>
                  <a:cubicBezTo>
                    <a:pt x="92" y="80"/>
                    <a:pt x="84" y="83"/>
                    <a:pt x="78" y="86"/>
                  </a:cubicBezTo>
                  <a:cubicBezTo>
                    <a:pt x="70" y="91"/>
                    <a:pt x="64" y="98"/>
                    <a:pt x="58" y="104"/>
                  </a:cubicBezTo>
                  <a:cubicBezTo>
                    <a:pt x="56" y="106"/>
                    <a:pt x="47" y="112"/>
                    <a:pt x="47" y="115"/>
                  </a:cubicBezTo>
                  <a:cubicBezTo>
                    <a:pt x="47" y="115"/>
                    <a:pt x="47" y="116"/>
                    <a:pt x="48" y="116"/>
                  </a:cubicBezTo>
                  <a:cubicBezTo>
                    <a:pt x="53" y="116"/>
                    <a:pt x="63" y="108"/>
                    <a:pt x="66" y="106"/>
                  </a:cubicBezTo>
                  <a:cubicBezTo>
                    <a:pt x="68" y="104"/>
                    <a:pt x="67" y="100"/>
                    <a:pt x="70" y="98"/>
                  </a:cubicBezTo>
                  <a:cubicBezTo>
                    <a:pt x="74" y="96"/>
                    <a:pt x="88" y="96"/>
                    <a:pt x="87" y="103"/>
                  </a:cubicBezTo>
                  <a:cubicBezTo>
                    <a:pt x="86" y="109"/>
                    <a:pt x="78" y="115"/>
                    <a:pt x="74" y="120"/>
                  </a:cubicBezTo>
                  <a:cubicBezTo>
                    <a:pt x="73" y="121"/>
                    <a:pt x="69" y="124"/>
                    <a:pt x="70" y="127"/>
                  </a:cubicBezTo>
                  <a:cubicBezTo>
                    <a:pt x="72" y="131"/>
                    <a:pt x="78" y="131"/>
                    <a:pt x="80" y="136"/>
                  </a:cubicBezTo>
                  <a:cubicBezTo>
                    <a:pt x="85" y="148"/>
                    <a:pt x="77" y="150"/>
                    <a:pt x="75" y="159"/>
                  </a:cubicBezTo>
                  <a:cubicBezTo>
                    <a:pt x="74" y="163"/>
                    <a:pt x="75" y="168"/>
                    <a:pt x="74" y="171"/>
                  </a:cubicBezTo>
                  <a:cubicBezTo>
                    <a:pt x="73" y="176"/>
                    <a:pt x="74" y="183"/>
                    <a:pt x="71" y="185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68" y="181"/>
                    <a:pt x="68" y="175"/>
                    <a:pt x="67" y="170"/>
                  </a:cubicBezTo>
                  <a:cubicBezTo>
                    <a:pt x="66" y="167"/>
                    <a:pt x="67" y="164"/>
                    <a:pt x="66" y="164"/>
                  </a:cubicBezTo>
                  <a:cubicBezTo>
                    <a:pt x="64" y="163"/>
                    <a:pt x="60" y="166"/>
                    <a:pt x="59" y="167"/>
                  </a:cubicBezTo>
                  <a:cubicBezTo>
                    <a:pt x="57" y="168"/>
                    <a:pt x="56" y="171"/>
                    <a:pt x="54" y="170"/>
                  </a:cubicBezTo>
                  <a:cubicBezTo>
                    <a:pt x="51" y="170"/>
                    <a:pt x="50" y="162"/>
                    <a:pt x="51" y="159"/>
                  </a:cubicBezTo>
                  <a:cubicBezTo>
                    <a:pt x="52" y="158"/>
                    <a:pt x="53" y="157"/>
                    <a:pt x="53" y="156"/>
                  </a:cubicBezTo>
                  <a:cubicBezTo>
                    <a:pt x="55" y="152"/>
                    <a:pt x="57" y="149"/>
                    <a:pt x="59" y="145"/>
                  </a:cubicBezTo>
                  <a:cubicBezTo>
                    <a:pt x="60" y="144"/>
                    <a:pt x="62" y="141"/>
                    <a:pt x="62" y="138"/>
                  </a:cubicBezTo>
                  <a:cubicBezTo>
                    <a:pt x="61" y="136"/>
                    <a:pt x="58" y="136"/>
                    <a:pt x="58" y="134"/>
                  </a:cubicBezTo>
                  <a:cubicBezTo>
                    <a:pt x="57" y="131"/>
                    <a:pt x="60" y="127"/>
                    <a:pt x="57" y="126"/>
                  </a:cubicBezTo>
                  <a:cubicBezTo>
                    <a:pt x="54" y="125"/>
                    <a:pt x="53" y="130"/>
                    <a:pt x="50" y="130"/>
                  </a:cubicBezTo>
                  <a:cubicBezTo>
                    <a:pt x="46" y="130"/>
                    <a:pt x="44" y="124"/>
                    <a:pt x="41" y="123"/>
                  </a:cubicBezTo>
                  <a:cubicBezTo>
                    <a:pt x="37" y="121"/>
                    <a:pt x="32" y="127"/>
                    <a:pt x="28" y="128"/>
                  </a:cubicBezTo>
                  <a:cubicBezTo>
                    <a:pt x="26" y="128"/>
                    <a:pt x="24" y="130"/>
                    <a:pt x="23" y="131"/>
                  </a:cubicBezTo>
                  <a:cubicBezTo>
                    <a:pt x="20" y="133"/>
                    <a:pt x="17" y="134"/>
                    <a:pt x="16" y="138"/>
                  </a:cubicBezTo>
                  <a:cubicBezTo>
                    <a:pt x="15" y="140"/>
                    <a:pt x="15" y="142"/>
                    <a:pt x="14" y="144"/>
                  </a:cubicBezTo>
                  <a:cubicBezTo>
                    <a:pt x="14" y="145"/>
                    <a:pt x="13" y="147"/>
                    <a:pt x="13" y="148"/>
                  </a:cubicBezTo>
                  <a:cubicBezTo>
                    <a:pt x="12" y="151"/>
                    <a:pt x="12" y="155"/>
                    <a:pt x="11" y="158"/>
                  </a:cubicBezTo>
                  <a:cubicBezTo>
                    <a:pt x="10" y="163"/>
                    <a:pt x="10" y="168"/>
                    <a:pt x="10" y="172"/>
                  </a:cubicBezTo>
                  <a:cubicBezTo>
                    <a:pt x="10" y="176"/>
                    <a:pt x="10" y="180"/>
                    <a:pt x="8" y="181"/>
                  </a:cubicBezTo>
                  <a:cubicBezTo>
                    <a:pt x="8" y="181"/>
                    <a:pt x="7" y="181"/>
                    <a:pt x="7" y="181"/>
                  </a:cubicBezTo>
                  <a:cubicBezTo>
                    <a:pt x="5" y="181"/>
                    <a:pt x="5" y="179"/>
                    <a:pt x="5" y="178"/>
                  </a:cubicBezTo>
                  <a:cubicBezTo>
                    <a:pt x="3" y="176"/>
                    <a:pt x="2" y="175"/>
                    <a:pt x="1" y="173"/>
                  </a:cubicBezTo>
                  <a:cubicBezTo>
                    <a:pt x="0" y="169"/>
                    <a:pt x="1" y="158"/>
                    <a:pt x="3" y="155"/>
                  </a:cubicBezTo>
                  <a:cubicBezTo>
                    <a:pt x="4" y="153"/>
                    <a:pt x="5" y="150"/>
                    <a:pt x="6" y="149"/>
                  </a:cubicBezTo>
                  <a:cubicBezTo>
                    <a:pt x="9" y="145"/>
                    <a:pt x="9" y="145"/>
                    <a:pt x="11" y="140"/>
                  </a:cubicBezTo>
                  <a:cubicBezTo>
                    <a:pt x="13" y="137"/>
                    <a:pt x="14" y="133"/>
                    <a:pt x="15" y="131"/>
                  </a:cubicBezTo>
                  <a:cubicBezTo>
                    <a:pt x="21" y="120"/>
                    <a:pt x="27" y="113"/>
                    <a:pt x="36" y="105"/>
                  </a:cubicBezTo>
                  <a:cubicBezTo>
                    <a:pt x="37" y="103"/>
                    <a:pt x="40" y="100"/>
                    <a:pt x="42" y="99"/>
                  </a:cubicBezTo>
                  <a:cubicBezTo>
                    <a:pt x="47" y="94"/>
                    <a:pt x="54" y="90"/>
                    <a:pt x="57" y="85"/>
                  </a:cubicBezTo>
                  <a:cubicBezTo>
                    <a:pt x="59" y="84"/>
                    <a:pt x="61" y="82"/>
                    <a:pt x="61" y="80"/>
                  </a:cubicBezTo>
                  <a:cubicBezTo>
                    <a:pt x="61" y="79"/>
                    <a:pt x="60" y="79"/>
                    <a:pt x="60" y="79"/>
                  </a:cubicBezTo>
                  <a:cubicBezTo>
                    <a:pt x="60" y="78"/>
                    <a:pt x="59" y="78"/>
                    <a:pt x="59" y="78"/>
                  </a:cubicBezTo>
                  <a:cubicBezTo>
                    <a:pt x="55" y="80"/>
                    <a:pt x="51" y="82"/>
                    <a:pt x="47" y="84"/>
                  </a:cubicBezTo>
                  <a:cubicBezTo>
                    <a:pt x="45" y="86"/>
                    <a:pt x="43" y="86"/>
                    <a:pt x="40" y="87"/>
                  </a:cubicBezTo>
                  <a:cubicBezTo>
                    <a:pt x="38" y="88"/>
                    <a:pt x="35" y="90"/>
                    <a:pt x="33" y="90"/>
                  </a:cubicBezTo>
                  <a:cubicBezTo>
                    <a:pt x="29" y="91"/>
                    <a:pt x="28" y="90"/>
                    <a:pt x="24" y="92"/>
                  </a:cubicBezTo>
                  <a:cubicBezTo>
                    <a:pt x="20" y="93"/>
                    <a:pt x="4" y="90"/>
                    <a:pt x="6" y="87"/>
                  </a:cubicBezTo>
                  <a:cubicBezTo>
                    <a:pt x="6" y="86"/>
                    <a:pt x="19" y="81"/>
                    <a:pt x="22" y="80"/>
                  </a:cubicBezTo>
                  <a:cubicBezTo>
                    <a:pt x="33" y="75"/>
                    <a:pt x="42" y="68"/>
                    <a:pt x="53" y="62"/>
                  </a:cubicBezTo>
                  <a:cubicBezTo>
                    <a:pt x="57" y="60"/>
                    <a:pt x="63" y="59"/>
                    <a:pt x="66" y="55"/>
                  </a:cubicBezTo>
                  <a:cubicBezTo>
                    <a:pt x="68" y="52"/>
                    <a:pt x="68" y="42"/>
                    <a:pt x="69" y="38"/>
                  </a:cubicBezTo>
                  <a:cubicBezTo>
                    <a:pt x="71" y="29"/>
                    <a:pt x="76" y="16"/>
                    <a:pt x="81" y="9"/>
                  </a:cubicBezTo>
                  <a:cubicBezTo>
                    <a:pt x="83" y="6"/>
                    <a:pt x="82" y="1"/>
                    <a:pt x="85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4E47EBEE-883F-42E0-A5EC-5F1FA374C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0524" y="5063331"/>
              <a:ext cx="725488" cy="1223963"/>
            </a:xfrm>
            <a:custGeom>
              <a:avLst/>
              <a:gdLst>
                <a:gd name="T0" fmla="*/ 125 w 177"/>
                <a:gd name="T1" fmla="*/ 23 h 299"/>
                <a:gd name="T2" fmla="*/ 97 w 177"/>
                <a:gd name="T3" fmla="*/ 69 h 299"/>
                <a:gd name="T4" fmla="*/ 130 w 177"/>
                <a:gd name="T5" fmla="*/ 68 h 299"/>
                <a:gd name="T6" fmla="*/ 176 w 177"/>
                <a:gd name="T7" fmla="*/ 70 h 299"/>
                <a:gd name="T8" fmla="*/ 135 w 177"/>
                <a:gd name="T9" fmla="*/ 125 h 299"/>
                <a:gd name="T10" fmla="*/ 134 w 177"/>
                <a:gd name="T11" fmla="*/ 134 h 299"/>
                <a:gd name="T12" fmla="*/ 134 w 177"/>
                <a:gd name="T13" fmla="*/ 161 h 299"/>
                <a:gd name="T14" fmla="*/ 92 w 177"/>
                <a:gd name="T15" fmla="*/ 193 h 299"/>
                <a:gd name="T16" fmla="*/ 93 w 177"/>
                <a:gd name="T17" fmla="*/ 200 h 299"/>
                <a:gd name="T18" fmla="*/ 130 w 177"/>
                <a:gd name="T19" fmla="*/ 214 h 299"/>
                <a:gd name="T20" fmla="*/ 105 w 177"/>
                <a:gd name="T21" fmla="*/ 229 h 299"/>
                <a:gd name="T22" fmla="*/ 109 w 177"/>
                <a:gd name="T23" fmla="*/ 215 h 299"/>
                <a:gd name="T24" fmla="*/ 89 w 177"/>
                <a:gd name="T25" fmla="*/ 217 h 299"/>
                <a:gd name="T26" fmla="*/ 92 w 177"/>
                <a:gd name="T27" fmla="*/ 265 h 299"/>
                <a:gd name="T28" fmla="*/ 78 w 177"/>
                <a:gd name="T29" fmla="*/ 298 h 299"/>
                <a:gd name="T30" fmla="*/ 32 w 177"/>
                <a:gd name="T31" fmla="*/ 280 h 299"/>
                <a:gd name="T32" fmla="*/ 41 w 177"/>
                <a:gd name="T33" fmla="*/ 281 h 299"/>
                <a:gd name="T34" fmla="*/ 81 w 177"/>
                <a:gd name="T35" fmla="*/ 273 h 299"/>
                <a:gd name="T36" fmla="*/ 79 w 177"/>
                <a:gd name="T37" fmla="*/ 223 h 299"/>
                <a:gd name="T38" fmla="*/ 60 w 177"/>
                <a:gd name="T39" fmla="*/ 229 h 299"/>
                <a:gd name="T40" fmla="*/ 35 w 177"/>
                <a:gd name="T41" fmla="*/ 240 h 299"/>
                <a:gd name="T42" fmla="*/ 5 w 177"/>
                <a:gd name="T43" fmla="*/ 250 h 299"/>
                <a:gd name="T44" fmla="*/ 8 w 177"/>
                <a:gd name="T45" fmla="*/ 236 h 299"/>
                <a:gd name="T46" fmla="*/ 56 w 177"/>
                <a:gd name="T47" fmla="*/ 212 h 299"/>
                <a:gd name="T48" fmla="*/ 75 w 177"/>
                <a:gd name="T49" fmla="*/ 205 h 299"/>
                <a:gd name="T50" fmla="*/ 108 w 177"/>
                <a:gd name="T51" fmla="*/ 162 h 299"/>
                <a:gd name="T52" fmla="*/ 41 w 177"/>
                <a:gd name="T53" fmla="*/ 180 h 299"/>
                <a:gd name="T54" fmla="*/ 39 w 177"/>
                <a:gd name="T55" fmla="*/ 173 h 299"/>
                <a:gd name="T56" fmla="*/ 83 w 177"/>
                <a:gd name="T57" fmla="*/ 152 h 299"/>
                <a:gd name="T58" fmla="*/ 102 w 177"/>
                <a:gd name="T59" fmla="*/ 138 h 299"/>
                <a:gd name="T60" fmla="*/ 89 w 177"/>
                <a:gd name="T61" fmla="*/ 139 h 299"/>
                <a:gd name="T62" fmla="*/ 106 w 177"/>
                <a:gd name="T63" fmla="*/ 113 h 299"/>
                <a:gd name="T64" fmla="*/ 113 w 177"/>
                <a:gd name="T65" fmla="*/ 93 h 299"/>
                <a:gd name="T66" fmla="*/ 120 w 177"/>
                <a:gd name="T67" fmla="*/ 117 h 299"/>
                <a:gd name="T68" fmla="*/ 120 w 177"/>
                <a:gd name="T69" fmla="*/ 126 h 299"/>
                <a:gd name="T70" fmla="*/ 148 w 177"/>
                <a:gd name="T71" fmla="*/ 84 h 299"/>
                <a:gd name="T72" fmla="*/ 140 w 177"/>
                <a:gd name="T73" fmla="*/ 76 h 299"/>
                <a:gd name="T74" fmla="*/ 102 w 177"/>
                <a:gd name="T75" fmla="*/ 100 h 299"/>
                <a:gd name="T76" fmla="*/ 98 w 177"/>
                <a:gd name="T77" fmla="*/ 125 h 299"/>
                <a:gd name="T78" fmla="*/ 86 w 177"/>
                <a:gd name="T79" fmla="*/ 122 h 299"/>
                <a:gd name="T80" fmla="*/ 58 w 177"/>
                <a:gd name="T81" fmla="*/ 139 h 299"/>
                <a:gd name="T82" fmla="*/ 76 w 177"/>
                <a:gd name="T83" fmla="*/ 118 h 299"/>
                <a:gd name="T84" fmla="*/ 65 w 177"/>
                <a:gd name="T85" fmla="*/ 122 h 299"/>
                <a:gd name="T86" fmla="*/ 37 w 177"/>
                <a:gd name="T87" fmla="*/ 152 h 299"/>
                <a:gd name="T88" fmla="*/ 25 w 177"/>
                <a:gd name="T89" fmla="*/ 120 h 299"/>
                <a:gd name="T90" fmla="*/ 36 w 177"/>
                <a:gd name="T91" fmla="*/ 115 h 299"/>
                <a:gd name="T92" fmla="*/ 47 w 177"/>
                <a:gd name="T93" fmla="*/ 124 h 299"/>
                <a:gd name="T94" fmla="*/ 44 w 177"/>
                <a:gd name="T95" fmla="*/ 106 h 299"/>
                <a:gd name="T96" fmla="*/ 28 w 177"/>
                <a:gd name="T97" fmla="*/ 67 h 299"/>
                <a:gd name="T98" fmla="*/ 27 w 177"/>
                <a:gd name="T99" fmla="*/ 61 h 299"/>
                <a:gd name="T100" fmla="*/ 61 w 177"/>
                <a:gd name="T101" fmla="*/ 114 h 299"/>
                <a:gd name="T102" fmla="*/ 74 w 177"/>
                <a:gd name="T103" fmla="*/ 100 h 299"/>
                <a:gd name="T104" fmla="*/ 94 w 177"/>
                <a:gd name="T105" fmla="*/ 87 h 299"/>
                <a:gd name="T106" fmla="*/ 71 w 177"/>
                <a:gd name="T107" fmla="*/ 89 h 299"/>
                <a:gd name="T108" fmla="*/ 60 w 177"/>
                <a:gd name="T109" fmla="*/ 87 h 299"/>
                <a:gd name="T110" fmla="*/ 55 w 177"/>
                <a:gd name="T111" fmla="*/ 77 h 299"/>
                <a:gd name="T112" fmla="*/ 74 w 177"/>
                <a:gd name="T113" fmla="*/ 72 h 299"/>
                <a:gd name="T114" fmla="*/ 111 w 177"/>
                <a:gd name="T115" fmla="*/ 1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7" h="299">
                  <a:moveTo>
                    <a:pt x="113" y="1"/>
                  </a:moveTo>
                  <a:cubicBezTo>
                    <a:pt x="113" y="1"/>
                    <a:pt x="115" y="2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7" y="3"/>
                    <a:pt x="117" y="3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20" y="6"/>
                    <a:pt x="122" y="8"/>
                    <a:pt x="123" y="11"/>
                  </a:cubicBezTo>
                  <a:cubicBezTo>
                    <a:pt x="124" y="15"/>
                    <a:pt x="125" y="18"/>
                    <a:pt x="125" y="23"/>
                  </a:cubicBezTo>
                  <a:cubicBezTo>
                    <a:pt x="125" y="24"/>
                    <a:pt x="125" y="26"/>
                    <a:pt x="125" y="28"/>
                  </a:cubicBezTo>
                  <a:cubicBezTo>
                    <a:pt x="124" y="29"/>
                    <a:pt x="124" y="31"/>
                    <a:pt x="123" y="32"/>
                  </a:cubicBezTo>
                  <a:cubicBezTo>
                    <a:pt x="120" y="38"/>
                    <a:pt x="114" y="44"/>
                    <a:pt x="109" y="49"/>
                  </a:cubicBezTo>
                  <a:cubicBezTo>
                    <a:pt x="105" y="52"/>
                    <a:pt x="101" y="55"/>
                    <a:pt x="99" y="58"/>
                  </a:cubicBezTo>
                  <a:cubicBezTo>
                    <a:pt x="98" y="59"/>
                    <a:pt x="98" y="60"/>
                    <a:pt x="97" y="61"/>
                  </a:cubicBezTo>
                  <a:cubicBezTo>
                    <a:pt x="94" y="63"/>
                    <a:pt x="91" y="67"/>
                    <a:pt x="91" y="69"/>
                  </a:cubicBezTo>
                  <a:cubicBezTo>
                    <a:pt x="92" y="70"/>
                    <a:pt x="94" y="69"/>
                    <a:pt x="97" y="69"/>
                  </a:cubicBezTo>
                  <a:cubicBezTo>
                    <a:pt x="99" y="69"/>
                    <a:pt x="101" y="69"/>
                    <a:pt x="102" y="69"/>
                  </a:cubicBezTo>
                  <a:cubicBezTo>
                    <a:pt x="103" y="70"/>
                    <a:pt x="104" y="71"/>
                    <a:pt x="106" y="72"/>
                  </a:cubicBezTo>
                  <a:cubicBezTo>
                    <a:pt x="107" y="72"/>
                    <a:pt x="109" y="74"/>
                    <a:pt x="110" y="75"/>
                  </a:cubicBezTo>
                  <a:cubicBezTo>
                    <a:pt x="110" y="75"/>
                    <a:pt x="111" y="76"/>
                    <a:pt x="111" y="76"/>
                  </a:cubicBezTo>
                  <a:cubicBezTo>
                    <a:pt x="112" y="76"/>
                    <a:pt x="113" y="76"/>
                    <a:pt x="115" y="76"/>
                  </a:cubicBezTo>
                  <a:cubicBezTo>
                    <a:pt x="117" y="74"/>
                    <a:pt x="120" y="73"/>
                    <a:pt x="123" y="71"/>
                  </a:cubicBezTo>
                  <a:cubicBezTo>
                    <a:pt x="125" y="70"/>
                    <a:pt x="128" y="69"/>
                    <a:pt x="130" y="68"/>
                  </a:cubicBezTo>
                  <a:cubicBezTo>
                    <a:pt x="134" y="66"/>
                    <a:pt x="138" y="65"/>
                    <a:pt x="141" y="63"/>
                  </a:cubicBezTo>
                  <a:cubicBezTo>
                    <a:pt x="145" y="62"/>
                    <a:pt x="149" y="61"/>
                    <a:pt x="154" y="60"/>
                  </a:cubicBezTo>
                  <a:cubicBezTo>
                    <a:pt x="156" y="59"/>
                    <a:pt x="161" y="58"/>
                    <a:pt x="165" y="58"/>
                  </a:cubicBezTo>
                  <a:cubicBezTo>
                    <a:pt x="168" y="58"/>
                    <a:pt x="170" y="58"/>
                    <a:pt x="173" y="60"/>
                  </a:cubicBezTo>
                  <a:cubicBezTo>
                    <a:pt x="174" y="60"/>
                    <a:pt x="175" y="62"/>
                    <a:pt x="176" y="64"/>
                  </a:cubicBezTo>
                  <a:cubicBezTo>
                    <a:pt x="176" y="66"/>
                    <a:pt x="177" y="68"/>
                    <a:pt x="176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73"/>
                    <a:pt x="173" y="76"/>
                    <a:pt x="171" y="79"/>
                  </a:cubicBezTo>
                  <a:cubicBezTo>
                    <a:pt x="170" y="79"/>
                    <a:pt x="170" y="80"/>
                    <a:pt x="169" y="81"/>
                  </a:cubicBezTo>
                  <a:cubicBezTo>
                    <a:pt x="167" y="84"/>
                    <a:pt x="165" y="87"/>
                    <a:pt x="163" y="89"/>
                  </a:cubicBezTo>
                  <a:cubicBezTo>
                    <a:pt x="161" y="93"/>
                    <a:pt x="159" y="96"/>
                    <a:pt x="157" y="98"/>
                  </a:cubicBezTo>
                  <a:cubicBezTo>
                    <a:pt x="157" y="99"/>
                    <a:pt x="156" y="100"/>
                    <a:pt x="155" y="102"/>
                  </a:cubicBezTo>
                  <a:cubicBezTo>
                    <a:pt x="148" y="110"/>
                    <a:pt x="143" y="117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6"/>
                    <a:pt x="135" y="126"/>
                    <a:pt x="134" y="127"/>
                  </a:cubicBezTo>
                  <a:cubicBezTo>
                    <a:pt x="133" y="128"/>
                    <a:pt x="131" y="130"/>
                    <a:pt x="130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1"/>
                    <a:pt x="130" y="132"/>
                    <a:pt x="130" y="132"/>
                  </a:cubicBezTo>
                  <a:cubicBezTo>
                    <a:pt x="130" y="132"/>
                    <a:pt x="130" y="133"/>
                    <a:pt x="131" y="133"/>
                  </a:cubicBezTo>
                  <a:cubicBezTo>
                    <a:pt x="131" y="133"/>
                    <a:pt x="133" y="134"/>
                    <a:pt x="134" y="134"/>
                  </a:cubicBezTo>
                  <a:cubicBezTo>
                    <a:pt x="134" y="134"/>
                    <a:pt x="134" y="134"/>
                    <a:pt x="134" y="134"/>
                  </a:cubicBezTo>
                  <a:cubicBezTo>
                    <a:pt x="135" y="134"/>
                    <a:pt x="137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41" y="136"/>
                    <a:pt x="142" y="138"/>
                    <a:pt x="143" y="140"/>
                  </a:cubicBezTo>
                  <a:cubicBezTo>
                    <a:pt x="143" y="143"/>
                    <a:pt x="143" y="145"/>
                    <a:pt x="142" y="148"/>
                  </a:cubicBezTo>
                  <a:cubicBezTo>
                    <a:pt x="141" y="150"/>
                    <a:pt x="140" y="153"/>
                    <a:pt x="136" y="157"/>
                  </a:cubicBezTo>
                  <a:cubicBezTo>
                    <a:pt x="135" y="158"/>
                    <a:pt x="135" y="159"/>
                    <a:pt x="134" y="161"/>
                  </a:cubicBezTo>
                  <a:cubicBezTo>
                    <a:pt x="132" y="163"/>
                    <a:pt x="129" y="167"/>
                    <a:pt x="126" y="169"/>
                  </a:cubicBezTo>
                  <a:cubicBezTo>
                    <a:pt x="125" y="170"/>
                    <a:pt x="124" y="171"/>
                    <a:pt x="123" y="172"/>
                  </a:cubicBezTo>
                  <a:cubicBezTo>
                    <a:pt x="121" y="173"/>
                    <a:pt x="120" y="174"/>
                    <a:pt x="118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7" y="176"/>
                    <a:pt x="116" y="177"/>
                    <a:pt x="114" y="178"/>
                  </a:cubicBezTo>
                  <a:cubicBezTo>
                    <a:pt x="109" y="182"/>
                    <a:pt x="103" y="186"/>
                    <a:pt x="97" y="190"/>
                  </a:cubicBezTo>
                  <a:cubicBezTo>
                    <a:pt x="95" y="191"/>
                    <a:pt x="93" y="192"/>
                    <a:pt x="92" y="193"/>
                  </a:cubicBezTo>
                  <a:cubicBezTo>
                    <a:pt x="90" y="194"/>
                    <a:pt x="89" y="195"/>
                    <a:pt x="87" y="196"/>
                  </a:cubicBezTo>
                  <a:cubicBezTo>
                    <a:pt x="86" y="197"/>
                    <a:pt x="84" y="198"/>
                    <a:pt x="83" y="199"/>
                  </a:cubicBezTo>
                  <a:cubicBezTo>
                    <a:pt x="82" y="200"/>
                    <a:pt x="81" y="202"/>
                    <a:pt x="82" y="204"/>
                  </a:cubicBezTo>
                  <a:cubicBezTo>
                    <a:pt x="82" y="204"/>
                    <a:pt x="83" y="203"/>
                    <a:pt x="84" y="203"/>
                  </a:cubicBezTo>
                  <a:cubicBezTo>
                    <a:pt x="86" y="203"/>
                    <a:pt x="87" y="202"/>
                    <a:pt x="89" y="202"/>
                  </a:cubicBezTo>
                  <a:cubicBezTo>
                    <a:pt x="90" y="201"/>
                    <a:pt x="92" y="201"/>
                    <a:pt x="93" y="200"/>
                  </a:cubicBezTo>
                  <a:cubicBezTo>
                    <a:pt x="93" y="200"/>
                    <a:pt x="93" y="200"/>
                    <a:pt x="93" y="200"/>
                  </a:cubicBezTo>
                  <a:cubicBezTo>
                    <a:pt x="97" y="199"/>
                    <a:pt x="102" y="199"/>
                    <a:pt x="106" y="198"/>
                  </a:cubicBezTo>
                  <a:cubicBezTo>
                    <a:pt x="111" y="198"/>
                    <a:pt x="116" y="198"/>
                    <a:pt x="120" y="198"/>
                  </a:cubicBezTo>
                  <a:cubicBezTo>
                    <a:pt x="121" y="198"/>
                    <a:pt x="124" y="199"/>
                    <a:pt x="126" y="199"/>
                  </a:cubicBezTo>
                  <a:cubicBezTo>
                    <a:pt x="127" y="200"/>
                    <a:pt x="129" y="200"/>
                    <a:pt x="129" y="201"/>
                  </a:cubicBezTo>
                  <a:cubicBezTo>
                    <a:pt x="130" y="202"/>
                    <a:pt x="132" y="203"/>
                    <a:pt x="133" y="205"/>
                  </a:cubicBezTo>
                  <a:cubicBezTo>
                    <a:pt x="135" y="206"/>
                    <a:pt x="136" y="208"/>
                    <a:pt x="135" y="210"/>
                  </a:cubicBezTo>
                  <a:cubicBezTo>
                    <a:pt x="134" y="212"/>
                    <a:pt x="132" y="213"/>
                    <a:pt x="130" y="214"/>
                  </a:cubicBezTo>
                  <a:cubicBezTo>
                    <a:pt x="129" y="214"/>
                    <a:pt x="128" y="215"/>
                    <a:pt x="128" y="215"/>
                  </a:cubicBezTo>
                  <a:cubicBezTo>
                    <a:pt x="127" y="216"/>
                    <a:pt x="126" y="217"/>
                    <a:pt x="125" y="218"/>
                  </a:cubicBezTo>
                  <a:cubicBezTo>
                    <a:pt x="124" y="219"/>
                    <a:pt x="123" y="219"/>
                    <a:pt x="122" y="220"/>
                  </a:cubicBezTo>
                  <a:cubicBezTo>
                    <a:pt x="121" y="221"/>
                    <a:pt x="119" y="222"/>
                    <a:pt x="118" y="222"/>
                  </a:cubicBezTo>
                  <a:cubicBezTo>
                    <a:pt x="118" y="223"/>
                    <a:pt x="117" y="223"/>
                    <a:pt x="117" y="223"/>
                  </a:cubicBezTo>
                  <a:cubicBezTo>
                    <a:pt x="115" y="224"/>
                    <a:pt x="112" y="225"/>
                    <a:pt x="110" y="226"/>
                  </a:cubicBezTo>
                  <a:cubicBezTo>
                    <a:pt x="109" y="227"/>
                    <a:pt x="107" y="228"/>
                    <a:pt x="105" y="229"/>
                  </a:cubicBezTo>
                  <a:cubicBezTo>
                    <a:pt x="103" y="230"/>
                    <a:pt x="97" y="230"/>
                    <a:pt x="94" y="229"/>
                  </a:cubicBezTo>
                  <a:cubicBezTo>
                    <a:pt x="94" y="229"/>
                    <a:pt x="94" y="229"/>
                    <a:pt x="94" y="229"/>
                  </a:cubicBezTo>
                  <a:cubicBezTo>
                    <a:pt x="94" y="227"/>
                    <a:pt x="95" y="226"/>
                    <a:pt x="96" y="226"/>
                  </a:cubicBezTo>
                  <a:cubicBezTo>
                    <a:pt x="97" y="225"/>
                    <a:pt x="97" y="225"/>
                    <a:pt x="98" y="225"/>
                  </a:cubicBezTo>
                  <a:cubicBezTo>
                    <a:pt x="100" y="223"/>
                    <a:pt x="102" y="222"/>
                    <a:pt x="104" y="220"/>
                  </a:cubicBezTo>
                  <a:cubicBezTo>
                    <a:pt x="104" y="220"/>
                    <a:pt x="104" y="220"/>
                    <a:pt x="104" y="220"/>
                  </a:cubicBezTo>
                  <a:cubicBezTo>
                    <a:pt x="106" y="218"/>
                    <a:pt x="108" y="216"/>
                    <a:pt x="109" y="215"/>
                  </a:cubicBezTo>
                  <a:cubicBezTo>
                    <a:pt x="110" y="214"/>
                    <a:pt x="110" y="213"/>
                    <a:pt x="111" y="213"/>
                  </a:cubicBezTo>
                  <a:cubicBezTo>
                    <a:pt x="112" y="213"/>
                    <a:pt x="112" y="212"/>
                    <a:pt x="112" y="212"/>
                  </a:cubicBezTo>
                  <a:cubicBezTo>
                    <a:pt x="112" y="212"/>
                    <a:pt x="112" y="212"/>
                    <a:pt x="112" y="212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0" y="207"/>
                    <a:pt x="96" y="213"/>
                    <a:pt x="91" y="216"/>
                  </a:cubicBezTo>
                  <a:cubicBezTo>
                    <a:pt x="91" y="216"/>
                    <a:pt x="91" y="216"/>
                    <a:pt x="91" y="216"/>
                  </a:cubicBezTo>
                  <a:cubicBezTo>
                    <a:pt x="90" y="216"/>
                    <a:pt x="89" y="217"/>
                    <a:pt x="89" y="217"/>
                  </a:cubicBezTo>
                  <a:cubicBezTo>
                    <a:pt x="87" y="217"/>
                    <a:pt x="86" y="218"/>
                    <a:pt x="85" y="219"/>
                  </a:cubicBezTo>
                  <a:cubicBezTo>
                    <a:pt x="85" y="220"/>
                    <a:pt x="86" y="223"/>
                    <a:pt x="87" y="226"/>
                  </a:cubicBezTo>
                  <a:cubicBezTo>
                    <a:pt x="88" y="229"/>
                    <a:pt x="88" y="232"/>
                    <a:pt x="89" y="236"/>
                  </a:cubicBezTo>
                  <a:cubicBezTo>
                    <a:pt x="89" y="238"/>
                    <a:pt x="89" y="241"/>
                    <a:pt x="90" y="243"/>
                  </a:cubicBezTo>
                  <a:cubicBezTo>
                    <a:pt x="90" y="244"/>
                    <a:pt x="90" y="245"/>
                    <a:pt x="90" y="246"/>
                  </a:cubicBezTo>
                  <a:cubicBezTo>
                    <a:pt x="90" y="247"/>
                    <a:pt x="90" y="248"/>
                    <a:pt x="90" y="249"/>
                  </a:cubicBezTo>
                  <a:cubicBezTo>
                    <a:pt x="91" y="253"/>
                    <a:pt x="91" y="260"/>
                    <a:pt x="92" y="265"/>
                  </a:cubicBezTo>
                  <a:cubicBezTo>
                    <a:pt x="92" y="266"/>
                    <a:pt x="92" y="267"/>
                    <a:pt x="92" y="267"/>
                  </a:cubicBezTo>
                  <a:cubicBezTo>
                    <a:pt x="92" y="268"/>
                    <a:pt x="92" y="270"/>
                    <a:pt x="92" y="273"/>
                  </a:cubicBezTo>
                  <a:cubicBezTo>
                    <a:pt x="92" y="276"/>
                    <a:pt x="92" y="280"/>
                    <a:pt x="92" y="281"/>
                  </a:cubicBezTo>
                  <a:cubicBezTo>
                    <a:pt x="92" y="283"/>
                    <a:pt x="92" y="284"/>
                    <a:pt x="92" y="285"/>
                  </a:cubicBezTo>
                  <a:cubicBezTo>
                    <a:pt x="92" y="288"/>
                    <a:pt x="92" y="289"/>
                    <a:pt x="91" y="292"/>
                  </a:cubicBezTo>
                  <a:cubicBezTo>
                    <a:pt x="90" y="295"/>
                    <a:pt x="89" y="297"/>
                    <a:pt x="86" y="298"/>
                  </a:cubicBezTo>
                  <a:cubicBezTo>
                    <a:pt x="84" y="299"/>
                    <a:pt x="81" y="298"/>
                    <a:pt x="78" y="298"/>
                  </a:cubicBezTo>
                  <a:cubicBezTo>
                    <a:pt x="76" y="298"/>
                    <a:pt x="73" y="298"/>
                    <a:pt x="71" y="297"/>
                  </a:cubicBezTo>
                  <a:cubicBezTo>
                    <a:pt x="71" y="297"/>
                    <a:pt x="71" y="297"/>
                    <a:pt x="70" y="297"/>
                  </a:cubicBezTo>
                  <a:cubicBezTo>
                    <a:pt x="67" y="297"/>
                    <a:pt x="63" y="295"/>
                    <a:pt x="59" y="294"/>
                  </a:cubicBezTo>
                  <a:cubicBezTo>
                    <a:pt x="55" y="293"/>
                    <a:pt x="51" y="292"/>
                    <a:pt x="48" y="290"/>
                  </a:cubicBezTo>
                  <a:cubicBezTo>
                    <a:pt x="46" y="289"/>
                    <a:pt x="41" y="286"/>
                    <a:pt x="37" y="284"/>
                  </a:cubicBezTo>
                  <a:cubicBezTo>
                    <a:pt x="35" y="282"/>
                    <a:pt x="33" y="281"/>
                    <a:pt x="32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2" y="280"/>
                    <a:pt x="31" y="279"/>
                    <a:pt x="32" y="278"/>
                  </a:cubicBezTo>
                  <a:cubicBezTo>
                    <a:pt x="32" y="278"/>
                    <a:pt x="32" y="278"/>
                    <a:pt x="32" y="278"/>
                  </a:cubicBezTo>
                  <a:cubicBezTo>
                    <a:pt x="32" y="278"/>
                    <a:pt x="33" y="278"/>
                    <a:pt x="33" y="278"/>
                  </a:cubicBezTo>
                  <a:cubicBezTo>
                    <a:pt x="33" y="278"/>
                    <a:pt x="33" y="278"/>
                    <a:pt x="34" y="278"/>
                  </a:cubicBezTo>
                  <a:cubicBezTo>
                    <a:pt x="35" y="278"/>
                    <a:pt x="37" y="279"/>
                    <a:pt x="39" y="280"/>
                  </a:cubicBezTo>
                  <a:cubicBezTo>
                    <a:pt x="40" y="280"/>
                    <a:pt x="41" y="280"/>
                    <a:pt x="41" y="281"/>
                  </a:cubicBezTo>
                  <a:cubicBezTo>
                    <a:pt x="41" y="281"/>
                    <a:pt x="41" y="281"/>
                    <a:pt x="41" y="281"/>
                  </a:cubicBezTo>
                  <a:cubicBezTo>
                    <a:pt x="46" y="282"/>
                    <a:pt x="55" y="284"/>
                    <a:pt x="63" y="285"/>
                  </a:cubicBezTo>
                  <a:cubicBezTo>
                    <a:pt x="68" y="285"/>
                    <a:pt x="74" y="285"/>
                    <a:pt x="77" y="283"/>
                  </a:cubicBezTo>
                  <a:cubicBezTo>
                    <a:pt x="77" y="283"/>
                    <a:pt x="77" y="283"/>
                    <a:pt x="77" y="283"/>
                  </a:cubicBezTo>
                  <a:cubicBezTo>
                    <a:pt x="79" y="282"/>
                    <a:pt x="80" y="281"/>
                    <a:pt x="80" y="279"/>
                  </a:cubicBezTo>
                  <a:cubicBezTo>
                    <a:pt x="81" y="278"/>
                    <a:pt x="81" y="276"/>
                    <a:pt x="81" y="273"/>
                  </a:cubicBezTo>
                  <a:cubicBezTo>
                    <a:pt x="81" y="273"/>
                    <a:pt x="81" y="273"/>
                    <a:pt x="81" y="273"/>
                  </a:cubicBezTo>
                  <a:cubicBezTo>
                    <a:pt x="81" y="271"/>
                    <a:pt x="81" y="269"/>
                    <a:pt x="81" y="267"/>
                  </a:cubicBezTo>
                  <a:cubicBezTo>
                    <a:pt x="81" y="264"/>
                    <a:pt x="81" y="261"/>
                    <a:pt x="81" y="259"/>
                  </a:cubicBezTo>
                  <a:cubicBezTo>
                    <a:pt x="81" y="259"/>
                    <a:pt x="81" y="259"/>
                    <a:pt x="81" y="259"/>
                  </a:cubicBezTo>
                  <a:cubicBezTo>
                    <a:pt x="81" y="257"/>
                    <a:pt x="81" y="255"/>
                    <a:pt x="81" y="253"/>
                  </a:cubicBezTo>
                  <a:cubicBezTo>
                    <a:pt x="81" y="247"/>
                    <a:pt x="81" y="242"/>
                    <a:pt x="80" y="237"/>
                  </a:cubicBezTo>
                  <a:cubicBezTo>
                    <a:pt x="80" y="236"/>
                    <a:pt x="80" y="235"/>
                    <a:pt x="80" y="234"/>
                  </a:cubicBezTo>
                  <a:cubicBezTo>
                    <a:pt x="80" y="230"/>
                    <a:pt x="80" y="226"/>
                    <a:pt x="79" y="223"/>
                  </a:cubicBezTo>
                  <a:cubicBezTo>
                    <a:pt x="79" y="223"/>
                    <a:pt x="79" y="223"/>
                    <a:pt x="78" y="223"/>
                  </a:cubicBezTo>
                  <a:cubicBezTo>
                    <a:pt x="78" y="223"/>
                    <a:pt x="78" y="223"/>
                    <a:pt x="78" y="223"/>
                  </a:cubicBezTo>
                  <a:cubicBezTo>
                    <a:pt x="78" y="223"/>
                    <a:pt x="78" y="223"/>
                    <a:pt x="78" y="222"/>
                  </a:cubicBezTo>
                  <a:cubicBezTo>
                    <a:pt x="78" y="222"/>
                    <a:pt x="78" y="222"/>
                    <a:pt x="78" y="222"/>
                  </a:cubicBezTo>
                  <a:cubicBezTo>
                    <a:pt x="77" y="222"/>
                    <a:pt x="65" y="227"/>
                    <a:pt x="60" y="229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29"/>
                    <a:pt x="60" y="229"/>
                    <a:pt x="59" y="229"/>
                  </a:cubicBezTo>
                  <a:cubicBezTo>
                    <a:pt x="57" y="230"/>
                    <a:pt x="55" y="231"/>
                    <a:pt x="52" y="232"/>
                  </a:cubicBezTo>
                  <a:cubicBezTo>
                    <a:pt x="51" y="233"/>
                    <a:pt x="49" y="233"/>
                    <a:pt x="48" y="234"/>
                  </a:cubicBezTo>
                  <a:cubicBezTo>
                    <a:pt x="47" y="234"/>
                    <a:pt x="45" y="235"/>
                    <a:pt x="44" y="236"/>
                  </a:cubicBezTo>
                  <a:cubicBezTo>
                    <a:pt x="43" y="236"/>
                    <a:pt x="42" y="237"/>
                    <a:pt x="40" y="237"/>
                  </a:cubicBezTo>
                  <a:cubicBezTo>
                    <a:pt x="40" y="237"/>
                    <a:pt x="40" y="237"/>
                    <a:pt x="40" y="237"/>
                  </a:cubicBezTo>
                  <a:cubicBezTo>
                    <a:pt x="39" y="238"/>
                    <a:pt x="37" y="239"/>
                    <a:pt x="35" y="240"/>
                  </a:cubicBezTo>
                  <a:cubicBezTo>
                    <a:pt x="34" y="240"/>
                    <a:pt x="33" y="241"/>
                    <a:pt x="32" y="241"/>
                  </a:cubicBezTo>
                  <a:cubicBezTo>
                    <a:pt x="31" y="242"/>
                    <a:pt x="29" y="243"/>
                    <a:pt x="28" y="243"/>
                  </a:cubicBezTo>
                  <a:cubicBezTo>
                    <a:pt x="25" y="246"/>
                    <a:pt x="22" y="247"/>
                    <a:pt x="19" y="249"/>
                  </a:cubicBezTo>
                  <a:cubicBezTo>
                    <a:pt x="18" y="249"/>
                    <a:pt x="16" y="250"/>
                    <a:pt x="15" y="250"/>
                  </a:cubicBezTo>
                  <a:cubicBezTo>
                    <a:pt x="14" y="250"/>
                    <a:pt x="13" y="250"/>
                    <a:pt x="12" y="251"/>
                  </a:cubicBezTo>
                  <a:cubicBezTo>
                    <a:pt x="12" y="251"/>
                    <a:pt x="12" y="251"/>
                    <a:pt x="12" y="251"/>
                  </a:cubicBezTo>
                  <a:cubicBezTo>
                    <a:pt x="11" y="251"/>
                    <a:pt x="8" y="251"/>
                    <a:pt x="5" y="250"/>
                  </a:cubicBezTo>
                  <a:cubicBezTo>
                    <a:pt x="3" y="250"/>
                    <a:pt x="2" y="249"/>
                    <a:pt x="1" y="248"/>
                  </a:cubicBezTo>
                  <a:cubicBezTo>
                    <a:pt x="1" y="248"/>
                    <a:pt x="1" y="247"/>
                    <a:pt x="0" y="246"/>
                  </a:cubicBezTo>
                  <a:cubicBezTo>
                    <a:pt x="0" y="245"/>
                    <a:pt x="0" y="244"/>
                    <a:pt x="0" y="244"/>
                  </a:cubicBezTo>
                  <a:cubicBezTo>
                    <a:pt x="0" y="244"/>
                    <a:pt x="0" y="243"/>
                    <a:pt x="0" y="243"/>
                  </a:cubicBezTo>
                  <a:cubicBezTo>
                    <a:pt x="0" y="242"/>
                    <a:pt x="0" y="241"/>
                    <a:pt x="1" y="240"/>
                  </a:cubicBezTo>
                  <a:cubicBezTo>
                    <a:pt x="1" y="238"/>
                    <a:pt x="4" y="238"/>
                    <a:pt x="6" y="237"/>
                  </a:cubicBezTo>
                  <a:cubicBezTo>
                    <a:pt x="7" y="237"/>
                    <a:pt x="8" y="237"/>
                    <a:pt x="8" y="236"/>
                  </a:cubicBezTo>
                  <a:cubicBezTo>
                    <a:pt x="10" y="235"/>
                    <a:pt x="12" y="234"/>
                    <a:pt x="13" y="233"/>
                  </a:cubicBezTo>
                  <a:cubicBezTo>
                    <a:pt x="15" y="232"/>
                    <a:pt x="17" y="230"/>
                    <a:pt x="19" y="229"/>
                  </a:cubicBezTo>
                  <a:cubicBezTo>
                    <a:pt x="20" y="229"/>
                    <a:pt x="21" y="228"/>
                    <a:pt x="22" y="227"/>
                  </a:cubicBezTo>
                  <a:cubicBezTo>
                    <a:pt x="22" y="227"/>
                    <a:pt x="22" y="227"/>
                    <a:pt x="22" y="227"/>
                  </a:cubicBezTo>
                  <a:cubicBezTo>
                    <a:pt x="31" y="222"/>
                    <a:pt x="34" y="221"/>
                    <a:pt x="45" y="217"/>
                  </a:cubicBezTo>
                  <a:cubicBezTo>
                    <a:pt x="45" y="216"/>
                    <a:pt x="48" y="216"/>
                    <a:pt x="50" y="215"/>
                  </a:cubicBezTo>
                  <a:cubicBezTo>
                    <a:pt x="52" y="213"/>
                    <a:pt x="55" y="212"/>
                    <a:pt x="56" y="212"/>
                  </a:cubicBezTo>
                  <a:cubicBezTo>
                    <a:pt x="57" y="212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62" y="210"/>
                    <a:pt x="66" y="208"/>
                    <a:pt x="70" y="207"/>
                  </a:cubicBezTo>
                  <a:cubicBezTo>
                    <a:pt x="71" y="207"/>
                    <a:pt x="71" y="206"/>
                    <a:pt x="72" y="206"/>
                  </a:cubicBezTo>
                  <a:cubicBezTo>
                    <a:pt x="73" y="206"/>
                    <a:pt x="73" y="206"/>
                    <a:pt x="74" y="206"/>
                  </a:cubicBezTo>
                  <a:cubicBezTo>
                    <a:pt x="74" y="206"/>
                    <a:pt x="75" y="205"/>
                    <a:pt x="75" y="205"/>
                  </a:cubicBezTo>
                  <a:cubicBezTo>
                    <a:pt x="75" y="205"/>
                    <a:pt x="75" y="205"/>
                    <a:pt x="75" y="205"/>
                  </a:cubicBezTo>
                  <a:cubicBezTo>
                    <a:pt x="75" y="205"/>
                    <a:pt x="75" y="205"/>
                    <a:pt x="75" y="204"/>
                  </a:cubicBezTo>
                  <a:cubicBezTo>
                    <a:pt x="76" y="203"/>
                    <a:pt x="76" y="202"/>
                    <a:pt x="76" y="201"/>
                  </a:cubicBezTo>
                  <a:cubicBezTo>
                    <a:pt x="76" y="199"/>
                    <a:pt x="77" y="196"/>
                    <a:pt x="78" y="194"/>
                  </a:cubicBezTo>
                  <a:cubicBezTo>
                    <a:pt x="80" y="192"/>
                    <a:pt x="82" y="189"/>
                    <a:pt x="84" y="187"/>
                  </a:cubicBezTo>
                  <a:cubicBezTo>
                    <a:pt x="87" y="184"/>
                    <a:pt x="89" y="180"/>
                    <a:pt x="93" y="177"/>
                  </a:cubicBezTo>
                  <a:cubicBezTo>
                    <a:pt x="96" y="174"/>
                    <a:pt x="99" y="171"/>
                    <a:pt x="101" y="169"/>
                  </a:cubicBezTo>
                  <a:cubicBezTo>
                    <a:pt x="104" y="166"/>
                    <a:pt x="106" y="164"/>
                    <a:pt x="108" y="162"/>
                  </a:cubicBezTo>
                  <a:cubicBezTo>
                    <a:pt x="110" y="160"/>
                    <a:pt x="113" y="157"/>
                    <a:pt x="112" y="15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2" y="155"/>
                    <a:pt x="108" y="158"/>
                    <a:pt x="105" y="159"/>
                  </a:cubicBezTo>
                  <a:cubicBezTo>
                    <a:pt x="103" y="160"/>
                    <a:pt x="101" y="161"/>
                    <a:pt x="100" y="162"/>
                  </a:cubicBezTo>
                  <a:cubicBezTo>
                    <a:pt x="97" y="163"/>
                    <a:pt x="95" y="164"/>
                    <a:pt x="93" y="164"/>
                  </a:cubicBezTo>
                  <a:cubicBezTo>
                    <a:pt x="81" y="169"/>
                    <a:pt x="68" y="174"/>
                    <a:pt x="55" y="177"/>
                  </a:cubicBezTo>
                  <a:cubicBezTo>
                    <a:pt x="53" y="178"/>
                    <a:pt x="46" y="179"/>
                    <a:pt x="41" y="180"/>
                  </a:cubicBezTo>
                  <a:cubicBezTo>
                    <a:pt x="37" y="180"/>
                    <a:pt x="35" y="179"/>
                    <a:pt x="34" y="177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6"/>
                    <a:pt x="34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5" y="174"/>
                    <a:pt x="37" y="174"/>
                    <a:pt x="39" y="173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39" y="173"/>
                    <a:pt x="40" y="173"/>
                    <a:pt x="41" y="172"/>
                  </a:cubicBezTo>
                  <a:cubicBezTo>
                    <a:pt x="43" y="172"/>
                    <a:pt x="44" y="171"/>
                    <a:pt x="46" y="169"/>
                  </a:cubicBezTo>
                  <a:cubicBezTo>
                    <a:pt x="48" y="168"/>
                    <a:pt x="50" y="167"/>
                    <a:pt x="52" y="166"/>
                  </a:cubicBezTo>
                  <a:cubicBezTo>
                    <a:pt x="58" y="164"/>
                    <a:pt x="65" y="160"/>
                    <a:pt x="71" y="158"/>
                  </a:cubicBezTo>
                  <a:cubicBezTo>
                    <a:pt x="72" y="157"/>
                    <a:pt x="73" y="157"/>
                    <a:pt x="73" y="157"/>
                  </a:cubicBezTo>
                  <a:cubicBezTo>
                    <a:pt x="76" y="155"/>
                    <a:pt x="80" y="154"/>
                    <a:pt x="83" y="152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4" y="147"/>
                    <a:pt x="95" y="147"/>
                    <a:pt x="96" y="146"/>
                  </a:cubicBezTo>
                  <a:cubicBezTo>
                    <a:pt x="100" y="144"/>
                    <a:pt x="107" y="141"/>
                    <a:pt x="107" y="139"/>
                  </a:cubicBezTo>
                  <a:cubicBezTo>
                    <a:pt x="107" y="139"/>
                    <a:pt x="107" y="139"/>
                    <a:pt x="106" y="138"/>
                  </a:cubicBezTo>
                  <a:cubicBezTo>
                    <a:pt x="106" y="137"/>
                    <a:pt x="106" y="136"/>
                    <a:pt x="105" y="136"/>
                  </a:cubicBezTo>
                  <a:cubicBezTo>
                    <a:pt x="104" y="136"/>
                    <a:pt x="104" y="136"/>
                    <a:pt x="103" y="137"/>
                  </a:cubicBezTo>
                  <a:cubicBezTo>
                    <a:pt x="102" y="137"/>
                    <a:pt x="102" y="137"/>
                    <a:pt x="102" y="138"/>
                  </a:cubicBezTo>
                  <a:cubicBezTo>
                    <a:pt x="100" y="139"/>
                    <a:pt x="98" y="139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5" y="140"/>
                    <a:pt x="93" y="140"/>
                    <a:pt x="92" y="141"/>
                  </a:cubicBezTo>
                  <a:cubicBezTo>
                    <a:pt x="91" y="141"/>
                    <a:pt x="90" y="141"/>
                    <a:pt x="90" y="141"/>
                  </a:cubicBezTo>
                  <a:cubicBezTo>
                    <a:pt x="90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39"/>
                    <a:pt x="89" y="139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89" y="138"/>
                    <a:pt x="89" y="138"/>
                    <a:pt x="90" y="137"/>
                  </a:cubicBezTo>
                  <a:cubicBezTo>
                    <a:pt x="90" y="137"/>
                    <a:pt x="91" y="136"/>
                    <a:pt x="92" y="135"/>
                  </a:cubicBezTo>
                  <a:cubicBezTo>
                    <a:pt x="94" y="133"/>
                    <a:pt x="97" y="131"/>
                    <a:pt x="98" y="129"/>
                  </a:cubicBezTo>
                  <a:cubicBezTo>
                    <a:pt x="100" y="127"/>
                    <a:pt x="101" y="125"/>
                    <a:pt x="102" y="122"/>
                  </a:cubicBezTo>
                  <a:cubicBezTo>
                    <a:pt x="102" y="121"/>
                    <a:pt x="103" y="120"/>
                    <a:pt x="104" y="119"/>
                  </a:cubicBezTo>
                  <a:cubicBezTo>
                    <a:pt x="104" y="117"/>
                    <a:pt x="105" y="115"/>
                    <a:pt x="106" y="113"/>
                  </a:cubicBezTo>
                  <a:cubicBezTo>
                    <a:pt x="106" y="111"/>
                    <a:pt x="107" y="109"/>
                    <a:pt x="108" y="107"/>
                  </a:cubicBezTo>
                  <a:cubicBezTo>
                    <a:pt x="108" y="107"/>
                    <a:pt x="108" y="105"/>
                    <a:pt x="109" y="104"/>
                  </a:cubicBezTo>
                  <a:cubicBezTo>
                    <a:pt x="109" y="103"/>
                    <a:pt x="109" y="101"/>
                    <a:pt x="109" y="100"/>
                  </a:cubicBezTo>
                  <a:cubicBezTo>
                    <a:pt x="109" y="99"/>
                    <a:pt x="109" y="98"/>
                    <a:pt x="109" y="97"/>
                  </a:cubicBezTo>
                  <a:cubicBezTo>
                    <a:pt x="109" y="96"/>
                    <a:pt x="110" y="95"/>
                    <a:pt x="110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1" y="93"/>
                    <a:pt x="112" y="93"/>
                    <a:pt x="113" y="93"/>
                  </a:cubicBezTo>
                  <a:cubicBezTo>
                    <a:pt x="114" y="92"/>
                    <a:pt x="114" y="93"/>
                    <a:pt x="114" y="93"/>
                  </a:cubicBezTo>
                  <a:cubicBezTo>
                    <a:pt x="117" y="93"/>
                    <a:pt x="119" y="95"/>
                    <a:pt x="120" y="96"/>
                  </a:cubicBezTo>
                  <a:cubicBezTo>
                    <a:pt x="121" y="98"/>
                    <a:pt x="122" y="100"/>
                    <a:pt x="124" y="102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4" y="107"/>
                    <a:pt x="124" y="108"/>
                    <a:pt x="124" y="109"/>
                  </a:cubicBezTo>
                  <a:cubicBezTo>
                    <a:pt x="124" y="109"/>
                    <a:pt x="123" y="110"/>
                    <a:pt x="123" y="111"/>
                  </a:cubicBezTo>
                  <a:cubicBezTo>
                    <a:pt x="122" y="113"/>
                    <a:pt x="121" y="116"/>
                    <a:pt x="120" y="117"/>
                  </a:cubicBezTo>
                  <a:cubicBezTo>
                    <a:pt x="119" y="119"/>
                    <a:pt x="118" y="120"/>
                    <a:pt x="116" y="122"/>
                  </a:cubicBezTo>
                  <a:cubicBezTo>
                    <a:pt x="116" y="123"/>
                    <a:pt x="115" y="124"/>
                    <a:pt x="114" y="125"/>
                  </a:cubicBezTo>
                  <a:cubicBezTo>
                    <a:pt x="113" y="126"/>
                    <a:pt x="113" y="127"/>
                    <a:pt x="112" y="128"/>
                  </a:cubicBezTo>
                  <a:cubicBezTo>
                    <a:pt x="110" y="130"/>
                    <a:pt x="108" y="131"/>
                    <a:pt x="108" y="132"/>
                  </a:cubicBezTo>
                  <a:cubicBezTo>
                    <a:pt x="109" y="132"/>
                    <a:pt x="109" y="132"/>
                    <a:pt x="110" y="132"/>
                  </a:cubicBezTo>
                  <a:cubicBezTo>
                    <a:pt x="111" y="132"/>
                    <a:pt x="112" y="131"/>
                    <a:pt x="113" y="131"/>
                  </a:cubicBezTo>
                  <a:cubicBezTo>
                    <a:pt x="116" y="131"/>
                    <a:pt x="118" y="129"/>
                    <a:pt x="120" y="126"/>
                  </a:cubicBezTo>
                  <a:cubicBezTo>
                    <a:pt x="120" y="126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4" y="121"/>
                    <a:pt x="126" y="118"/>
                    <a:pt x="128" y="115"/>
                  </a:cubicBezTo>
                  <a:cubicBezTo>
                    <a:pt x="131" y="111"/>
                    <a:pt x="133" y="108"/>
                    <a:pt x="136" y="104"/>
                  </a:cubicBezTo>
                  <a:cubicBezTo>
                    <a:pt x="136" y="103"/>
                    <a:pt x="137" y="102"/>
                    <a:pt x="138" y="101"/>
                  </a:cubicBezTo>
                  <a:cubicBezTo>
                    <a:pt x="141" y="96"/>
                    <a:pt x="145" y="90"/>
                    <a:pt x="148" y="84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8" y="84"/>
                    <a:pt x="148" y="83"/>
                    <a:pt x="149" y="82"/>
                  </a:cubicBezTo>
                  <a:cubicBezTo>
                    <a:pt x="150" y="80"/>
                    <a:pt x="152" y="77"/>
                    <a:pt x="153" y="75"/>
                  </a:cubicBezTo>
                  <a:cubicBezTo>
                    <a:pt x="154" y="73"/>
                    <a:pt x="154" y="72"/>
                    <a:pt x="154" y="71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48" y="72"/>
                    <a:pt x="144" y="74"/>
                    <a:pt x="140" y="76"/>
                  </a:cubicBezTo>
                  <a:cubicBezTo>
                    <a:pt x="139" y="77"/>
                    <a:pt x="137" y="78"/>
                    <a:pt x="136" y="78"/>
                  </a:cubicBezTo>
                  <a:cubicBezTo>
                    <a:pt x="133" y="79"/>
                    <a:pt x="130" y="81"/>
                    <a:pt x="127" y="83"/>
                  </a:cubicBezTo>
                  <a:cubicBezTo>
                    <a:pt x="124" y="85"/>
                    <a:pt x="121" y="87"/>
                    <a:pt x="118" y="88"/>
                  </a:cubicBezTo>
                  <a:cubicBezTo>
                    <a:pt x="117" y="88"/>
                    <a:pt x="116" y="89"/>
                    <a:pt x="114" y="89"/>
                  </a:cubicBezTo>
                  <a:cubicBezTo>
                    <a:pt x="112" y="90"/>
                    <a:pt x="109" y="91"/>
                    <a:pt x="107" y="92"/>
                  </a:cubicBezTo>
                  <a:cubicBezTo>
                    <a:pt x="105" y="93"/>
                    <a:pt x="104" y="95"/>
                    <a:pt x="103" y="97"/>
                  </a:cubicBezTo>
                  <a:cubicBezTo>
                    <a:pt x="103" y="98"/>
                    <a:pt x="103" y="99"/>
                    <a:pt x="102" y="100"/>
                  </a:cubicBezTo>
                  <a:cubicBezTo>
                    <a:pt x="101" y="102"/>
                    <a:pt x="100" y="103"/>
                    <a:pt x="99" y="105"/>
                  </a:cubicBezTo>
                  <a:cubicBezTo>
                    <a:pt x="98" y="106"/>
                    <a:pt x="97" y="107"/>
                    <a:pt x="96" y="108"/>
                  </a:cubicBezTo>
                  <a:cubicBezTo>
                    <a:pt x="96" y="109"/>
                    <a:pt x="95" y="109"/>
                    <a:pt x="95" y="110"/>
                  </a:cubicBezTo>
                  <a:cubicBezTo>
                    <a:pt x="95" y="110"/>
                    <a:pt x="94" y="111"/>
                    <a:pt x="94" y="111"/>
                  </a:cubicBezTo>
                  <a:cubicBezTo>
                    <a:pt x="94" y="112"/>
                    <a:pt x="95" y="115"/>
                    <a:pt x="96" y="117"/>
                  </a:cubicBezTo>
                  <a:cubicBezTo>
                    <a:pt x="97" y="119"/>
                    <a:pt x="99" y="122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6"/>
                    <a:pt x="97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5" y="126"/>
                    <a:pt x="93" y="125"/>
                    <a:pt x="91" y="123"/>
                  </a:cubicBezTo>
                  <a:cubicBezTo>
                    <a:pt x="89" y="122"/>
                    <a:pt x="87" y="121"/>
                    <a:pt x="86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4" y="123"/>
                    <a:pt x="82" y="125"/>
                    <a:pt x="81" y="127"/>
                  </a:cubicBezTo>
                  <a:cubicBezTo>
                    <a:pt x="81" y="128"/>
                    <a:pt x="80" y="129"/>
                    <a:pt x="79" y="130"/>
                  </a:cubicBezTo>
                  <a:cubicBezTo>
                    <a:pt x="78" y="132"/>
                    <a:pt x="73" y="136"/>
                    <a:pt x="69" y="138"/>
                  </a:cubicBezTo>
                  <a:cubicBezTo>
                    <a:pt x="66" y="140"/>
                    <a:pt x="63" y="141"/>
                    <a:pt x="6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9" y="141"/>
                    <a:pt x="57" y="140"/>
                    <a:pt x="58" y="139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58" y="139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7"/>
                    <a:pt x="60" y="136"/>
                    <a:pt x="61" y="135"/>
                  </a:cubicBezTo>
                  <a:cubicBezTo>
                    <a:pt x="62" y="134"/>
                    <a:pt x="63" y="133"/>
                    <a:pt x="64" y="132"/>
                  </a:cubicBezTo>
                  <a:cubicBezTo>
                    <a:pt x="64" y="132"/>
                    <a:pt x="65" y="131"/>
                    <a:pt x="65" y="131"/>
                  </a:cubicBezTo>
                  <a:cubicBezTo>
                    <a:pt x="68" y="127"/>
                    <a:pt x="72" y="124"/>
                    <a:pt x="75" y="119"/>
                  </a:cubicBezTo>
                  <a:cubicBezTo>
                    <a:pt x="75" y="119"/>
                    <a:pt x="75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7" y="117"/>
                    <a:pt x="78" y="115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6" y="114"/>
                    <a:pt x="74" y="116"/>
                    <a:pt x="72" y="117"/>
                  </a:cubicBezTo>
                  <a:cubicBezTo>
                    <a:pt x="70" y="118"/>
                    <a:pt x="68" y="120"/>
                    <a:pt x="66" y="121"/>
                  </a:cubicBezTo>
                  <a:cubicBezTo>
                    <a:pt x="66" y="122"/>
                    <a:pt x="66" y="122"/>
                    <a:pt x="65" y="122"/>
                  </a:cubicBezTo>
                  <a:cubicBezTo>
                    <a:pt x="65" y="123"/>
                    <a:pt x="65" y="123"/>
                    <a:pt x="64" y="124"/>
                  </a:cubicBezTo>
                  <a:cubicBezTo>
                    <a:pt x="62" y="125"/>
                    <a:pt x="61" y="126"/>
                    <a:pt x="59" y="127"/>
                  </a:cubicBezTo>
                  <a:cubicBezTo>
                    <a:pt x="54" y="131"/>
                    <a:pt x="50" y="133"/>
                    <a:pt x="46" y="139"/>
                  </a:cubicBezTo>
                  <a:cubicBezTo>
                    <a:pt x="45" y="140"/>
                    <a:pt x="44" y="143"/>
                    <a:pt x="44" y="145"/>
                  </a:cubicBezTo>
                  <a:cubicBezTo>
                    <a:pt x="43" y="148"/>
                    <a:pt x="43" y="150"/>
                    <a:pt x="41" y="152"/>
                  </a:cubicBezTo>
                  <a:cubicBezTo>
                    <a:pt x="41" y="153"/>
                    <a:pt x="40" y="153"/>
                    <a:pt x="39" y="153"/>
                  </a:cubicBezTo>
                  <a:cubicBezTo>
                    <a:pt x="39" y="153"/>
                    <a:pt x="38" y="153"/>
                    <a:pt x="37" y="152"/>
                  </a:cubicBezTo>
                  <a:cubicBezTo>
                    <a:pt x="36" y="151"/>
                    <a:pt x="35" y="150"/>
                    <a:pt x="35" y="148"/>
                  </a:cubicBezTo>
                  <a:cubicBezTo>
                    <a:pt x="34" y="148"/>
                    <a:pt x="34" y="147"/>
                    <a:pt x="34" y="146"/>
                  </a:cubicBezTo>
                  <a:cubicBezTo>
                    <a:pt x="33" y="146"/>
                    <a:pt x="33" y="145"/>
                    <a:pt x="32" y="145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2" y="144"/>
                    <a:pt x="31" y="143"/>
                    <a:pt x="30" y="142"/>
                  </a:cubicBezTo>
                  <a:cubicBezTo>
                    <a:pt x="28" y="138"/>
                    <a:pt x="27" y="131"/>
                    <a:pt x="26" y="124"/>
                  </a:cubicBezTo>
                  <a:cubicBezTo>
                    <a:pt x="25" y="123"/>
                    <a:pt x="25" y="121"/>
                    <a:pt x="25" y="120"/>
                  </a:cubicBezTo>
                  <a:cubicBezTo>
                    <a:pt x="25" y="119"/>
                    <a:pt x="25" y="118"/>
                    <a:pt x="24" y="117"/>
                  </a:cubicBezTo>
                  <a:cubicBezTo>
                    <a:pt x="24" y="113"/>
                    <a:pt x="22" y="106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5" y="104"/>
                    <a:pt x="31" y="109"/>
                    <a:pt x="32" y="111"/>
                  </a:cubicBezTo>
                  <a:cubicBezTo>
                    <a:pt x="33" y="112"/>
                    <a:pt x="34" y="114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7"/>
                    <a:pt x="37" y="119"/>
                    <a:pt x="38" y="120"/>
                  </a:cubicBezTo>
                  <a:cubicBezTo>
                    <a:pt x="38" y="121"/>
                    <a:pt x="39" y="122"/>
                    <a:pt x="39" y="122"/>
                  </a:cubicBezTo>
                  <a:cubicBezTo>
                    <a:pt x="39" y="125"/>
                    <a:pt x="40" y="127"/>
                    <a:pt x="41" y="128"/>
                  </a:cubicBezTo>
                  <a:cubicBezTo>
                    <a:pt x="42" y="128"/>
                    <a:pt x="42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4" y="128"/>
                    <a:pt x="45" y="128"/>
                    <a:pt x="45" y="127"/>
                  </a:cubicBezTo>
                  <a:cubicBezTo>
                    <a:pt x="46" y="127"/>
                    <a:pt x="47" y="126"/>
                    <a:pt x="47" y="124"/>
                  </a:cubicBezTo>
                  <a:cubicBezTo>
                    <a:pt x="47" y="123"/>
                    <a:pt x="47" y="122"/>
                    <a:pt x="47" y="121"/>
                  </a:cubicBezTo>
                  <a:cubicBezTo>
                    <a:pt x="47" y="120"/>
                    <a:pt x="47" y="119"/>
                    <a:pt x="47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7" y="115"/>
                    <a:pt x="46" y="114"/>
                    <a:pt x="45" y="110"/>
                  </a:cubicBezTo>
                  <a:cubicBezTo>
                    <a:pt x="45" y="109"/>
                    <a:pt x="45" y="108"/>
                    <a:pt x="44" y="106"/>
                  </a:cubicBezTo>
                  <a:cubicBezTo>
                    <a:pt x="43" y="103"/>
                    <a:pt x="42" y="100"/>
                    <a:pt x="42" y="97"/>
                  </a:cubicBezTo>
                  <a:cubicBezTo>
                    <a:pt x="40" y="93"/>
                    <a:pt x="39" y="89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7" y="84"/>
                    <a:pt x="36" y="82"/>
                    <a:pt x="35" y="81"/>
                  </a:cubicBezTo>
                  <a:cubicBezTo>
                    <a:pt x="35" y="79"/>
                    <a:pt x="33" y="76"/>
                    <a:pt x="32" y="74"/>
                  </a:cubicBezTo>
                  <a:cubicBezTo>
                    <a:pt x="31" y="72"/>
                    <a:pt x="30" y="70"/>
                    <a:pt x="29" y="69"/>
                  </a:cubicBezTo>
                  <a:cubicBezTo>
                    <a:pt x="29" y="68"/>
                    <a:pt x="28" y="67"/>
                    <a:pt x="28" y="67"/>
                  </a:cubicBezTo>
                  <a:cubicBezTo>
                    <a:pt x="27" y="65"/>
                    <a:pt x="27" y="64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1"/>
                    <a:pt x="26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0"/>
                    <a:pt x="32" y="63"/>
                    <a:pt x="35" y="66"/>
                  </a:cubicBezTo>
                  <a:cubicBezTo>
                    <a:pt x="39" y="69"/>
                    <a:pt x="42" y="74"/>
                    <a:pt x="44" y="77"/>
                  </a:cubicBezTo>
                  <a:cubicBezTo>
                    <a:pt x="46" y="80"/>
                    <a:pt x="48" y="83"/>
                    <a:pt x="50" y="87"/>
                  </a:cubicBezTo>
                  <a:cubicBezTo>
                    <a:pt x="52" y="90"/>
                    <a:pt x="54" y="94"/>
                    <a:pt x="55" y="98"/>
                  </a:cubicBezTo>
                  <a:cubicBezTo>
                    <a:pt x="56" y="100"/>
                    <a:pt x="56" y="102"/>
                    <a:pt x="57" y="104"/>
                  </a:cubicBezTo>
                  <a:cubicBezTo>
                    <a:pt x="58" y="108"/>
                    <a:pt x="59" y="113"/>
                    <a:pt x="61" y="114"/>
                  </a:cubicBezTo>
                  <a:cubicBezTo>
                    <a:pt x="61" y="114"/>
                    <a:pt x="63" y="113"/>
                    <a:pt x="64" y="112"/>
                  </a:cubicBezTo>
                  <a:cubicBezTo>
                    <a:pt x="67" y="110"/>
                    <a:pt x="69" y="107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70" y="105"/>
                    <a:pt x="69" y="105"/>
                    <a:pt x="69" y="104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70" y="99"/>
                    <a:pt x="72" y="100"/>
                    <a:pt x="73" y="100"/>
                  </a:cubicBezTo>
                  <a:cubicBezTo>
                    <a:pt x="73" y="100"/>
                    <a:pt x="74" y="101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80" y="100"/>
                    <a:pt x="82" y="98"/>
                    <a:pt x="84" y="96"/>
                  </a:cubicBezTo>
                  <a:cubicBezTo>
                    <a:pt x="85" y="94"/>
                    <a:pt x="87" y="93"/>
                    <a:pt x="89" y="91"/>
                  </a:cubicBezTo>
                  <a:cubicBezTo>
                    <a:pt x="89" y="91"/>
                    <a:pt x="90" y="91"/>
                    <a:pt x="91" y="91"/>
                  </a:cubicBezTo>
                  <a:cubicBezTo>
                    <a:pt x="92" y="90"/>
                    <a:pt x="93" y="90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4" y="88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5" y="86"/>
                    <a:pt x="95" y="85"/>
                    <a:pt x="94" y="84"/>
                  </a:cubicBezTo>
                  <a:cubicBezTo>
                    <a:pt x="94" y="83"/>
                    <a:pt x="92" y="84"/>
                    <a:pt x="90" y="84"/>
                  </a:cubicBezTo>
                  <a:cubicBezTo>
                    <a:pt x="89" y="85"/>
                    <a:pt x="88" y="85"/>
                    <a:pt x="87" y="85"/>
                  </a:cubicBezTo>
                  <a:cubicBezTo>
                    <a:pt x="86" y="85"/>
                    <a:pt x="84" y="85"/>
                    <a:pt x="83" y="85"/>
                  </a:cubicBezTo>
                  <a:cubicBezTo>
                    <a:pt x="80" y="86"/>
                    <a:pt x="76" y="86"/>
                    <a:pt x="74" y="87"/>
                  </a:cubicBezTo>
                  <a:cubicBezTo>
                    <a:pt x="73" y="88"/>
                    <a:pt x="72" y="88"/>
                    <a:pt x="71" y="89"/>
                  </a:cubicBezTo>
                  <a:cubicBezTo>
                    <a:pt x="69" y="89"/>
                    <a:pt x="68" y="90"/>
                    <a:pt x="67" y="91"/>
                  </a:cubicBezTo>
                  <a:cubicBezTo>
                    <a:pt x="66" y="91"/>
                    <a:pt x="64" y="91"/>
                    <a:pt x="63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2" y="90"/>
                    <a:pt x="60" y="89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7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6"/>
                    <a:pt x="62" y="85"/>
                    <a:pt x="63" y="85"/>
                  </a:cubicBezTo>
                  <a:cubicBezTo>
                    <a:pt x="64" y="84"/>
                    <a:pt x="65" y="84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2"/>
                    <a:pt x="63" y="82"/>
                    <a:pt x="61" y="81"/>
                  </a:cubicBezTo>
                  <a:cubicBezTo>
                    <a:pt x="58" y="80"/>
                    <a:pt x="55" y="79"/>
                    <a:pt x="55" y="77"/>
                  </a:cubicBezTo>
                  <a:cubicBezTo>
                    <a:pt x="55" y="76"/>
                    <a:pt x="55" y="76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4"/>
                    <a:pt x="56" y="74"/>
                    <a:pt x="57" y="74"/>
                  </a:cubicBezTo>
                  <a:cubicBezTo>
                    <a:pt x="59" y="74"/>
                    <a:pt x="60" y="74"/>
                    <a:pt x="62" y="74"/>
                  </a:cubicBezTo>
                  <a:cubicBezTo>
                    <a:pt x="63" y="74"/>
                    <a:pt x="65" y="74"/>
                    <a:pt x="66" y="74"/>
                  </a:cubicBezTo>
                  <a:cubicBezTo>
                    <a:pt x="67" y="73"/>
                    <a:pt x="68" y="73"/>
                    <a:pt x="69" y="73"/>
                  </a:cubicBezTo>
                  <a:cubicBezTo>
                    <a:pt x="71" y="72"/>
                    <a:pt x="73" y="72"/>
                    <a:pt x="74" y="72"/>
                  </a:cubicBezTo>
                  <a:cubicBezTo>
                    <a:pt x="75" y="71"/>
                    <a:pt x="76" y="71"/>
                    <a:pt x="77" y="71"/>
                  </a:cubicBezTo>
                  <a:cubicBezTo>
                    <a:pt x="80" y="69"/>
                    <a:pt x="83" y="65"/>
                    <a:pt x="85" y="61"/>
                  </a:cubicBezTo>
                  <a:cubicBezTo>
                    <a:pt x="86" y="59"/>
                    <a:pt x="87" y="57"/>
                    <a:pt x="89" y="56"/>
                  </a:cubicBezTo>
                  <a:cubicBezTo>
                    <a:pt x="92" y="52"/>
                    <a:pt x="95" y="48"/>
                    <a:pt x="98" y="44"/>
                  </a:cubicBezTo>
                  <a:cubicBezTo>
                    <a:pt x="101" y="40"/>
                    <a:pt x="103" y="37"/>
                    <a:pt x="105" y="34"/>
                  </a:cubicBezTo>
                  <a:cubicBezTo>
                    <a:pt x="106" y="32"/>
                    <a:pt x="107" y="29"/>
                    <a:pt x="108" y="27"/>
                  </a:cubicBezTo>
                  <a:cubicBezTo>
                    <a:pt x="110" y="25"/>
                    <a:pt x="111" y="22"/>
                    <a:pt x="111" y="19"/>
                  </a:cubicBezTo>
                  <a:cubicBezTo>
                    <a:pt x="112" y="14"/>
                    <a:pt x="111" y="10"/>
                    <a:pt x="110" y="7"/>
                  </a:cubicBezTo>
                  <a:cubicBezTo>
                    <a:pt x="109" y="5"/>
                    <a:pt x="108" y="2"/>
                    <a:pt x="109" y="1"/>
                  </a:cubicBezTo>
                  <a:cubicBezTo>
                    <a:pt x="109" y="1"/>
                    <a:pt x="109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1" y="0"/>
                    <a:pt x="111" y="0"/>
                  </a:cubicBezTo>
                  <a:cubicBezTo>
                    <a:pt x="112" y="0"/>
                    <a:pt x="112" y="0"/>
                    <a:pt x="113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8A3239E9-C45F-4DF1-B85D-A90A70A5D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499" y="5223669"/>
              <a:ext cx="1998663" cy="1235075"/>
            </a:xfrm>
            <a:custGeom>
              <a:avLst/>
              <a:gdLst>
                <a:gd name="T0" fmla="*/ 0 w 1259"/>
                <a:gd name="T1" fmla="*/ 489 h 778"/>
                <a:gd name="T2" fmla="*/ 392 w 1259"/>
                <a:gd name="T3" fmla="*/ 36 h 778"/>
                <a:gd name="T4" fmla="*/ 475 w 1259"/>
                <a:gd name="T5" fmla="*/ 98 h 778"/>
                <a:gd name="T6" fmla="*/ 0 w 1259"/>
                <a:gd name="T7" fmla="*/ 494 h 778"/>
                <a:gd name="T8" fmla="*/ 0 w 1259"/>
                <a:gd name="T9" fmla="*/ 489 h 778"/>
                <a:gd name="T10" fmla="*/ 0 w 1259"/>
                <a:gd name="T11" fmla="*/ 489 h 778"/>
                <a:gd name="T12" fmla="*/ 604 w 1259"/>
                <a:gd name="T13" fmla="*/ 0 h 778"/>
                <a:gd name="T14" fmla="*/ 0 w 1259"/>
                <a:gd name="T15" fmla="*/ 626 h 778"/>
                <a:gd name="T16" fmla="*/ 0 w 1259"/>
                <a:gd name="T17" fmla="*/ 626 h 778"/>
                <a:gd name="T18" fmla="*/ 0 w 1259"/>
                <a:gd name="T19" fmla="*/ 626 h 778"/>
                <a:gd name="T20" fmla="*/ 0 w 1259"/>
                <a:gd name="T21" fmla="*/ 626 h 778"/>
                <a:gd name="T22" fmla="*/ 0 w 1259"/>
                <a:gd name="T23" fmla="*/ 626 h 778"/>
                <a:gd name="T24" fmla="*/ 0 w 1259"/>
                <a:gd name="T25" fmla="*/ 633 h 778"/>
                <a:gd name="T26" fmla="*/ 8 w 1259"/>
                <a:gd name="T27" fmla="*/ 626 h 778"/>
                <a:gd name="T28" fmla="*/ 8 w 1259"/>
                <a:gd name="T29" fmla="*/ 626 h 778"/>
                <a:gd name="T30" fmla="*/ 704 w 1259"/>
                <a:gd name="T31" fmla="*/ 103 h 778"/>
                <a:gd name="T32" fmla="*/ 604 w 1259"/>
                <a:gd name="T33" fmla="*/ 0 h 778"/>
                <a:gd name="T34" fmla="*/ 604 w 1259"/>
                <a:gd name="T35" fmla="*/ 0 h 778"/>
                <a:gd name="T36" fmla="*/ 808 w 1259"/>
                <a:gd name="T37" fmla="*/ 51 h 778"/>
                <a:gd name="T38" fmla="*/ 0 w 1259"/>
                <a:gd name="T39" fmla="*/ 778 h 778"/>
                <a:gd name="T40" fmla="*/ 0 w 1259"/>
                <a:gd name="T41" fmla="*/ 778 h 778"/>
                <a:gd name="T42" fmla="*/ 302 w 1259"/>
                <a:gd name="T43" fmla="*/ 778 h 778"/>
                <a:gd name="T44" fmla="*/ 839 w 1259"/>
                <a:gd name="T45" fmla="*/ 373 h 778"/>
                <a:gd name="T46" fmla="*/ 1177 w 1259"/>
                <a:gd name="T47" fmla="*/ 626 h 778"/>
                <a:gd name="T48" fmla="*/ 1177 w 1259"/>
                <a:gd name="T49" fmla="*/ 626 h 778"/>
                <a:gd name="T50" fmla="*/ 1259 w 1259"/>
                <a:gd name="T51" fmla="*/ 626 h 778"/>
                <a:gd name="T52" fmla="*/ 1259 w 1259"/>
                <a:gd name="T53" fmla="*/ 626 h 778"/>
                <a:gd name="T54" fmla="*/ 808 w 1259"/>
                <a:gd name="T55" fmla="*/ 49 h 778"/>
                <a:gd name="T56" fmla="*/ 808 w 1259"/>
                <a:gd name="T57" fmla="*/ 51 h 778"/>
                <a:gd name="T58" fmla="*/ 808 w 1259"/>
                <a:gd name="T59" fmla="*/ 51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9" h="778">
                  <a:moveTo>
                    <a:pt x="0" y="489"/>
                  </a:moveTo>
                  <a:lnTo>
                    <a:pt x="392" y="36"/>
                  </a:lnTo>
                  <a:lnTo>
                    <a:pt x="475" y="98"/>
                  </a:lnTo>
                  <a:lnTo>
                    <a:pt x="0" y="494"/>
                  </a:lnTo>
                  <a:lnTo>
                    <a:pt x="0" y="489"/>
                  </a:lnTo>
                  <a:lnTo>
                    <a:pt x="0" y="489"/>
                  </a:lnTo>
                  <a:close/>
                  <a:moveTo>
                    <a:pt x="604" y="0"/>
                  </a:move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0" y="633"/>
                  </a:lnTo>
                  <a:lnTo>
                    <a:pt x="8" y="626"/>
                  </a:lnTo>
                  <a:lnTo>
                    <a:pt x="8" y="626"/>
                  </a:lnTo>
                  <a:lnTo>
                    <a:pt x="704" y="103"/>
                  </a:lnTo>
                  <a:lnTo>
                    <a:pt x="604" y="0"/>
                  </a:lnTo>
                  <a:lnTo>
                    <a:pt x="604" y="0"/>
                  </a:lnTo>
                  <a:close/>
                  <a:moveTo>
                    <a:pt x="808" y="51"/>
                  </a:moveTo>
                  <a:lnTo>
                    <a:pt x="0" y="778"/>
                  </a:lnTo>
                  <a:lnTo>
                    <a:pt x="0" y="778"/>
                  </a:lnTo>
                  <a:lnTo>
                    <a:pt x="302" y="778"/>
                  </a:lnTo>
                  <a:lnTo>
                    <a:pt x="839" y="373"/>
                  </a:lnTo>
                  <a:lnTo>
                    <a:pt x="1177" y="626"/>
                  </a:lnTo>
                  <a:lnTo>
                    <a:pt x="1177" y="626"/>
                  </a:lnTo>
                  <a:lnTo>
                    <a:pt x="1259" y="626"/>
                  </a:lnTo>
                  <a:lnTo>
                    <a:pt x="1259" y="626"/>
                  </a:lnTo>
                  <a:lnTo>
                    <a:pt x="808" y="49"/>
                  </a:lnTo>
                  <a:lnTo>
                    <a:pt x="808" y="51"/>
                  </a:lnTo>
                  <a:lnTo>
                    <a:pt x="808" y="51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96BBB39-1D29-4732-95E7-87956FBE06EE}"/>
              </a:ext>
            </a:extLst>
          </p:cNvPr>
          <p:cNvGrpSpPr/>
          <p:nvPr/>
        </p:nvGrpSpPr>
        <p:grpSpPr>
          <a:xfrm>
            <a:off x="2574926" y="2917429"/>
            <a:ext cx="6496051" cy="1582737"/>
            <a:chOff x="2574926" y="2917429"/>
            <a:chExt cx="6496051" cy="1582737"/>
          </a:xfrm>
        </p:grpSpPr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906BF388-902D-4ED6-A9F7-F7FDFA342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926" y="4246166"/>
              <a:ext cx="6496050" cy="95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4F43C7C1-03D4-4B58-9B09-18D940064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4926" y="4344591"/>
              <a:ext cx="3633788" cy="152400"/>
            </a:xfrm>
            <a:custGeom>
              <a:avLst/>
              <a:gdLst>
                <a:gd name="T0" fmla="*/ 13 w 887"/>
                <a:gd name="T1" fmla="*/ 30 h 37"/>
                <a:gd name="T2" fmla="*/ 16 w 887"/>
                <a:gd name="T3" fmla="*/ 20 h 37"/>
                <a:gd name="T4" fmla="*/ 56 w 887"/>
                <a:gd name="T5" fmla="*/ 16 h 37"/>
                <a:gd name="T6" fmla="*/ 61 w 887"/>
                <a:gd name="T7" fmla="*/ 26 h 37"/>
                <a:gd name="T8" fmla="*/ 47 w 887"/>
                <a:gd name="T9" fmla="*/ 5 h 37"/>
                <a:gd name="T10" fmla="*/ 76 w 887"/>
                <a:gd name="T11" fmla="*/ 27 h 37"/>
                <a:gd name="T12" fmla="*/ 118 w 887"/>
                <a:gd name="T13" fmla="*/ 1 h 37"/>
                <a:gd name="T14" fmla="*/ 123 w 887"/>
                <a:gd name="T15" fmla="*/ 23 h 37"/>
                <a:gd name="T16" fmla="*/ 147 w 887"/>
                <a:gd name="T17" fmla="*/ 12 h 37"/>
                <a:gd name="T18" fmla="*/ 131 w 887"/>
                <a:gd name="T19" fmla="*/ 5 h 37"/>
                <a:gd name="T20" fmla="*/ 132 w 887"/>
                <a:gd name="T21" fmla="*/ 28 h 37"/>
                <a:gd name="T22" fmla="*/ 147 w 887"/>
                <a:gd name="T23" fmla="*/ 23 h 37"/>
                <a:gd name="T24" fmla="*/ 173 w 887"/>
                <a:gd name="T25" fmla="*/ 20 h 37"/>
                <a:gd name="T26" fmla="*/ 179 w 887"/>
                <a:gd name="T27" fmla="*/ 36 h 37"/>
                <a:gd name="T28" fmla="*/ 183 w 887"/>
                <a:gd name="T29" fmla="*/ 18 h 37"/>
                <a:gd name="T30" fmla="*/ 179 w 887"/>
                <a:gd name="T31" fmla="*/ 11 h 37"/>
                <a:gd name="T32" fmla="*/ 176 w 887"/>
                <a:gd name="T33" fmla="*/ 7 h 37"/>
                <a:gd name="T34" fmla="*/ 210 w 887"/>
                <a:gd name="T35" fmla="*/ 16 h 37"/>
                <a:gd name="T36" fmla="*/ 253 w 887"/>
                <a:gd name="T37" fmla="*/ 13 h 37"/>
                <a:gd name="T38" fmla="*/ 242 w 887"/>
                <a:gd name="T39" fmla="*/ 22 h 37"/>
                <a:gd name="T40" fmla="*/ 257 w 887"/>
                <a:gd name="T41" fmla="*/ 24 h 37"/>
                <a:gd name="T42" fmla="*/ 254 w 887"/>
                <a:gd name="T43" fmla="*/ 37 h 37"/>
                <a:gd name="T44" fmla="*/ 236 w 887"/>
                <a:gd name="T45" fmla="*/ 21 h 37"/>
                <a:gd name="T46" fmla="*/ 277 w 887"/>
                <a:gd name="T47" fmla="*/ 15 h 37"/>
                <a:gd name="T48" fmla="*/ 308 w 887"/>
                <a:gd name="T49" fmla="*/ 26 h 37"/>
                <a:gd name="T50" fmla="*/ 287 w 887"/>
                <a:gd name="T51" fmla="*/ 16 h 37"/>
                <a:gd name="T52" fmla="*/ 298 w 887"/>
                <a:gd name="T53" fmla="*/ 8 h 37"/>
                <a:gd name="T54" fmla="*/ 289 w 887"/>
                <a:gd name="T55" fmla="*/ 18 h 37"/>
                <a:gd name="T56" fmla="*/ 295 w 887"/>
                <a:gd name="T57" fmla="*/ 33 h 37"/>
                <a:gd name="T58" fmla="*/ 392 w 887"/>
                <a:gd name="T59" fmla="*/ 28 h 37"/>
                <a:gd name="T60" fmla="*/ 378 w 887"/>
                <a:gd name="T61" fmla="*/ 1 h 37"/>
                <a:gd name="T62" fmla="*/ 375 w 887"/>
                <a:gd name="T63" fmla="*/ 10 h 37"/>
                <a:gd name="T64" fmla="*/ 387 w 887"/>
                <a:gd name="T65" fmla="*/ 24 h 37"/>
                <a:gd name="T66" fmla="*/ 409 w 887"/>
                <a:gd name="T67" fmla="*/ 29 h 37"/>
                <a:gd name="T68" fmla="*/ 426 w 887"/>
                <a:gd name="T69" fmla="*/ 14 h 37"/>
                <a:gd name="T70" fmla="*/ 440 w 887"/>
                <a:gd name="T71" fmla="*/ 14 h 37"/>
                <a:gd name="T72" fmla="*/ 421 w 887"/>
                <a:gd name="T73" fmla="*/ 23 h 37"/>
                <a:gd name="T74" fmla="*/ 491 w 887"/>
                <a:gd name="T75" fmla="*/ 27 h 37"/>
                <a:gd name="T76" fmla="*/ 505 w 887"/>
                <a:gd name="T77" fmla="*/ 19 h 37"/>
                <a:gd name="T78" fmla="*/ 547 w 887"/>
                <a:gd name="T79" fmla="*/ 8 h 37"/>
                <a:gd name="T80" fmla="*/ 560 w 887"/>
                <a:gd name="T81" fmla="*/ 28 h 37"/>
                <a:gd name="T82" fmla="*/ 558 w 887"/>
                <a:gd name="T83" fmla="*/ 7 h 37"/>
                <a:gd name="T84" fmla="*/ 592 w 887"/>
                <a:gd name="T85" fmla="*/ 13 h 37"/>
                <a:gd name="T86" fmla="*/ 596 w 887"/>
                <a:gd name="T87" fmla="*/ 29 h 37"/>
                <a:gd name="T88" fmla="*/ 604 w 887"/>
                <a:gd name="T89" fmla="*/ 34 h 37"/>
                <a:gd name="T90" fmla="*/ 656 w 887"/>
                <a:gd name="T91" fmla="*/ 16 h 37"/>
                <a:gd name="T92" fmla="*/ 653 w 887"/>
                <a:gd name="T93" fmla="*/ 21 h 37"/>
                <a:gd name="T94" fmla="*/ 678 w 887"/>
                <a:gd name="T95" fmla="*/ 13 h 37"/>
                <a:gd name="T96" fmla="*/ 682 w 887"/>
                <a:gd name="T97" fmla="*/ 29 h 37"/>
                <a:gd name="T98" fmla="*/ 693 w 887"/>
                <a:gd name="T99" fmla="*/ 20 h 37"/>
                <a:gd name="T100" fmla="*/ 703 w 887"/>
                <a:gd name="T101" fmla="*/ 15 h 37"/>
                <a:gd name="T102" fmla="*/ 739 w 887"/>
                <a:gd name="T103" fmla="*/ 24 h 37"/>
                <a:gd name="T104" fmla="*/ 744 w 887"/>
                <a:gd name="T105" fmla="*/ 8 h 37"/>
                <a:gd name="T106" fmla="*/ 781 w 887"/>
                <a:gd name="T107" fmla="*/ 19 h 37"/>
                <a:gd name="T108" fmla="*/ 796 w 887"/>
                <a:gd name="T109" fmla="*/ 20 h 37"/>
                <a:gd name="T110" fmla="*/ 795 w 887"/>
                <a:gd name="T111" fmla="*/ 26 h 37"/>
                <a:gd name="T112" fmla="*/ 874 w 887"/>
                <a:gd name="T113" fmla="*/ 29 h 37"/>
                <a:gd name="T114" fmla="*/ 870 w 887"/>
                <a:gd name="T115" fmla="*/ 6 h 37"/>
                <a:gd name="T116" fmla="*/ 871 w 887"/>
                <a:gd name="T117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7" h="37">
                  <a:moveTo>
                    <a:pt x="13" y="8"/>
                  </a:moveTo>
                  <a:cubicBezTo>
                    <a:pt x="13" y="5"/>
                    <a:pt x="13" y="3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5"/>
                    <a:pt x="16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3"/>
                    <a:pt x="29" y="17"/>
                  </a:cubicBezTo>
                  <a:cubicBezTo>
                    <a:pt x="29" y="21"/>
                    <a:pt x="29" y="24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2"/>
                    <a:pt x="16" y="34"/>
                    <a:pt x="16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3" y="32"/>
                    <a:pt x="13" y="3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0" y="21"/>
                    <a:pt x="0" y="17"/>
                  </a:cubicBezTo>
                  <a:cubicBezTo>
                    <a:pt x="0" y="13"/>
                    <a:pt x="0" y="10"/>
                    <a:pt x="0" y="8"/>
                  </a:cubicBezTo>
                  <a:cubicBezTo>
                    <a:pt x="13" y="8"/>
                    <a:pt x="13" y="8"/>
                    <a:pt x="13" y="8"/>
                  </a:cubicBezTo>
                  <a:close/>
                  <a:moveTo>
                    <a:pt x="3" y="1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6" y="11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63" y="21"/>
                  </a:moveTo>
                  <a:cubicBezTo>
                    <a:pt x="64" y="21"/>
                    <a:pt x="65" y="20"/>
                    <a:pt x="66" y="20"/>
                  </a:cubicBezTo>
                  <a:cubicBezTo>
                    <a:pt x="66" y="20"/>
                    <a:pt x="67" y="21"/>
                    <a:pt x="68" y="23"/>
                  </a:cubicBezTo>
                  <a:cubicBezTo>
                    <a:pt x="67" y="24"/>
                    <a:pt x="67" y="24"/>
                    <a:pt x="66" y="25"/>
                  </a:cubicBezTo>
                  <a:cubicBezTo>
                    <a:pt x="66" y="24"/>
                    <a:pt x="65" y="23"/>
                    <a:pt x="63" y="21"/>
                  </a:cubicBezTo>
                  <a:close/>
                  <a:moveTo>
                    <a:pt x="51" y="9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4" y="11"/>
                    <a:pt x="56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4" y="16"/>
                    <a:pt x="53" y="16"/>
                    <a:pt x="51" y="16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3" y="19"/>
                    <a:pt x="54" y="19"/>
                    <a:pt x="56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3" y="26"/>
                    <a:pt x="52" y="26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8"/>
                    <a:pt x="53" y="28"/>
                    <a:pt x="5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7" y="28"/>
                    <a:pt x="69" y="28"/>
                    <a:pt x="71" y="2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69" y="26"/>
                    <a:pt x="67" y="26"/>
                    <a:pt x="65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6" y="19"/>
                    <a:pt x="67" y="19"/>
                    <a:pt x="69" y="1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7" y="16"/>
                    <a:pt x="66" y="16"/>
                    <a:pt x="64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1"/>
                    <a:pt x="70" y="11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9"/>
                    <a:pt x="66" y="9"/>
                    <a:pt x="6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4" y="9"/>
                    <a:pt x="52" y="9"/>
                    <a:pt x="51" y="9"/>
                  </a:cubicBezTo>
                  <a:close/>
                  <a:moveTo>
                    <a:pt x="47" y="5"/>
                  </a:moveTo>
                  <a:cubicBezTo>
                    <a:pt x="47" y="32"/>
                    <a:pt x="47" y="32"/>
                    <a:pt x="47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7" y="5"/>
                    <a:pt x="47" y="5"/>
                    <a:pt x="47" y="5"/>
                  </a:cubicBezTo>
                  <a:close/>
                  <a:moveTo>
                    <a:pt x="44" y="2"/>
                  </a:moveTo>
                  <a:cubicBezTo>
                    <a:pt x="44" y="5"/>
                    <a:pt x="44" y="8"/>
                    <a:pt x="44" y="11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30"/>
                    <a:pt x="44" y="34"/>
                    <a:pt x="44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33"/>
                    <a:pt x="76" y="30"/>
                    <a:pt x="76" y="27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8"/>
                    <a:pt x="76" y="5"/>
                    <a:pt x="76" y="2"/>
                  </a:cubicBezTo>
                  <a:cubicBezTo>
                    <a:pt x="44" y="2"/>
                    <a:pt x="44" y="2"/>
                    <a:pt x="44" y="2"/>
                  </a:cubicBezTo>
                  <a:close/>
                  <a:moveTo>
                    <a:pt x="91" y="19"/>
                  </a:moveTo>
                  <a:cubicBezTo>
                    <a:pt x="91" y="18"/>
                    <a:pt x="92" y="17"/>
                    <a:pt x="93" y="16"/>
                  </a:cubicBezTo>
                  <a:cubicBezTo>
                    <a:pt x="93" y="15"/>
                    <a:pt x="95" y="14"/>
                    <a:pt x="96" y="14"/>
                  </a:cubicBezTo>
                  <a:cubicBezTo>
                    <a:pt x="98" y="14"/>
                    <a:pt x="99" y="15"/>
                    <a:pt x="100" y="16"/>
                  </a:cubicBezTo>
                  <a:cubicBezTo>
                    <a:pt x="101" y="17"/>
                    <a:pt x="101" y="18"/>
                    <a:pt x="101" y="19"/>
                  </a:cubicBezTo>
                  <a:cubicBezTo>
                    <a:pt x="101" y="21"/>
                    <a:pt x="101" y="22"/>
                    <a:pt x="100" y="23"/>
                  </a:cubicBezTo>
                  <a:cubicBezTo>
                    <a:pt x="99" y="24"/>
                    <a:pt x="98" y="25"/>
                    <a:pt x="96" y="25"/>
                  </a:cubicBezTo>
                  <a:cubicBezTo>
                    <a:pt x="95" y="25"/>
                    <a:pt x="93" y="24"/>
                    <a:pt x="93" y="23"/>
                  </a:cubicBezTo>
                  <a:cubicBezTo>
                    <a:pt x="92" y="22"/>
                    <a:pt x="91" y="21"/>
                    <a:pt x="91" y="19"/>
                  </a:cubicBezTo>
                  <a:close/>
                  <a:moveTo>
                    <a:pt x="116" y="4"/>
                  </a:moveTo>
                  <a:cubicBezTo>
                    <a:pt x="117" y="3"/>
                    <a:pt x="117" y="2"/>
                    <a:pt x="118" y="1"/>
                  </a:cubicBezTo>
                  <a:cubicBezTo>
                    <a:pt x="119" y="2"/>
                    <a:pt x="120" y="3"/>
                    <a:pt x="121" y="4"/>
                  </a:cubicBezTo>
                  <a:cubicBezTo>
                    <a:pt x="122" y="4"/>
                    <a:pt x="123" y="5"/>
                    <a:pt x="124" y="6"/>
                  </a:cubicBezTo>
                  <a:cubicBezTo>
                    <a:pt x="123" y="7"/>
                    <a:pt x="122" y="7"/>
                    <a:pt x="122" y="8"/>
                  </a:cubicBezTo>
                  <a:cubicBezTo>
                    <a:pt x="121" y="7"/>
                    <a:pt x="120" y="6"/>
                    <a:pt x="119" y="6"/>
                  </a:cubicBezTo>
                  <a:cubicBezTo>
                    <a:pt x="118" y="5"/>
                    <a:pt x="117" y="4"/>
                    <a:pt x="116" y="4"/>
                  </a:cubicBezTo>
                  <a:close/>
                  <a:moveTo>
                    <a:pt x="114" y="13"/>
                  </a:moveTo>
                  <a:cubicBezTo>
                    <a:pt x="115" y="13"/>
                    <a:pt x="116" y="12"/>
                    <a:pt x="116" y="11"/>
                  </a:cubicBezTo>
                  <a:cubicBezTo>
                    <a:pt x="117" y="12"/>
                    <a:pt x="118" y="12"/>
                    <a:pt x="119" y="13"/>
                  </a:cubicBezTo>
                  <a:cubicBezTo>
                    <a:pt x="120" y="13"/>
                    <a:pt x="121" y="14"/>
                    <a:pt x="123" y="15"/>
                  </a:cubicBezTo>
                  <a:cubicBezTo>
                    <a:pt x="122" y="16"/>
                    <a:pt x="121" y="17"/>
                    <a:pt x="121" y="18"/>
                  </a:cubicBezTo>
                  <a:cubicBezTo>
                    <a:pt x="120" y="17"/>
                    <a:pt x="119" y="16"/>
                    <a:pt x="118" y="16"/>
                  </a:cubicBezTo>
                  <a:cubicBezTo>
                    <a:pt x="117" y="15"/>
                    <a:pt x="116" y="14"/>
                    <a:pt x="114" y="13"/>
                  </a:cubicBezTo>
                  <a:close/>
                  <a:moveTo>
                    <a:pt x="120" y="21"/>
                  </a:moveTo>
                  <a:cubicBezTo>
                    <a:pt x="121" y="22"/>
                    <a:pt x="122" y="23"/>
                    <a:pt x="123" y="23"/>
                  </a:cubicBezTo>
                  <a:cubicBezTo>
                    <a:pt x="122" y="25"/>
                    <a:pt x="121" y="27"/>
                    <a:pt x="120" y="28"/>
                  </a:cubicBezTo>
                  <a:cubicBezTo>
                    <a:pt x="120" y="30"/>
                    <a:pt x="119" y="31"/>
                    <a:pt x="119" y="32"/>
                  </a:cubicBezTo>
                  <a:cubicBezTo>
                    <a:pt x="118" y="33"/>
                    <a:pt x="118" y="35"/>
                    <a:pt x="117" y="36"/>
                  </a:cubicBezTo>
                  <a:cubicBezTo>
                    <a:pt x="116" y="35"/>
                    <a:pt x="115" y="35"/>
                    <a:pt x="114" y="34"/>
                  </a:cubicBezTo>
                  <a:cubicBezTo>
                    <a:pt x="115" y="33"/>
                    <a:pt x="116" y="31"/>
                    <a:pt x="118" y="28"/>
                  </a:cubicBezTo>
                  <a:cubicBezTo>
                    <a:pt x="119" y="25"/>
                    <a:pt x="120" y="23"/>
                    <a:pt x="120" y="21"/>
                  </a:cubicBezTo>
                  <a:close/>
                  <a:moveTo>
                    <a:pt x="127" y="20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27" y="20"/>
                    <a:pt x="127" y="20"/>
                    <a:pt x="127" y="20"/>
                  </a:cubicBezTo>
                  <a:close/>
                  <a:moveTo>
                    <a:pt x="141" y="5"/>
                  </a:moveTo>
                  <a:cubicBezTo>
                    <a:pt x="141" y="12"/>
                    <a:pt x="141" y="12"/>
                    <a:pt x="141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1" y="5"/>
                    <a:pt x="141" y="5"/>
                    <a:pt x="141" y="5"/>
                  </a:cubicBezTo>
                  <a:close/>
                  <a:moveTo>
                    <a:pt x="141" y="14"/>
                  </a:moveTo>
                  <a:cubicBezTo>
                    <a:pt x="141" y="18"/>
                    <a:pt x="141" y="20"/>
                    <a:pt x="141" y="21"/>
                  </a:cubicBezTo>
                  <a:cubicBezTo>
                    <a:pt x="147" y="21"/>
                    <a:pt x="147" y="21"/>
                    <a:pt x="147" y="21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1" y="14"/>
                    <a:pt x="141" y="14"/>
                    <a:pt x="141" y="14"/>
                  </a:cubicBezTo>
                  <a:close/>
                  <a:moveTo>
                    <a:pt x="135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3" y="11"/>
                    <a:pt x="135" y="11"/>
                    <a:pt x="136" y="11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3" y="9"/>
                    <a:pt x="131" y="9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3"/>
                    <a:pt x="131" y="2"/>
                    <a:pt x="131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2"/>
                    <a:pt x="129" y="4"/>
                    <a:pt x="129" y="5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6" y="9"/>
                    <a:pt x="124" y="9"/>
                    <a:pt x="123" y="9"/>
                  </a:cubicBezTo>
                  <a:cubicBezTo>
                    <a:pt x="123" y="11"/>
                    <a:pt x="123" y="11"/>
                    <a:pt x="123" y="11"/>
                  </a:cubicBezTo>
                  <a:cubicBezTo>
                    <a:pt x="124" y="11"/>
                    <a:pt x="126" y="11"/>
                    <a:pt x="129" y="11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9"/>
                    <a:pt x="125" y="22"/>
                    <a:pt x="125" y="25"/>
                  </a:cubicBezTo>
                  <a:cubicBezTo>
                    <a:pt x="125" y="29"/>
                    <a:pt x="125" y="31"/>
                    <a:pt x="125" y="32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31"/>
                    <a:pt x="132" y="31"/>
                    <a:pt x="132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28"/>
                    <a:pt x="135" y="26"/>
                    <a:pt x="135" y="23"/>
                  </a:cubicBezTo>
                  <a:cubicBezTo>
                    <a:pt x="135" y="21"/>
                    <a:pt x="135" y="19"/>
                    <a:pt x="135" y="17"/>
                  </a:cubicBezTo>
                  <a:close/>
                  <a:moveTo>
                    <a:pt x="138" y="2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9" y="5"/>
                    <a:pt x="149" y="6"/>
                    <a:pt x="149" y="8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49" y="34"/>
                    <a:pt x="148" y="35"/>
                    <a:pt x="147" y="35"/>
                  </a:cubicBezTo>
                  <a:cubicBezTo>
                    <a:pt x="146" y="36"/>
                    <a:pt x="145" y="36"/>
                    <a:pt x="143" y="36"/>
                  </a:cubicBezTo>
                  <a:cubicBezTo>
                    <a:pt x="143" y="35"/>
                    <a:pt x="143" y="34"/>
                    <a:pt x="142" y="33"/>
                  </a:cubicBezTo>
                  <a:cubicBezTo>
                    <a:pt x="144" y="33"/>
                    <a:pt x="145" y="33"/>
                    <a:pt x="145" y="33"/>
                  </a:cubicBezTo>
                  <a:cubicBezTo>
                    <a:pt x="146" y="33"/>
                    <a:pt x="146" y="32"/>
                    <a:pt x="147" y="31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0" y="25"/>
                    <a:pt x="140" y="27"/>
                    <a:pt x="139" y="29"/>
                  </a:cubicBezTo>
                  <a:cubicBezTo>
                    <a:pt x="139" y="30"/>
                    <a:pt x="138" y="32"/>
                    <a:pt x="137" y="34"/>
                  </a:cubicBezTo>
                  <a:cubicBezTo>
                    <a:pt x="136" y="35"/>
                    <a:pt x="135" y="36"/>
                    <a:pt x="134" y="37"/>
                  </a:cubicBezTo>
                  <a:cubicBezTo>
                    <a:pt x="133" y="37"/>
                    <a:pt x="132" y="36"/>
                    <a:pt x="131" y="36"/>
                  </a:cubicBezTo>
                  <a:cubicBezTo>
                    <a:pt x="133" y="34"/>
                    <a:pt x="134" y="33"/>
                    <a:pt x="135" y="31"/>
                  </a:cubicBezTo>
                  <a:cubicBezTo>
                    <a:pt x="136" y="30"/>
                    <a:pt x="137" y="28"/>
                    <a:pt x="137" y="26"/>
                  </a:cubicBezTo>
                  <a:cubicBezTo>
                    <a:pt x="138" y="24"/>
                    <a:pt x="138" y="21"/>
                    <a:pt x="138" y="19"/>
                  </a:cubicBezTo>
                  <a:cubicBezTo>
                    <a:pt x="138" y="16"/>
                    <a:pt x="138" y="13"/>
                    <a:pt x="138" y="10"/>
                  </a:cubicBezTo>
                  <a:cubicBezTo>
                    <a:pt x="138" y="7"/>
                    <a:pt x="138" y="4"/>
                    <a:pt x="138" y="2"/>
                  </a:cubicBezTo>
                  <a:close/>
                  <a:moveTo>
                    <a:pt x="173" y="15"/>
                  </a:moveTo>
                  <a:cubicBezTo>
                    <a:pt x="173" y="15"/>
                    <a:pt x="174" y="16"/>
                    <a:pt x="174" y="17"/>
                  </a:cubicBezTo>
                  <a:cubicBezTo>
                    <a:pt x="175" y="17"/>
                    <a:pt x="175" y="18"/>
                    <a:pt x="176" y="19"/>
                  </a:cubicBezTo>
                  <a:cubicBezTo>
                    <a:pt x="175" y="19"/>
                    <a:pt x="174" y="20"/>
                    <a:pt x="173" y="20"/>
                  </a:cubicBezTo>
                  <a:cubicBezTo>
                    <a:pt x="173" y="19"/>
                    <a:pt x="172" y="18"/>
                    <a:pt x="172" y="18"/>
                  </a:cubicBezTo>
                  <a:cubicBezTo>
                    <a:pt x="171" y="17"/>
                    <a:pt x="171" y="17"/>
                    <a:pt x="170" y="16"/>
                  </a:cubicBezTo>
                  <a:cubicBezTo>
                    <a:pt x="171" y="16"/>
                    <a:pt x="172" y="15"/>
                    <a:pt x="173" y="15"/>
                  </a:cubicBezTo>
                  <a:close/>
                  <a:moveTo>
                    <a:pt x="174" y="23"/>
                  </a:moveTo>
                  <a:cubicBezTo>
                    <a:pt x="176" y="23"/>
                    <a:pt x="176" y="23"/>
                    <a:pt x="176" y="23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0" y="26"/>
                    <a:pt x="169" y="26"/>
                    <a:pt x="167" y="26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69" y="29"/>
                    <a:pt x="170" y="29"/>
                    <a:pt x="172" y="29"/>
                  </a:cubicBezTo>
                  <a:cubicBezTo>
                    <a:pt x="176" y="29"/>
                    <a:pt x="176" y="29"/>
                    <a:pt x="176" y="29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33"/>
                    <a:pt x="176" y="34"/>
                    <a:pt x="176" y="36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79" y="34"/>
                    <a:pt x="179" y="33"/>
                    <a:pt x="179" y="32"/>
                  </a:cubicBezTo>
                  <a:cubicBezTo>
                    <a:pt x="179" y="29"/>
                    <a:pt x="179" y="29"/>
                    <a:pt x="179" y="29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6" y="29"/>
                    <a:pt x="187" y="29"/>
                    <a:pt x="188" y="29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187" y="26"/>
                    <a:pt x="186" y="26"/>
                    <a:pt x="184" y="26"/>
                  </a:cubicBezTo>
                  <a:cubicBezTo>
                    <a:pt x="179" y="26"/>
                    <a:pt x="179" y="26"/>
                    <a:pt x="179" y="26"/>
                  </a:cubicBezTo>
                  <a:cubicBezTo>
                    <a:pt x="179" y="23"/>
                    <a:pt x="179" y="23"/>
                    <a:pt x="179" y="23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4" y="23"/>
                    <a:pt x="186" y="23"/>
                    <a:pt x="187" y="23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6" y="21"/>
                    <a:pt x="185" y="21"/>
                    <a:pt x="184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0"/>
                    <a:pt x="183" y="19"/>
                    <a:pt x="183" y="18"/>
                  </a:cubicBezTo>
                  <a:cubicBezTo>
                    <a:pt x="184" y="17"/>
                    <a:pt x="184" y="17"/>
                    <a:pt x="185" y="16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81" y="16"/>
                    <a:pt x="181" y="17"/>
                    <a:pt x="180" y="18"/>
                  </a:cubicBezTo>
                  <a:cubicBezTo>
                    <a:pt x="180" y="19"/>
                    <a:pt x="179" y="20"/>
                    <a:pt x="179" y="2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2" y="21"/>
                    <a:pt x="170" y="21"/>
                    <a:pt x="169" y="20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70" y="23"/>
                    <a:pt x="172" y="23"/>
                    <a:pt x="174" y="23"/>
                  </a:cubicBezTo>
                  <a:close/>
                  <a:moveTo>
                    <a:pt x="187" y="37"/>
                  </a:moveTo>
                  <a:cubicBezTo>
                    <a:pt x="189" y="37"/>
                    <a:pt x="190" y="37"/>
                    <a:pt x="191" y="36"/>
                  </a:cubicBezTo>
                  <a:cubicBezTo>
                    <a:pt x="192" y="36"/>
                    <a:pt x="193" y="35"/>
                    <a:pt x="193" y="34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6"/>
                    <a:pt x="193" y="14"/>
                    <a:pt x="193" y="11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9" y="7"/>
                    <a:pt x="179" y="7"/>
                    <a:pt x="179" y="7"/>
                  </a:cubicBezTo>
                  <a:cubicBezTo>
                    <a:pt x="189" y="7"/>
                    <a:pt x="189" y="7"/>
                    <a:pt x="189" y="7"/>
                  </a:cubicBezTo>
                  <a:cubicBezTo>
                    <a:pt x="191" y="7"/>
                    <a:pt x="193" y="7"/>
                    <a:pt x="194" y="7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2" y="5"/>
                    <a:pt x="191" y="5"/>
                    <a:pt x="189" y="5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9" y="3"/>
                    <a:pt x="179" y="1"/>
                    <a:pt x="17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1"/>
                    <a:pt x="176" y="3"/>
                    <a:pt x="176" y="5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5" y="5"/>
                    <a:pt x="163" y="5"/>
                    <a:pt x="161" y="4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3" y="7"/>
                    <a:pt x="165" y="7"/>
                    <a:pt x="16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63" y="14"/>
                    <a:pt x="163" y="17"/>
                    <a:pt x="163" y="19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2"/>
                    <a:pt x="163" y="34"/>
                    <a:pt x="162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0" y="32"/>
                    <a:pt x="190" y="32"/>
                    <a:pt x="190" y="32"/>
                  </a:cubicBezTo>
                  <a:cubicBezTo>
                    <a:pt x="190" y="33"/>
                    <a:pt x="190" y="34"/>
                    <a:pt x="189" y="34"/>
                  </a:cubicBezTo>
                  <a:cubicBezTo>
                    <a:pt x="188" y="34"/>
                    <a:pt x="187" y="34"/>
                    <a:pt x="186" y="34"/>
                  </a:cubicBezTo>
                  <a:cubicBezTo>
                    <a:pt x="186" y="35"/>
                    <a:pt x="187" y="36"/>
                    <a:pt x="187" y="37"/>
                  </a:cubicBezTo>
                  <a:close/>
                  <a:moveTo>
                    <a:pt x="209" y="19"/>
                  </a:moveTo>
                  <a:cubicBezTo>
                    <a:pt x="209" y="18"/>
                    <a:pt x="209" y="17"/>
                    <a:pt x="210" y="16"/>
                  </a:cubicBezTo>
                  <a:cubicBezTo>
                    <a:pt x="211" y="15"/>
                    <a:pt x="212" y="14"/>
                    <a:pt x="214" y="14"/>
                  </a:cubicBezTo>
                  <a:cubicBezTo>
                    <a:pt x="215" y="14"/>
                    <a:pt x="216" y="15"/>
                    <a:pt x="217" y="16"/>
                  </a:cubicBezTo>
                  <a:cubicBezTo>
                    <a:pt x="218" y="17"/>
                    <a:pt x="219" y="18"/>
                    <a:pt x="219" y="19"/>
                  </a:cubicBezTo>
                  <a:cubicBezTo>
                    <a:pt x="219" y="21"/>
                    <a:pt x="218" y="22"/>
                    <a:pt x="217" y="23"/>
                  </a:cubicBezTo>
                  <a:cubicBezTo>
                    <a:pt x="216" y="24"/>
                    <a:pt x="215" y="25"/>
                    <a:pt x="214" y="25"/>
                  </a:cubicBezTo>
                  <a:cubicBezTo>
                    <a:pt x="212" y="25"/>
                    <a:pt x="211" y="24"/>
                    <a:pt x="210" y="23"/>
                  </a:cubicBezTo>
                  <a:cubicBezTo>
                    <a:pt x="209" y="22"/>
                    <a:pt x="209" y="21"/>
                    <a:pt x="209" y="19"/>
                  </a:cubicBezTo>
                  <a:close/>
                  <a:moveTo>
                    <a:pt x="241" y="10"/>
                  </a:moveTo>
                  <a:cubicBezTo>
                    <a:pt x="242" y="10"/>
                    <a:pt x="244" y="10"/>
                    <a:pt x="246" y="10"/>
                  </a:cubicBezTo>
                  <a:cubicBezTo>
                    <a:pt x="246" y="6"/>
                    <a:pt x="245" y="3"/>
                    <a:pt x="245" y="1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8" y="3"/>
                    <a:pt x="248" y="6"/>
                    <a:pt x="248" y="10"/>
                  </a:cubicBezTo>
                  <a:cubicBezTo>
                    <a:pt x="250" y="10"/>
                    <a:pt x="251" y="10"/>
                    <a:pt x="253" y="10"/>
                  </a:cubicBezTo>
                  <a:cubicBezTo>
                    <a:pt x="253" y="13"/>
                    <a:pt x="253" y="13"/>
                    <a:pt x="253" y="13"/>
                  </a:cubicBezTo>
                  <a:cubicBezTo>
                    <a:pt x="251" y="13"/>
                    <a:pt x="250" y="12"/>
                    <a:pt x="248" y="12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49" y="18"/>
                    <a:pt x="250" y="17"/>
                    <a:pt x="251" y="17"/>
                  </a:cubicBezTo>
                  <a:cubicBezTo>
                    <a:pt x="252" y="19"/>
                    <a:pt x="253" y="21"/>
                    <a:pt x="253" y="22"/>
                  </a:cubicBezTo>
                  <a:cubicBezTo>
                    <a:pt x="252" y="23"/>
                    <a:pt x="251" y="23"/>
                    <a:pt x="251" y="24"/>
                  </a:cubicBezTo>
                  <a:cubicBezTo>
                    <a:pt x="250" y="23"/>
                    <a:pt x="250" y="21"/>
                    <a:pt x="248" y="19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8" y="32"/>
                    <a:pt x="248" y="35"/>
                    <a:pt x="249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5" y="35"/>
                    <a:pt x="246" y="32"/>
                    <a:pt x="246" y="3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4" y="25"/>
                    <a:pt x="243" y="28"/>
                    <a:pt x="242" y="30"/>
                  </a:cubicBezTo>
                  <a:cubicBezTo>
                    <a:pt x="241" y="29"/>
                    <a:pt x="240" y="28"/>
                    <a:pt x="239" y="28"/>
                  </a:cubicBezTo>
                  <a:cubicBezTo>
                    <a:pt x="240" y="26"/>
                    <a:pt x="241" y="24"/>
                    <a:pt x="242" y="22"/>
                  </a:cubicBezTo>
                  <a:cubicBezTo>
                    <a:pt x="243" y="20"/>
                    <a:pt x="244" y="17"/>
                    <a:pt x="245" y="12"/>
                  </a:cubicBezTo>
                  <a:cubicBezTo>
                    <a:pt x="244" y="12"/>
                    <a:pt x="242" y="13"/>
                    <a:pt x="241" y="13"/>
                  </a:cubicBezTo>
                  <a:cubicBezTo>
                    <a:pt x="241" y="10"/>
                    <a:pt x="241" y="10"/>
                    <a:pt x="241" y="10"/>
                  </a:cubicBezTo>
                  <a:close/>
                  <a:moveTo>
                    <a:pt x="257" y="6"/>
                  </a:moveTo>
                  <a:cubicBezTo>
                    <a:pt x="257" y="13"/>
                    <a:pt x="257" y="13"/>
                    <a:pt x="257" y="13"/>
                  </a:cubicBezTo>
                  <a:cubicBezTo>
                    <a:pt x="263" y="13"/>
                    <a:pt x="263" y="13"/>
                    <a:pt x="263" y="13"/>
                  </a:cubicBezTo>
                  <a:cubicBezTo>
                    <a:pt x="263" y="6"/>
                    <a:pt x="263" y="6"/>
                    <a:pt x="263" y="6"/>
                  </a:cubicBezTo>
                  <a:cubicBezTo>
                    <a:pt x="257" y="6"/>
                    <a:pt x="257" y="6"/>
                    <a:pt x="257" y="6"/>
                  </a:cubicBezTo>
                  <a:close/>
                  <a:moveTo>
                    <a:pt x="257" y="15"/>
                  </a:moveTo>
                  <a:cubicBezTo>
                    <a:pt x="257" y="22"/>
                    <a:pt x="257" y="22"/>
                    <a:pt x="257" y="22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57" y="15"/>
                    <a:pt x="257" y="15"/>
                    <a:pt x="257" y="15"/>
                  </a:cubicBezTo>
                  <a:close/>
                  <a:moveTo>
                    <a:pt x="257" y="24"/>
                  </a:moveTo>
                  <a:cubicBezTo>
                    <a:pt x="257" y="31"/>
                    <a:pt x="257" y="31"/>
                    <a:pt x="257" y="31"/>
                  </a:cubicBezTo>
                  <a:cubicBezTo>
                    <a:pt x="263" y="31"/>
                    <a:pt x="263" y="31"/>
                    <a:pt x="263" y="31"/>
                  </a:cubicBezTo>
                  <a:cubicBezTo>
                    <a:pt x="263" y="24"/>
                    <a:pt x="263" y="24"/>
                    <a:pt x="263" y="24"/>
                  </a:cubicBezTo>
                  <a:cubicBezTo>
                    <a:pt x="257" y="24"/>
                    <a:pt x="257" y="24"/>
                    <a:pt x="257" y="24"/>
                  </a:cubicBezTo>
                  <a:close/>
                  <a:moveTo>
                    <a:pt x="254" y="4"/>
                  </a:moveTo>
                  <a:cubicBezTo>
                    <a:pt x="266" y="4"/>
                    <a:pt x="266" y="4"/>
                    <a:pt x="266" y="4"/>
                  </a:cubicBezTo>
                  <a:cubicBezTo>
                    <a:pt x="266" y="6"/>
                    <a:pt x="266" y="8"/>
                    <a:pt x="266" y="10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66" y="32"/>
                    <a:pt x="266" y="34"/>
                    <a:pt x="266" y="36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33"/>
                    <a:pt x="263" y="33"/>
                    <a:pt x="263" y="33"/>
                  </a:cubicBezTo>
                  <a:cubicBezTo>
                    <a:pt x="257" y="33"/>
                    <a:pt x="257" y="33"/>
                    <a:pt x="257" y="33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4" y="34"/>
                    <a:pt x="254" y="32"/>
                    <a:pt x="254" y="30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54" y="8"/>
                    <a:pt x="254" y="6"/>
                    <a:pt x="254" y="4"/>
                  </a:cubicBezTo>
                  <a:close/>
                  <a:moveTo>
                    <a:pt x="234" y="4"/>
                  </a:moveTo>
                  <a:cubicBezTo>
                    <a:pt x="236" y="6"/>
                    <a:pt x="238" y="8"/>
                    <a:pt x="239" y="9"/>
                  </a:cubicBezTo>
                  <a:cubicBezTo>
                    <a:pt x="239" y="8"/>
                    <a:pt x="240" y="7"/>
                    <a:pt x="241" y="6"/>
                  </a:cubicBezTo>
                  <a:cubicBezTo>
                    <a:pt x="240" y="5"/>
                    <a:pt x="238" y="4"/>
                    <a:pt x="236" y="2"/>
                  </a:cubicBezTo>
                  <a:cubicBezTo>
                    <a:pt x="235" y="3"/>
                    <a:pt x="235" y="4"/>
                    <a:pt x="234" y="4"/>
                  </a:cubicBezTo>
                  <a:close/>
                  <a:moveTo>
                    <a:pt x="232" y="14"/>
                  </a:moveTo>
                  <a:cubicBezTo>
                    <a:pt x="235" y="16"/>
                    <a:pt x="237" y="17"/>
                    <a:pt x="238" y="19"/>
                  </a:cubicBezTo>
                  <a:cubicBezTo>
                    <a:pt x="239" y="18"/>
                    <a:pt x="239" y="17"/>
                    <a:pt x="240" y="16"/>
                  </a:cubicBezTo>
                  <a:cubicBezTo>
                    <a:pt x="238" y="15"/>
                    <a:pt x="236" y="13"/>
                    <a:pt x="234" y="12"/>
                  </a:cubicBezTo>
                  <a:cubicBezTo>
                    <a:pt x="234" y="13"/>
                    <a:pt x="233" y="13"/>
                    <a:pt x="232" y="14"/>
                  </a:cubicBezTo>
                  <a:close/>
                  <a:moveTo>
                    <a:pt x="236" y="21"/>
                  </a:moveTo>
                  <a:cubicBezTo>
                    <a:pt x="237" y="21"/>
                    <a:pt x="238" y="22"/>
                    <a:pt x="239" y="22"/>
                  </a:cubicBezTo>
                  <a:cubicBezTo>
                    <a:pt x="239" y="24"/>
                    <a:pt x="238" y="25"/>
                    <a:pt x="238" y="27"/>
                  </a:cubicBezTo>
                  <a:cubicBezTo>
                    <a:pt x="237" y="29"/>
                    <a:pt x="237" y="30"/>
                    <a:pt x="237" y="32"/>
                  </a:cubicBezTo>
                  <a:cubicBezTo>
                    <a:pt x="236" y="34"/>
                    <a:pt x="236" y="35"/>
                    <a:pt x="236" y="37"/>
                  </a:cubicBezTo>
                  <a:cubicBezTo>
                    <a:pt x="235" y="36"/>
                    <a:pt x="234" y="36"/>
                    <a:pt x="232" y="35"/>
                  </a:cubicBezTo>
                  <a:cubicBezTo>
                    <a:pt x="233" y="34"/>
                    <a:pt x="233" y="33"/>
                    <a:pt x="234" y="32"/>
                  </a:cubicBezTo>
                  <a:cubicBezTo>
                    <a:pt x="234" y="31"/>
                    <a:pt x="234" y="30"/>
                    <a:pt x="235" y="27"/>
                  </a:cubicBezTo>
                  <a:cubicBezTo>
                    <a:pt x="235" y="25"/>
                    <a:pt x="236" y="23"/>
                    <a:pt x="236" y="21"/>
                  </a:cubicBezTo>
                  <a:close/>
                  <a:moveTo>
                    <a:pt x="278" y="4"/>
                  </a:moveTo>
                  <a:cubicBezTo>
                    <a:pt x="279" y="3"/>
                    <a:pt x="279" y="3"/>
                    <a:pt x="280" y="2"/>
                  </a:cubicBezTo>
                  <a:cubicBezTo>
                    <a:pt x="282" y="4"/>
                    <a:pt x="284" y="5"/>
                    <a:pt x="285" y="6"/>
                  </a:cubicBezTo>
                  <a:cubicBezTo>
                    <a:pt x="284" y="7"/>
                    <a:pt x="284" y="8"/>
                    <a:pt x="283" y="9"/>
                  </a:cubicBezTo>
                  <a:cubicBezTo>
                    <a:pt x="282" y="8"/>
                    <a:pt x="280" y="6"/>
                    <a:pt x="278" y="4"/>
                  </a:cubicBezTo>
                  <a:close/>
                  <a:moveTo>
                    <a:pt x="277" y="15"/>
                  </a:moveTo>
                  <a:cubicBezTo>
                    <a:pt x="277" y="14"/>
                    <a:pt x="278" y="13"/>
                    <a:pt x="279" y="12"/>
                  </a:cubicBezTo>
                  <a:cubicBezTo>
                    <a:pt x="281" y="14"/>
                    <a:pt x="283" y="15"/>
                    <a:pt x="285" y="17"/>
                  </a:cubicBezTo>
                  <a:cubicBezTo>
                    <a:pt x="284" y="18"/>
                    <a:pt x="283" y="18"/>
                    <a:pt x="283" y="19"/>
                  </a:cubicBezTo>
                  <a:cubicBezTo>
                    <a:pt x="281" y="18"/>
                    <a:pt x="279" y="17"/>
                    <a:pt x="277" y="15"/>
                  </a:cubicBezTo>
                  <a:close/>
                  <a:moveTo>
                    <a:pt x="284" y="21"/>
                  </a:moveTo>
                  <a:cubicBezTo>
                    <a:pt x="285" y="22"/>
                    <a:pt x="285" y="23"/>
                    <a:pt x="286" y="24"/>
                  </a:cubicBezTo>
                  <a:cubicBezTo>
                    <a:pt x="286" y="25"/>
                    <a:pt x="285" y="27"/>
                    <a:pt x="284" y="29"/>
                  </a:cubicBezTo>
                  <a:cubicBezTo>
                    <a:pt x="283" y="32"/>
                    <a:pt x="282" y="34"/>
                    <a:pt x="281" y="36"/>
                  </a:cubicBezTo>
                  <a:cubicBezTo>
                    <a:pt x="280" y="35"/>
                    <a:pt x="279" y="35"/>
                    <a:pt x="277" y="34"/>
                  </a:cubicBezTo>
                  <a:cubicBezTo>
                    <a:pt x="278" y="33"/>
                    <a:pt x="279" y="31"/>
                    <a:pt x="281" y="29"/>
                  </a:cubicBezTo>
                  <a:cubicBezTo>
                    <a:pt x="282" y="26"/>
                    <a:pt x="283" y="24"/>
                    <a:pt x="284" y="21"/>
                  </a:cubicBezTo>
                  <a:close/>
                  <a:moveTo>
                    <a:pt x="292" y="24"/>
                  </a:moveTo>
                  <a:cubicBezTo>
                    <a:pt x="292" y="26"/>
                    <a:pt x="292" y="26"/>
                    <a:pt x="292" y="26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92" y="24"/>
                    <a:pt x="292" y="24"/>
                    <a:pt x="292" y="24"/>
                  </a:cubicBezTo>
                  <a:close/>
                  <a:moveTo>
                    <a:pt x="286" y="2"/>
                  </a:moveTo>
                  <a:cubicBezTo>
                    <a:pt x="288" y="2"/>
                    <a:pt x="290" y="2"/>
                    <a:pt x="292" y="2"/>
                  </a:cubicBezTo>
                  <a:cubicBezTo>
                    <a:pt x="308" y="2"/>
                    <a:pt x="308" y="2"/>
                    <a:pt x="308" y="2"/>
                  </a:cubicBezTo>
                  <a:cubicBezTo>
                    <a:pt x="310" y="2"/>
                    <a:pt x="312" y="2"/>
                    <a:pt x="313" y="2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0" y="4"/>
                    <a:pt x="30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10"/>
                    <a:pt x="312" y="12"/>
                  </a:cubicBezTo>
                  <a:cubicBezTo>
                    <a:pt x="312" y="13"/>
                    <a:pt x="312" y="14"/>
                    <a:pt x="312" y="16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87" y="14"/>
                    <a:pt x="287" y="13"/>
                    <a:pt x="287" y="12"/>
                  </a:cubicBezTo>
                  <a:cubicBezTo>
                    <a:pt x="287" y="10"/>
                    <a:pt x="287" y="9"/>
                    <a:pt x="287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4"/>
                    <a:pt x="295" y="4"/>
                    <a:pt x="295" y="4"/>
                  </a:cubicBezTo>
                  <a:cubicBezTo>
                    <a:pt x="292" y="4"/>
                    <a:pt x="292" y="4"/>
                    <a:pt x="292" y="4"/>
                  </a:cubicBezTo>
                  <a:cubicBezTo>
                    <a:pt x="290" y="4"/>
                    <a:pt x="288" y="4"/>
                    <a:pt x="286" y="4"/>
                  </a:cubicBezTo>
                  <a:cubicBezTo>
                    <a:pt x="286" y="2"/>
                    <a:pt x="286" y="2"/>
                    <a:pt x="286" y="2"/>
                  </a:cubicBezTo>
                  <a:close/>
                  <a:moveTo>
                    <a:pt x="290" y="10"/>
                  </a:moveTo>
                  <a:cubicBezTo>
                    <a:pt x="290" y="14"/>
                    <a:pt x="290" y="14"/>
                    <a:pt x="290" y="14"/>
                  </a:cubicBezTo>
                  <a:cubicBezTo>
                    <a:pt x="295" y="14"/>
                    <a:pt x="295" y="14"/>
                    <a:pt x="295" y="14"/>
                  </a:cubicBezTo>
                  <a:cubicBezTo>
                    <a:pt x="295" y="10"/>
                    <a:pt x="295" y="10"/>
                    <a:pt x="295" y="10"/>
                  </a:cubicBezTo>
                  <a:cubicBezTo>
                    <a:pt x="290" y="10"/>
                    <a:pt x="290" y="10"/>
                    <a:pt x="290" y="10"/>
                  </a:cubicBezTo>
                  <a:close/>
                  <a:moveTo>
                    <a:pt x="298" y="4"/>
                  </a:moveTo>
                  <a:cubicBezTo>
                    <a:pt x="298" y="8"/>
                    <a:pt x="298" y="8"/>
                    <a:pt x="298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4"/>
                    <a:pt x="302" y="4"/>
                    <a:pt x="302" y="4"/>
                  </a:cubicBezTo>
                  <a:cubicBezTo>
                    <a:pt x="298" y="4"/>
                    <a:pt x="298" y="4"/>
                    <a:pt x="298" y="4"/>
                  </a:cubicBezTo>
                  <a:close/>
                  <a:moveTo>
                    <a:pt x="298" y="10"/>
                  </a:moveTo>
                  <a:cubicBezTo>
                    <a:pt x="298" y="14"/>
                    <a:pt x="298" y="14"/>
                    <a:pt x="298" y="14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298" y="10"/>
                    <a:pt x="298" y="10"/>
                    <a:pt x="298" y="10"/>
                  </a:cubicBezTo>
                  <a:close/>
                  <a:moveTo>
                    <a:pt x="304" y="10"/>
                  </a:moveTo>
                  <a:cubicBezTo>
                    <a:pt x="304" y="14"/>
                    <a:pt x="304" y="14"/>
                    <a:pt x="304" y="14"/>
                  </a:cubicBezTo>
                  <a:cubicBezTo>
                    <a:pt x="309" y="14"/>
                    <a:pt x="309" y="14"/>
                    <a:pt x="309" y="14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4" y="10"/>
                    <a:pt x="304" y="10"/>
                    <a:pt x="304" y="10"/>
                  </a:cubicBezTo>
                  <a:close/>
                  <a:moveTo>
                    <a:pt x="289" y="18"/>
                  </a:moveTo>
                  <a:cubicBezTo>
                    <a:pt x="311" y="18"/>
                    <a:pt x="311" y="18"/>
                    <a:pt x="311" y="18"/>
                  </a:cubicBezTo>
                  <a:cubicBezTo>
                    <a:pt x="311" y="19"/>
                    <a:pt x="311" y="21"/>
                    <a:pt x="311" y="23"/>
                  </a:cubicBezTo>
                  <a:cubicBezTo>
                    <a:pt x="311" y="25"/>
                    <a:pt x="311" y="27"/>
                    <a:pt x="311" y="28"/>
                  </a:cubicBezTo>
                  <a:cubicBezTo>
                    <a:pt x="301" y="28"/>
                    <a:pt x="301" y="28"/>
                    <a:pt x="301" y="28"/>
                  </a:cubicBezTo>
                  <a:cubicBezTo>
                    <a:pt x="301" y="31"/>
                    <a:pt x="301" y="31"/>
                    <a:pt x="301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9" y="31"/>
                    <a:pt x="311" y="30"/>
                    <a:pt x="313" y="30"/>
                  </a:cubicBezTo>
                  <a:cubicBezTo>
                    <a:pt x="313" y="33"/>
                    <a:pt x="313" y="33"/>
                    <a:pt x="313" y="33"/>
                  </a:cubicBezTo>
                  <a:cubicBezTo>
                    <a:pt x="312" y="33"/>
                    <a:pt x="309" y="33"/>
                    <a:pt x="307" y="33"/>
                  </a:cubicBezTo>
                  <a:cubicBezTo>
                    <a:pt x="301" y="33"/>
                    <a:pt x="301" y="33"/>
                    <a:pt x="301" y="33"/>
                  </a:cubicBezTo>
                  <a:cubicBezTo>
                    <a:pt x="301" y="34"/>
                    <a:pt x="302" y="36"/>
                    <a:pt x="302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6"/>
                    <a:pt x="299" y="34"/>
                    <a:pt x="299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2" y="33"/>
                    <a:pt x="289" y="33"/>
                    <a:pt x="287" y="33"/>
                  </a:cubicBezTo>
                  <a:cubicBezTo>
                    <a:pt x="287" y="30"/>
                    <a:pt x="287" y="30"/>
                    <a:pt x="287" y="30"/>
                  </a:cubicBezTo>
                  <a:cubicBezTo>
                    <a:pt x="289" y="30"/>
                    <a:pt x="292" y="31"/>
                    <a:pt x="295" y="31"/>
                  </a:cubicBezTo>
                  <a:cubicBezTo>
                    <a:pt x="299" y="31"/>
                    <a:pt x="299" y="31"/>
                    <a:pt x="299" y="31"/>
                  </a:cubicBezTo>
                  <a:cubicBezTo>
                    <a:pt x="299" y="28"/>
                    <a:pt x="299" y="28"/>
                    <a:pt x="299" y="28"/>
                  </a:cubicBezTo>
                  <a:cubicBezTo>
                    <a:pt x="289" y="28"/>
                    <a:pt x="289" y="28"/>
                    <a:pt x="289" y="28"/>
                  </a:cubicBezTo>
                  <a:cubicBezTo>
                    <a:pt x="289" y="27"/>
                    <a:pt x="289" y="25"/>
                    <a:pt x="289" y="23"/>
                  </a:cubicBezTo>
                  <a:cubicBezTo>
                    <a:pt x="289" y="21"/>
                    <a:pt x="289" y="19"/>
                    <a:pt x="289" y="18"/>
                  </a:cubicBezTo>
                  <a:close/>
                  <a:moveTo>
                    <a:pt x="292" y="20"/>
                  </a:moveTo>
                  <a:cubicBezTo>
                    <a:pt x="292" y="22"/>
                    <a:pt x="292" y="22"/>
                    <a:pt x="292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8" y="20"/>
                    <a:pt x="308" y="20"/>
                    <a:pt x="308" y="20"/>
                  </a:cubicBezTo>
                  <a:cubicBezTo>
                    <a:pt x="292" y="20"/>
                    <a:pt x="292" y="20"/>
                    <a:pt x="292" y="20"/>
                  </a:cubicBezTo>
                  <a:close/>
                  <a:moveTo>
                    <a:pt x="392" y="28"/>
                  </a:moveTo>
                  <a:cubicBezTo>
                    <a:pt x="393" y="29"/>
                    <a:pt x="394" y="30"/>
                    <a:pt x="395" y="30"/>
                  </a:cubicBezTo>
                  <a:cubicBezTo>
                    <a:pt x="395" y="32"/>
                    <a:pt x="394" y="34"/>
                    <a:pt x="393" y="34"/>
                  </a:cubicBezTo>
                  <a:cubicBezTo>
                    <a:pt x="393" y="35"/>
                    <a:pt x="392" y="35"/>
                    <a:pt x="390" y="35"/>
                  </a:cubicBezTo>
                  <a:cubicBezTo>
                    <a:pt x="378" y="35"/>
                    <a:pt x="378" y="35"/>
                    <a:pt x="378" y="35"/>
                  </a:cubicBezTo>
                  <a:cubicBezTo>
                    <a:pt x="376" y="35"/>
                    <a:pt x="375" y="34"/>
                    <a:pt x="375" y="32"/>
                  </a:cubicBezTo>
                  <a:cubicBezTo>
                    <a:pt x="375" y="26"/>
                    <a:pt x="375" y="26"/>
                    <a:pt x="375" y="26"/>
                  </a:cubicBezTo>
                  <a:cubicBezTo>
                    <a:pt x="366" y="26"/>
                    <a:pt x="366" y="26"/>
                    <a:pt x="366" y="26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3" y="31"/>
                    <a:pt x="363" y="31"/>
                    <a:pt x="363" y="31"/>
                  </a:cubicBezTo>
                  <a:cubicBezTo>
                    <a:pt x="363" y="29"/>
                    <a:pt x="363" y="25"/>
                    <a:pt x="363" y="19"/>
                  </a:cubicBezTo>
                  <a:cubicBezTo>
                    <a:pt x="363" y="13"/>
                    <a:pt x="363" y="9"/>
                    <a:pt x="363" y="7"/>
                  </a:cubicBezTo>
                  <a:cubicBezTo>
                    <a:pt x="375" y="7"/>
                    <a:pt x="375" y="7"/>
                    <a:pt x="375" y="7"/>
                  </a:cubicBezTo>
                  <a:cubicBezTo>
                    <a:pt x="375" y="4"/>
                    <a:pt x="375" y="2"/>
                    <a:pt x="375" y="1"/>
                  </a:cubicBezTo>
                  <a:cubicBezTo>
                    <a:pt x="378" y="1"/>
                    <a:pt x="378" y="1"/>
                    <a:pt x="378" y="1"/>
                  </a:cubicBezTo>
                  <a:cubicBezTo>
                    <a:pt x="378" y="2"/>
                    <a:pt x="378" y="4"/>
                    <a:pt x="378" y="7"/>
                  </a:cubicBezTo>
                  <a:cubicBezTo>
                    <a:pt x="390" y="7"/>
                    <a:pt x="390" y="7"/>
                    <a:pt x="390" y="7"/>
                  </a:cubicBezTo>
                  <a:cubicBezTo>
                    <a:pt x="390" y="9"/>
                    <a:pt x="389" y="12"/>
                    <a:pt x="389" y="16"/>
                  </a:cubicBezTo>
                  <a:cubicBezTo>
                    <a:pt x="389" y="21"/>
                    <a:pt x="390" y="24"/>
                    <a:pt x="390" y="26"/>
                  </a:cubicBezTo>
                  <a:cubicBezTo>
                    <a:pt x="378" y="26"/>
                    <a:pt x="378" y="26"/>
                    <a:pt x="378" y="26"/>
                  </a:cubicBezTo>
                  <a:cubicBezTo>
                    <a:pt x="378" y="31"/>
                    <a:pt x="378" y="31"/>
                    <a:pt x="378" y="31"/>
                  </a:cubicBezTo>
                  <a:cubicBezTo>
                    <a:pt x="378" y="32"/>
                    <a:pt x="378" y="33"/>
                    <a:pt x="380" y="33"/>
                  </a:cubicBezTo>
                  <a:cubicBezTo>
                    <a:pt x="388" y="33"/>
                    <a:pt x="388" y="33"/>
                    <a:pt x="388" y="33"/>
                  </a:cubicBezTo>
                  <a:cubicBezTo>
                    <a:pt x="390" y="33"/>
                    <a:pt x="391" y="32"/>
                    <a:pt x="391" y="32"/>
                  </a:cubicBezTo>
                  <a:cubicBezTo>
                    <a:pt x="391" y="31"/>
                    <a:pt x="392" y="30"/>
                    <a:pt x="392" y="28"/>
                  </a:cubicBezTo>
                  <a:close/>
                  <a:moveTo>
                    <a:pt x="366" y="10"/>
                  </a:moveTo>
                  <a:cubicBezTo>
                    <a:pt x="366" y="15"/>
                    <a:pt x="366" y="15"/>
                    <a:pt x="366" y="15"/>
                  </a:cubicBezTo>
                  <a:cubicBezTo>
                    <a:pt x="375" y="15"/>
                    <a:pt x="375" y="15"/>
                    <a:pt x="375" y="15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66" y="10"/>
                    <a:pt x="366" y="10"/>
                    <a:pt x="366" y="10"/>
                  </a:cubicBezTo>
                  <a:close/>
                  <a:moveTo>
                    <a:pt x="366" y="18"/>
                  </a:moveTo>
                  <a:cubicBezTo>
                    <a:pt x="366" y="24"/>
                    <a:pt x="366" y="24"/>
                    <a:pt x="366" y="24"/>
                  </a:cubicBezTo>
                  <a:cubicBezTo>
                    <a:pt x="375" y="24"/>
                    <a:pt x="375" y="24"/>
                    <a:pt x="375" y="24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66" y="18"/>
                    <a:pt x="366" y="18"/>
                    <a:pt x="366" y="18"/>
                  </a:cubicBezTo>
                  <a:close/>
                  <a:moveTo>
                    <a:pt x="378" y="10"/>
                  </a:moveTo>
                  <a:cubicBezTo>
                    <a:pt x="378" y="15"/>
                    <a:pt x="378" y="15"/>
                    <a:pt x="378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0"/>
                    <a:pt x="387" y="10"/>
                    <a:pt x="387" y="10"/>
                  </a:cubicBezTo>
                  <a:cubicBezTo>
                    <a:pt x="378" y="10"/>
                    <a:pt x="378" y="10"/>
                    <a:pt x="378" y="10"/>
                  </a:cubicBezTo>
                  <a:close/>
                  <a:moveTo>
                    <a:pt x="378" y="18"/>
                  </a:moveTo>
                  <a:cubicBezTo>
                    <a:pt x="378" y="24"/>
                    <a:pt x="378" y="24"/>
                    <a:pt x="378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18"/>
                    <a:pt x="387" y="18"/>
                    <a:pt x="387" y="18"/>
                  </a:cubicBezTo>
                  <a:cubicBezTo>
                    <a:pt x="378" y="18"/>
                    <a:pt x="378" y="18"/>
                    <a:pt x="378" y="18"/>
                  </a:cubicBezTo>
                  <a:close/>
                  <a:moveTo>
                    <a:pt x="408" y="3"/>
                  </a:moveTo>
                  <a:cubicBezTo>
                    <a:pt x="408" y="2"/>
                    <a:pt x="409" y="2"/>
                    <a:pt x="410" y="1"/>
                  </a:cubicBezTo>
                  <a:cubicBezTo>
                    <a:pt x="411" y="1"/>
                    <a:pt x="412" y="3"/>
                    <a:pt x="414" y="7"/>
                  </a:cubicBezTo>
                  <a:cubicBezTo>
                    <a:pt x="413" y="7"/>
                    <a:pt x="412" y="8"/>
                    <a:pt x="411" y="8"/>
                  </a:cubicBezTo>
                  <a:cubicBezTo>
                    <a:pt x="410" y="6"/>
                    <a:pt x="408" y="4"/>
                    <a:pt x="408" y="3"/>
                  </a:cubicBezTo>
                  <a:close/>
                  <a:moveTo>
                    <a:pt x="412" y="30"/>
                  </a:moveTo>
                  <a:cubicBezTo>
                    <a:pt x="412" y="29"/>
                    <a:pt x="414" y="27"/>
                    <a:pt x="416" y="25"/>
                  </a:cubicBezTo>
                  <a:cubicBezTo>
                    <a:pt x="416" y="25"/>
                    <a:pt x="417" y="26"/>
                    <a:pt x="418" y="28"/>
                  </a:cubicBezTo>
                  <a:cubicBezTo>
                    <a:pt x="416" y="29"/>
                    <a:pt x="415" y="30"/>
                    <a:pt x="414" y="31"/>
                  </a:cubicBezTo>
                  <a:cubicBezTo>
                    <a:pt x="413" y="32"/>
                    <a:pt x="411" y="34"/>
                    <a:pt x="410" y="36"/>
                  </a:cubicBezTo>
                  <a:cubicBezTo>
                    <a:pt x="409" y="34"/>
                    <a:pt x="408" y="34"/>
                    <a:pt x="407" y="33"/>
                  </a:cubicBezTo>
                  <a:cubicBezTo>
                    <a:pt x="408" y="32"/>
                    <a:pt x="409" y="31"/>
                    <a:pt x="409" y="29"/>
                  </a:cubicBezTo>
                  <a:cubicBezTo>
                    <a:pt x="409" y="16"/>
                    <a:pt x="409" y="16"/>
                    <a:pt x="409" y="16"/>
                  </a:cubicBezTo>
                  <a:cubicBezTo>
                    <a:pt x="407" y="16"/>
                    <a:pt x="405" y="16"/>
                    <a:pt x="404" y="16"/>
                  </a:cubicBezTo>
                  <a:cubicBezTo>
                    <a:pt x="404" y="13"/>
                    <a:pt x="404" y="13"/>
                    <a:pt x="404" y="13"/>
                  </a:cubicBezTo>
                  <a:cubicBezTo>
                    <a:pt x="405" y="13"/>
                    <a:pt x="407" y="13"/>
                    <a:pt x="408" y="13"/>
                  </a:cubicBezTo>
                  <a:cubicBezTo>
                    <a:pt x="412" y="13"/>
                    <a:pt x="412" y="13"/>
                    <a:pt x="412" y="13"/>
                  </a:cubicBezTo>
                  <a:cubicBezTo>
                    <a:pt x="412" y="15"/>
                    <a:pt x="412" y="17"/>
                    <a:pt x="412" y="19"/>
                  </a:cubicBezTo>
                  <a:cubicBezTo>
                    <a:pt x="412" y="30"/>
                    <a:pt x="412" y="30"/>
                    <a:pt x="412" y="30"/>
                  </a:cubicBezTo>
                  <a:close/>
                  <a:moveTo>
                    <a:pt x="417" y="3"/>
                  </a:moveTo>
                  <a:cubicBezTo>
                    <a:pt x="418" y="4"/>
                    <a:pt x="418" y="5"/>
                    <a:pt x="418" y="6"/>
                  </a:cubicBezTo>
                  <a:cubicBezTo>
                    <a:pt x="420" y="6"/>
                    <a:pt x="422" y="6"/>
                    <a:pt x="426" y="5"/>
                  </a:cubicBezTo>
                  <a:cubicBezTo>
                    <a:pt x="426" y="12"/>
                    <a:pt x="426" y="12"/>
                    <a:pt x="426" y="12"/>
                  </a:cubicBezTo>
                  <a:cubicBezTo>
                    <a:pt x="421" y="12"/>
                    <a:pt x="417" y="12"/>
                    <a:pt x="416" y="11"/>
                  </a:cubicBezTo>
                  <a:cubicBezTo>
                    <a:pt x="416" y="14"/>
                    <a:pt x="416" y="14"/>
                    <a:pt x="416" y="14"/>
                  </a:cubicBezTo>
                  <a:cubicBezTo>
                    <a:pt x="417" y="14"/>
                    <a:pt x="421" y="14"/>
                    <a:pt x="426" y="14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418" y="20"/>
                    <a:pt x="418" y="20"/>
                    <a:pt x="418" y="20"/>
                  </a:cubicBezTo>
                  <a:cubicBezTo>
                    <a:pt x="418" y="22"/>
                    <a:pt x="419" y="24"/>
                    <a:pt x="419" y="28"/>
                  </a:cubicBezTo>
                  <a:cubicBezTo>
                    <a:pt x="419" y="32"/>
                    <a:pt x="418" y="35"/>
                    <a:pt x="418" y="37"/>
                  </a:cubicBezTo>
                  <a:cubicBezTo>
                    <a:pt x="421" y="37"/>
                    <a:pt x="421" y="37"/>
                    <a:pt x="421" y="37"/>
                  </a:cubicBezTo>
                  <a:cubicBezTo>
                    <a:pt x="421" y="33"/>
                    <a:pt x="421" y="33"/>
                    <a:pt x="421" y="33"/>
                  </a:cubicBezTo>
                  <a:cubicBezTo>
                    <a:pt x="434" y="33"/>
                    <a:pt x="434" y="33"/>
                    <a:pt x="434" y="33"/>
                  </a:cubicBezTo>
                  <a:cubicBezTo>
                    <a:pt x="434" y="36"/>
                    <a:pt x="434" y="36"/>
                    <a:pt x="434" y="36"/>
                  </a:cubicBezTo>
                  <a:cubicBezTo>
                    <a:pt x="437" y="36"/>
                    <a:pt x="437" y="36"/>
                    <a:pt x="437" y="36"/>
                  </a:cubicBezTo>
                  <a:cubicBezTo>
                    <a:pt x="437" y="35"/>
                    <a:pt x="436" y="32"/>
                    <a:pt x="436" y="28"/>
                  </a:cubicBezTo>
                  <a:cubicBezTo>
                    <a:pt x="436" y="24"/>
                    <a:pt x="437" y="22"/>
                    <a:pt x="437" y="20"/>
                  </a:cubicBezTo>
                  <a:cubicBezTo>
                    <a:pt x="429" y="20"/>
                    <a:pt x="429" y="20"/>
                    <a:pt x="429" y="20"/>
                  </a:cubicBezTo>
                  <a:cubicBezTo>
                    <a:pt x="429" y="14"/>
                    <a:pt x="429" y="14"/>
                    <a:pt x="429" y="14"/>
                  </a:cubicBezTo>
                  <a:cubicBezTo>
                    <a:pt x="435" y="14"/>
                    <a:pt x="439" y="14"/>
                    <a:pt x="440" y="14"/>
                  </a:cubicBezTo>
                  <a:cubicBezTo>
                    <a:pt x="440" y="11"/>
                    <a:pt x="440" y="11"/>
                    <a:pt x="440" y="11"/>
                  </a:cubicBezTo>
                  <a:cubicBezTo>
                    <a:pt x="439" y="12"/>
                    <a:pt x="435" y="12"/>
                    <a:pt x="429" y="12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30" y="5"/>
                    <a:pt x="432" y="5"/>
                    <a:pt x="434" y="4"/>
                  </a:cubicBezTo>
                  <a:cubicBezTo>
                    <a:pt x="435" y="4"/>
                    <a:pt x="436" y="4"/>
                    <a:pt x="437" y="4"/>
                  </a:cubicBezTo>
                  <a:cubicBezTo>
                    <a:pt x="437" y="3"/>
                    <a:pt x="436" y="1"/>
                    <a:pt x="436" y="0"/>
                  </a:cubicBezTo>
                  <a:cubicBezTo>
                    <a:pt x="433" y="1"/>
                    <a:pt x="431" y="2"/>
                    <a:pt x="428" y="2"/>
                  </a:cubicBezTo>
                  <a:cubicBezTo>
                    <a:pt x="426" y="3"/>
                    <a:pt x="424" y="3"/>
                    <a:pt x="423" y="3"/>
                  </a:cubicBezTo>
                  <a:cubicBezTo>
                    <a:pt x="421" y="3"/>
                    <a:pt x="419" y="3"/>
                    <a:pt x="417" y="3"/>
                  </a:cubicBezTo>
                  <a:close/>
                  <a:moveTo>
                    <a:pt x="421" y="23"/>
                  </a:moveTo>
                  <a:cubicBezTo>
                    <a:pt x="434" y="23"/>
                    <a:pt x="434" y="23"/>
                    <a:pt x="434" y="23"/>
                  </a:cubicBezTo>
                  <a:cubicBezTo>
                    <a:pt x="434" y="31"/>
                    <a:pt x="434" y="31"/>
                    <a:pt x="434" y="31"/>
                  </a:cubicBezTo>
                  <a:cubicBezTo>
                    <a:pt x="421" y="31"/>
                    <a:pt x="421" y="31"/>
                    <a:pt x="421" y="31"/>
                  </a:cubicBezTo>
                  <a:cubicBezTo>
                    <a:pt x="421" y="23"/>
                    <a:pt x="421" y="23"/>
                    <a:pt x="421" y="23"/>
                  </a:cubicBezTo>
                  <a:close/>
                  <a:moveTo>
                    <a:pt x="455" y="18"/>
                  </a:moveTo>
                  <a:cubicBezTo>
                    <a:pt x="451" y="18"/>
                    <a:pt x="451" y="18"/>
                    <a:pt x="451" y="18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5" y="18"/>
                    <a:pt x="455" y="18"/>
                    <a:pt x="455" y="18"/>
                  </a:cubicBezTo>
                  <a:close/>
                  <a:moveTo>
                    <a:pt x="455" y="32"/>
                  </a:moveTo>
                  <a:cubicBezTo>
                    <a:pt x="451" y="32"/>
                    <a:pt x="451" y="32"/>
                    <a:pt x="451" y="32"/>
                  </a:cubicBezTo>
                  <a:cubicBezTo>
                    <a:pt x="451" y="29"/>
                    <a:pt x="451" y="29"/>
                    <a:pt x="451" y="29"/>
                  </a:cubicBezTo>
                  <a:cubicBezTo>
                    <a:pt x="455" y="29"/>
                    <a:pt x="455" y="29"/>
                    <a:pt x="455" y="29"/>
                  </a:cubicBezTo>
                  <a:cubicBezTo>
                    <a:pt x="455" y="32"/>
                    <a:pt x="455" y="32"/>
                    <a:pt x="455" y="32"/>
                  </a:cubicBezTo>
                  <a:close/>
                  <a:moveTo>
                    <a:pt x="495" y="33"/>
                  </a:moveTo>
                  <a:cubicBezTo>
                    <a:pt x="497" y="34"/>
                    <a:pt x="498" y="34"/>
                    <a:pt x="498" y="34"/>
                  </a:cubicBezTo>
                  <a:cubicBezTo>
                    <a:pt x="498" y="34"/>
                    <a:pt x="497" y="33"/>
                    <a:pt x="496" y="32"/>
                  </a:cubicBezTo>
                  <a:cubicBezTo>
                    <a:pt x="494" y="31"/>
                    <a:pt x="493" y="29"/>
                    <a:pt x="491" y="27"/>
                  </a:cubicBezTo>
                  <a:cubicBezTo>
                    <a:pt x="490" y="25"/>
                    <a:pt x="489" y="22"/>
                    <a:pt x="489" y="19"/>
                  </a:cubicBezTo>
                  <a:cubicBezTo>
                    <a:pt x="489" y="15"/>
                    <a:pt x="490" y="12"/>
                    <a:pt x="491" y="10"/>
                  </a:cubicBezTo>
                  <a:cubicBezTo>
                    <a:pt x="493" y="8"/>
                    <a:pt x="494" y="6"/>
                    <a:pt x="496" y="5"/>
                  </a:cubicBezTo>
                  <a:cubicBezTo>
                    <a:pt x="497" y="4"/>
                    <a:pt x="498" y="3"/>
                    <a:pt x="498" y="3"/>
                  </a:cubicBezTo>
                  <a:cubicBezTo>
                    <a:pt x="498" y="3"/>
                    <a:pt x="497" y="3"/>
                    <a:pt x="494" y="5"/>
                  </a:cubicBezTo>
                  <a:cubicBezTo>
                    <a:pt x="492" y="6"/>
                    <a:pt x="490" y="8"/>
                    <a:pt x="489" y="11"/>
                  </a:cubicBezTo>
                  <a:cubicBezTo>
                    <a:pt x="487" y="14"/>
                    <a:pt x="487" y="17"/>
                    <a:pt x="487" y="20"/>
                  </a:cubicBezTo>
                  <a:cubicBezTo>
                    <a:pt x="487" y="23"/>
                    <a:pt x="488" y="26"/>
                    <a:pt x="490" y="28"/>
                  </a:cubicBezTo>
                  <a:cubicBezTo>
                    <a:pt x="491" y="30"/>
                    <a:pt x="493" y="31"/>
                    <a:pt x="495" y="33"/>
                  </a:cubicBezTo>
                  <a:close/>
                  <a:moveTo>
                    <a:pt x="523" y="19"/>
                  </a:moveTo>
                  <a:cubicBezTo>
                    <a:pt x="523" y="23"/>
                    <a:pt x="523" y="26"/>
                    <a:pt x="521" y="29"/>
                  </a:cubicBezTo>
                  <a:cubicBezTo>
                    <a:pt x="520" y="31"/>
                    <a:pt x="518" y="33"/>
                    <a:pt x="514" y="33"/>
                  </a:cubicBezTo>
                  <a:cubicBezTo>
                    <a:pt x="511" y="33"/>
                    <a:pt x="509" y="31"/>
                    <a:pt x="508" y="29"/>
                  </a:cubicBezTo>
                  <a:cubicBezTo>
                    <a:pt x="506" y="26"/>
                    <a:pt x="505" y="23"/>
                    <a:pt x="505" y="19"/>
                  </a:cubicBezTo>
                  <a:cubicBezTo>
                    <a:pt x="505" y="15"/>
                    <a:pt x="506" y="12"/>
                    <a:pt x="508" y="9"/>
                  </a:cubicBezTo>
                  <a:cubicBezTo>
                    <a:pt x="509" y="6"/>
                    <a:pt x="511" y="5"/>
                    <a:pt x="514" y="5"/>
                  </a:cubicBezTo>
                  <a:cubicBezTo>
                    <a:pt x="518" y="5"/>
                    <a:pt x="520" y="6"/>
                    <a:pt x="521" y="9"/>
                  </a:cubicBezTo>
                  <a:cubicBezTo>
                    <a:pt x="523" y="12"/>
                    <a:pt x="523" y="15"/>
                    <a:pt x="523" y="19"/>
                  </a:cubicBezTo>
                  <a:close/>
                  <a:moveTo>
                    <a:pt x="519" y="19"/>
                  </a:moveTo>
                  <a:cubicBezTo>
                    <a:pt x="519" y="15"/>
                    <a:pt x="519" y="13"/>
                    <a:pt x="518" y="11"/>
                  </a:cubicBezTo>
                  <a:cubicBezTo>
                    <a:pt x="517" y="9"/>
                    <a:pt x="516" y="8"/>
                    <a:pt x="514" y="8"/>
                  </a:cubicBezTo>
                  <a:cubicBezTo>
                    <a:pt x="513" y="8"/>
                    <a:pt x="511" y="9"/>
                    <a:pt x="511" y="11"/>
                  </a:cubicBezTo>
                  <a:cubicBezTo>
                    <a:pt x="510" y="13"/>
                    <a:pt x="509" y="15"/>
                    <a:pt x="509" y="19"/>
                  </a:cubicBezTo>
                  <a:cubicBezTo>
                    <a:pt x="509" y="22"/>
                    <a:pt x="510" y="25"/>
                    <a:pt x="511" y="27"/>
                  </a:cubicBezTo>
                  <a:cubicBezTo>
                    <a:pt x="511" y="29"/>
                    <a:pt x="513" y="30"/>
                    <a:pt x="514" y="30"/>
                  </a:cubicBezTo>
                  <a:cubicBezTo>
                    <a:pt x="516" y="30"/>
                    <a:pt x="517" y="29"/>
                    <a:pt x="518" y="27"/>
                  </a:cubicBezTo>
                  <a:cubicBezTo>
                    <a:pt x="519" y="25"/>
                    <a:pt x="519" y="22"/>
                    <a:pt x="519" y="19"/>
                  </a:cubicBezTo>
                  <a:close/>
                  <a:moveTo>
                    <a:pt x="547" y="8"/>
                  </a:moveTo>
                  <a:cubicBezTo>
                    <a:pt x="539" y="32"/>
                    <a:pt x="539" y="32"/>
                    <a:pt x="539" y="32"/>
                  </a:cubicBezTo>
                  <a:cubicBezTo>
                    <a:pt x="535" y="32"/>
                    <a:pt x="535" y="32"/>
                    <a:pt x="535" y="32"/>
                  </a:cubicBezTo>
                  <a:cubicBezTo>
                    <a:pt x="543" y="8"/>
                    <a:pt x="543" y="8"/>
                    <a:pt x="543" y="8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31" y="5"/>
                    <a:pt x="531" y="5"/>
                    <a:pt x="531" y="5"/>
                  </a:cubicBezTo>
                  <a:cubicBezTo>
                    <a:pt x="547" y="5"/>
                    <a:pt x="547" y="5"/>
                    <a:pt x="547" y="5"/>
                  </a:cubicBezTo>
                  <a:cubicBezTo>
                    <a:pt x="547" y="8"/>
                    <a:pt x="547" y="8"/>
                    <a:pt x="547" y="8"/>
                  </a:cubicBezTo>
                  <a:close/>
                  <a:moveTo>
                    <a:pt x="571" y="25"/>
                  </a:moveTo>
                  <a:cubicBezTo>
                    <a:pt x="571" y="27"/>
                    <a:pt x="571" y="29"/>
                    <a:pt x="569" y="31"/>
                  </a:cubicBezTo>
                  <a:cubicBezTo>
                    <a:pt x="568" y="32"/>
                    <a:pt x="566" y="33"/>
                    <a:pt x="563" y="33"/>
                  </a:cubicBezTo>
                  <a:cubicBezTo>
                    <a:pt x="561" y="33"/>
                    <a:pt x="559" y="32"/>
                    <a:pt x="557" y="31"/>
                  </a:cubicBezTo>
                  <a:cubicBezTo>
                    <a:pt x="556" y="29"/>
                    <a:pt x="555" y="27"/>
                    <a:pt x="555" y="24"/>
                  </a:cubicBezTo>
                  <a:cubicBezTo>
                    <a:pt x="559" y="24"/>
                    <a:pt x="559" y="24"/>
                    <a:pt x="559" y="24"/>
                  </a:cubicBezTo>
                  <a:cubicBezTo>
                    <a:pt x="559" y="26"/>
                    <a:pt x="559" y="27"/>
                    <a:pt x="560" y="28"/>
                  </a:cubicBezTo>
                  <a:cubicBezTo>
                    <a:pt x="561" y="29"/>
                    <a:pt x="562" y="30"/>
                    <a:pt x="563" y="30"/>
                  </a:cubicBezTo>
                  <a:cubicBezTo>
                    <a:pt x="565" y="30"/>
                    <a:pt x="566" y="29"/>
                    <a:pt x="566" y="28"/>
                  </a:cubicBezTo>
                  <a:cubicBezTo>
                    <a:pt x="567" y="28"/>
                    <a:pt x="568" y="26"/>
                    <a:pt x="568" y="24"/>
                  </a:cubicBezTo>
                  <a:cubicBezTo>
                    <a:pt x="568" y="23"/>
                    <a:pt x="567" y="22"/>
                    <a:pt x="566" y="21"/>
                  </a:cubicBezTo>
                  <a:cubicBezTo>
                    <a:pt x="566" y="20"/>
                    <a:pt x="564" y="20"/>
                    <a:pt x="562" y="20"/>
                  </a:cubicBezTo>
                  <a:cubicBezTo>
                    <a:pt x="562" y="17"/>
                    <a:pt x="562" y="17"/>
                    <a:pt x="562" y="17"/>
                  </a:cubicBezTo>
                  <a:cubicBezTo>
                    <a:pt x="564" y="17"/>
                    <a:pt x="565" y="17"/>
                    <a:pt x="566" y="16"/>
                  </a:cubicBezTo>
                  <a:cubicBezTo>
                    <a:pt x="567" y="15"/>
                    <a:pt x="567" y="14"/>
                    <a:pt x="567" y="12"/>
                  </a:cubicBezTo>
                  <a:cubicBezTo>
                    <a:pt x="567" y="11"/>
                    <a:pt x="567" y="10"/>
                    <a:pt x="566" y="9"/>
                  </a:cubicBezTo>
                  <a:cubicBezTo>
                    <a:pt x="566" y="8"/>
                    <a:pt x="565" y="8"/>
                    <a:pt x="563" y="8"/>
                  </a:cubicBezTo>
                  <a:cubicBezTo>
                    <a:pt x="562" y="8"/>
                    <a:pt x="561" y="8"/>
                    <a:pt x="560" y="9"/>
                  </a:cubicBezTo>
                  <a:cubicBezTo>
                    <a:pt x="560" y="10"/>
                    <a:pt x="559" y="11"/>
                    <a:pt x="559" y="13"/>
                  </a:cubicBezTo>
                  <a:cubicBezTo>
                    <a:pt x="556" y="13"/>
                    <a:pt x="556" y="13"/>
                    <a:pt x="556" y="13"/>
                  </a:cubicBezTo>
                  <a:cubicBezTo>
                    <a:pt x="556" y="10"/>
                    <a:pt x="557" y="9"/>
                    <a:pt x="558" y="7"/>
                  </a:cubicBezTo>
                  <a:cubicBezTo>
                    <a:pt x="559" y="6"/>
                    <a:pt x="561" y="5"/>
                    <a:pt x="563" y="5"/>
                  </a:cubicBezTo>
                  <a:cubicBezTo>
                    <a:pt x="566" y="5"/>
                    <a:pt x="568" y="5"/>
                    <a:pt x="569" y="7"/>
                  </a:cubicBezTo>
                  <a:cubicBezTo>
                    <a:pt x="570" y="8"/>
                    <a:pt x="571" y="10"/>
                    <a:pt x="571" y="12"/>
                  </a:cubicBezTo>
                  <a:cubicBezTo>
                    <a:pt x="571" y="13"/>
                    <a:pt x="570" y="15"/>
                    <a:pt x="570" y="16"/>
                  </a:cubicBezTo>
                  <a:cubicBezTo>
                    <a:pt x="569" y="17"/>
                    <a:pt x="568" y="18"/>
                    <a:pt x="567" y="18"/>
                  </a:cubicBezTo>
                  <a:cubicBezTo>
                    <a:pt x="568" y="19"/>
                    <a:pt x="569" y="19"/>
                    <a:pt x="570" y="20"/>
                  </a:cubicBezTo>
                  <a:cubicBezTo>
                    <a:pt x="571" y="22"/>
                    <a:pt x="571" y="23"/>
                    <a:pt x="571" y="25"/>
                  </a:cubicBezTo>
                  <a:close/>
                  <a:moveTo>
                    <a:pt x="596" y="32"/>
                  </a:moveTo>
                  <a:cubicBezTo>
                    <a:pt x="580" y="32"/>
                    <a:pt x="580" y="32"/>
                    <a:pt x="580" y="32"/>
                  </a:cubicBezTo>
                  <a:cubicBezTo>
                    <a:pt x="580" y="30"/>
                    <a:pt x="580" y="30"/>
                    <a:pt x="580" y="30"/>
                  </a:cubicBezTo>
                  <a:cubicBezTo>
                    <a:pt x="580" y="28"/>
                    <a:pt x="581" y="27"/>
                    <a:pt x="582" y="25"/>
                  </a:cubicBezTo>
                  <a:cubicBezTo>
                    <a:pt x="584" y="24"/>
                    <a:pt x="585" y="22"/>
                    <a:pt x="587" y="20"/>
                  </a:cubicBezTo>
                  <a:cubicBezTo>
                    <a:pt x="589" y="19"/>
                    <a:pt x="590" y="18"/>
                    <a:pt x="591" y="16"/>
                  </a:cubicBezTo>
                  <a:cubicBezTo>
                    <a:pt x="592" y="15"/>
                    <a:pt x="592" y="14"/>
                    <a:pt x="592" y="13"/>
                  </a:cubicBezTo>
                  <a:cubicBezTo>
                    <a:pt x="592" y="11"/>
                    <a:pt x="592" y="10"/>
                    <a:pt x="591" y="9"/>
                  </a:cubicBezTo>
                  <a:cubicBezTo>
                    <a:pt x="590" y="8"/>
                    <a:pt x="589" y="8"/>
                    <a:pt x="588" y="8"/>
                  </a:cubicBezTo>
                  <a:cubicBezTo>
                    <a:pt x="587" y="8"/>
                    <a:pt x="586" y="8"/>
                    <a:pt x="585" y="9"/>
                  </a:cubicBezTo>
                  <a:cubicBezTo>
                    <a:pt x="585" y="10"/>
                    <a:pt x="584" y="12"/>
                    <a:pt x="584" y="14"/>
                  </a:cubicBezTo>
                  <a:cubicBezTo>
                    <a:pt x="580" y="14"/>
                    <a:pt x="580" y="14"/>
                    <a:pt x="580" y="14"/>
                  </a:cubicBezTo>
                  <a:cubicBezTo>
                    <a:pt x="581" y="11"/>
                    <a:pt x="581" y="9"/>
                    <a:pt x="583" y="7"/>
                  </a:cubicBezTo>
                  <a:cubicBezTo>
                    <a:pt x="584" y="6"/>
                    <a:pt x="586" y="5"/>
                    <a:pt x="588" y="5"/>
                  </a:cubicBezTo>
                  <a:cubicBezTo>
                    <a:pt x="591" y="5"/>
                    <a:pt x="592" y="5"/>
                    <a:pt x="594" y="7"/>
                  </a:cubicBezTo>
                  <a:cubicBezTo>
                    <a:pt x="595" y="8"/>
                    <a:pt x="596" y="10"/>
                    <a:pt x="596" y="13"/>
                  </a:cubicBezTo>
                  <a:cubicBezTo>
                    <a:pt x="596" y="15"/>
                    <a:pt x="595" y="17"/>
                    <a:pt x="594" y="18"/>
                  </a:cubicBezTo>
                  <a:cubicBezTo>
                    <a:pt x="593" y="20"/>
                    <a:pt x="591" y="21"/>
                    <a:pt x="590" y="23"/>
                  </a:cubicBezTo>
                  <a:cubicBezTo>
                    <a:pt x="588" y="24"/>
                    <a:pt x="586" y="26"/>
                    <a:pt x="586" y="26"/>
                  </a:cubicBezTo>
                  <a:cubicBezTo>
                    <a:pt x="585" y="27"/>
                    <a:pt x="584" y="28"/>
                    <a:pt x="584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2"/>
                    <a:pt x="596" y="32"/>
                    <a:pt x="596" y="32"/>
                  </a:cubicBezTo>
                  <a:close/>
                  <a:moveTo>
                    <a:pt x="604" y="34"/>
                  </a:moveTo>
                  <a:cubicBezTo>
                    <a:pt x="604" y="35"/>
                    <a:pt x="606" y="34"/>
                    <a:pt x="608" y="33"/>
                  </a:cubicBezTo>
                  <a:cubicBezTo>
                    <a:pt x="610" y="32"/>
                    <a:pt x="612" y="30"/>
                    <a:pt x="613" y="28"/>
                  </a:cubicBezTo>
                  <a:cubicBezTo>
                    <a:pt x="615" y="25"/>
                    <a:pt x="616" y="23"/>
                    <a:pt x="616" y="19"/>
                  </a:cubicBezTo>
                  <a:cubicBezTo>
                    <a:pt x="616" y="15"/>
                    <a:pt x="615" y="12"/>
                    <a:pt x="613" y="10"/>
                  </a:cubicBezTo>
                  <a:cubicBezTo>
                    <a:pt x="611" y="7"/>
                    <a:pt x="609" y="5"/>
                    <a:pt x="607" y="4"/>
                  </a:cubicBezTo>
                  <a:cubicBezTo>
                    <a:pt x="605" y="3"/>
                    <a:pt x="604" y="2"/>
                    <a:pt x="604" y="2"/>
                  </a:cubicBezTo>
                  <a:cubicBezTo>
                    <a:pt x="604" y="3"/>
                    <a:pt x="605" y="3"/>
                    <a:pt x="607" y="5"/>
                  </a:cubicBezTo>
                  <a:cubicBezTo>
                    <a:pt x="608" y="6"/>
                    <a:pt x="610" y="8"/>
                    <a:pt x="611" y="10"/>
                  </a:cubicBezTo>
                  <a:cubicBezTo>
                    <a:pt x="613" y="12"/>
                    <a:pt x="613" y="15"/>
                    <a:pt x="614" y="18"/>
                  </a:cubicBezTo>
                  <a:cubicBezTo>
                    <a:pt x="614" y="21"/>
                    <a:pt x="613" y="24"/>
                    <a:pt x="611" y="27"/>
                  </a:cubicBezTo>
                  <a:cubicBezTo>
                    <a:pt x="610" y="29"/>
                    <a:pt x="608" y="31"/>
                    <a:pt x="607" y="32"/>
                  </a:cubicBezTo>
                  <a:cubicBezTo>
                    <a:pt x="605" y="33"/>
                    <a:pt x="604" y="34"/>
                    <a:pt x="604" y="34"/>
                  </a:cubicBezTo>
                  <a:close/>
                  <a:moveTo>
                    <a:pt x="658" y="25"/>
                  </a:moveTo>
                  <a:cubicBezTo>
                    <a:pt x="658" y="27"/>
                    <a:pt x="657" y="29"/>
                    <a:pt x="656" y="31"/>
                  </a:cubicBezTo>
                  <a:cubicBezTo>
                    <a:pt x="654" y="32"/>
                    <a:pt x="652" y="33"/>
                    <a:pt x="649" y="33"/>
                  </a:cubicBezTo>
                  <a:cubicBezTo>
                    <a:pt x="647" y="33"/>
                    <a:pt x="645" y="32"/>
                    <a:pt x="643" y="31"/>
                  </a:cubicBezTo>
                  <a:cubicBezTo>
                    <a:pt x="642" y="29"/>
                    <a:pt x="641" y="27"/>
                    <a:pt x="641" y="25"/>
                  </a:cubicBezTo>
                  <a:cubicBezTo>
                    <a:pt x="641" y="23"/>
                    <a:pt x="642" y="22"/>
                    <a:pt x="642" y="21"/>
                  </a:cubicBezTo>
                  <a:cubicBezTo>
                    <a:pt x="643" y="20"/>
                    <a:pt x="644" y="19"/>
                    <a:pt x="646" y="18"/>
                  </a:cubicBezTo>
                  <a:cubicBezTo>
                    <a:pt x="645" y="18"/>
                    <a:pt x="644" y="17"/>
                    <a:pt x="643" y="16"/>
                  </a:cubicBezTo>
                  <a:cubicBezTo>
                    <a:pt x="642" y="15"/>
                    <a:pt x="642" y="14"/>
                    <a:pt x="642" y="12"/>
                  </a:cubicBezTo>
                  <a:cubicBezTo>
                    <a:pt x="642" y="10"/>
                    <a:pt x="643" y="8"/>
                    <a:pt x="644" y="7"/>
                  </a:cubicBezTo>
                  <a:cubicBezTo>
                    <a:pt x="646" y="5"/>
                    <a:pt x="647" y="5"/>
                    <a:pt x="649" y="5"/>
                  </a:cubicBezTo>
                  <a:cubicBezTo>
                    <a:pt x="652" y="5"/>
                    <a:pt x="653" y="5"/>
                    <a:pt x="655" y="7"/>
                  </a:cubicBezTo>
                  <a:cubicBezTo>
                    <a:pt x="656" y="8"/>
                    <a:pt x="657" y="10"/>
                    <a:pt x="657" y="12"/>
                  </a:cubicBezTo>
                  <a:cubicBezTo>
                    <a:pt x="657" y="14"/>
                    <a:pt x="657" y="15"/>
                    <a:pt x="656" y="16"/>
                  </a:cubicBezTo>
                  <a:cubicBezTo>
                    <a:pt x="655" y="17"/>
                    <a:pt x="654" y="18"/>
                    <a:pt x="653" y="18"/>
                  </a:cubicBezTo>
                  <a:cubicBezTo>
                    <a:pt x="655" y="19"/>
                    <a:pt x="656" y="20"/>
                    <a:pt x="657" y="21"/>
                  </a:cubicBezTo>
                  <a:cubicBezTo>
                    <a:pt x="657" y="22"/>
                    <a:pt x="658" y="23"/>
                    <a:pt x="658" y="25"/>
                  </a:cubicBezTo>
                  <a:close/>
                  <a:moveTo>
                    <a:pt x="653" y="12"/>
                  </a:moveTo>
                  <a:cubicBezTo>
                    <a:pt x="653" y="11"/>
                    <a:pt x="653" y="10"/>
                    <a:pt x="652" y="9"/>
                  </a:cubicBezTo>
                  <a:cubicBezTo>
                    <a:pt x="652" y="8"/>
                    <a:pt x="651" y="8"/>
                    <a:pt x="649" y="8"/>
                  </a:cubicBezTo>
                  <a:cubicBezTo>
                    <a:pt x="648" y="8"/>
                    <a:pt x="647" y="8"/>
                    <a:pt x="647" y="9"/>
                  </a:cubicBezTo>
                  <a:cubicBezTo>
                    <a:pt x="646" y="10"/>
                    <a:pt x="645" y="11"/>
                    <a:pt x="645" y="12"/>
                  </a:cubicBezTo>
                  <a:cubicBezTo>
                    <a:pt x="645" y="14"/>
                    <a:pt x="646" y="15"/>
                    <a:pt x="647" y="16"/>
                  </a:cubicBezTo>
                  <a:cubicBezTo>
                    <a:pt x="647" y="17"/>
                    <a:pt x="648" y="17"/>
                    <a:pt x="649" y="17"/>
                  </a:cubicBezTo>
                  <a:cubicBezTo>
                    <a:pt x="651" y="17"/>
                    <a:pt x="651" y="17"/>
                    <a:pt x="652" y="16"/>
                  </a:cubicBezTo>
                  <a:cubicBezTo>
                    <a:pt x="653" y="15"/>
                    <a:pt x="653" y="14"/>
                    <a:pt x="653" y="12"/>
                  </a:cubicBezTo>
                  <a:close/>
                  <a:moveTo>
                    <a:pt x="654" y="25"/>
                  </a:moveTo>
                  <a:cubicBezTo>
                    <a:pt x="654" y="23"/>
                    <a:pt x="654" y="22"/>
                    <a:pt x="653" y="21"/>
                  </a:cubicBezTo>
                  <a:cubicBezTo>
                    <a:pt x="652" y="20"/>
                    <a:pt x="651" y="20"/>
                    <a:pt x="649" y="20"/>
                  </a:cubicBezTo>
                  <a:cubicBezTo>
                    <a:pt x="648" y="20"/>
                    <a:pt x="647" y="20"/>
                    <a:pt x="646" y="21"/>
                  </a:cubicBezTo>
                  <a:cubicBezTo>
                    <a:pt x="645" y="22"/>
                    <a:pt x="645" y="23"/>
                    <a:pt x="645" y="25"/>
                  </a:cubicBezTo>
                  <a:cubicBezTo>
                    <a:pt x="645" y="26"/>
                    <a:pt x="645" y="28"/>
                    <a:pt x="646" y="29"/>
                  </a:cubicBezTo>
                  <a:cubicBezTo>
                    <a:pt x="647" y="29"/>
                    <a:pt x="648" y="30"/>
                    <a:pt x="649" y="30"/>
                  </a:cubicBezTo>
                  <a:cubicBezTo>
                    <a:pt x="651" y="30"/>
                    <a:pt x="652" y="29"/>
                    <a:pt x="653" y="29"/>
                  </a:cubicBezTo>
                  <a:cubicBezTo>
                    <a:pt x="654" y="28"/>
                    <a:pt x="654" y="26"/>
                    <a:pt x="654" y="25"/>
                  </a:cubicBezTo>
                  <a:close/>
                  <a:moveTo>
                    <a:pt x="682" y="32"/>
                  </a:moveTo>
                  <a:cubicBezTo>
                    <a:pt x="666" y="32"/>
                    <a:pt x="666" y="32"/>
                    <a:pt x="666" y="32"/>
                  </a:cubicBezTo>
                  <a:cubicBezTo>
                    <a:pt x="666" y="30"/>
                    <a:pt x="666" y="30"/>
                    <a:pt x="666" y="30"/>
                  </a:cubicBezTo>
                  <a:cubicBezTo>
                    <a:pt x="667" y="28"/>
                    <a:pt x="667" y="27"/>
                    <a:pt x="669" y="25"/>
                  </a:cubicBezTo>
                  <a:cubicBezTo>
                    <a:pt x="670" y="24"/>
                    <a:pt x="671" y="22"/>
                    <a:pt x="673" y="20"/>
                  </a:cubicBezTo>
                  <a:cubicBezTo>
                    <a:pt x="675" y="19"/>
                    <a:pt x="676" y="18"/>
                    <a:pt x="677" y="16"/>
                  </a:cubicBezTo>
                  <a:cubicBezTo>
                    <a:pt x="678" y="15"/>
                    <a:pt x="678" y="14"/>
                    <a:pt x="678" y="13"/>
                  </a:cubicBezTo>
                  <a:cubicBezTo>
                    <a:pt x="678" y="11"/>
                    <a:pt x="678" y="10"/>
                    <a:pt x="677" y="9"/>
                  </a:cubicBezTo>
                  <a:cubicBezTo>
                    <a:pt x="676" y="8"/>
                    <a:pt x="676" y="8"/>
                    <a:pt x="674" y="8"/>
                  </a:cubicBezTo>
                  <a:cubicBezTo>
                    <a:pt x="673" y="8"/>
                    <a:pt x="672" y="8"/>
                    <a:pt x="671" y="9"/>
                  </a:cubicBezTo>
                  <a:cubicBezTo>
                    <a:pt x="671" y="10"/>
                    <a:pt x="670" y="12"/>
                    <a:pt x="670" y="14"/>
                  </a:cubicBezTo>
                  <a:cubicBezTo>
                    <a:pt x="667" y="14"/>
                    <a:pt x="667" y="14"/>
                    <a:pt x="667" y="14"/>
                  </a:cubicBezTo>
                  <a:cubicBezTo>
                    <a:pt x="667" y="11"/>
                    <a:pt x="667" y="9"/>
                    <a:pt x="669" y="7"/>
                  </a:cubicBezTo>
                  <a:cubicBezTo>
                    <a:pt x="670" y="6"/>
                    <a:pt x="672" y="5"/>
                    <a:pt x="674" y="5"/>
                  </a:cubicBezTo>
                  <a:cubicBezTo>
                    <a:pt x="677" y="5"/>
                    <a:pt x="679" y="5"/>
                    <a:pt x="680" y="7"/>
                  </a:cubicBezTo>
                  <a:cubicBezTo>
                    <a:pt x="681" y="8"/>
                    <a:pt x="682" y="10"/>
                    <a:pt x="682" y="13"/>
                  </a:cubicBezTo>
                  <a:cubicBezTo>
                    <a:pt x="682" y="15"/>
                    <a:pt x="681" y="17"/>
                    <a:pt x="680" y="18"/>
                  </a:cubicBezTo>
                  <a:cubicBezTo>
                    <a:pt x="679" y="20"/>
                    <a:pt x="677" y="21"/>
                    <a:pt x="676" y="23"/>
                  </a:cubicBezTo>
                  <a:cubicBezTo>
                    <a:pt x="674" y="24"/>
                    <a:pt x="672" y="26"/>
                    <a:pt x="672" y="26"/>
                  </a:cubicBezTo>
                  <a:cubicBezTo>
                    <a:pt x="671" y="27"/>
                    <a:pt x="670" y="28"/>
                    <a:pt x="670" y="29"/>
                  </a:cubicBezTo>
                  <a:cubicBezTo>
                    <a:pt x="682" y="29"/>
                    <a:pt x="682" y="29"/>
                    <a:pt x="682" y="29"/>
                  </a:cubicBezTo>
                  <a:cubicBezTo>
                    <a:pt x="682" y="32"/>
                    <a:pt x="682" y="32"/>
                    <a:pt x="682" y="32"/>
                  </a:cubicBezTo>
                  <a:close/>
                  <a:moveTo>
                    <a:pt x="707" y="18"/>
                  </a:moveTo>
                  <a:cubicBezTo>
                    <a:pt x="707" y="23"/>
                    <a:pt x="706" y="26"/>
                    <a:pt x="704" y="29"/>
                  </a:cubicBezTo>
                  <a:cubicBezTo>
                    <a:pt x="703" y="31"/>
                    <a:pt x="701" y="33"/>
                    <a:pt x="698" y="33"/>
                  </a:cubicBezTo>
                  <a:cubicBezTo>
                    <a:pt x="696" y="33"/>
                    <a:pt x="694" y="32"/>
                    <a:pt x="693" y="31"/>
                  </a:cubicBezTo>
                  <a:cubicBezTo>
                    <a:pt x="692" y="29"/>
                    <a:pt x="691" y="27"/>
                    <a:pt x="691" y="26"/>
                  </a:cubicBezTo>
                  <a:cubicBezTo>
                    <a:pt x="695" y="26"/>
                    <a:pt x="695" y="26"/>
                    <a:pt x="695" y="26"/>
                  </a:cubicBezTo>
                  <a:cubicBezTo>
                    <a:pt x="695" y="27"/>
                    <a:pt x="695" y="28"/>
                    <a:pt x="696" y="28"/>
                  </a:cubicBezTo>
                  <a:cubicBezTo>
                    <a:pt x="696" y="29"/>
                    <a:pt x="697" y="30"/>
                    <a:pt x="698" y="30"/>
                  </a:cubicBezTo>
                  <a:cubicBezTo>
                    <a:pt x="699" y="30"/>
                    <a:pt x="701" y="29"/>
                    <a:pt x="701" y="27"/>
                  </a:cubicBezTo>
                  <a:cubicBezTo>
                    <a:pt x="702" y="25"/>
                    <a:pt x="703" y="23"/>
                    <a:pt x="703" y="19"/>
                  </a:cubicBezTo>
                  <a:cubicBezTo>
                    <a:pt x="702" y="20"/>
                    <a:pt x="702" y="21"/>
                    <a:pt x="701" y="22"/>
                  </a:cubicBezTo>
                  <a:cubicBezTo>
                    <a:pt x="700" y="22"/>
                    <a:pt x="699" y="23"/>
                    <a:pt x="698" y="23"/>
                  </a:cubicBezTo>
                  <a:cubicBezTo>
                    <a:pt x="695" y="23"/>
                    <a:pt x="694" y="22"/>
                    <a:pt x="693" y="20"/>
                  </a:cubicBezTo>
                  <a:cubicBezTo>
                    <a:pt x="691" y="19"/>
                    <a:pt x="691" y="17"/>
                    <a:pt x="691" y="14"/>
                  </a:cubicBezTo>
                  <a:cubicBezTo>
                    <a:pt x="691" y="11"/>
                    <a:pt x="691" y="9"/>
                    <a:pt x="693" y="7"/>
                  </a:cubicBezTo>
                  <a:cubicBezTo>
                    <a:pt x="694" y="6"/>
                    <a:pt x="696" y="5"/>
                    <a:pt x="698" y="5"/>
                  </a:cubicBezTo>
                  <a:cubicBezTo>
                    <a:pt x="701" y="5"/>
                    <a:pt x="703" y="6"/>
                    <a:pt x="704" y="8"/>
                  </a:cubicBezTo>
                  <a:cubicBezTo>
                    <a:pt x="706" y="10"/>
                    <a:pt x="707" y="14"/>
                    <a:pt x="707" y="18"/>
                  </a:cubicBezTo>
                  <a:close/>
                  <a:moveTo>
                    <a:pt x="703" y="15"/>
                  </a:moveTo>
                  <a:cubicBezTo>
                    <a:pt x="703" y="12"/>
                    <a:pt x="702" y="11"/>
                    <a:pt x="701" y="9"/>
                  </a:cubicBezTo>
                  <a:cubicBezTo>
                    <a:pt x="701" y="8"/>
                    <a:pt x="700" y="8"/>
                    <a:pt x="698" y="8"/>
                  </a:cubicBezTo>
                  <a:cubicBezTo>
                    <a:pt x="697" y="8"/>
                    <a:pt x="696" y="8"/>
                    <a:pt x="696" y="9"/>
                  </a:cubicBezTo>
                  <a:cubicBezTo>
                    <a:pt x="695" y="10"/>
                    <a:pt x="694" y="12"/>
                    <a:pt x="694" y="14"/>
                  </a:cubicBezTo>
                  <a:cubicBezTo>
                    <a:pt x="694" y="16"/>
                    <a:pt x="695" y="17"/>
                    <a:pt x="695" y="18"/>
                  </a:cubicBezTo>
                  <a:cubicBezTo>
                    <a:pt x="696" y="19"/>
                    <a:pt x="697" y="20"/>
                    <a:pt x="698" y="20"/>
                  </a:cubicBezTo>
                  <a:cubicBezTo>
                    <a:pt x="700" y="20"/>
                    <a:pt x="701" y="19"/>
                    <a:pt x="701" y="18"/>
                  </a:cubicBezTo>
                  <a:cubicBezTo>
                    <a:pt x="702" y="17"/>
                    <a:pt x="703" y="16"/>
                    <a:pt x="703" y="15"/>
                  </a:cubicBezTo>
                  <a:close/>
                  <a:moveTo>
                    <a:pt x="726" y="32"/>
                  </a:moveTo>
                  <a:cubicBezTo>
                    <a:pt x="722" y="32"/>
                    <a:pt x="722" y="32"/>
                    <a:pt x="722" y="32"/>
                  </a:cubicBezTo>
                  <a:cubicBezTo>
                    <a:pt x="722" y="11"/>
                    <a:pt x="722" y="11"/>
                    <a:pt x="722" y="11"/>
                  </a:cubicBezTo>
                  <a:cubicBezTo>
                    <a:pt x="717" y="11"/>
                    <a:pt x="717" y="11"/>
                    <a:pt x="717" y="11"/>
                  </a:cubicBezTo>
                  <a:cubicBezTo>
                    <a:pt x="717" y="9"/>
                    <a:pt x="717" y="9"/>
                    <a:pt x="717" y="9"/>
                  </a:cubicBezTo>
                  <a:cubicBezTo>
                    <a:pt x="719" y="9"/>
                    <a:pt x="721" y="9"/>
                    <a:pt x="722" y="8"/>
                  </a:cubicBezTo>
                  <a:cubicBezTo>
                    <a:pt x="723" y="7"/>
                    <a:pt x="723" y="6"/>
                    <a:pt x="724" y="5"/>
                  </a:cubicBezTo>
                  <a:cubicBezTo>
                    <a:pt x="726" y="5"/>
                    <a:pt x="726" y="5"/>
                    <a:pt x="726" y="5"/>
                  </a:cubicBezTo>
                  <a:cubicBezTo>
                    <a:pt x="726" y="32"/>
                    <a:pt x="726" y="32"/>
                    <a:pt x="726" y="32"/>
                  </a:cubicBezTo>
                  <a:close/>
                  <a:moveTo>
                    <a:pt x="756" y="23"/>
                  </a:moveTo>
                  <a:cubicBezTo>
                    <a:pt x="756" y="26"/>
                    <a:pt x="755" y="28"/>
                    <a:pt x="753" y="30"/>
                  </a:cubicBezTo>
                  <a:cubicBezTo>
                    <a:pt x="752" y="32"/>
                    <a:pt x="750" y="33"/>
                    <a:pt x="747" y="33"/>
                  </a:cubicBezTo>
                  <a:cubicBezTo>
                    <a:pt x="745" y="33"/>
                    <a:pt x="743" y="32"/>
                    <a:pt x="742" y="31"/>
                  </a:cubicBezTo>
                  <a:cubicBezTo>
                    <a:pt x="740" y="29"/>
                    <a:pt x="740" y="27"/>
                    <a:pt x="739" y="24"/>
                  </a:cubicBezTo>
                  <a:cubicBezTo>
                    <a:pt x="743" y="24"/>
                    <a:pt x="743" y="24"/>
                    <a:pt x="743" y="24"/>
                  </a:cubicBezTo>
                  <a:cubicBezTo>
                    <a:pt x="743" y="26"/>
                    <a:pt x="744" y="27"/>
                    <a:pt x="744" y="28"/>
                  </a:cubicBezTo>
                  <a:cubicBezTo>
                    <a:pt x="745" y="29"/>
                    <a:pt x="746" y="30"/>
                    <a:pt x="747" y="30"/>
                  </a:cubicBezTo>
                  <a:cubicBezTo>
                    <a:pt x="749" y="30"/>
                    <a:pt x="750" y="29"/>
                    <a:pt x="751" y="28"/>
                  </a:cubicBezTo>
                  <a:cubicBezTo>
                    <a:pt x="752" y="27"/>
                    <a:pt x="752" y="25"/>
                    <a:pt x="752" y="23"/>
                  </a:cubicBezTo>
                  <a:cubicBezTo>
                    <a:pt x="752" y="20"/>
                    <a:pt x="752" y="19"/>
                    <a:pt x="751" y="18"/>
                  </a:cubicBezTo>
                  <a:cubicBezTo>
                    <a:pt x="750" y="17"/>
                    <a:pt x="749" y="16"/>
                    <a:pt x="748" y="16"/>
                  </a:cubicBezTo>
                  <a:cubicBezTo>
                    <a:pt x="747" y="16"/>
                    <a:pt x="746" y="17"/>
                    <a:pt x="746" y="17"/>
                  </a:cubicBezTo>
                  <a:cubicBezTo>
                    <a:pt x="745" y="17"/>
                    <a:pt x="744" y="18"/>
                    <a:pt x="744" y="19"/>
                  </a:cubicBezTo>
                  <a:cubicBezTo>
                    <a:pt x="740" y="19"/>
                    <a:pt x="740" y="19"/>
                    <a:pt x="740" y="19"/>
                  </a:cubicBezTo>
                  <a:cubicBezTo>
                    <a:pt x="741" y="5"/>
                    <a:pt x="741" y="5"/>
                    <a:pt x="741" y="5"/>
                  </a:cubicBezTo>
                  <a:cubicBezTo>
                    <a:pt x="755" y="5"/>
                    <a:pt x="755" y="5"/>
                    <a:pt x="755" y="5"/>
                  </a:cubicBezTo>
                  <a:cubicBezTo>
                    <a:pt x="755" y="8"/>
                    <a:pt x="755" y="8"/>
                    <a:pt x="755" y="8"/>
                  </a:cubicBezTo>
                  <a:cubicBezTo>
                    <a:pt x="744" y="8"/>
                    <a:pt x="744" y="8"/>
                    <a:pt x="744" y="8"/>
                  </a:cubicBezTo>
                  <a:cubicBezTo>
                    <a:pt x="744" y="15"/>
                    <a:pt x="744" y="15"/>
                    <a:pt x="744" y="15"/>
                  </a:cubicBezTo>
                  <a:cubicBezTo>
                    <a:pt x="744" y="15"/>
                    <a:pt x="745" y="14"/>
                    <a:pt x="746" y="14"/>
                  </a:cubicBezTo>
                  <a:cubicBezTo>
                    <a:pt x="747" y="14"/>
                    <a:pt x="748" y="14"/>
                    <a:pt x="749" y="14"/>
                  </a:cubicBezTo>
                  <a:cubicBezTo>
                    <a:pt x="751" y="14"/>
                    <a:pt x="753" y="14"/>
                    <a:pt x="754" y="16"/>
                  </a:cubicBezTo>
                  <a:cubicBezTo>
                    <a:pt x="755" y="17"/>
                    <a:pt x="756" y="20"/>
                    <a:pt x="756" y="23"/>
                  </a:cubicBezTo>
                  <a:close/>
                  <a:moveTo>
                    <a:pt x="781" y="19"/>
                  </a:moveTo>
                  <a:cubicBezTo>
                    <a:pt x="781" y="23"/>
                    <a:pt x="781" y="26"/>
                    <a:pt x="779" y="29"/>
                  </a:cubicBezTo>
                  <a:cubicBezTo>
                    <a:pt x="778" y="31"/>
                    <a:pt x="776" y="33"/>
                    <a:pt x="773" y="33"/>
                  </a:cubicBezTo>
                  <a:cubicBezTo>
                    <a:pt x="769" y="33"/>
                    <a:pt x="767" y="31"/>
                    <a:pt x="766" y="29"/>
                  </a:cubicBezTo>
                  <a:cubicBezTo>
                    <a:pt x="764" y="26"/>
                    <a:pt x="764" y="23"/>
                    <a:pt x="764" y="19"/>
                  </a:cubicBezTo>
                  <a:cubicBezTo>
                    <a:pt x="764" y="15"/>
                    <a:pt x="764" y="12"/>
                    <a:pt x="766" y="9"/>
                  </a:cubicBezTo>
                  <a:cubicBezTo>
                    <a:pt x="767" y="6"/>
                    <a:pt x="769" y="5"/>
                    <a:pt x="773" y="5"/>
                  </a:cubicBezTo>
                  <a:cubicBezTo>
                    <a:pt x="776" y="5"/>
                    <a:pt x="778" y="6"/>
                    <a:pt x="779" y="9"/>
                  </a:cubicBezTo>
                  <a:cubicBezTo>
                    <a:pt x="781" y="12"/>
                    <a:pt x="781" y="15"/>
                    <a:pt x="781" y="19"/>
                  </a:cubicBezTo>
                  <a:close/>
                  <a:moveTo>
                    <a:pt x="778" y="19"/>
                  </a:moveTo>
                  <a:cubicBezTo>
                    <a:pt x="778" y="15"/>
                    <a:pt x="777" y="13"/>
                    <a:pt x="776" y="11"/>
                  </a:cubicBezTo>
                  <a:cubicBezTo>
                    <a:pt x="776" y="9"/>
                    <a:pt x="774" y="8"/>
                    <a:pt x="773" y="8"/>
                  </a:cubicBezTo>
                  <a:cubicBezTo>
                    <a:pt x="771" y="8"/>
                    <a:pt x="770" y="9"/>
                    <a:pt x="769" y="11"/>
                  </a:cubicBezTo>
                  <a:cubicBezTo>
                    <a:pt x="768" y="13"/>
                    <a:pt x="767" y="15"/>
                    <a:pt x="767" y="19"/>
                  </a:cubicBezTo>
                  <a:cubicBezTo>
                    <a:pt x="767" y="22"/>
                    <a:pt x="768" y="25"/>
                    <a:pt x="769" y="27"/>
                  </a:cubicBezTo>
                  <a:cubicBezTo>
                    <a:pt x="770" y="29"/>
                    <a:pt x="771" y="30"/>
                    <a:pt x="773" y="30"/>
                  </a:cubicBezTo>
                  <a:cubicBezTo>
                    <a:pt x="774" y="30"/>
                    <a:pt x="776" y="29"/>
                    <a:pt x="776" y="27"/>
                  </a:cubicBezTo>
                  <a:cubicBezTo>
                    <a:pt x="777" y="25"/>
                    <a:pt x="778" y="22"/>
                    <a:pt x="778" y="19"/>
                  </a:cubicBezTo>
                  <a:close/>
                  <a:moveTo>
                    <a:pt x="805" y="32"/>
                  </a:moveTo>
                  <a:cubicBezTo>
                    <a:pt x="789" y="32"/>
                    <a:pt x="789" y="32"/>
                    <a:pt x="789" y="32"/>
                  </a:cubicBezTo>
                  <a:cubicBezTo>
                    <a:pt x="789" y="30"/>
                    <a:pt x="789" y="30"/>
                    <a:pt x="789" y="30"/>
                  </a:cubicBezTo>
                  <a:cubicBezTo>
                    <a:pt x="789" y="28"/>
                    <a:pt x="790" y="27"/>
                    <a:pt x="791" y="25"/>
                  </a:cubicBezTo>
                  <a:cubicBezTo>
                    <a:pt x="793" y="24"/>
                    <a:pt x="794" y="22"/>
                    <a:pt x="796" y="20"/>
                  </a:cubicBezTo>
                  <a:cubicBezTo>
                    <a:pt x="798" y="19"/>
                    <a:pt x="799" y="18"/>
                    <a:pt x="800" y="16"/>
                  </a:cubicBezTo>
                  <a:cubicBezTo>
                    <a:pt x="800" y="15"/>
                    <a:pt x="801" y="14"/>
                    <a:pt x="801" y="13"/>
                  </a:cubicBezTo>
                  <a:cubicBezTo>
                    <a:pt x="801" y="11"/>
                    <a:pt x="801" y="10"/>
                    <a:pt x="800" y="9"/>
                  </a:cubicBezTo>
                  <a:cubicBezTo>
                    <a:pt x="799" y="8"/>
                    <a:pt x="798" y="8"/>
                    <a:pt x="797" y="8"/>
                  </a:cubicBezTo>
                  <a:cubicBezTo>
                    <a:pt x="796" y="8"/>
                    <a:pt x="795" y="8"/>
                    <a:pt x="794" y="9"/>
                  </a:cubicBezTo>
                  <a:cubicBezTo>
                    <a:pt x="794" y="10"/>
                    <a:pt x="793" y="12"/>
                    <a:pt x="793" y="14"/>
                  </a:cubicBezTo>
                  <a:cubicBezTo>
                    <a:pt x="789" y="14"/>
                    <a:pt x="789" y="14"/>
                    <a:pt x="789" y="14"/>
                  </a:cubicBezTo>
                  <a:cubicBezTo>
                    <a:pt x="790" y="11"/>
                    <a:pt x="790" y="9"/>
                    <a:pt x="792" y="7"/>
                  </a:cubicBezTo>
                  <a:cubicBezTo>
                    <a:pt x="793" y="6"/>
                    <a:pt x="795" y="5"/>
                    <a:pt x="797" y="5"/>
                  </a:cubicBezTo>
                  <a:cubicBezTo>
                    <a:pt x="800" y="5"/>
                    <a:pt x="801" y="5"/>
                    <a:pt x="803" y="7"/>
                  </a:cubicBezTo>
                  <a:cubicBezTo>
                    <a:pt x="804" y="8"/>
                    <a:pt x="805" y="10"/>
                    <a:pt x="805" y="13"/>
                  </a:cubicBezTo>
                  <a:cubicBezTo>
                    <a:pt x="805" y="15"/>
                    <a:pt x="804" y="17"/>
                    <a:pt x="803" y="18"/>
                  </a:cubicBezTo>
                  <a:cubicBezTo>
                    <a:pt x="802" y="20"/>
                    <a:pt x="800" y="21"/>
                    <a:pt x="799" y="23"/>
                  </a:cubicBezTo>
                  <a:cubicBezTo>
                    <a:pt x="797" y="24"/>
                    <a:pt x="795" y="26"/>
                    <a:pt x="795" y="26"/>
                  </a:cubicBezTo>
                  <a:cubicBezTo>
                    <a:pt x="794" y="27"/>
                    <a:pt x="793" y="28"/>
                    <a:pt x="792" y="29"/>
                  </a:cubicBezTo>
                  <a:cubicBezTo>
                    <a:pt x="805" y="29"/>
                    <a:pt x="805" y="29"/>
                    <a:pt x="805" y="29"/>
                  </a:cubicBezTo>
                  <a:cubicBezTo>
                    <a:pt x="805" y="32"/>
                    <a:pt x="805" y="32"/>
                    <a:pt x="805" y="32"/>
                  </a:cubicBezTo>
                  <a:close/>
                  <a:moveTo>
                    <a:pt x="871" y="16"/>
                  </a:moveTo>
                  <a:cubicBezTo>
                    <a:pt x="871" y="17"/>
                    <a:pt x="871" y="19"/>
                    <a:pt x="871" y="21"/>
                  </a:cubicBezTo>
                  <a:cubicBezTo>
                    <a:pt x="884" y="21"/>
                    <a:pt x="884" y="21"/>
                    <a:pt x="884" y="21"/>
                  </a:cubicBezTo>
                  <a:cubicBezTo>
                    <a:pt x="883" y="22"/>
                    <a:pt x="882" y="23"/>
                    <a:pt x="881" y="25"/>
                  </a:cubicBezTo>
                  <a:cubicBezTo>
                    <a:pt x="880" y="27"/>
                    <a:pt x="878" y="29"/>
                    <a:pt x="877" y="31"/>
                  </a:cubicBezTo>
                  <a:cubicBezTo>
                    <a:pt x="878" y="32"/>
                    <a:pt x="880" y="33"/>
                    <a:pt x="882" y="35"/>
                  </a:cubicBezTo>
                  <a:cubicBezTo>
                    <a:pt x="881" y="35"/>
                    <a:pt x="880" y="36"/>
                    <a:pt x="880" y="37"/>
                  </a:cubicBezTo>
                  <a:cubicBezTo>
                    <a:pt x="878" y="36"/>
                    <a:pt x="876" y="34"/>
                    <a:pt x="873" y="32"/>
                  </a:cubicBezTo>
                  <a:cubicBezTo>
                    <a:pt x="871" y="31"/>
                    <a:pt x="869" y="30"/>
                    <a:pt x="868" y="29"/>
                  </a:cubicBezTo>
                  <a:cubicBezTo>
                    <a:pt x="868" y="28"/>
                    <a:pt x="869" y="27"/>
                    <a:pt x="869" y="27"/>
                  </a:cubicBezTo>
                  <a:cubicBezTo>
                    <a:pt x="870" y="27"/>
                    <a:pt x="872" y="28"/>
                    <a:pt x="874" y="29"/>
                  </a:cubicBezTo>
                  <a:cubicBezTo>
                    <a:pt x="875" y="28"/>
                    <a:pt x="877" y="26"/>
                    <a:pt x="878" y="23"/>
                  </a:cubicBezTo>
                  <a:cubicBezTo>
                    <a:pt x="867" y="23"/>
                    <a:pt x="867" y="23"/>
                    <a:pt x="867" y="23"/>
                  </a:cubicBezTo>
                  <a:cubicBezTo>
                    <a:pt x="867" y="21"/>
                    <a:pt x="868" y="19"/>
                    <a:pt x="868" y="16"/>
                  </a:cubicBezTo>
                  <a:cubicBezTo>
                    <a:pt x="865" y="16"/>
                    <a:pt x="865" y="16"/>
                    <a:pt x="865" y="16"/>
                  </a:cubicBezTo>
                  <a:cubicBezTo>
                    <a:pt x="863" y="16"/>
                    <a:pt x="862" y="16"/>
                    <a:pt x="861" y="16"/>
                  </a:cubicBezTo>
                  <a:cubicBezTo>
                    <a:pt x="861" y="14"/>
                    <a:pt x="861" y="14"/>
                    <a:pt x="861" y="14"/>
                  </a:cubicBezTo>
                  <a:cubicBezTo>
                    <a:pt x="862" y="14"/>
                    <a:pt x="864" y="14"/>
                    <a:pt x="865" y="14"/>
                  </a:cubicBezTo>
                  <a:cubicBezTo>
                    <a:pt x="869" y="14"/>
                    <a:pt x="869" y="14"/>
                    <a:pt x="869" y="14"/>
                  </a:cubicBezTo>
                  <a:cubicBezTo>
                    <a:pt x="869" y="12"/>
                    <a:pt x="869" y="10"/>
                    <a:pt x="870" y="9"/>
                  </a:cubicBezTo>
                  <a:cubicBezTo>
                    <a:pt x="867" y="9"/>
                    <a:pt x="867" y="9"/>
                    <a:pt x="867" y="9"/>
                  </a:cubicBezTo>
                  <a:cubicBezTo>
                    <a:pt x="865" y="9"/>
                    <a:pt x="864" y="9"/>
                    <a:pt x="863" y="9"/>
                  </a:cubicBezTo>
                  <a:cubicBezTo>
                    <a:pt x="863" y="6"/>
                    <a:pt x="863" y="6"/>
                    <a:pt x="863" y="6"/>
                  </a:cubicBezTo>
                  <a:cubicBezTo>
                    <a:pt x="864" y="6"/>
                    <a:pt x="866" y="6"/>
                    <a:pt x="867" y="6"/>
                  </a:cubicBezTo>
                  <a:cubicBezTo>
                    <a:pt x="870" y="6"/>
                    <a:pt x="870" y="6"/>
                    <a:pt x="870" y="6"/>
                  </a:cubicBezTo>
                  <a:cubicBezTo>
                    <a:pt x="870" y="4"/>
                    <a:pt x="870" y="1"/>
                    <a:pt x="870" y="0"/>
                  </a:cubicBezTo>
                  <a:cubicBezTo>
                    <a:pt x="872" y="0"/>
                    <a:pt x="873" y="0"/>
                    <a:pt x="874" y="0"/>
                  </a:cubicBezTo>
                  <a:cubicBezTo>
                    <a:pt x="874" y="1"/>
                    <a:pt x="873" y="3"/>
                    <a:pt x="873" y="6"/>
                  </a:cubicBezTo>
                  <a:cubicBezTo>
                    <a:pt x="880" y="6"/>
                    <a:pt x="880" y="6"/>
                    <a:pt x="880" y="6"/>
                  </a:cubicBezTo>
                  <a:cubicBezTo>
                    <a:pt x="882" y="6"/>
                    <a:pt x="883" y="6"/>
                    <a:pt x="885" y="6"/>
                  </a:cubicBezTo>
                  <a:cubicBezTo>
                    <a:pt x="885" y="9"/>
                    <a:pt x="885" y="9"/>
                    <a:pt x="885" y="9"/>
                  </a:cubicBezTo>
                  <a:cubicBezTo>
                    <a:pt x="883" y="9"/>
                    <a:pt x="882" y="9"/>
                    <a:pt x="880" y="9"/>
                  </a:cubicBezTo>
                  <a:cubicBezTo>
                    <a:pt x="873" y="9"/>
                    <a:pt x="873" y="9"/>
                    <a:pt x="873" y="9"/>
                  </a:cubicBezTo>
                  <a:cubicBezTo>
                    <a:pt x="872" y="11"/>
                    <a:pt x="872" y="12"/>
                    <a:pt x="872" y="14"/>
                  </a:cubicBezTo>
                  <a:cubicBezTo>
                    <a:pt x="882" y="14"/>
                    <a:pt x="882" y="14"/>
                    <a:pt x="882" y="14"/>
                  </a:cubicBezTo>
                  <a:cubicBezTo>
                    <a:pt x="884" y="14"/>
                    <a:pt x="886" y="14"/>
                    <a:pt x="887" y="14"/>
                  </a:cubicBezTo>
                  <a:cubicBezTo>
                    <a:pt x="887" y="16"/>
                    <a:pt x="887" y="16"/>
                    <a:pt x="887" y="16"/>
                  </a:cubicBezTo>
                  <a:cubicBezTo>
                    <a:pt x="885" y="16"/>
                    <a:pt x="884" y="16"/>
                    <a:pt x="882" y="16"/>
                  </a:cubicBezTo>
                  <a:cubicBezTo>
                    <a:pt x="871" y="16"/>
                    <a:pt x="871" y="16"/>
                    <a:pt x="871" y="16"/>
                  </a:cubicBezTo>
                  <a:close/>
                  <a:moveTo>
                    <a:pt x="859" y="0"/>
                  </a:moveTo>
                  <a:cubicBezTo>
                    <a:pt x="858" y="4"/>
                    <a:pt x="856" y="8"/>
                    <a:pt x="854" y="11"/>
                  </a:cubicBezTo>
                  <a:cubicBezTo>
                    <a:pt x="853" y="14"/>
                    <a:pt x="851" y="16"/>
                    <a:pt x="850" y="18"/>
                  </a:cubicBezTo>
                  <a:cubicBezTo>
                    <a:pt x="851" y="18"/>
                    <a:pt x="852" y="19"/>
                    <a:pt x="852" y="20"/>
                  </a:cubicBezTo>
                  <a:cubicBezTo>
                    <a:pt x="853" y="19"/>
                    <a:pt x="854" y="17"/>
                    <a:pt x="856" y="14"/>
                  </a:cubicBezTo>
                  <a:cubicBezTo>
                    <a:pt x="856" y="30"/>
                    <a:pt x="856" y="30"/>
                    <a:pt x="856" y="30"/>
                  </a:cubicBezTo>
                  <a:cubicBezTo>
                    <a:pt x="856" y="32"/>
                    <a:pt x="856" y="34"/>
                    <a:pt x="856" y="36"/>
                  </a:cubicBezTo>
                  <a:cubicBezTo>
                    <a:pt x="859" y="36"/>
                    <a:pt x="859" y="36"/>
                    <a:pt x="859" y="36"/>
                  </a:cubicBezTo>
                  <a:cubicBezTo>
                    <a:pt x="859" y="34"/>
                    <a:pt x="859" y="32"/>
                    <a:pt x="859" y="30"/>
                  </a:cubicBezTo>
                  <a:cubicBezTo>
                    <a:pt x="859" y="9"/>
                    <a:pt x="859" y="9"/>
                    <a:pt x="859" y="9"/>
                  </a:cubicBezTo>
                  <a:cubicBezTo>
                    <a:pt x="861" y="5"/>
                    <a:pt x="862" y="3"/>
                    <a:pt x="863" y="2"/>
                  </a:cubicBezTo>
                  <a:cubicBezTo>
                    <a:pt x="861" y="1"/>
                    <a:pt x="860" y="1"/>
                    <a:pt x="8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0BA5D142-15C8-4E9A-88D7-66A49B2F50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5226" y="4344591"/>
              <a:ext cx="2825750" cy="155575"/>
            </a:xfrm>
            <a:custGeom>
              <a:avLst/>
              <a:gdLst>
                <a:gd name="T0" fmla="*/ 34 w 690"/>
                <a:gd name="T1" fmla="*/ 3 h 38"/>
                <a:gd name="T2" fmla="*/ 29 w 690"/>
                <a:gd name="T3" fmla="*/ 9 h 38"/>
                <a:gd name="T4" fmla="*/ 36 w 690"/>
                <a:gd name="T5" fmla="*/ 29 h 38"/>
                <a:gd name="T6" fmla="*/ 4 w 690"/>
                <a:gd name="T7" fmla="*/ 27 h 38"/>
                <a:gd name="T8" fmla="*/ 16 w 690"/>
                <a:gd name="T9" fmla="*/ 6 h 38"/>
                <a:gd name="T10" fmla="*/ 16 w 690"/>
                <a:gd name="T11" fmla="*/ 4 h 38"/>
                <a:gd name="T12" fmla="*/ 26 w 690"/>
                <a:gd name="T13" fmla="*/ 11 h 38"/>
                <a:gd name="T14" fmla="*/ 26 w 690"/>
                <a:gd name="T15" fmla="*/ 16 h 38"/>
                <a:gd name="T16" fmla="*/ 26 w 690"/>
                <a:gd name="T17" fmla="*/ 20 h 38"/>
                <a:gd name="T18" fmla="*/ 26 w 690"/>
                <a:gd name="T19" fmla="*/ 24 h 38"/>
                <a:gd name="T20" fmla="*/ 4 w 690"/>
                <a:gd name="T21" fmla="*/ 38 h 38"/>
                <a:gd name="T22" fmla="*/ 23 w 690"/>
                <a:gd name="T23" fmla="*/ 30 h 38"/>
                <a:gd name="T24" fmla="*/ 21 w 690"/>
                <a:gd name="T25" fmla="*/ 33 h 38"/>
                <a:gd name="T26" fmla="*/ 85 w 690"/>
                <a:gd name="T27" fmla="*/ 19 h 38"/>
                <a:gd name="T28" fmla="*/ 84 w 690"/>
                <a:gd name="T29" fmla="*/ 11 h 38"/>
                <a:gd name="T30" fmla="*/ 458 w 690"/>
                <a:gd name="T31" fmla="*/ 29 h 38"/>
                <a:gd name="T32" fmla="*/ 455 w 690"/>
                <a:gd name="T33" fmla="*/ 8 h 38"/>
                <a:gd name="T34" fmla="*/ 466 w 690"/>
                <a:gd name="T35" fmla="*/ 22 h 38"/>
                <a:gd name="T36" fmla="*/ 450 w 690"/>
                <a:gd name="T37" fmla="*/ 36 h 38"/>
                <a:gd name="T38" fmla="*/ 450 w 690"/>
                <a:gd name="T39" fmla="*/ 18 h 38"/>
                <a:gd name="T40" fmla="*/ 450 w 690"/>
                <a:gd name="T41" fmla="*/ 29 h 38"/>
                <a:gd name="T42" fmla="*/ 458 w 690"/>
                <a:gd name="T43" fmla="*/ 18 h 38"/>
                <a:gd name="T44" fmla="*/ 482 w 690"/>
                <a:gd name="T45" fmla="*/ 3 h 38"/>
                <a:gd name="T46" fmla="*/ 475 w 690"/>
                <a:gd name="T47" fmla="*/ 32 h 38"/>
                <a:gd name="T48" fmla="*/ 475 w 690"/>
                <a:gd name="T49" fmla="*/ 16 h 38"/>
                <a:gd name="T50" fmla="*/ 469 w 690"/>
                <a:gd name="T51" fmla="*/ 31 h 38"/>
                <a:gd name="T52" fmla="*/ 498 w 690"/>
                <a:gd name="T53" fmla="*/ 7 h 38"/>
                <a:gd name="T54" fmla="*/ 501 w 690"/>
                <a:gd name="T55" fmla="*/ 15 h 38"/>
                <a:gd name="T56" fmla="*/ 493 w 690"/>
                <a:gd name="T57" fmla="*/ 26 h 38"/>
                <a:gd name="T58" fmla="*/ 492 w 690"/>
                <a:gd name="T59" fmla="*/ 16 h 38"/>
                <a:gd name="T60" fmla="*/ 496 w 690"/>
                <a:gd name="T61" fmla="*/ 30 h 38"/>
                <a:gd name="T62" fmla="*/ 491 w 690"/>
                <a:gd name="T63" fmla="*/ 31 h 38"/>
                <a:gd name="T64" fmla="*/ 506 w 690"/>
                <a:gd name="T65" fmla="*/ 17 h 38"/>
                <a:gd name="T66" fmla="*/ 507 w 690"/>
                <a:gd name="T67" fmla="*/ 31 h 38"/>
                <a:gd name="T68" fmla="*/ 513 w 690"/>
                <a:gd name="T69" fmla="*/ 33 h 38"/>
                <a:gd name="T70" fmla="*/ 521 w 690"/>
                <a:gd name="T71" fmla="*/ 33 h 38"/>
                <a:gd name="T72" fmla="*/ 521 w 690"/>
                <a:gd name="T73" fmla="*/ 34 h 38"/>
                <a:gd name="T74" fmla="*/ 527 w 690"/>
                <a:gd name="T75" fmla="*/ 17 h 38"/>
                <a:gd name="T76" fmla="*/ 526 w 690"/>
                <a:gd name="T77" fmla="*/ 5 h 38"/>
                <a:gd name="T78" fmla="*/ 523 w 690"/>
                <a:gd name="T79" fmla="*/ 7 h 38"/>
                <a:gd name="T80" fmla="*/ 513 w 690"/>
                <a:gd name="T81" fmla="*/ 19 h 38"/>
                <a:gd name="T82" fmla="*/ 519 w 690"/>
                <a:gd name="T83" fmla="*/ 19 h 38"/>
                <a:gd name="T84" fmla="*/ 524 w 690"/>
                <a:gd name="T85" fmla="*/ 19 h 38"/>
                <a:gd name="T86" fmla="*/ 570 w 690"/>
                <a:gd name="T87" fmla="*/ 25 h 38"/>
                <a:gd name="T88" fmla="*/ 556 w 690"/>
                <a:gd name="T89" fmla="*/ 22 h 38"/>
                <a:gd name="T90" fmla="*/ 574 w 690"/>
                <a:gd name="T91" fmla="*/ 25 h 38"/>
                <a:gd name="T92" fmla="*/ 592 w 690"/>
                <a:gd name="T93" fmla="*/ 32 h 38"/>
                <a:gd name="T94" fmla="*/ 588 w 690"/>
                <a:gd name="T95" fmla="*/ 8 h 38"/>
                <a:gd name="T96" fmla="*/ 613 w 690"/>
                <a:gd name="T97" fmla="*/ 32 h 38"/>
                <a:gd name="T98" fmla="*/ 614 w 690"/>
                <a:gd name="T99" fmla="*/ 5 h 38"/>
                <a:gd name="T100" fmla="*/ 630 w 690"/>
                <a:gd name="T101" fmla="*/ 30 h 38"/>
                <a:gd name="T102" fmla="*/ 641 w 690"/>
                <a:gd name="T103" fmla="*/ 9 h 38"/>
                <a:gd name="T104" fmla="*/ 633 w 690"/>
                <a:gd name="T105" fmla="*/ 7 h 38"/>
                <a:gd name="T106" fmla="*/ 640 w 690"/>
                <a:gd name="T107" fmla="*/ 23 h 38"/>
                <a:gd name="T108" fmla="*/ 672 w 690"/>
                <a:gd name="T109" fmla="*/ 19 h 38"/>
                <a:gd name="T110" fmla="*/ 656 w 690"/>
                <a:gd name="T111" fmla="*/ 9 h 38"/>
                <a:gd name="T112" fmla="*/ 667 w 690"/>
                <a:gd name="T113" fmla="*/ 11 h 38"/>
                <a:gd name="T114" fmla="*/ 663 w 690"/>
                <a:gd name="T115" fmla="*/ 30 h 38"/>
                <a:gd name="T116" fmla="*/ 686 w 690"/>
                <a:gd name="T117" fmla="*/ 11 h 38"/>
                <a:gd name="T118" fmla="*/ 690 w 690"/>
                <a:gd name="T11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0" h="38">
                  <a:moveTo>
                    <a:pt x="16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0" y="1"/>
                    <a:pt x="19" y="2"/>
                    <a:pt x="1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4"/>
                    <a:pt x="32" y="4"/>
                    <a:pt x="34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0" y="6"/>
                    <a:pt x="2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29" y="11"/>
                    <a:pt x="29" y="1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5" y="27"/>
                    <a:pt x="36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9"/>
                    <a:pt x="31" y="29"/>
                    <a:pt x="2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1" y="29"/>
                    <a:pt x="0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3" y="27"/>
                    <a:pt x="4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6" y="10"/>
                    <a:pt x="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3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6" y="1"/>
                    <a:pt x="16" y="0"/>
                  </a:cubicBezTo>
                  <a:close/>
                  <a:moveTo>
                    <a:pt x="10" y="11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10" y="16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10" y="2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10" y="24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0" y="24"/>
                    <a:pt x="10" y="24"/>
                    <a:pt x="10" y="24"/>
                  </a:cubicBezTo>
                  <a:close/>
                  <a:moveTo>
                    <a:pt x="12" y="30"/>
                  </a:moveTo>
                  <a:cubicBezTo>
                    <a:pt x="13" y="31"/>
                    <a:pt x="14" y="32"/>
                    <a:pt x="15" y="32"/>
                  </a:cubicBezTo>
                  <a:cubicBezTo>
                    <a:pt x="13" y="33"/>
                    <a:pt x="11" y="34"/>
                    <a:pt x="9" y="35"/>
                  </a:cubicBezTo>
                  <a:cubicBezTo>
                    <a:pt x="7" y="36"/>
                    <a:pt x="5" y="37"/>
                    <a:pt x="4" y="38"/>
                  </a:cubicBezTo>
                  <a:cubicBezTo>
                    <a:pt x="3" y="37"/>
                    <a:pt x="2" y="36"/>
                    <a:pt x="1" y="35"/>
                  </a:cubicBezTo>
                  <a:cubicBezTo>
                    <a:pt x="4" y="34"/>
                    <a:pt x="6" y="34"/>
                    <a:pt x="8" y="33"/>
                  </a:cubicBezTo>
                  <a:cubicBezTo>
                    <a:pt x="9" y="32"/>
                    <a:pt x="11" y="31"/>
                    <a:pt x="12" y="30"/>
                  </a:cubicBezTo>
                  <a:close/>
                  <a:moveTo>
                    <a:pt x="21" y="33"/>
                  </a:moveTo>
                  <a:cubicBezTo>
                    <a:pt x="22" y="32"/>
                    <a:pt x="23" y="31"/>
                    <a:pt x="23" y="30"/>
                  </a:cubicBezTo>
                  <a:cubicBezTo>
                    <a:pt x="25" y="31"/>
                    <a:pt x="27" y="31"/>
                    <a:pt x="29" y="32"/>
                  </a:cubicBezTo>
                  <a:cubicBezTo>
                    <a:pt x="31" y="33"/>
                    <a:pt x="32" y="34"/>
                    <a:pt x="34" y="35"/>
                  </a:cubicBezTo>
                  <a:cubicBezTo>
                    <a:pt x="33" y="36"/>
                    <a:pt x="32" y="37"/>
                    <a:pt x="32" y="37"/>
                  </a:cubicBezTo>
                  <a:cubicBezTo>
                    <a:pt x="30" y="36"/>
                    <a:pt x="28" y="35"/>
                    <a:pt x="26" y="34"/>
                  </a:cubicBezTo>
                  <a:cubicBezTo>
                    <a:pt x="24" y="34"/>
                    <a:pt x="23" y="33"/>
                    <a:pt x="21" y="33"/>
                  </a:cubicBezTo>
                  <a:close/>
                  <a:moveTo>
                    <a:pt x="91" y="33"/>
                  </a:moveTo>
                  <a:cubicBezTo>
                    <a:pt x="92" y="34"/>
                    <a:pt x="93" y="34"/>
                    <a:pt x="94" y="34"/>
                  </a:cubicBezTo>
                  <a:cubicBezTo>
                    <a:pt x="94" y="34"/>
                    <a:pt x="93" y="33"/>
                    <a:pt x="91" y="32"/>
                  </a:cubicBezTo>
                  <a:cubicBezTo>
                    <a:pt x="90" y="31"/>
                    <a:pt x="88" y="29"/>
                    <a:pt x="87" y="27"/>
                  </a:cubicBezTo>
                  <a:cubicBezTo>
                    <a:pt x="86" y="25"/>
                    <a:pt x="85" y="22"/>
                    <a:pt x="85" y="19"/>
                  </a:cubicBezTo>
                  <a:cubicBezTo>
                    <a:pt x="85" y="15"/>
                    <a:pt x="86" y="12"/>
                    <a:pt x="87" y="10"/>
                  </a:cubicBezTo>
                  <a:cubicBezTo>
                    <a:pt x="88" y="8"/>
                    <a:pt x="90" y="6"/>
                    <a:pt x="91" y="5"/>
                  </a:cubicBezTo>
                  <a:cubicBezTo>
                    <a:pt x="93" y="4"/>
                    <a:pt x="94" y="3"/>
                    <a:pt x="94" y="3"/>
                  </a:cubicBezTo>
                  <a:cubicBezTo>
                    <a:pt x="93" y="3"/>
                    <a:pt x="92" y="3"/>
                    <a:pt x="90" y="5"/>
                  </a:cubicBezTo>
                  <a:cubicBezTo>
                    <a:pt x="88" y="6"/>
                    <a:pt x="86" y="8"/>
                    <a:pt x="84" y="11"/>
                  </a:cubicBezTo>
                  <a:cubicBezTo>
                    <a:pt x="83" y="14"/>
                    <a:pt x="82" y="17"/>
                    <a:pt x="82" y="20"/>
                  </a:cubicBezTo>
                  <a:cubicBezTo>
                    <a:pt x="83" y="23"/>
                    <a:pt x="84" y="26"/>
                    <a:pt x="85" y="28"/>
                  </a:cubicBezTo>
                  <a:cubicBezTo>
                    <a:pt x="87" y="30"/>
                    <a:pt x="89" y="31"/>
                    <a:pt x="91" y="33"/>
                  </a:cubicBezTo>
                  <a:close/>
                  <a:moveTo>
                    <a:pt x="458" y="20"/>
                  </a:moveTo>
                  <a:cubicBezTo>
                    <a:pt x="458" y="29"/>
                    <a:pt x="458" y="29"/>
                    <a:pt x="458" y="29"/>
                  </a:cubicBezTo>
                  <a:cubicBezTo>
                    <a:pt x="463" y="29"/>
                    <a:pt x="463" y="29"/>
                    <a:pt x="463" y="29"/>
                  </a:cubicBezTo>
                  <a:cubicBezTo>
                    <a:pt x="463" y="20"/>
                    <a:pt x="463" y="20"/>
                    <a:pt x="463" y="20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47" y="8"/>
                  </a:moveTo>
                  <a:cubicBezTo>
                    <a:pt x="455" y="8"/>
                    <a:pt x="455" y="8"/>
                    <a:pt x="455" y="8"/>
                  </a:cubicBezTo>
                  <a:cubicBezTo>
                    <a:pt x="455" y="4"/>
                    <a:pt x="455" y="2"/>
                    <a:pt x="45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3"/>
                    <a:pt x="458" y="5"/>
                    <a:pt x="458" y="8"/>
                  </a:cubicBezTo>
                  <a:cubicBezTo>
                    <a:pt x="466" y="8"/>
                    <a:pt x="466" y="8"/>
                    <a:pt x="466" y="8"/>
                  </a:cubicBezTo>
                  <a:cubicBezTo>
                    <a:pt x="466" y="10"/>
                    <a:pt x="466" y="15"/>
                    <a:pt x="466" y="22"/>
                  </a:cubicBezTo>
                  <a:cubicBezTo>
                    <a:pt x="466" y="29"/>
                    <a:pt x="466" y="34"/>
                    <a:pt x="466" y="36"/>
                  </a:cubicBezTo>
                  <a:cubicBezTo>
                    <a:pt x="463" y="36"/>
                    <a:pt x="463" y="36"/>
                    <a:pt x="463" y="36"/>
                  </a:cubicBezTo>
                  <a:cubicBezTo>
                    <a:pt x="463" y="32"/>
                    <a:pt x="463" y="32"/>
                    <a:pt x="463" y="32"/>
                  </a:cubicBezTo>
                  <a:cubicBezTo>
                    <a:pt x="450" y="32"/>
                    <a:pt x="450" y="32"/>
                    <a:pt x="450" y="32"/>
                  </a:cubicBezTo>
                  <a:cubicBezTo>
                    <a:pt x="450" y="36"/>
                    <a:pt x="450" y="36"/>
                    <a:pt x="450" y="36"/>
                  </a:cubicBezTo>
                  <a:cubicBezTo>
                    <a:pt x="447" y="36"/>
                    <a:pt x="447" y="36"/>
                    <a:pt x="447" y="36"/>
                  </a:cubicBezTo>
                  <a:cubicBezTo>
                    <a:pt x="448" y="33"/>
                    <a:pt x="448" y="28"/>
                    <a:pt x="448" y="21"/>
                  </a:cubicBezTo>
                  <a:cubicBezTo>
                    <a:pt x="448" y="14"/>
                    <a:pt x="448" y="10"/>
                    <a:pt x="447" y="8"/>
                  </a:cubicBezTo>
                  <a:close/>
                  <a:moveTo>
                    <a:pt x="450" y="11"/>
                  </a:moveTo>
                  <a:cubicBezTo>
                    <a:pt x="450" y="18"/>
                    <a:pt x="450" y="18"/>
                    <a:pt x="450" y="18"/>
                  </a:cubicBezTo>
                  <a:cubicBezTo>
                    <a:pt x="455" y="18"/>
                    <a:pt x="455" y="18"/>
                    <a:pt x="455" y="18"/>
                  </a:cubicBezTo>
                  <a:cubicBezTo>
                    <a:pt x="455" y="11"/>
                    <a:pt x="455" y="11"/>
                    <a:pt x="455" y="11"/>
                  </a:cubicBezTo>
                  <a:cubicBezTo>
                    <a:pt x="450" y="11"/>
                    <a:pt x="450" y="11"/>
                    <a:pt x="450" y="11"/>
                  </a:cubicBezTo>
                  <a:close/>
                  <a:moveTo>
                    <a:pt x="450" y="20"/>
                  </a:moveTo>
                  <a:cubicBezTo>
                    <a:pt x="450" y="29"/>
                    <a:pt x="450" y="29"/>
                    <a:pt x="450" y="29"/>
                  </a:cubicBezTo>
                  <a:cubicBezTo>
                    <a:pt x="455" y="29"/>
                    <a:pt x="455" y="29"/>
                    <a:pt x="455" y="29"/>
                  </a:cubicBezTo>
                  <a:cubicBezTo>
                    <a:pt x="455" y="20"/>
                    <a:pt x="455" y="20"/>
                    <a:pt x="455" y="20"/>
                  </a:cubicBezTo>
                  <a:cubicBezTo>
                    <a:pt x="450" y="20"/>
                    <a:pt x="450" y="20"/>
                    <a:pt x="450" y="20"/>
                  </a:cubicBezTo>
                  <a:close/>
                  <a:moveTo>
                    <a:pt x="458" y="11"/>
                  </a:moveTo>
                  <a:cubicBezTo>
                    <a:pt x="458" y="18"/>
                    <a:pt x="458" y="18"/>
                    <a:pt x="458" y="18"/>
                  </a:cubicBezTo>
                  <a:cubicBezTo>
                    <a:pt x="463" y="18"/>
                    <a:pt x="463" y="18"/>
                    <a:pt x="463" y="18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58" y="11"/>
                    <a:pt x="458" y="11"/>
                    <a:pt x="458" y="11"/>
                  </a:cubicBezTo>
                  <a:close/>
                  <a:moveTo>
                    <a:pt x="469" y="3"/>
                  </a:moveTo>
                  <a:cubicBezTo>
                    <a:pt x="482" y="3"/>
                    <a:pt x="482" y="3"/>
                    <a:pt x="482" y="3"/>
                  </a:cubicBezTo>
                  <a:cubicBezTo>
                    <a:pt x="480" y="9"/>
                    <a:pt x="479" y="14"/>
                    <a:pt x="478" y="16"/>
                  </a:cubicBezTo>
                  <a:cubicBezTo>
                    <a:pt x="479" y="18"/>
                    <a:pt x="481" y="20"/>
                    <a:pt x="481" y="22"/>
                  </a:cubicBezTo>
                  <a:cubicBezTo>
                    <a:pt x="482" y="24"/>
                    <a:pt x="483" y="25"/>
                    <a:pt x="482" y="27"/>
                  </a:cubicBezTo>
                  <a:cubicBezTo>
                    <a:pt x="482" y="28"/>
                    <a:pt x="481" y="30"/>
                    <a:pt x="480" y="30"/>
                  </a:cubicBezTo>
                  <a:cubicBezTo>
                    <a:pt x="479" y="31"/>
                    <a:pt x="477" y="31"/>
                    <a:pt x="475" y="32"/>
                  </a:cubicBezTo>
                  <a:cubicBezTo>
                    <a:pt x="475" y="31"/>
                    <a:pt x="475" y="30"/>
                    <a:pt x="474" y="28"/>
                  </a:cubicBezTo>
                  <a:cubicBezTo>
                    <a:pt x="476" y="28"/>
                    <a:pt x="477" y="28"/>
                    <a:pt x="478" y="28"/>
                  </a:cubicBezTo>
                  <a:cubicBezTo>
                    <a:pt x="479" y="27"/>
                    <a:pt x="479" y="26"/>
                    <a:pt x="479" y="25"/>
                  </a:cubicBezTo>
                  <a:cubicBezTo>
                    <a:pt x="479" y="24"/>
                    <a:pt x="478" y="22"/>
                    <a:pt x="478" y="21"/>
                  </a:cubicBezTo>
                  <a:cubicBezTo>
                    <a:pt x="477" y="19"/>
                    <a:pt x="476" y="18"/>
                    <a:pt x="475" y="16"/>
                  </a:cubicBezTo>
                  <a:cubicBezTo>
                    <a:pt x="476" y="13"/>
                    <a:pt x="477" y="10"/>
                    <a:pt x="478" y="6"/>
                  </a:cubicBezTo>
                  <a:cubicBezTo>
                    <a:pt x="472" y="6"/>
                    <a:pt x="472" y="6"/>
                    <a:pt x="472" y="6"/>
                  </a:cubicBezTo>
                  <a:cubicBezTo>
                    <a:pt x="472" y="37"/>
                    <a:pt x="472" y="37"/>
                    <a:pt x="472" y="3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35"/>
                    <a:pt x="469" y="33"/>
                    <a:pt x="469" y="31"/>
                  </a:cubicBezTo>
                  <a:cubicBezTo>
                    <a:pt x="469" y="10"/>
                    <a:pt x="469" y="10"/>
                    <a:pt x="469" y="10"/>
                  </a:cubicBezTo>
                  <a:cubicBezTo>
                    <a:pt x="469" y="8"/>
                    <a:pt x="469" y="6"/>
                    <a:pt x="469" y="3"/>
                  </a:cubicBezTo>
                  <a:close/>
                  <a:moveTo>
                    <a:pt x="497" y="1"/>
                  </a:moveTo>
                  <a:cubicBezTo>
                    <a:pt x="499" y="2"/>
                    <a:pt x="500" y="2"/>
                    <a:pt x="501" y="2"/>
                  </a:cubicBezTo>
                  <a:cubicBezTo>
                    <a:pt x="500" y="3"/>
                    <a:pt x="500" y="5"/>
                    <a:pt x="498" y="7"/>
                  </a:cubicBezTo>
                  <a:cubicBezTo>
                    <a:pt x="497" y="9"/>
                    <a:pt x="496" y="11"/>
                    <a:pt x="495" y="13"/>
                  </a:cubicBezTo>
                  <a:cubicBezTo>
                    <a:pt x="500" y="13"/>
                    <a:pt x="500" y="13"/>
                    <a:pt x="500" y="13"/>
                  </a:cubicBezTo>
                  <a:cubicBezTo>
                    <a:pt x="500" y="12"/>
                    <a:pt x="501" y="10"/>
                    <a:pt x="501" y="9"/>
                  </a:cubicBezTo>
                  <a:cubicBezTo>
                    <a:pt x="502" y="10"/>
                    <a:pt x="503" y="10"/>
                    <a:pt x="504" y="11"/>
                  </a:cubicBezTo>
                  <a:cubicBezTo>
                    <a:pt x="504" y="12"/>
                    <a:pt x="502" y="13"/>
                    <a:pt x="501" y="15"/>
                  </a:cubicBezTo>
                  <a:cubicBezTo>
                    <a:pt x="500" y="17"/>
                    <a:pt x="499" y="20"/>
                    <a:pt x="496" y="22"/>
                  </a:cubicBezTo>
                  <a:cubicBezTo>
                    <a:pt x="499" y="22"/>
                    <a:pt x="501" y="22"/>
                    <a:pt x="503" y="22"/>
                  </a:cubicBezTo>
                  <a:cubicBezTo>
                    <a:pt x="502" y="23"/>
                    <a:pt x="502" y="24"/>
                    <a:pt x="502" y="24"/>
                  </a:cubicBezTo>
                  <a:cubicBezTo>
                    <a:pt x="501" y="25"/>
                    <a:pt x="500" y="25"/>
                    <a:pt x="498" y="25"/>
                  </a:cubicBezTo>
                  <a:cubicBezTo>
                    <a:pt x="497" y="25"/>
                    <a:pt x="495" y="26"/>
                    <a:pt x="493" y="26"/>
                  </a:cubicBezTo>
                  <a:cubicBezTo>
                    <a:pt x="493" y="25"/>
                    <a:pt x="493" y="24"/>
                    <a:pt x="492" y="23"/>
                  </a:cubicBezTo>
                  <a:cubicBezTo>
                    <a:pt x="493" y="23"/>
                    <a:pt x="494" y="22"/>
                    <a:pt x="495" y="21"/>
                  </a:cubicBezTo>
                  <a:cubicBezTo>
                    <a:pt x="496" y="20"/>
                    <a:pt x="497" y="18"/>
                    <a:pt x="498" y="15"/>
                  </a:cubicBezTo>
                  <a:cubicBezTo>
                    <a:pt x="497" y="15"/>
                    <a:pt x="496" y="15"/>
                    <a:pt x="496" y="15"/>
                  </a:cubicBezTo>
                  <a:cubicBezTo>
                    <a:pt x="495" y="16"/>
                    <a:pt x="494" y="16"/>
                    <a:pt x="492" y="16"/>
                  </a:cubicBezTo>
                  <a:cubicBezTo>
                    <a:pt x="492" y="15"/>
                    <a:pt x="492" y="14"/>
                    <a:pt x="492" y="13"/>
                  </a:cubicBezTo>
                  <a:cubicBezTo>
                    <a:pt x="492" y="13"/>
                    <a:pt x="494" y="11"/>
                    <a:pt x="495" y="9"/>
                  </a:cubicBezTo>
                  <a:cubicBezTo>
                    <a:pt x="496" y="6"/>
                    <a:pt x="497" y="3"/>
                    <a:pt x="497" y="1"/>
                  </a:cubicBezTo>
                  <a:close/>
                  <a:moveTo>
                    <a:pt x="491" y="31"/>
                  </a:moveTo>
                  <a:cubicBezTo>
                    <a:pt x="492" y="31"/>
                    <a:pt x="494" y="31"/>
                    <a:pt x="496" y="30"/>
                  </a:cubicBezTo>
                  <a:cubicBezTo>
                    <a:pt x="498" y="29"/>
                    <a:pt x="501" y="29"/>
                    <a:pt x="503" y="28"/>
                  </a:cubicBezTo>
                  <a:cubicBezTo>
                    <a:pt x="503" y="29"/>
                    <a:pt x="503" y="30"/>
                    <a:pt x="503" y="31"/>
                  </a:cubicBezTo>
                  <a:cubicBezTo>
                    <a:pt x="501" y="32"/>
                    <a:pt x="499" y="32"/>
                    <a:pt x="497" y="33"/>
                  </a:cubicBezTo>
                  <a:cubicBezTo>
                    <a:pt x="496" y="33"/>
                    <a:pt x="494" y="34"/>
                    <a:pt x="492" y="35"/>
                  </a:cubicBezTo>
                  <a:cubicBezTo>
                    <a:pt x="492" y="34"/>
                    <a:pt x="491" y="32"/>
                    <a:pt x="491" y="31"/>
                  </a:cubicBezTo>
                  <a:close/>
                  <a:moveTo>
                    <a:pt x="513" y="1"/>
                  </a:moveTo>
                  <a:cubicBezTo>
                    <a:pt x="513" y="2"/>
                    <a:pt x="514" y="4"/>
                    <a:pt x="514" y="5"/>
                  </a:cubicBezTo>
                  <a:cubicBezTo>
                    <a:pt x="506" y="5"/>
                    <a:pt x="506" y="5"/>
                    <a:pt x="506" y="5"/>
                  </a:cubicBezTo>
                  <a:cubicBezTo>
                    <a:pt x="506" y="6"/>
                    <a:pt x="506" y="8"/>
                    <a:pt x="506" y="11"/>
                  </a:cubicBezTo>
                  <a:cubicBezTo>
                    <a:pt x="506" y="13"/>
                    <a:pt x="506" y="15"/>
                    <a:pt x="506" y="17"/>
                  </a:cubicBezTo>
                  <a:cubicBezTo>
                    <a:pt x="505" y="19"/>
                    <a:pt x="505" y="21"/>
                    <a:pt x="504" y="22"/>
                  </a:cubicBezTo>
                  <a:cubicBezTo>
                    <a:pt x="504" y="24"/>
                    <a:pt x="503" y="25"/>
                    <a:pt x="502" y="26"/>
                  </a:cubicBezTo>
                  <a:cubicBezTo>
                    <a:pt x="503" y="27"/>
                    <a:pt x="504" y="28"/>
                    <a:pt x="504" y="29"/>
                  </a:cubicBezTo>
                  <a:cubicBezTo>
                    <a:pt x="505" y="27"/>
                    <a:pt x="506" y="25"/>
                    <a:pt x="507" y="23"/>
                  </a:cubicBezTo>
                  <a:cubicBezTo>
                    <a:pt x="507" y="31"/>
                    <a:pt x="507" y="31"/>
                    <a:pt x="507" y="31"/>
                  </a:cubicBezTo>
                  <a:cubicBezTo>
                    <a:pt x="507" y="33"/>
                    <a:pt x="507" y="35"/>
                    <a:pt x="507" y="37"/>
                  </a:cubicBezTo>
                  <a:cubicBezTo>
                    <a:pt x="510" y="37"/>
                    <a:pt x="510" y="37"/>
                    <a:pt x="510" y="37"/>
                  </a:cubicBezTo>
                  <a:cubicBezTo>
                    <a:pt x="510" y="27"/>
                    <a:pt x="510" y="27"/>
                    <a:pt x="510" y="27"/>
                  </a:cubicBezTo>
                  <a:cubicBezTo>
                    <a:pt x="513" y="27"/>
                    <a:pt x="513" y="27"/>
                    <a:pt x="513" y="27"/>
                  </a:cubicBezTo>
                  <a:cubicBezTo>
                    <a:pt x="513" y="30"/>
                    <a:pt x="513" y="32"/>
                    <a:pt x="513" y="33"/>
                  </a:cubicBezTo>
                  <a:cubicBezTo>
                    <a:pt x="516" y="33"/>
                    <a:pt x="516" y="33"/>
                    <a:pt x="516" y="33"/>
                  </a:cubicBezTo>
                  <a:cubicBezTo>
                    <a:pt x="516" y="32"/>
                    <a:pt x="516" y="30"/>
                    <a:pt x="516" y="27"/>
                  </a:cubicBezTo>
                  <a:cubicBezTo>
                    <a:pt x="519" y="27"/>
                    <a:pt x="519" y="27"/>
                    <a:pt x="519" y="27"/>
                  </a:cubicBezTo>
                  <a:cubicBezTo>
                    <a:pt x="519" y="29"/>
                    <a:pt x="519" y="31"/>
                    <a:pt x="518" y="33"/>
                  </a:cubicBezTo>
                  <a:cubicBezTo>
                    <a:pt x="521" y="33"/>
                    <a:pt x="521" y="33"/>
                    <a:pt x="521" y="33"/>
                  </a:cubicBezTo>
                  <a:cubicBezTo>
                    <a:pt x="521" y="31"/>
                    <a:pt x="521" y="29"/>
                    <a:pt x="521" y="27"/>
                  </a:cubicBezTo>
                  <a:cubicBezTo>
                    <a:pt x="524" y="27"/>
                    <a:pt x="524" y="27"/>
                    <a:pt x="524" y="27"/>
                  </a:cubicBezTo>
                  <a:cubicBezTo>
                    <a:pt x="524" y="32"/>
                    <a:pt x="524" y="32"/>
                    <a:pt x="524" y="32"/>
                  </a:cubicBezTo>
                  <a:cubicBezTo>
                    <a:pt x="524" y="33"/>
                    <a:pt x="524" y="34"/>
                    <a:pt x="524" y="34"/>
                  </a:cubicBezTo>
                  <a:cubicBezTo>
                    <a:pt x="523" y="34"/>
                    <a:pt x="523" y="34"/>
                    <a:pt x="521" y="34"/>
                  </a:cubicBezTo>
                  <a:cubicBezTo>
                    <a:pt x="522" y="35"/>
                    <a:pt x="522" y="36"/>
                    <a:pt x="522" y="37"/>
                  </a:cubicBezTo>
                  <a:cubicBezTo>
                    <a:pt x="524" y="37"/>
                    <a:pt x="525" y="36"/>
                    <a:pt x="526" y="36"/>
                  </a:cubicBezTo>
                  <a:cubicBezTo>
                    <a:pt x="527" y="36"/>
                    <a:pt x="527" y="35"/>
                    <a:pt x="527" y="33"/>
                  </a:cubicBezTo>
                  <a:cubicBezTo>
                    <a:pt x="527" y="22"/>
                    <a:pt x="527" y="22"/>
                    <a:pt x="527" y="22"/>
                  </a:cubicBezTo>
                  <a:cubicBezTo>
                    <a:pt x="527" y="20"/>
                    <a:pt x="527" y="19"/>
                    <a:pt x="527" y="17"/>
                  </a:cubicBezTo>
                  <a:cubicBezTo>
                    <a:pt x="509" y="17"/>
                    <a:pt x="509" y="17"/>
                    <a:pt x="509" y="17"/>
                  </a:cubicBezTo>
                  <a:cubicBezTo>
                    <a:pt x="509" y="16"/>
                    <a:pt x="509" y="15"/>
                    <a:pt x="509" y="13"/>
                  </a:cubicBezTo>
                  <a:cubicBezTo>
                    <a:pt x="526" y="13"/>
                    <a:pt x="526" y="13"/>
                    <a:pt x="526" y="13"/>
                  </a:cubicBezTo>
                  <a:cubicBezTo>
                    <a:pt x="525" y="12"/>
                    <a:pt x="525" y="11"/>
                    <a:pt x="525" y="9"/>
                  </a:cubicBezTo>
                  <a:cubicBezTo>
                    <a:pt x="525" y="7"/>
                    <a:pt x="525" y="6"/>
                    <a:pt x="526" y="5"/>
                  </a:cubicBezTo>
                  <a:cubicBezTo>
                    <a:pt x="517" y="5"/>
                    <a:pt x="517" y="5"/>
                    <a:pt x="517" y="5"/>
                  </a:cubicBezTo>
                  <a:cubicBezTo>
                    <a:pt x="517" y="3"/>
                    <a:pt x="517" y="2"/>
                    <a:pt x="516" y="0"/>
                  </a:cubicBezTo>
                  <a:cubicBezTo>
                    <a:pt x="515" y="0"/>
                    <a:pt x="514" y="1"/>
                    <a:pt x="513" y="1"/>
                  </a:cubicBezTo>
                  <a:close/>
                  <a:moveTo>
                    <a:pt x="509" y="7"/>
                  </a:moveTo>
                  <a:cubicBezTo>
                    <a:pt x="523" y="7"/>
                    <a:pt x="523" y="7"/>
                    <a:pt x="523" y="7"/>
                  </a:cubicBezTo>
                  <a:cubicBezTo>
                    <a:pt x="523" y="11"/>
                    <a:pt x="523" y="11"/>
                    <a:pt x="523" y="11"/>
                  </a:cubicBezTo>
                  <a:cubicBezTo>
                    <a:pt x="509" y="11"/>
                    <a:pt x="509" y="11"/>
                    <a:pt x="509" y="11"/>
                  </a:cubicBezTo>
                  <a:cubicBezTo>
                    <a:pt x="509" y="7"/>
                    <a:pt x="509" y="7"/>
                    <a:pt x="509" y="7"/>
                  </a:cubicBezTo>
                  <a:close/>
                  <a:moveTo>
                    <a:pt x="510" y="19"/>
                  </a:moveTo>
                  <a:cubicBezTo>
                    <a:pt x="513" y="19"/>
                    <a:pt x="513" y="19"/>
                    <a:pt x="513" y="19"/>
                  </a:cubicBezTo>
                  <a:cubicBezTo>
                    <a:pt x="513" y="24"/>
                    <a:pt x="513" y="24"/>
                    <a:pt x="513" y="24"/>
                  </a:cubicBezTo>
                  <a:cubicBezTo>
                    <a:pt x="510" y="24"/>
                    <a:pt x="510" y="24"/>
                    <a:pt x="510" y="24"/>
                  </a:cubicBezTo>
                  <a:cubicBezTo>
                    <a:pt x="510" y="19"/>
                    <a:pt x="510" y="19"/>
                    <a:pt x="510" y="19"/>
                  </a:cubicBezTo>
                  <a:close/>
                  <a:moveTo>
                    <a:pt x="516" y="19"/>
                  </a:moveTo>
                  <a:cubicBezTo>
                    <a:pt x="519" y="19"/>
                    <a:pt x="519" y="19"/>
                    <a:pt x="519" y="19"/>
                  </a:cubicBezTo>
                  <a:cubicBezTo>
                    <a:pt x="519" y="24"/>
                    <a:pt x="519" y="24"/>
                    <a:pt x="519" y="24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16" y="19"/>
                    <a:pt x="516" y="19"/>
                    <a:pt x="516" y="19"/>
                  </a:cubicBezTo>
                  <a:close/>
                  <a:moveTo>
                    <a:pt x="521" y="19"/>
                  </a:moveTo>
                  <a:cubicBezTo>
                    <a:pt x="524" y="19"/>
                    <a:pt x="524" y="19"/>
                    <a:pt x="524" y="19"/>
                  </a:cubicBezTo>
                  <a:cubicBezTo>
                    <a:pt x="524" y="24"/>
                    <a:pt x="524" y="24"/>
                    <a:pt x="524" y="24"/>
                  </a:cubicBezTo>
                  <a:cubicBezTo>
                    <a:pt x="521" y="24"/>
                    <a:pt x="521" y="24"/>
                    <a:pt x="521" y="24"/>
                  </a:cubicBezTo>
                  <a:cubicBezTo>
                    <a:pt x="521" y="19"/>
                    <a:pt x="521" y="19"/>
                    <a:pt x="521" y="19"/>
                  </a:cubicBezTo>
                  <a:close/>
                  <a:moveTo>
                    <a:pt x="574" y="25"/>
                  </a:moveTo>
                  <a:cubicBezTo>
                    <a:pt x="570" y="25"/>
                    <a:pt x="570" y="25"/>
                    <a:pt x="570" y="25"/>
                  </a:cubicBezTo>
                  <a:cubicBezTo>
                    <a:pt x="570" y="32"/>
                    <a:pt x="570" y="32"/>
                    <a:pt x="570" y="32"/>
                  </a:cubicBezTo>
                  <a:cubicBezTo>
                    <a:pt x="567" y="32"/>
                    <a:pt x="567" y="32"/>
                    <a:pt x="567" y="32"/>
                  </a:cubicBezTo>
                  <a:cubicBezTo>
                    <a:pt x="567" y="25"/>
                    <a:pt x="567" y="25"/>
                    <a:pt x="567" y="25"/>
                  </a:cubicBezTo>
                  <a:cubicBezTo>
                    <a:pt x="556" y="25"/>
                    <a:pt x="556" y="25"/>
                    <a:pt x="556" y="25"/>
                  </a:cubicBezTo>
                  <a:cubicBezTo>
                    <a:pt x="556" y="22"/>
                    <a:pt x="556" y="22"/>
                    <a:pt x="556" y="22"/>
                  </a:cubicBezTo>
                  <a:cubicBezTo>
                    <a:pt x="567" y="5"/>
                    <a:pt x="567" y="5"/>
                    <a:pt x="567" y="5"/>
                  </a:cubicBezTo>
                  <a:cubicBezTo>
                    <a:pt x="570" y="5"/>
                    <a:pt x="570" y="5"/>
                    <a:pt x="570" y="5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4" y="25"/>
                    <a:pt x="574" y="25"/>
                    <a:pt x="574" y="25"/>
                  </a:cubicBezTo>
                  <a:close/>
                  <a:moveTo>
                    <a:pt x="567" y="22"/>
                  </a:moveTo>
                  <a:cubicBezTo>
                    <a:pt x="567" y="11"/>
                    <a:pt x="567" y="11"/>
                    <a:pt x="567" y="11"/>
                  </a:cubicBezTo>
                  <a:cubicBezTo>
                    <a:pt x="559" y="22"/>
                    <a:pt x="559" y="22"/>
                    <a:pt x="559" y="22"/>
                  </a:cubicBezTo>
                  <a:cubicBezTo>
                    <a:pt x="567" y="22"/>
                    <a:pt x="567" y="22"/>
                    <a:pt x="567" y="22"/>
                  </a:cubicBezTo>
                  <a:close/>
                  <a:moveTo>
                    <a:pt x="592" y="32"/>
                  </a:moveTo>
                  <a:cubicBezTo>
                    <a:pt x="588" y="32"/>
                    <a:pt x="588" y="32"/>
                    <a:pt x="588" y="32"/>
                  </a:cubicBezTo>
                  <a:cubicBezTo>
                    <a:pt x="588" y="11"/>
                    <a:pt x="588" y="11"/>
                    <a:pt x="588" y="11"/>
                  </a:cubicBezTo>
                  <a:cubicBezTo>
                    <a:pt x="583" y="11"/>
                    <a:pt x="583" y="11"/>
                    <a:pt x="583" y="11"/>
                  </a:cubicBezTo>
                  <a:cubicBezTo>
                    <a:pt x="583" y="9"/>
                    <a:pt x="583" y="9"/>
                    <a:pt x="583" y="9"/>
                  </a:cubicBezTo>
                  <a:cubicBezTo>
                    <a:pt x="585" y="9"/>
                    <a:pt x="587" y="9"/>
                    <a:pt x="588" y="8"/>
                  </a:cubicBezTo>
                  <a:cubicBezTo>
                    <a:pt x="589" y="7"/>
                    <a:pt x="589" y="6"/>
                    <a:pt x="590" y="5"/>
                  </a:cubicBezTo>
                  <a:cubicBezTo>
                    <a:pt x="592" y="5"/>
                    <a:pt x="592" y="5"/>
                    <a:pt x="592" y="5"/>
                  </a:cubicBezTo>
                  <a:cubicBezTo>
                    <a:pt x="592" y="32"/>
                    <a:pt x="592" y="32"/>
                    <a:pt x="592" y="32"/>
                  </a:cubicBezTo>
                  <a:close/>
                  <a:moveTo>
                    <a:pt x="616" y="32"/>
                  </a:moveTo>
                  <a:cubicBezTo>
                    <a:pt x="613" y="32"/>
                    <a:pt x="613" y="32"/>
                    <a:pt x="613" y="32"/>
                  </a:cubicBezTo>
                  <a:cubicBezTo>
                    <a:pt x="613" y="11"/>
                    <a:pt x="613" y="11"/>
                    <a:pt x="613" y="11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08" y="9"/>
                    <a:pt x="608" y="9"/>
                    <a:pt x="608" y="9"/>
                  </a:cubicBezTo>
                  <a:cubicBezTo>
                    <a:pt x="610" y="9"/>
                    <a:pt x="611" y="9"/>
                    <a:pt x="612" y="8"/>
                  </a:cubicBezTo>
                  <a:cubicBezTo>
                    <a:pt x="613" y="7"/>
                    <a:pt x="614" y="6"/>
                    <a:pt x="614" y="5"/>
                  </a:cubicBezTo>
                  <a:cubicBezTo>
                    <a:pt x="616" y="5"/>
                    <a:pt x="616" y="5"/>
                    <a:pt x="616" y="5"/>
                  </a:cubicBezTo>
                  <a:cubicBezTo>
                    <a:pt x="616" y="32"/>
                    <a:pt x="616" y="32"/>
                    <a:pt x="616" y="32"/>
                  </a:cubicBezTo>
                  <a:close/>
                  <a:moveTo>
                    <a:pt x="647" y="32"/>
                  </a:moveTo>
                  <a:cubicBezTo>
                    <a:pt x="630" y="32"/>
                    <a:pt x="630" y="32"/>
                    <a:pt x="630" y="32"/>
                  </a:cubicBezTo>
                  <a:cubicBezTo>
                    <a:pt x="630" y="30"/>
                    <a:pt x="630" y="30"/>
                    <a:pt x="630" y="30"/>
                  </a:cubicBezTo>
                  <a:cubicBezTo>
                    <a:pt x="631" y="28"/>
                    <a:pt x="632" y="27"/>
                    <a:pt x="633" y="25"/>
                  </a:cubicBezTo>
                  <a:cubicBezTo>
                    <a:pt x="634" y="24"/>
                    <a:pt x="636" y="22"/>
                    <a:pt x="638" y="20"/>
                  </a:cubicBezTo>
                  <a:cubicBezTo>
                    <a:pt x="639" y="19"/>
                    <a:pt x="641" y="18"/>
                    <a:pt x="641" y="16"/>
                  </a:cubicBezTo>
                  <a:cubicBezTo>
                    <a:pt x="642" y="15"/>
                    <a:pt x="642" y="14"/>
                    <a:pt x="642" y="13"/>
                  </a:cubicBezTo>
                  <a:cubicBezTo>
                    <a:pt x="642" y="11"/>
                    <a:pt x="642" y="10"/>
                    <a:pt x="641" y="9"/>
                  </a:cubicBezTo>
                  <a:cubicBezTo>
                    <a:pt x="641" y="8"/>
                    <a:pt x="640" y="8"/>
                    <a:pt x="639" y="8"/>
                  </a:cubicBezTo>
                  <a:cubicBezTo>
                    <a:pt x="638" y="8"/>
                    <a:pt x="637" y="8"/>
                    <a:pt x="636" y="9"/>
                  </a:cubicBezTo>
                  <a:cubicBezTo>
                    <a:pt x="635" y="10"/>
                    <a:pt x="635" y="12"/>
                    <a:pt x="635" y="14"/>
                  </a:cubicBezTo>
                  <a:cubicBezTo>
                    <a:pt x="631" y="14"/>
                    <a:pt x="631" y="14"/>
                    <a:pt x="631" y="14"/>
                  </a:cubicBezTo>
                  <a:cubicBezTo>
                    <a:pt x="631" y="11"/>
                    <a:pt x="632" y="9"/>
                    <a:pt x="633" y="7"/>
                  </a:cubicBezTo>
                  <a:cubicBezTo>
                    <a:pt x="634" y="6"/>
                    <a:pt x="636" y="5"/>
                    <a:pt x="639" y="5"/>
                  </a:cubicBezTo>
                  <a:cubicBezTo>
                    <a:pt x="641" y="5"/>
                    <a:pt x="643" y="5"/>
                    <a:pt x="644" y="7"/>
                  </a:cubicBezTo>
                  <a:cubicBezTo>
                    <a:pt x="646" y="8"/>
                    <a:pt x="646" y="10"/>
                    <a:pt x="646" y="13"/>
                  </a:cubicBezTo>
                  <a:cubicBezTo>
                    <a:pt x="646" y="15"/>
                    <a:pt x="646" y="17"/>
                    <a:pt x="644" y="18"/>
                  </a:cubicBezTo>
                  <a:cubicBezTo>
                    <a:pt x="643" y="20"/>
                    <a:pt x="642" y="21"/>
                    <a:pt x="640" y="23"/>
                  </a:cubicBezTo>
                  <a:cubicBezTo>
                    <a:pt x="638" y="24"/>
                    <a:pt x="637" y="26"/>
                    <a:pt x="636" y="26"/>
                  </a:cubicBezTo>
                  <a:cubicBezTo>
                    <a:pt x="635" y="27"/>
                    <a:pt x="635" y="28"/>
                    <a:pt x="634" y="29"/>
                  </a:cubicBezTo>
                  <a:cubicBezTo>
                    <a:pt x="647" y="29"/>
                    <a:pt x="647" y="29"/>
                    <a:pt x="647" y="29"/>
                  </a:cubicBezTo>
                  <a:cubicBezTo>
                    <a:pt x="647" y="32"/>
                    <a:pt x="647" y="32"/>
                    <a:pt x="647" y="32"/>
                  </a:cubicBezTo>
                  <a:close/>
                  <a:moveTo>
                    <a:pt x="672" y="19"/>
                  </a:moveTo>
                  <a:cubicBezTo>
                    <a:pt x="672" y="23"/>
                    <a:pt x="671" y="26"/>
                    <a:pt x="670" y="29"/>
                  </a:cubicBezTo>
                  <a:cubicBezTo>
                    <a:pt x="669" y="31"/>
                    <a:pt x="666" y="33"/>
                    <a:pt x="663" y="33"/>
                  </a:cubicBezTo>
                  <a:cubicBezTo>
                    <a:pt x="660" y="33"/>
                    <a:pt x="658" y="31"/>
                    <a:pt x="656" y="29"/>
                  </a:cubicBezTo>
                  <a:cubicBezTo>
                    <a:pt x="655" y="26"/>
                    <a:pt x="654" y="23"/>
                    <a:pt x="654" y="19"/>
                  </a:cubicBezTo>
                  <a:cubicBezTo>
                    <a:pt x="654" y="15"/>
                    <a:pt x="655" y="12"/>
                    <a:pt x="656" y="9"/>
                  </a:cubicBezTo>
                  <a:cubicBezTo>
                    <a:pt x="658" y="6"/>
                    <a:pt x="660" y="5"/>
                    <a:pt x="663" y="5"/>
                  </a:cubicBezTo>
                  <a:cubicBezTo>
                    <a:pt x="666" y="5"/>
                    <a:pt x="669" y="6"/>
                    <a:pt x="670" y="9"/>
                  </a:cubicBezTo>
                  <a:cubicBezTo>
                    <a:pt x="671" y="12"/>
                    <a:pt x="672" y="15"/>
                    <a:pt x="672" y="19"/>
                  </a:cubicBezTo>
                  <a:close/>
                  <a:moveTo>
                    <a:pt x="668" y="19"/>
                  </a:moveTo>
                  <a:cubicBezTo>
                    <a:pt x="668" y="15"/>
                    <a:pt x="668" y="13"/>
                    <a:pt x="667" y="11"/>
                  </a:cubicBezTo>
                  <a:cubicBezTo>
                    <a:pt x="666" y="9"/>
                    <a:pt x="665" y="8"/>
                    <a:pt x="663" y="8"/>
                  </a:cubicBezTo>
                  <a:cubicBezTo>
                    <a:pt x="662" y="8"/>
                    <a:pt x="660" y="9"/>
                    <a:pt x="659" y="11"/>
                  </a:cubicBezTo>
                  <a:cubicBezTo>
                    <a:pt x="659" y="13"/>
                    <a:pt x="658" y="15"/>
                    <a:pt x="658" y="19"/>
                  </a:cubicBezTo>
                  <a:cubicBezTo>
                    <a:pt x="658" y="22"/>
                    <a:pt x="659" y="25"/>
                    <a:pt x="659" y="27"/>
                  </a:cubicBezTo>
                  <a:cubicBezTo>
                    <a:pt x="660" y="29"/>
                    <a:pt x="662" y="30"/>
                    <a:pt x="663" y="30"/>
                  </a:cubicBezTo>
                  <a:cubicBezTo>
                    <a:pt x="665" y="30"/>
                    <a:pt x="666" y="29"/>
                    <a:pt x="667" y="27"/>
                  </a:cubicBezTo>
                  <a:cubicBezTo>
                    <a:pt x="668" y="25"/>
                    <a:pt x="668" y="22"/>
                    <a:pt x="668" y="19"/>
                  </a:cubicBezTo>
                  <a:close/>
                  <a:moveTo>
                    <a:pt x="690" y="32"/>
                  </a:moveTo>
                  <a:cubicBezTo>
                    <a:pt x="686" y="32"/>
                    <a:pt x="686" y="32"/>
                    <a:pt x="686" y="32"/>
                  </a:cubicBezTo>
                  <a:cubicBezTo>
                    <a:pt x="686" y="11"/>
                    <a:pt x="686" y="11"/>
                    <a:pt x="686" y="11"/>
                  </a:cubicBezTo>
                  <a:cubicBezTo>
                    <a:pt x="682" y="11"/>
                    <a:pt x="682" y="11"/>
                    <a:pt x="682" y="11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9"/>
                    <a:pt x="685" y="9"/>
                    <a:pt x="686" y="8"/>
                  </a:cubicBezTo>
                  <a:cubicBezTo>
                    <a:pt x="687" y="7"/>
                    <a:pt x="688" y="6"/>
                    <a:pt x="688" y="5"/>
                  </a:cubicBezTo>
                  <a:cubicBezTo>
                    <a:pt x="690" y="5"/>
                    <a:pt x="690" y="5"/>
                    <a:pt x="690" y="5"/>
                  </a:cubicBezTo>
                  <a:lnTo>
                    <a:pt x="69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9C30CE9A-DBDC-4576-8D79-5C3DDC982B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7314" y="4352529"/>
              <a:ext cx="2027238" cy="134938"/>
            </a:xfrm>
            <a:custGeom>
              <a:avLst/>
              <a:gdLst>
                <a:gd name="T0" fmla="*/ 3 w 495"/>
                <a:gd name="T1" fmla="*/ 16 h 33"/>
                <a:gd name="T2" fmla="*/ 3 w 495"/>
                <a:gd name="T3" fmla="*/ 30 h 33"/>
                <a:gd name="T4" fmla="*/ 54 w 495"/>
                <a:gd name="T5" fmla="*/ 17 h 33"/>
                <a:gd name="T6" fmla="*/ 68 w 495"/>
                <a:gd name="T7" fmla="*/ 17 h 33"/>
                <a:gd name="T8" fmla="*/ 59 w 495"/>
                <a:gd name="T9" fmla="*/ 25 h 33"/>
                <a:gd name="T10" fmla="*/ 88 w 495"/>
                <a:gd name="T11" fmla="*/ 30 h 33"/>
                <a:gd name="T12" fmla="*/ 95 w 495"/>
                <a:gd name="T13" fmla="*/ 3 h 33"/>
                <a:gd name="T14" fmla="*/ 106 w 495"/>
                <a:gd name="T15" fmla="*/ 29 h 33"/>
                <a:gd name="T16" fmla="*/ 115 w 495"/>
                <a:gd name="T17" fmla="*/ 26 h 33"/>
                <a:gd name="T18" fmla="*/ 115 w 495"/>
                <a:gd name="T19" fmla="*/ 14 h 33"/>
                <a:gd name="T20" fmla="*/ 108 w 495"/>
                <a:gd name="T21" fmla="*/ 11 h 33"/>
                <a:gd name="T22" fmla="*/ 119 w 495"/>
                <a:gd name="T23" fmla="*/ 10 h 33"/>
                <a:gd name="T24" fmla="*/ 145 w 495"/>
                <a:gd name="T25" fmla="*/ 30 h 33"/>
                <a:gd name="T26" fmla="*/ 139 w 495"/>
                <a:gd name="T27" fmla="*/ 14 h 33"/>
                <a:gd name="T28" fmla="*/ 133 w 495"/>
                <a:gd name="T29" fmla="*/ 12 h 33"/>
                <a:gd name="T30" fmla="*/ 144 w 495"/>
                <a:gd name="T31" fmla="*/ 11 h 33"/>
                <a:gd name="T32" fmla="*/ 145 w 495"/>
                <a:gd name="T33" fmla="*/ 27 h 33"/>
                <a:gd name="T34" fmla="*/ 165 w 495"/>
                <a:gd name="T35" fmla="*/ 17 h 33"/>
                <a:gd name="T36" fmla="*/ 160 w 495"/>
                <a:gd name="T37" fmla="*/ 8 h 33"/>
                <a:gd name="T38" fmla="*/ 206 w 495"/>
                <a:gd name="T39" fmla="*/ 23 h 33"/>
                <a:gd name="T40" fmla="*/ 191 w 495"/>
                <a:gd name="T41" fmla="*/ 19 h 33"/>
                <a:gd name="T42" fmla="*/ 198 w 495"/>
                <a:gd name="T43" fmla="*/ 3 h 33"/>
                <a:gd name="T44" fmla="*/ 205 w 495"/>
                <a:gd name="T45" fmla="*/ 19 h 33"/>
                <a:gd name="T46" fmla="*/ 195 w 495"/>
                <a:gd name="T47" fmla="*/ 7 h 33"/>
                <a:gd name="T48" fmla="*/ 202 w 495"/>
                <a:gd name="T49" fmla="*/ 10 h 33"/>
                <a:gd name="T50" fmla="*/ 194 w 495"/>
                <a:gd name="T51" fmla="*/ 23 h 33"/>
                <a:gd name="T52" fmla="*/ 231 w 495"/>
                <a:gd name="T53" fmla="*/ 30 h 33"/>
                <a:gd name="T54" fmla="*/ 226 w 495"/>
                <a:gd name="T55" fmla="*/ 14 h 33"/>
                <a:gd name="T56" fmla="*/ 219 w 495"/>
                <a:gd name="T57" fmla="*/ 12 h 33"/>
                <a:gd name="T58" fmla="*/ 230 w 495"/>
                <a:gd name="T59" fmla="*/ 11 h 33"/>
                <a:gd name="T60" fmla="*/ 231 w 495"/>
                <a:gd name="T61" fmla="*/ 27 h 33"/>
                <a:gd name="T62" fmla="*/ 241 w 495"/>
                <a:gd name="T63" fmla="*/ 29 h 33"/>
                <a:gd name="T64" fmla="*/ 250 w 495"/>
                <a:gd name="T65" fmla="*/ 25 h 33"/>
                <a:gd name="T66" fmla="*/ 239 w 495"/>
                <a:gd name="T67" fmla="*/ 12 h 33"/>
                <a:gd name="T68" fmla="*/ 251 w 495"/>
                <a:gd name="T69" fmla="*/ 13 h 33"/>
                <a:gd name="T70" fmla="*/ 244 w 495"/>
                <a:gd name="T71" fmla="*/ 16 h 33"/>
                <a:gd name="T72" fmla="*/ 271 w 495"/>
                <a:gd name="T73" fmla="*/ 30 h 33"/>
                <a:gd name="T74" fmla="*/ 272 w 495"/>
                <a:gd name="T75" fmla="*/ 3 h 33"/>
                <a:gd name="T76" fmla="*/ 296 w 495"/>
                <a:gd name="T77" fmla="*/ 31 h 33"/>
                <a:gd name="T78" fmla="*/ 296 w 495"/>
                <a:gd name="T79" fmla="*/ 28 h 33"/>
                <a:gd name="T80" fmla="*/ 294 w 495"/>
                <a:gd name="T81" fmla="*/ 15 h 33"/>
                <a:gd name="T82" fmla="*/ 304 w 495"/>
                <a:gd name="T83" fmla="*/ 6 h 33"/>
                <a:gd name="T84" fmla="*/ 303 w 495"/>
                <a:gd name="T85" fmla="*/ 14 h 33"/>
                <a:gd name="T86" fmla="*/ 314 w 495"/>
                <a:gd name="T87" fmla="*/ 27 h 33"/>
                <a:gd name="T88" fmla="*/ 330 w 495"/>
                <a:gd name="T89" fmla="*/ 17 h 33"/>
                <a:gd name="T90" fmla="*/ 316 w 495"/>
                <a:gd name="T91" fmla="*/ 17 h 33"/>
                <a:gd name="T92" fmla="*/ 354 w 495"/>
                <a:gd name="T93" fmla="*/ 30 h 33"/>
                <a:gd name="T94" fmla="*/ 348 w 495"/>
                <a:gd name="T95" fmla="*/ 14 h 33"/>
                <a:gd name="T96" fmla="*/ 342 w 495"/>
                <a:gd name="T97" fmla="*/ 12 h 33"/>
                <a:gd name="T98" fmla="*/ 353 w 495"/>
                <a:gd name="T99" fmla="*/ 11 h 33"/>
                <a:gd name="T100" fmla="*/ 354 w 495"/>
                <a:gd name="T101" fmla="*/ 27 h 33"/>
                <a:gd name="T102" fmla="*/ 495 w 495"/>
                <a:gd name="T103" fmla="*/ 12 h 33"/>
                <a:gd name="T104" fmla="*/ 495 w 495"/>
                <a:gd name="T10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5" h="33">
                  <a:moveTo>
                    <a:pt x="3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3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30"/>
                    <a:pt x="3" y="30"/>
                    <a:pt x="3" y="30"/>
                  </a:cubicBezTo>
                  <a:close/>
                  <a:moveTo>
                    <a:pt x="72" y="17"/>
                  </a:moveTo>
                  <a:cubicBezTo>
                    <a:pt x="72" y="21"/>
                    <a:pt x="71" y="24"/>
                    <a:pt x="70" y="27"/>
                  </a:cubicBezTo>
                  <a:cubicBezTo>
                    <a:pt x="68" y="29"/>
                    <a:pt x="66" y="31"/>
                    <a:pt x="63" y="31"/>
                  </a:cubicBezTo>
                  <a:cubicBezTo>
                    <a:pt x="60" y="31"/>
                    <a:pt x="58" y="29"/>
                    <a:pt x="56" y="27"/>
                  </a:cubicBezTo>
                  <a:cubicBezTo>
                    <a:pt x="55" y="24"/>
                    <a:pt x="54" y="21"/>
                    <a:pt x="54" y="17"/>
                  </a:cubicBezTo>
                  <a:cubicBezTo>
                    <a:pt x="54" y="13"/>
                    <a:pt x="55" y="10"/>
                    <a:pt x="56" y="7"/>
                  </a:cubicBezTo>
                  <a:cubicBezTo>
                    <a:pt x="58" y="4"/>
                    <a:pt x="60" y="3"/>
                    <a:pt x="63" y="3"/>
                  </a:cubicBezTo>
                  <a:cubicBezTo>
                    <a:pt x="66" y="3"/>
                    <a:pt x="68" y="4"/>
                    <a:pt x="70" y="7"/>
                  </a:cubicBezTo>
                  <a:cubicBezTo>
                    <a:pt x="71" y="10"/>
                    <a:pt x="72" y="13"/>
                    <a:pt x="72" y="17"/>
                  </a:cubicBezTo>
                  <a:close/>
                  <a:moveTo>
                    <a:pt x="68" y="17"/>
                  </a:moveTo>
                  <a:cubicBezTo>
                    <a:pt x="68" y="13"/>
                    <a:pt x="68" y="11"/>
                    <a:pt x="67" y="9"/>
                  </a:cubicBezTo>
                  <a:cubicBezTo>
                    <a:pt x="66" y="7"/>
                    <a:pt x="65" y="6"/>
                    <a:pt x="63" y="6"/>
                  </a:cubicBezTo>
                  <a:cubicBezTo>
                    <a:pt x="61" y="6"/>
                    <a:pt x="60" y="7"/>
                    <a:pt x="59" y="9"/>
                  </a:cubicBezTo>
                  <a:cubicBezTo>
                    <a:pt x="58" y="11"/>
                    <a:pt x="58" y="13"/>
                    <a:pt x="58" y="17"/>
                  </a:cubicBezTo>
                  <a:cubicBezTo>
                    <a:pt x="58" y="20"/>
                    <a:pt x="58" y="23"/>
                    <a:pt x="59" y="25"/>
                  </a:cubicBezTo>
                  <a:cubicBezTo>
                    <a:pt x="60" y="27"/>
                    <a:pt x="61" y="28"/>
                    <a:pt x="63" y="28"/>
                  </a:cubicBezTo>
                  <a:cubicBezTo>
                    <a:pt x="65" y="28"/>
                    <a:pt x="66" y="27"/>
                    <a:pt x="67" y="25"/>
                  </a:cubicBezTo>
                  <a:cubicBezTo>
                    <a:pt x="68" y="23"/>
                    <a:pt x="68" y="20"/>
                    <a:pt x="68" y="17"/>
                  </a:cubicBezTo>
                  <a:close/>
                  <a:moveTo>
                    <a:pt x="95" y="6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6"/>
                    <a:pt x="95" y="6"/>
                    <a:pt x="95" y="6"/>
                  </a:cubicBezTo>
                  <a:close/>
                  <a:moveTo>
                    <a:pt x="120" y="23"/>
                  </a:moveTo>
                  <a:cubicBezTo>
                    <a:pt x="120" y="25"/>
                    <a:pt x="119" y="27"/>
                    <a:pt x="118" y="29"/>
                  </a:cubicBezTo>
                  <a:cubicBezTo>
                    <a:pt x="116" y="30"/>
                    <a:pt x="114" y="31"/>
                    <a:pt x="112" y="31"/>
                  </a:cubicBezTo>
                  <a:cubicBezTo>
                    <a:pt x="110" y="31"/>
                    <a:pt x="108" y="30"/>
                    <a:pt x="106" y="29"/>
                  </a:cubicBezTo>
                  <a:cubicBezTo>
                    <a:pt x="105" y="27"/>
                    <a:pt x="104" y="25"/>
                    <a:pt x="104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4"/>
                    <a:pt x="108" y="25"/>
                    <a:pt x="109" y="26"/>
                  </a:cubicBezTo>
                  <a:cubicBezTo>
                    <a:pt x="109" y="27"/>
                    <a:pt x="111" y="28"/>
                    <a:pt x="112" y="28"/>
                  </a:cubicBezTo>
                  <a:cubicBezTo>
                    <a:pt x="113" y="28"/>
                    <a:pt x="114" y="27"/>
                    <a:pt x="115" y="26"/>
                  </a:cubicBezTo>
                  <a:cubicBezTo>
                    <a:pt x="116" y="26"/>
                    <a:pt x="116" y="24"/>
                    <a:pt x="116" y="22"/>
                  </a:cubicBezTo>
                  <a:cubicBezTo>
                    <a:pt x="116" y="21"/>
                    <a:pt x="116" y="20"/>
                    <a:pt x="115" y="19"/>
                  </a:cubicBezTo>
                  <a:cubicBezTo>
                    <a:pt x="114" y="18"/>
                    <a:pt x="113" y="18"/>
                    <a:pt x="111" y="18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3" y="15"/>
                    <a:pt x="114" y="15"/>
                    <a:pt x="115" y="14"/>
                  </a:cubicBezTo>
                  <a:cubicBezTo>
                    <a:pt x="115" y="13"/>
                    <a:pt x="116" y="12"/>
                    <a:pt x="116" y="10"/>
                  </a:cubicBezTo>
                  <a:cubicBezTo>
                    <a:pt x="116" y="9"/>
                    <a:pt x="116" y="8"/>
                    <a:pt x="115" y="7"/>
                  </a:cubicBezTo>
                  <a:cubicBezTo>
                    <a:pt x="114" y="6"/>
                    <a:pt x="113" y="6"/>
                    <a:pt x="112" y="6"/>
                  </a:cubicBezTo>
                  <a:cubicBezTo>
                    <a:pt x="111" y="6"/>
                    <a:pt x="110" y="6"/>
                    <a:pt x="109" y="7"/>
                  </a:cubicBezTo>
                  <a:cubicBezTo>
                    <a:pt x="108" y="8"/>
                    <a:pt x="108" y="9"/>
                    <a:pt x="108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5" y="8"/>
                    <a:pt x="105" y="7"/>
                    <a:pt x="107" y="5"/>
                  </a:cubicBezTo>
                  <a:cubicBezTo>
                    <a:pt x="108" y="4"/>
                    <a:pt x="110" y="3"/>
                    <a:pt x="112" y="3"/>
                  </a:cubicBezTo>
                  <a:cubicBezTo>
                    <a:pt x="114" y="3"/>
                    <a:pt x="116" y="3"/>
                    <a:pt x="118" y="5"/>
                  </a:cubicBezTo>
                  <a:cubicBezTo>
                    <a:pt x="119" y="6"/>
                    <a:pt x="119" y="8"/>
                    <a:pt x="119" y="10"/>
                  </a:cubicBezTo>
                  <a:cubicBezTo>
                    <a:pt x="119" y="11"/>
                    <a:pt x="119" y="13"/>
                    <a:pt x="119" y="14"/>
                  </a:cubicBezTo>
                  <a:cubicBezTo>
                    <a:pt x="118" y="15"/>
                    <a:pt x="117" y="16"/>
                    <a:pt x="115" y="16"/>
                  </a:cubicBezTo>
                  <a:cubicBezTo>
                    <a:pt x="117" y="17"/>
                    <a:pt x="118" y="17"/>
                    <a:pt x="119" y="18"/>
                  </a:cubicBezTo>
                  <a:cubicBezTo>
                    <a:pt x="120" y="20"/>
                    <a:pt x="120" y="21"/>
                    <a:pt x="120" y="23"/>
                  </a:cubicBezTo>
                  <a:close/>
                  <a:moveTo>
                    <a:pt x="145" y="3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6"/>
                    <a:pt x="130" y="25"/>
                    <a:pt x="131" y="23"/>
                  </a:cubicBezTo>
                  <a:cubicBezTo>
                    <a:pt x="132" y="22"/>
                    <a:pt x="134" y="20"/>
                    <a:pt x="136" y="18"/>
                  </a:cubicBezTo>
                  <a:cubicBezTo>
                    <a:pt x="138" y="17"/>
                    <a:pt x="139" y="16"/>
                    <a:pt x="139" y="14"/>
                  </a:cubicBezTo>
                  <a:cubicBezTo>
                    <a:pt x="140" y="13"/>
                    <a:pt x="141" y="12"/>
                    <a:pt x="141" y="11"/>
                  </a:cubicBezTo>
                  <a:cubicBezTo>
                    <a:pt x="141" y="9"/>
                    <a:pt x="140" y="8"/>
                    <a:pt x="140" y="7"/>
                  </a:cubicBezTo>
                  <a:cubicBezTo>
                    <a:pt x="139" y="6"/>
                    <a:pt x="138" y="6"/>
                    <a:pt x="137" y="6"/>
                  </a:cubicBezTo>
                  <a:cubicBezTo>
                    <a:pt x="136" y="6"/>
                    <a:pt x="135" y="6"/>
                    <a:pt x="134" y="7"/>
                  </a:cubicBezTo>
                  <a:cubicBezTo>
                    <a:pt x="133" y="8"/>
                    <a:pt x="133" y="10"/>
                    <a:pt x="133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9"/>
                    <a:pt x="130" y="7"/>
                    <a:pt x="131" y="5"/>
                  </a:cubicBezTo>
                  <a:cubicBezTo>
                    <a:pt x="133" y="4"/>
                    <a:pt x="135" y="3"/>
                    <a:pt x="137" y="3"/>
                  </a:cubicBezTo>
                  <a:cubicBezTo>
                    <a:pt x="139" y="3"/>
                    <a:pt x="141" y="3"/>
                    <a:pt x="142" y="5"/>
                  </a:cubicBezTo>
                  <a:cubicBezTo>
                    <a:pt x="144" y="6"/>
                    <a:pt x="144" y="8"/>
                    <a:pt x="144" y="11"/>
                  </a:cubicBezTo>
                  <a:cubicBezTo>
                    <a:pt x="144" y="13"/>
                    <a:pt x="144" y="15"/>
                    <a:pt x="143" y="16"/>
                  </a:cubicBezTo>
                  <a:cubicBezTo>
                    <a:pt x="141" y="18"/>
                    <a:pt x="140" y="19"/>
                    <a:pt x="138" y="21"/>
                  </a:cubicBezTo>
                  <a:cubicBezTo>
                    <a:pt x="136" y="22"/>
                    <a:pt x="135" y="24"/>
                    <a:pt x="134" y="24"/>
                  </a:cubicBezTo>
                  <a:cubicBezTo>
                    <a:pt x="134" y="25"/>
                    <a:pt x="133" y="26"/>
                    <a:pt x="132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30"/>
                    <a:pt x="145" y="30"/>
                    <a:pt x="145" y="30"/>
                  </a:cubicBezTo>
                  <a:close/>
                  <a:moveTo>
                    <a:pt x="153" y="32"/>
                  </a:moveTo>
                  <a:cubicBezTo>
                    <a:pt x="153" y="33"/>
                    <a:pt x="154" y="32"/>
                    <a:pt x="156" y="31"/>
                  </a:cubicBezTo>
                  <a:cubicBezTo>
                    <a:pt x="158" y="30"/>
                    <a:pt x="160" y="28"/>
                    <a:pt x="162" y="26"/>
                  </a:cubicBezTo>
                  <a:cubicBezTo>
                    <a:pt x="164" y="23"/>
                    <a:pt x="165" y="21"/>
                    <a:pt x="165" y="17"/>
                  </a:cubicBezTo>
                  <a:cubicBezTo>
                    <a:pt x="165" y="13"/>
                    <a:pt x="164" y="10"/>
                    <a:pt x="162" y="8"/>
                  </a:cubicBezTo>
                  <a:cubicBezTo>
                    <a:pt x="160" y="5"/>
                    <a:pt x="158" y="3"/>
                    <a:pt x="156" y="2"/>
                  </a:cubicBezTo>
                  <a:cubicBezTo>
                    <a:pt x="154" y="1"/>
                    <a:pt x="153" y="0"/>
                    <a:pt x="153" y="0"/>
                  </a:cubicBezTo>
                  <a:cubicBezTo>
                    <a:pt x="153" y="1"/>
                    <a:pt x="154" y="1"/>
                    <a:pt x="155" y="3"/>
                  </a:cubicBezTo>
                  <a:cubicBezTo>
                    <a:pt x="157" y="4"/>
                    <a:pt x="158" y="6"/>
                    <a:pt x="160" y="8"/>
                  </a:cubicBezTo>
                  <a:cubicBezTo>
                    <a:pt x="161" y="10"/>
                    <a:pt x="162" y="13"/>
                    <a:pt x="162" y="16"/>
                  </a:cubicBezTo>
                  <a:cubicBezTo>
                    <a:pt x="163" y="19"/>
                    <a:pt x="162" y="22"/>
                    <a:pt x="160" y="25"/>
                  </a:cubicBezTo>
                  <a:cubicBezTo>
                    <a:pt x="158" y="27"/>
                    <a:pt x="157" y="29"/>
                    <a:pt x="155" y="30"/>
                  </a:cubicBezTo>
                  <a:cubicBezTo>
                    <a:pt x="154" y="31"/>
                    <a:pt x="153" y="32"/>
                    <a:pt x="153" y="32"/>
                  </a:cubicBezTo>
                  <a:close/>
                  <a:moveTo>
                    <a:pt x="206" y="23"/>
                  </a:moveTo>
                  <a:cubicBezTo>
                    <a:pt x="206" y="25"/>
                    <a:pt x="206" y="27"/>
                    <a:pt x="204" y="29"/>
                  </a:cubicBezTo>
                  <a:cubicBezTo>
                    <a:pt x="203" y="30"/>
                    <a:pt x="201" y="31"/>
                    <a:pt x="198" y="31"/>
                  </a:cubicBezTo>
                  <a:cubicBezTo>
                    <a:pt x="196" y="31"/>
                    <a:pt x="194" y="30"/>
                    <a:pt x="192" y="29"/>
                  </a:cubicBezTo>
                  <a:cubicBezTo>
                    <a:pt x="191" y="27"/>
                    <a:pt x="190" y="25"/>
                    <a:pt x="190" y="23"/>
                  </a:cubicBezTo>
                  <a:cubicBezTo>
                    <a:pt x="190" y="21"/>
                    <a:pt x="190" y="20"/>
                    <a:pt x="191" y="19"/>
                  </a:cubicBezTo>
                  <a:cubicBezTo>
                    <a:pt x="192" y="18"/>
                    <a:pt x="193" y="17"/>
                    <a:pt x="195" y="16"/>
                  </a:cubicBezTo>
                  <a:cubicBezTo>
                    <a:pt x="193" y="16"/>
                    <a:pt x="192" y="15"/>
                    <a:pt x="192" y="14"/>
                  </a:cubicBezTo>
                  <a:cubicBezTo>
                    <a:pt x="191" y="13"/>
                    <a:pt x="191" y="12"/>
                    <a:pt x="191" y="10"/>
                  </a:cubicBezTo>
                  <a:cubicBezTo>
                    <a:pt x="191" y="8"/>
                    <a:pt x="191" y="6"/>
                    <a:pt x="193" y="5"/>
                  </a:cubicBezTo>
                  <a:cubicBezTo>
                    <a:pt x="194" y="3"/>
                    <a:pt x="196" y="3"/>
                    <a:pt x="198" y="3"/>
                  </a:cubicBezTo>
                  <a:cubicBezTo>
                    <a:pt x="200" y="3"/>
                    <a:pt x="202" y="3"/>
                    <a:pt x="203" y="5"/>
                  </a:cubicBezTo>
                  <a:cubicBezTo>
                    <a:pt x="205" y="6"/>
                    <a:pt x="206" y="8"/>
                    <a:pt x="206" y="10"/>
                  </a:cubicBezTo>
                  <a:cubicBezTo>
                    <a:pt x="206" y="12"/>
                    <a:pt x="205" y="13"/>
                    <a:pt x="205" y="14"/>
                  </a:cubicBezTo>
                  <a:cubicBezTo>
                    <a:pt x="204" y="15"/>
                    <a:pt x="203" y="16"/>
                    <a:pt x="202" y="16"/>
                  </a:cubicBezTo>
                  <a:cubicBezTo>
                    <a:pt x="203" y="17"/>
                    <a:pt x="204" y="18"/>
                    <a:pt x="205" y="19"/>
                  </a:cubicBezTo>
                  <a:cubicBezTo>
                    <a:pt x="206" y="20"/>
                    <a:pt x="206" y="21"/>
                    <a:pt x="206" y="23"/>
                  </a:cubicBezTo>
                  <a:close/>
                  <a:moveTo>
                    <a:pt x="202" y="10"/>
                  </a:moveTo>
                  <a:cubicBezTo>
                    <a:pt x="202" y="9"/>
                    <a:pt x="202" y="8"/>
                    <a:pt x="201" y="7"/>
                  </a:cubicBezTo>
                  <a:cubicBezTo>
                    <a:pt x="200" y="6"/>
                    <a:pt x="199" y="6"/>
                    <a:pt x="198" y="6"/>
                  </a:cubicBezTo>
                  <a:cubicBezTo>
                    <a:pt x="197" y="6"/>
                    <a:pt x="196" y="6"/>
                    <a:pt x="195" y="7"/>
                  </a:cubicBezTo>
                  <a:cubicBezTo>
                    <a:pt x="195" y="8"/>
                    <a:pt x="194" y="9"/>
                    <a:pt x="194" y="10"/>
                  </a:cubicBezTo>
                  <a:cubicBezTo>
                    <a:pt x="194" y="12"/>
                    <a:pt x="195" y="13"/>
                    <a:pt x="195" y="14"/>
                  </a:cubicBezTo>
                  <a:cubicBezTo>
                    <a:pt x="196" y="15"/>
                    <a:pt x="197" y="15"/>
                    <a:pt x="198" y="15"/>
                  </a:cubicBezTo>
                  <a:cubicBezTo>
                    <a:pt x="199" y="15"/>
                    <a:pt x="200" y="15"/>
                    <a:pt x="201" y="14"/>
                  </a:cubicBezTo>
                  <a:cubicBezTo>
                    <a:pt x="202" y="13"/>
                    <a:pt x="202" y="12"/>
                    <a:pt x="202" y="10"/>
                  </a:cubicBezTo>
                  <a:close/>
                  <a:moveTo>
                    <a:pt x="203" y="23"/>
                  </a:moveTo>
                  <a:cubicBezTo>
                    <a:pt x="203" y="21"/>
                    <a:pt x="202" y="20"/>
                    <a:pt x="202" y="19"/>
                  </a:cubicBezTo>
                  <a:cubicBezTo>
                    <a:pt x="201" y="18"/>
                    <a:pt x="200" y="18"/>
                    <a:pt x="198" y="18"/>
                  </a:cubicBezTo>
                  <a:cubicBezTo>
                    <a:pt x="197" y="18"/>
                    <a:pt x="196" y="18"/>
                    <a:pt x="195" y="19"/>
                  </a:cubicBezTo>
                  <a:cubicBezTo>
                    <a:pt x="194" y="20"/>
                    <a:pt x="194" y="21"/>
                    <a:pt x="194" y="23"/>
                  </a:cubicBezTo>
                  <a:cubicBezTo>
                    <a:pt x="194" y="24"/>
                    <a:pt x="194" y="26"/>
                    <a:pt x="195" y="27"/>
                  </a:cubicBezTo>
                  <a:cubicBezTo>
                    <a:pt x="196" y="27"/>
                    <a:pt x="197" y="28"/>
                    <a:pt x="198" y="28"/>
                  </a:cubicBezTo>
                  <a:cubicBezTo>
                    <a:pt x="200" y="28"/>
                    <a:pt x="201" y="27"/>
                    <a:pt x="202" y="27"/>
                  </a:cubicBezTo>
                  <a:cubicBezTo>
                    <a:pt x="202" y="26"/>
                    <a:pt x="203" y="24"/>
                    <a:pt x="203" y="23"/>
                  </a:cubicBezTo>
                  <a:close/>
                  <a:moveTo>
                    <a:pt x="231" y="30"/>
                  </a:moveTo>
                  <a:cubicBezTo>
                    <a:pt x="215" y="30"/>
                    <a:pt x="215" y="30"/>
                    <a:pt x="215" y="30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5" y="26"/>
                    <a:pt x="216" y="25"/>
                    <a:pt x="217" y="23"/>
                  </a:cubicBezTo>
                  <a:cubicBezTo>
                    <a:pt x="218" y="22"/>
                    <a:pt x="220" y="20"/>
                    <a:pt x="222" y="18"/>
                  </a:cubicBezTo>
                  <a:cubicBezTo>
                    <a:pt x="224" y="17"/>
                    <a:pt x="225" y="16"/>
                    <a:pt x="226" y="14"/>
                  </a:cubicBezTo>
                  <a:cubicBezTo>
                    <a:pt x="226" y="13"/>
                    <a:pt x="227" y="12"/>
                    <a:pt x="227" y="11"/>
                  </a:cubicBezTo>
                  <a:cubicBezTo>
                    <a:pt x="227" y="9"/>
                    <a:pt x="226" y="8"/>
                    <a:pt x="226" y="7"/>
                  </a:cubicBezTo>
                  <a:cubicBezTo>
                    <a:pt x="225" y="6"/>
                    <a:pt x="224" y="6"/>
                    <a:pt x="223" y="6"/>
                  </a:cubicBezTo>
                  <a:cubicBezTo>
                    <a:pt x="222" y="6"/>
                    <a:pt x="221" y="6"/>
                    <a:pt x="220" y="7"/>
                  </a:cubicBezTo>
                  <a:cubicBezTo>
                    <a:pt x="219" y="8"/>
                    <a:pt x="219" y="10"/>
                    <a:pt x="219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9"/>
                    <a:pt x="216" y="7"/>
                    <a:pt x="217" y="5"/>
                  </a:cubicBezTo>
                  <a:cubicBezTo>
                    <a:pt x="219" y="4"/>
                    <a:pt x="221" y="3"/>
                    <a:pt x="223" y="3"/>
                  </a:cubicBezTo>
                  <a:cubicBezTo>
                    <a:pt x="225" y="3"/>
                    <a:pt x="227" y="3"/>
                    <a:pt x="229" y="5"/>
                  </a:cubicBezTo>
                  <a:cubicBezTo>
                    <a:pt x="230" y="6"/>
                    <a:pt x="230" y="8"/>
                    <a:pt x="230" y="11"/>
                  </a:cubicBezTo>
                  <a:cubicBezTo>
                    <a:pt x="230" y="13"/>
                    <a:pt x="230" y="15"/>
                    <a:pt x="229" y="16"/>
                  </a:cubicBezTo>
                  <a:cubicBezTo>
                    <a:pt x="227" y="18"/>
                    <a:pt x="226" y="19"/>
                    <a:pt x="224" y="21"/>
                  </a:cubicBezTo>
                  <a:cubicBezTo>
                    <a:pt x="222" y="22"/>
                    <a:pt x="221" y="24"/>
                    <a:pt x="220" y="24"/>
                  </a:cubicBezTo>
                  <a:cubicBezTo>
                    <a:pt x="220" y="25"/>
                    <a:pt x="219" y="26"/>
                    <a:pt x="218" y="27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31" y="30"/>
                    <a:pt x="231" y="30"/>
                    <a:pt x="231" y="30"/>
                  </a:cubicBezTo>
                  <a:close/>
                  <a:moveTo>
                    <a:pt x="255" y="16"/>
                  </a:moveTo>
                  <a:cubicBezTo>
                    <a:pt x="255" y="21"/>
                    <a:pt x="255" y="24"/>
                    <a:pt x="253" y="27"/>
                  </a:cubicBezTo>
                  <a:cubicBezTo>
                    <a:pt x="251" y="29"/>
                    <a:pt x="249" y="31"/>
                    <a:pt x="246" y="31"/>
                  </a:cubicBezTo>
                  <a:cubicBezTo>
                    <a:pt x="244" y="31"/>
                    <a:pt x="243" y="30"/>
                    <a:pt x="241" y="29"/>
                  </a:cubicBezTo>
                  <a:cubicBezTo>
                    <a:pt x="240" y="27"/>
                    <a:pt x="240" y="25"/>
                    <a:pt x="240" y="24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3" y="25"/>
                    <a:pt x="244" y="26"/>
                    <a:pt x="244" y="26"/>
                  </a:cubicBezTo>
                  <a:cubicBezTo>
                    <a:pt x="245" y="27"/>
                    <a:pt x="246" y="28"/>
                    <a:pt x="247" y="28"/>
                  </a:cubicBezTo>
                  <a:cubicBezTo>
                    <a:pt x="248" y="28"/>
                    <a:pt x="249" y="27"/>
                    <a:pt x="250" y="25"/>
                  </a:cubicBezTo>
                  <a:cubicBezTo>
                    <a:pt x="251" y="23"/>
                    <a:pt x="251" y="21"/>
                    <a:pt x="252" y="17"/>
                  </a:cubicBezTo>
                  <a:cubicBezTo>
                    <a:pt x="251" y="18"/>
                    <a:pt x="250" y="19"/>
                    <a:pt x="249" y="20"/>
                  </a:cubicBezTo>
                  <a:cubicBezTo>
                    <a:pt x="248" y="20"/>
                    <a:pt x="247" y="21"/>
                    <a:pt x="246" y="21"/>
                  </a:cubicBezTo>
                  <a:cubicBezTo>
                    <a:pt x="244" y="21"/>
                    <a:pt x="243" y="20"/>
                    <a:pt x="241" y="18"/>
                  </a:cubicBezTo>
                  <a:cubicBezTo>
                    <a:pt x="240" y="17"/>
                    <a:pt x="239" y="15"/>
                    <a:pt x="239" y="12"/>
                  </a:cubicBezTo>
                  <a:cubicBezTo>
                    <a:pt x="239" y="9"/>
                    <a:pt x="240" y="7"/>
                    <a:pt x="241" y="5"/>
                  </a:cubicBezTo>
                  <a:cubicBezTo>
                    <a:pt x="243" y="4"/>
                    <a:pt x="244" y="3"/>
                    <a:pt x="247" y="3"/>
                  </a:cubicBezTo>
                  <a:cubicBezTo>
                    <a:pt x="250" y="3"/>
                    <a:pt x="252" y="4"/>
                    <a:pt x="253" y="6"/>
                  </a:cubicBezTo>
                  <a:cubicBezTo>
                    <a:pt x="255" y="8"/>
                    <a:pt x="255" y="12"/>
                    <a:pt x="255" y="16"/>
                  </a:cubicBezTo>
                  <a:close/>
                  <a:moveTo>
                    <a:pt x="251" y="13"/>
                  </a:moveTo>
                  <a:cubicBezTo>
                    <a:pt x="251" y="10"/>
                    <a:pt x="251" y="9"/>
                    <a:pt x="250" y="7"/>
                  </a:cubicBezTo>
                  <a:cubicBezTo>
                    <a:pt x="249" y="6"/>
                    <a:pt x="248" y="6"/>
                    <a:pt x="247" y="6"/>
                  </a:cubicBezTo>
                  <a:cubicBezTo>
                    <a:pt x="246" y="6"/>
                    <a:pt x="245" y="6"/>
                    <a:pt x="244" y="7"/>
                  </a:cubicBezTo>
                  <a:cubicBezTo>
                    <a:pt x="244" y="8"/>
                    <a:pt x="243" y="10"/>
                    <a:pt x="243" y="12"/>
                  </a:cubicBezTo>
                  <a:cubicBezTo>
                    <a:pt x="243" y="14"/>
                    <a:pt x="243" y="15"/>
                    <a:pt x="244" y="16"/>
                  </a:cubicBezTo>
                  <a:cubicBezTo>
                    <a:pt x="245" y="17"/>
                    <a:pt x="246" y="18"/>
                    <a:pt x="247" y="18"/>
                  </a:cubicBezTo>
                  <a:cubicBezTo>
                    <a:pt x="248" y="18"/>
                    <a:pt x="249" y="17"/>
                    <a:pt x="250" y="16"/>
                  </a:cubicBezTo>
                  <a:cubicBezTo>
                    <a:pt x="251" y="15"/>
                    <a:pt x="251" y="14"/>
                    <a:pt x="251" y="13"/>
                  </a:cubicBezTo>
                  <a:close/>
                  <a:moveTo>
                    <a:pt x="274" y="30"/>
                  </a:moveTo>
                  <a:cubicBezTo>
                    <a:pt x="271" y="30"/>
                    <a:pt x="271" y="30"/>
                    <a:pt x="271" y="3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66" y="7"/>
                    <a:pt x="266" y="7"/>
                    <a:pt x="266" y="7"/>
                  </a:cubicBezTo>
                  <a:cubicBezTo>
                    <a:pt x="268" y="7"/>
                    <a:pt x="269" y="7"/>
                    <a:pt x="270" y="6"/>
                  </a:cubicBezTo>
                  <a:cubicBezTo>
                    <a:pt x="271" y="5"/>
                    <a:pt x="272" y="4"/>
                    <a:pt x="272" y="3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4" y="30"/>
                    <a:pt x="274" y="30"/>
                    <a:pt x="274" y="30"/>
                  </a:cubicBezTo>
                  <a:close/>
                  <a:moveTo>
                    <a:pt x="305" y="21"/>
                  </a:moveTo>
                  <a:cubicBezTo>
                    <a:pt x="305" y="24"/>
                    <a:pt x="304" y="26"/>
                    <a:pt x="302" y="28"/>
                  </a:cubicBezTo>
                  <a:cubicBezTo>
                    <a:pt x="301" y="30"/>
                    <a:pt x="299" y="31"/>
                    <a:pt x="296" y="31"/>
                  </a:cubicBezTo>
                  <a:cubicBezTo>
                    <a:pt x="294" y="31"/>
                    <a:pt x="292" y="30"/>
                    <a:pt x="290" y="29"/>
                  </a:cubicBezTo>
                  <a:cubicBezTo>
                    <a:pt x="289" y="27"/>
                    <a:pt x="288" y="25"/>
                    <a:pt x="288" y="22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2" y="24"/>
                    <a:pt x="292" y="25"/>
                    <a:pt x="293" y="26"/>
                  </a:cubicBezTo>
                  <a:cubicBezTo>
                    <a:pt x="294" y="27"/>
                    <a:pt x="295" y="28"/>
                    <a:pt x="296" y="28"/>
                  </a:cubicBezTo>
                  <a:cubicBezTo>
                    <a:pt x="298" y="28"/>
                    <a:pt x="299" y="27"/>
                    <a:pt x="299" y="26"/>
                  </a:cubicBezTo>
                  <a:cubicBezTo>
                    <a:pt x="300" y="25"/>
                    <a:pt x="301" y="23"/>
                    <a:pt x="301" y="21"/>
                  </a:cubicBezTo>
                  <a:cubicBezTo>
                    <a:pt x="301" y="18"/>
                    <a:pt x="300" y="17"/>
                    <a:pt x="300" y="16"/>
                  </a:cubicBezTo>
                  <a:cubicBezTo>
                    <a:pt x="299" y="15"/>
                    <a:pt x="298" y="14"/>
                    <a:pt x="297" y="14"/>
                  </a:cubicBezTo>
                  <a:cubicBezTo>
                    <a:pt x="296" y="14"/>
                    <a:pt x="295" y="15"/>
                    <a:pt x="294" y="15"/>
                  </a:cubicBezTo>
                  <a:cubicBezTo>
                    <a:pt x="294" y="15"/>
                    <a:pt x="293" y="16"/>
                    <a:pt x="292" y="17"/>
                  </a:cubicBezTo>
                  <a:cubicBezTo>
                    <a:pt x="289" y="17"/>
                    <a:pt x="289" y="17"/>
                    <a:pt x="289" y="17"/>
                  </a:cubicBezTo>
                  <a:cubicBezTo>
                    <a:pt x="290" y="3"/>
                    <a:pt x="290" y="3"/>
                    <a:pt x="290" y="3"/>
                  </a:cubicBezTo>
                  <a:cubicBezTo>
                    <a:pt x="304" y="3"/>
                    <a:pt x="304" y="3"/>
                    <a:pt x="304" y="3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293" y="6"/>
                    <a:pt x="293" y="6"/>
                    <a:pt x="293" y="6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3" y="13"/>
                    <a:pt x="294" y="12"/>
                    <a:pt x="295" y="12"/>
                  </a:cubicBezTo>
                  <a:cubicBezTo>
                    <a:pt x="295" y="12"/>
                    <a:pt x="296" y="12"/>
                    <a:pt x="298" y="12"/>
                  </a:cubicBezTo>
                  <a:cubicBezTo>
                    <a:pt x="300" y="12"/>
                    <a:pt x="301" y="12"/>
                    <a:pt x="303" y="14"/>
                  </a:cubicBezTo>
                  <a:cubicBezTo>
                    <a:pt x="304" y="15"/>
                    <a:pt x="305" y="18"/>
                    <a:pt x="305" y="21"/>
                  </a:cubicBezTo>
                  <a:close/>
                  <a:moveTo>
                    <a:pt x="330" y="17"/>
                  </a:moveTo>
                  <a:cubicBezTo>
                    <a:pt x="330" y="21"/>
                    <a:pt x="329" y="24"/>
                    <a:pt x="328" y="27"/>
                  </a:cubicBezTo>
                  <a:cubicBezTo>
                    <a:pt x="327" y="29"/>
                    <a:pt x="324" y="31"/>
                    <a:pt x="321" y="31"/>
                  </a:cubicBezTo>
                  <a:cubicBezTo>
                    <a:pt x="318" y="31"/>
                    <a:pt x="316" y="29"/>
                    <a:pt x="314" y="27"/>
                  </a:cubicBezTo>
                  <a:cubicBezTo>
                    <a:pt x="313" y="24"/>
                    <a:pt x="312" y="21"/>
                    <a:pt x="312" y="17"/>
                  </a:cubicBezTo>
                  <a:cubicBezTo>
                    <a:pt x="312" y="13"/>
                    <a:pt x="313" y="10"/>
                    <a:pt x="314" y="7"/>
                  </a:cubicBezTo>
                  <a:cubicBezTo>
                    <a:pt x="316" y="4"/>
                    <a:pt x="318" y="3"/>
                    <a:pt x="321" y="3"/>
                  </a:cubicBezTo>
                  <a:cubicBezTo>
                    <a:pt x="324" y="3"/>
                    <a:pt x="327" y="4"/>
                    <a:pt x="328" y="7"/>
                  </a:cubicBezTo>
                  <a:cubicBezTo>
                    <a:pt x="329" y="10"/>
                    <a:pt x="330" y="13"/>
                    <a:pt x="330" y="17"/>
                  </a:cubicBezTo>
                  <a:close/>
                  <a:moveTo>
                    <a:pt x="326" y="17"/>
                  </a:moveTo>
                  <a:cubicBezTo>
                    <a:pt x="326" y="13"/>
                    <a:pt x="326" y="11"/>
                    <a:pt x="325" y="9"/>
                  </a:cubicBezTo>
                  <a:cubicBezTo>
                    <a:pt x="324" y="7"/>
                    <a:pt x="323" y="6"/>
                    <a:pt x="321" y="6"/>
                  </a:cubicBezTo>
                  <a:cubicBezTo>
                    <a:pt x="320" y="6"/>
                    <a:pt x="318" y="7"/>
                    <a:pt x="317" y="9"/>
                  </a:cubicBezTo>
                  <a:cubicBezTo>
                    <a:pt x="317" y="11"/>
                    <a:pt x="316" y="13"/>
                    <a:pt x="316" y="17"/>
                  </a:cubicBezTo>
                  <a:cubicBezTo>
                    <a:pt x="316" y="20"/>
                    <a:pt x="317" y="23"/>
                    <a:pt x="317" y="25"/>
                  </a:cubicBezTo>
                  <a:cubicBezTo>
                    <a:pt x="318" y="27"/>
                    <a:pt x="320" y="28"/>
                    <a:pt x="321" y="28"/>
                  </a:cubicBezTo>
                  <a:cubicBezTo>
                    <a:pt x="323" y="28"/>
                    <a:pt x="324" y="27"/>
                    <a:pt x="325" y="25"/>
                  </a:cubicBezTo>
                  <a:cubicBezTo>
                    <a:pt x="326" y="23"/>
                    <a:pt x="326" y="20"/>
                    <a:pt x="326" y="17"/>
                  </a:cubicBezTo>
                  <a:close/>
                  <a:moveTo>
                    <a:pt x="354" y="30"/>
                  </a:moveTo>
                  <a:cubicBezTo>
                    <a:pt x="337" y="30"/>
                    <a:pt x="337" y="30"/>
                    <a:pt x="337" y="30"/>
                  </a:cubicBezTo>
                  <a:cubicBezTo>
                    <a:pt x="337" y="28"/>
                    <a:pt x="337" y="28"/>
                    <a:pt x="337" y="28"/>
                  </a:cubicBezTo>
                  <a:cubicBezTo>
                    <a:pt x="338" y="26"/>
                    <a:pt x="339" y="25"/>
                    <a:pt x="340" y="23"/>
                  </a:cubicBezTo>
                  <a:cubicBezTo>
                    <a:pt x="341" y="22"/>
                    <a:pt x="343" y="20"/>
                    <a:pt x="345" y="18"/>
                  </a:cubicBezTo>
                  <a:cubicBezTo>
                    <a:pt x="347" y="17"/>
                    <a:pt x="348" y="16"/>
                    <a:pt x="348" y="14"/>
                  </a:cubicBezTo>
                  <a:cubicBezTo>
                    <a:pt x="349" y="13"/>
                    <a:pt x="349" y="12"/>
                    <a:pt x="349" y="11"/>
                  </a:cubicBezTo>
                  <a:cubicBezTo>
                    <a:pt x="349" y="9"/>
                    <a:pt x="349" y="8"/>
                    <a:pt x="349" y="7"/>
                  </a:cubicBezTo>
                  <a:cubicBezTo>
                    <a:pt x="348" y="6"/>
                    <a:pt x="347" y="6"/>
                    <a:pt x="346" y="6"/>
                  </a:cubicBezTo>
                  <a:cubicBezTo>
                    <a:pt x="345" y="6"/>
                    <a:pt x="344" y="6"/>
                    <a:pt x="343" y="7"/>
                  </a:cubicBezTo>
                  <a:cubicBezTo>
                    <a:pt x="342" y="8"/>
                    <a:pt x="342" y="10"/>
                    <a:pt x="342" y="12"/>
                  </a:cubicBezTo>
                  <a:cubicBezTo>
                    <a:pt x="338" y="12"/>
                    <a:pt x="338" y="12"/>
                    <a:pt x="338" y="12"/>
                  </a:cubicBezTo>
                  <a:cubicBezTo>
                    <a:pt x="338" y="9"/>
                    <a:pt x="339" y="7"/>
                    <a:pt x="340" y="5"/>
                  </a:cubicBezTo>
                  <a:cubicBezTo>
                    <a:pt x="342" y="4"/>
                    <a:pt x="344" y="3"/>
                    <a:pt x="346" y="3"/>
                  </a:cubicBezTo>
                  <a:cubicBezTo>
                    <a:pt x="348" y="3"/>
                    <a:pt x="350" y="3"/>
                    <a:pt x="351" y="5"/>
                  </a:cubicBezTo>
                  <a:cubicBezTo>
                    <a:pt x="353" y="6"/>
                    <a:pt x="353" y="8"/>
                    <a:pt x="353" y="11"/>
                  </a:cubicBezTo>
                  <a:cubicBezTo>
                    <a:pt x="353" y="13"/>
                    <a:pt x="353" y="15"/>
                    <a:pt x="352" y="16"/>
                  </a:cubicBezTo>
                  <a:cubicBezTo>
                    <a:pt x="350" y="18"/>
                    <a:pt x="349" y="19"/>
                    <a:pt x="347" y="21"/>
                  </a:cubicBezTo>
                  <a:cubicBezTo>
                    <a:pt x="345" y="22"/>
                    <a:pt x="344" y="24"/>
                    <a:pt x="343" y="24"/>
                  </a:cubicBezTo>
                  <a:cubicBezTo>
                    <a:pt x="343" y="25"/>
                    <a:pt x="342" y="26"/>
                    <a:pt x="341" y="27"/>
                  </a:cubicBezTo>
                  <a:cubicBezTo>
                    <a:pt x="354" y="27"/>
                    <a:pt x="354" y="27"/>
                    <a:pt x="354" y="27"/>
                  </a:cubicBezTo>
                  <a:cubicBezTo>
                    <a:pt x="354" y="30"/>
                    <a:pt x="354" y="30"/>
                    <a:pt x="354" y="30"/>
                  </a:cubicBezTo>
                  <a:close/>
                  <a:moveTo>
                    <a:pt x="495" y="16"/>
                  </a:moveTo>
                  <a:cubicBezTo>
                    <a:pt x="491" y="16"/>
                    <a:pt x="491" y="16"/>
                    <a:pt x="491" y="16"/>
                  </a:cubicBezTo>
                  <a:cubicBezTo>
                    <a:pt x="491" y="12"/>
                    <a:pt x="491" y="12"/>
                    <a:pt x="491" y="12"/>
                  </a:cubicBezTo>
                  <a:cubicBezTo>
                    <a:pt x="495" y="12"/>
                    <a:pt x="495" y="12"/>
                    <a:pt x="495" y="12"/>
                  </a:cubicBezTo>
                  <a:cubicBezTo>
                    <a:pt x="495" y="16"/>
                    <a:pt x="495" y="16"/>
                    <a:pt x="495" y="16"/>
                  </a:cubicBezTo>
                  <a:close/>
                  <a:moveTo>
                    <a:pt x="495" y="30"/>
                  </a:moveTo>
                  <a:cubicBezTo>
                    <a:pt x="491" y="30"/>
                    <a:pt x="491" y="30"/>
                    <a:pt x="491" y="30"/>
                  </a:cubicBezTo>
                  <a:cubicBezTo>
                    <a:pt x="491" y="27"/>
                    <a:pt x="491" y="27"/>
                    <a:pt x="491" y="27"/>
                  </a:cubicBezTo>
                  <a:cubicBezTo>
                    <a:pt x="495" y="27"/>
                    <a:pt x="495" y="27"/>
                    <a:pt x="495" y="27"/>
                  </a:cubicBezTo>
                  <a:lnTo>
                    <a:pt x="49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59DF6E5-8910-42A2-9F50-FE925EBC2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526" y="3176191"/>
              <a:ext cx="492125" cy="677863"/>
            </a:xfrm>
            <a:custGeom>
              <a:avLst/>
              <a:gdLst>
                <a:gd name="T0" fmla="*/ 84 w 120"/>
                <a:gd name="T1" fmla="*/ 9 h 166"/>
                <a:gd name="T2" fmla="*/ 88 w 120"/>
                <a:gd name="T3" fmla="*/ 28 h 166"/>
                <a:gd name="T4" fmla="*/ 87 w 120"/>
                <a:gd name="T5" fmla="*/ 46 h 166"/>
                <a:gd name="T6" fmla="*/ 86 w 120"/>
                <a:gd name="T7" fmla="*/ 64 h 166"/>
                <a:gd name="T8" fmla="*/ 94 w 120"/>
                <a:gd name="T9" fmla="*/ 60 h 166"/>
                <a:gd name="T10" fmla="*/ 107 w 120"/>
                <a:gd name="T11" fmla="*/ 46 h 166"/>
                <a:gd name="T12" fmla="*/ 111 w 120"/>
                <a:gd name="T13" fmla="*/ 29 h 166"/>
                <a:gd name="T14" fmla="*/ 113 w 120"/>
                <a:gd name="T15" fmla="*/ 22 h 166"/>
                <a:gd name="T16" fmla="*/ 113 w 120"/>
                <a:gd name="T17" fmla="*/ 49 h 166"/>
                <a:gd name="T18" fmla="*/ 104 w 120"/>
                <a:gd name="T19" fmla="*/ 63 h 166"/>
                <a:gd name="T20" fmla="*/ 93 w 120"/>
                <a:gd name="T21" fmla="*/ 86 h 166"/>
                <a:gd name="T22" fmla="*/ 76 w 120"/>
                <a:gd name="T23" fmla="*/ 107 h 166"/>
                <a:gd name="T24" fmla="*/ 72 w 120"/>
                <a:gd name="T25" fmla="*/ 114 h 166"/>
                <a:gd name="T26" fmla="*/ 61 w 120"/>
                <a:gd name="T27" fmla="*/ 139 h 166"/>
                <a:gd name="T28" fmla="*/ 75 w 120"/>
                <a:gd name="T29" fmla="*/ 137 h 166"/>
                <a:gd name="T30" fmla="*/ 112 w 120"/>
                <a:gd name="T31" fmla="*/ 138 h 166"/>
                <a:gd name="T32" fmla="*/ 114 w 120"/>
                <a:gd name="T33" fmla="*/ 151 h 166"/>
                <a:gd name="T34" fmla="*/ 96 w 120"/>
                <a:gd name="T35" fmla="*/ 163 h 166"/>
                <a:gd name="T36" fmla="*/ 89 w 120"/>
                <a:gd name="T37" fmla="*/ 163 h 166"/>
                <a:gd name="T38" fmla="*/ 101 w 120"/>
                <a:gd name="T39" fmla="*/ 149 h 166"/>
                <a:gd name="T40" fmla="*/ 78 w 120"/>
                <a:gd name="T41" fmla="*/ 143 h 166"/>
                <a:gd name="T42" fmla="*/ 58 w 120"/>
                <a:gd name="T43" fmla="*/ 144 h 166"/>
                <a:gd name="T44" fmla="*/ 44 w 120"/>
                <a:gd name="T45" fmla="*/ 158 h 166"/>
                <a:gd name="T46" fmla="*/ 30 w 120"/>
                <a:gd name="T47" fmla="*/ 166 h 166"/>
                <a:gd name="T48" fmla="*/ 42 w 120"/>
                <a:gd name="T49" fmla="*/ 127 h 166"/>
                <a:gd name="T50" fmla="*/ 35 w 120"/>
                <a:gd name="T51" fmla="*/ 115 h 166"/>
                <a:gd name="T52" fmla="*/ 11 w 120"/>
                <a:gd name="T53" fmla="*/ 117 h 166"/>
                <a:gd name="T54" fmla="*/ 1 w 120"/>
                <a:gd name="T55" fmla="*/ 111 h 166"/>
                <a:gd name="T56" fmla="*/ 12 w 120"/>
                <a:gd name="T57" fmla="*/ 102 h 166"/>
                <a:gd name="T58" fmla="*/ 49 w 120"/>
                <a:gd name="T59" fmla="*/ 87 h 166"/>
                <a:gd name="T60" fmla="*/ 60 w 120"/>
                <a:gd name="T61" fmla="*/ 70 h 166"/>
                <a:gd name="T62" fmla="*/ 66 w 120"/>
                <a:gd name="T63" fmla="*/ 43 h 166"/>
                <a:gd name="T64" fmla="*/ 72 w 120"/>
                <a:gd name="T65" fmla="*/ 17 h 166"/>
                <a:gd name="T66" fmla="*/ 78 w 120"/>
                <a:gd name="T67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66">
                  <a:moveTo>
                    <a:pt x="78" y="1"/>
                  </a:moveTo>
                  <a:cubicBezTo>
                    <a:pt x="82" y="0"/>
                    <a:pt x="83" y="6"/>
                    <a:pt x="84" y="9"/>
                  </a:cubicBezTo>
                  <a:cubicBezTo>
                    <a:pt x="84" y="11"/>
                    <a:pt x="86" y="13"/>
                    <a:pt x="86" y="15"/>
                  </a:cubicBezTo>
                  <a:cubicBezTo>
                    <a:pt x="87" y="19"/>
                    <a:pt x="88" y="24"/>
                    <a:pt x="88" y="28"/>
                  </a:cubicBezTo>
                  <a:cubicBezTo>
                    <a:pt x="88" y="30"/>
                    <a:pt x="87" y="35"/>
                    <a:pt x="87" y="37"/>
                  </a:cubicBezTo>
                  <a:cubicBezTo>
                    <a:pt x="87" y="40"/>
                    <a:pt x="87" y="43"/>
                    <a:pt x="87" y="46"/>
                  </a:cubicBezTo>
                  <a:cubicBezTo>
                    <a:pt x="87" y="49"/>
                    <a:pt x="87" y="51"/>
                    <a:pt x="86" y="53"/>
                  </a:cubicBezTo>
                  <a:cubicBezTo>
                    <a:pt x="86" y="54"/>
                    <a:pt x="85" y="63"/>
                    <a:pt x="86" y="64"/>
                  </a:cubicBezTo>
                  <a:cubicBezTo>
                    <a:pt x="86" y="64"/>
                    <a:pt x="86" y="65"/>
                    <a:pt x="86" y="65"/>
                  </a:cubicBezTo>
                  <a:cubicBezTo>
                    <a:pt x="89" y="64"/>
                    <a:pt x="92" y="61"/>
                    <a:pt x="94" y="60"/>
                  </a:cubicBezTo>
                  <a:cubicBezTo>
                    <a:pt x="98" y="58"/>
                    <a:pt x="99" y="56"/>
                    <a:pt x="102" y="53"/>
                  </a:cubicBezTo>
                  <a:cubicBezTo>
                    <a:pt x="104" y="52"/>
                    <a:pt x="106" y="47"/>
                    <a:pt x="107" y="46"/>
                  </a:cubicBezTo>
                  <a:cubicBezTo>
                    <a:pt x="110" y="41"/>
                    <a:pt x="110" y="41"/>
                    <a:pt x="111" y="36"/>
                  </a:cubicBezTo>
                  <a:cubicBezTo>
                    <a:pt x="111" y="33"/>
                    <a:pt x="111" y="32"/>
                    <a:pt x="111" y="29"/>
                  </a:cubicBezTo>
                  <a:cubicBezTo>
                    <a:pt x="110" y="26"/>
                    <a:pt x="109" y="23"/>
                    <a:pt x="109" y="21"/>
                  </a:cubicBezTo>
                  <a:cubicBezTo>
                    <a:pt x="108" y="18"/>
                    <a:pt x="113" y="22"/>
                    <a:pt x="113" y="22"/>
                  </a:cubicBezTo>
                  <a:cubicBezTo>
                    <a:pt x="116" y="27"/>
                    <a:pt x="118" y="35"/>
                    <a:pt x="116" y="41"/>
                  </a:cubicBezTo>
                  <a:cubicBezTo>
                    <a:pt x="116" y="43"/>
                    <a:pt x="114" y="47"/>
                    <a:pt x="113" y="49"/>
                  </a:cubicBezTo>
                  <a:cubicBezTo>
                    <a:pt x="113" y="50"/>
                    <a:pt x="111" y="54"/>
                    <a:pt x="110" y="55"/>
                  </a:cubicBezTo>
                  <a:cubicBezTo>
                    <a:pt x="107" y="59"/>
                    <a:pt x="107" y="61"/>
                    <a:pt x="104" y="63"/>
                  </a:cubicBezTo>
                  <a:cubicBezTo>
                    <a:pt x="101" y="66"/>
                    <a:pt x="102" y="66"/>
                    <a:pt x="100" y="70"/>
                  </a:cubicBezTo>
                  <a:cubicBezTo>
                    <a:pt x="97" y="75"/>
                    <a:pt x="96" y="81"/>
                    <a:pt x="93" y="86"/>
                  </a:cubicBezTo>
                  <a:cubicBezTo>
                    <a:pt x="89" y="93"/>
                    <a:pt x="88" y="95"/>
                    <a:pt x="83" y="101"/>
                  </a:cubicBezTo>
                  <a:cubicBezTo>
                    <a:pt x="81" y="103"/>
                    <a:pt x="79" y="105"/>
                    <a:pt x="76" y="107"/>
                  </a:cubicBezTo>
                  <a:cubicBezTo>
                    <a:pt x="75" y="108"/>
                    <a:pt x="74" y="109"/>
                    <a:pt x="73" y="111"/>
                  </a:cubicBezTo>
                  <a:cubicBezTo>
                    <a:pt x="73" y="112"/>
                    <a:pt x="72" y="113"/>
                    <a:pt x="72" y="114"/>
                  </a:cubicBezTo>
                  <a:cubicBezTo>
                    <a:pt x="70" y="120"/>
                    <a:pt x="66" y="126"/>
                    <a:pt x="63" y="132"/>
                  </a:cubicBezTo>
                  <a:cubicBezTo>
                    <a:pt x="62" y="134"/>
                    <a:pt x="58" y="138"/>
                    <a:pt x="61" y="139"/>
                  </a:cubicBezTo>
                  <a:cubicBezTo>
                    <a:pt x="62" y="140"/>
                    <a:pt x="64" y="140"/>
                    <a:pt x="67" y="139"/>
                  </a:cubicBezTo>
                  <a:cubicBezTo>
                    <a:pt x="69" y="138"/>
                    <a:pt x="73" y="138"/>
                    <a:pt x="75" y="137"/>
                  </a:cubicBezTo>
                  <a:cubicBezTo>
                    <a:pt x="77" y="137"/>
                    <a:pt x="89" y="136"/>
                    <a:pt x="93" y="136"/>
                  </a:cubicBezTo>
                  <a:cubicBezTo>
                    <a:pt x="102" y="136"/>
                    <a:pt x="106" y="136"/>
                    <a:pt x="112" y="138"/>
                  </a:cubicBezTo>
                  <a:cubicBezTo>
                    <a:pt x="115" y="140"/>
                    <a:pt x="120" y="144"/>
                    <a:pt x="119" y="150"/>
                  </a:cubicBezTo>
                  <a:cubicBezTo>
                    <a:pt x="119" y="151"/>
                    <a:pt x="116" y="151"/>
                    <a:pt x="114" y="151"/>
                  </a:cubicBezTo>
                  <a:cubicBezTo>
                    <a:pt x="112" y="152"/>
                    <a:pt x="113" y="154"/>
                    <a:pt x="106" y="156"/>
                  </a:cubicBezTo>
                  <a:cubicBezTo>
                    <a:pt x="102" y="159"/>
                    <a:pt x="100" y="160"/>
                    <a:pt x="96" y="163"/>
                  </a:cubicBezTo>
                  <a:cubicBezTo>
                    <a:pt x="95" y="163"/>
                    <a:pt x="90" y="166"/>
                    <a:pt x="89" y="165"/>
                  </a:cubicBezTo>
                  <a:cubicBezTo>
                    <a:pt x="89" y="164"/>
                    <a:pt x="89" y="164"/>
                    <a:pt x="89" y="163"/>
                  </a:cubicBezTo>
                  <a:cubicBezTo>
                    <a:pt x="91" y="162"/>
                    <a:pt x="94" y="159"/>
                    <a:pt x="95" y="158"/>
                  </a:cubicBezTo>
                  <a:cubicBezTo>
                    <a:pt x="97" y="155"/>
                    <a:pt x="101" y="150"/>
                    <a:pt x="101" y="149"/>
                  </a:cubicBezTo>
                  <a:cubicBezTo>
                    <a:pt x="101" y="145"/>
                    <a:pt x="94" y="145"/>
                    <a:pt x="87" y="144"/>
                  </a:cubicBezTo>
                  <a:cubicBezTo>
                    <a:pt x="84" y="144"/>
                    <a:pt x="82" y="143"/>
                    <a:pt x="78" y="143"/>
                  </a:cubicBezTo>
                  <a:cubicBezTo>
                    <a:pt x="75" y="143"/>
                    <a:pt x="69" y="143"/>
                    <a:pt x="66" y="143"/>
                  </a:cubicBezTo>
                  <a:cubicBezTo>
                    <a:pt x="63" y="143"/>
                    <a:pt x="59" y="142"/>
                    <a:pt x="58" y="144"/>
                  </a:cubicBezTo>
                  <a:cubicBezTo>
                    <a:pt x="55" y="147"/>
                    <a:pt x="53" y="152"/>
                    <a:pt x="50" y="155"/>
                  </a:cubicBezTo>
                  <a:cubicBezTo>
                    <a:pt x="48" y="157"/>
                    <a:pt x="46" y="157"/>
                    <a:pt x="44" y="158"/>
                  </a:cubicBezTo>
                  <a:cubicBezTo>
                    <a:pt x="41" y="160"/>
                    <a:pt x="40" y="163"/>
                    <a:pt x="36" y="165"/>
                  </a:cubicBezTo>
                  <a:cubicBezTo>
                    <a:pt x="34" y="166"/>
                    <a:pt x="31" y="166"/>
                    <a:pt x="30" y="166"/>
                  </a:cubicBezTo>
                  <a:cubicBezTo>
                    <a:pt x="24" y="162"/>
                    <a:pt x="27" y="156"/>
                    <a:pt x="30" y="152"/>
                  </a:cubicBezTo>
                  <a:cubicBezTo>
                    <a:pt x="35" y="145"/>
                    <a:pt x="39" y="135"/>
                    <a:pt x="42" y="127"/>
                  </a:cubicBezTo>
                  <a:cubicBezTo>
                    <a:pt x="43" y="125"/>
                    <a:pt x="46" y="118"/>
                    <a:pt x="46" y="117"/>
                  </a:cubicBezTo>
                  <a:cubicBezTo>
                    <a:pt x="45" y="111"/>
                    <a:pt x="39" y="115"/>
                    <a:pt x="35" y="115"/>
                  </a:cubicBezTo>
                  <a:cubicBezTo>
                    <a:pt x="33" y="115"/>
                    <a:pt x="27" y="117"/>
                    <a:pt x="25" y="117"/>
                  </a:cubicBezTo>
                  <a:cubicBezTo>
                    <a:pt x="22" y="118"/>
                    <a:pt x="13" y="118"/>
                    <a:pt x="11" y="117"/>
                  </a:cubicBezTo>
                  <a:cubicBezTo>
                    <a:pt x="8" y="117"/>
                    <a:pt x="7" y="116"/>
                    <a:pt x="4" y="115"/>
                  </a:cubicBezTo>
                  <a:cubicBezTo>
                    <a:pt x="3" y="115"/>
                    <a:pt x="1" y="112"/>
                    <a:pt x="1" y="111"/>
                  </a:cubicBezTo>
                  <a:cubicBezTo>
                    <a:pt x="0" y="109"/>
                    <a:pt x="0" y="107"/>
                    <a:pt x="1" y="106"/>
                  </a:cubicBezTo>
                  <a:cubicBezTo>
                    <a:pt x="4" y="104"/>
                    <a:pt x="9" y="103"/>
                    <a:pt x="12" y="102"/>
                  </a:cubicBezTo>
                  <a:cubicBezTo>
                    <a:pt x="21" y="99"/>
                    <a:pt x="31" y="97"/>
                    <a:pt x="40" y="92"/>
                  </a:cubicBezTo>
                  <a:cubicBezTo>
                    <a:pt x="44" y="89"/>
                    <a:pt x="46" y="89"/>
                    <a:pt x="49" y="87"/>
                  </a:cubicBezTo>
                  <a:cubicBezTo>
                    <a:pt x="53" y="84"/>
                    <a:pt x="55" y="85"/>
                    <a:pt x="57" y="81"/>
                  </a:cubicBezTo>
                  <a:cubicBezTo>
                    <a:pt x="57" y="79"/>
                    <a:pt x="59" y="73"/>
                    <a:pt x="60" y="70"/>
                  </a:cubicBezTo>
                  <a:cubicBezTo>
                    <a:pt x="61" y="65"/>
                    <a:pt x="61" y="62"/>
                    <a:pt x="63" y="57"/>
                  </a:cubicBezTo>
                  <a:cubicBezTo>
                    <a:pt x="64" y="53"/>
                    <a:pt x="65" y="46"/>
                    <a:pt x="66" y="43"/>
                  </a:cubicBezTo>
                  <a:cubicBezTo>
                    <a:pt x="67" y="38"/>
                    <a:pt x="69" y="32"/>
                    <a:pt x="70" y="28"/>
                  </a:cubicBezTo>
                  <a:cubicBezTo>
                    <a:pt x="71" y="24"/>
                    <a:pt x="72" y="21"/>
                    <a:pt x="72" y="17"/>
                  </a:cubicBezTo>
                  <a:cubicBezTo>
                    <a:pt x="73" y="13"/>
                    <a:pt x="74" y="9"/>
                    <a:pt x="75" y="6"/>
                  </a:cubicBezTo>
                  <a:cubicBezTo>
                    <a:pt x="75" y="3"/>
                    <a:pt x="76" y="1"/>
                    <a:pt x="78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32387160-EB04-4697-8B72-5CD74FC4AD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9801" y="3117454"/>
              <a:ext cx="577850" cy="965200"/>
            </a:xfrm>
            <a:custGeom>
              <a:avLst/>
              <a:gdLst>
                <a:gd name="T0" fmla="*/ 29 w 141"/>
                <a:gd name="T1" fmla="*/ 129 h 236"/>
                <a:gd name="T2" fmla="*/ 33 w 141"/>
                <a:gd name="T3" fmla="*/ 141 h 236"/>
                <a:gd name="T4" fmla="*/ 33 w 141"/>
                <a:gd name="T5" fmla="*/ 113 h 236"/>
                <a:gd name="T6" fmla="*/ 50 w 141"/>
                <a:gd name="T7" fmla="*/ 57 h 236"/>
                <a:gd name="T8" fmla="*/ 54 w 141"/>
                <a:gd name="T9" fmla="*/ 80 h 236"/>
                <a:gd name="T10" fmla="*/ 47 w 141"/>
                <a:gd name="T11" fmla="*/ 96 h 236"/>
                <a:gd name="T12" fmla="*/ 43 w 141"/>
                <a:gd name="T13" fmla="*/ 127 h 236"/>
                <a:gd name="T14" fmla="*/ 45 w 141"/>
                <a:gd name="T15" fmla="*/ 171 h 236"/>
                <a:gd name="T16" fmla="*/ 38 w 141"/>
                <a:gd name="T17" fmla="*/ 199 h 236"/>
                <a:gd name="T18" fmla="*/ 37 w 141"/>
                <a:gd name="T19" fmla="*/ 186 h 236"/>
                <a:gd name="T20" fmla="*/ 35 w 141"/>
                <a:gd name="T21" fmla="*/ 161 h 236"/>
                <a:gd name="T22" fmla="*/ 14 w 141"/>
                <a:gd name="T23" fmla="*/ 151 h 236"/>
                <a:gd name="T24" fmla="*/ 29 w 141"/>
                <a:gd name="T25" fmla="*/ 103 h 236"/>
                <a:gd name="T26" fmla="*/ 36 w 141"/>
                <a:gd name="T27" fmla="*/ 88 h 236"/>
                <a:gd name="T28" fmla="*/ 21 w 141"/>
                <a:gd name="T29" fmla="*/ 95 h 236"/>
                <a:gd name="T30" fmla="*/ 1 w 141"/>
                <a:gd name="T31" fmla="*/ 102 h 236"/>
                <a:gd name="T32" fmla="*/ 12 w 141"/>
                <a:gd name="T33" fmla="*/ 90 h 236"/>
                <a:gd name="T34" fmla="*/ 38 w 141"/>
                <a:gd name="T35" fmla="*/ 73 h 236"/>
                <a:gd name="T36" fmla="*/ 47 w 141"/>
                <a:gd name="T37" fmla="*/ 49 h 236"/>
                <a:gd name="T38" fmla="*/ 95 w 141"/>
                <a:gd name="T39" fmla="*/ 53 h 236"/>
                <a:gd name="T40" fmla="*/ 84 w 141"/>
                <a:gd name="T41" fmla="*/ 54 h 236"/>
                <a:gd name="T42" fmla="*/ 83 w 141"/>
                <a:gd name="T43" fmla="*/ 43 h 236"/>
                <a:gd name="T44" fmla="*/ 119 w 141"/>
                <a:gd name="T45" fmla="*/ 52 h 236"/>
                <a:gd name="T46" fmla="*/ 120 w 141"/>
                <a:gd name="T47" fmla="*/ 71 h 236"/>
                <a:gd name="T48" fmla="*/ 133 w 141"/>
                <a:gd name="T49" fmla="*/ 24 h 236"/>
                <a:gd name="T50" fmla="*/ 125 w 141"/>
                <a:gd name="T51" fmla="*/ 7 h 236"/>
                <a:gd name="T52" fmla="*/ 72 w 141"/>
                <a:gd name="T53" fmla="*/ 15 h 236"/>
                <a:gd name="T54" fmla="*/ 48 w 141"/>
                <a:gd name="T55" fmla="*/ 35 h 236"/>
                <a:gd name="T56" fmla="*/ 59 w 141"/>
                <a:gd name="T57" fmla="*/ 11 h 236"/>
                <a:gd name="T58" fmla="*/ 119 w 141"/>
                <a:gd name="T59" fmla="*/ 8 h 236"/>
                <a:gd name="T60" fmla="*/ 115 w 141"/>
                <a:gd name="T61" fmla="*/ 38 h 236"/>
                <a:gd name="T62" fmla="*/ 110 w 141"/>
                <a:gd name="T63" fmla="*/ 78 h 236"/>
                <a:gd name="T64" fmla="*/ 102 w 141"/>
                <a:gd name="T65" fmla="*/ 95 h 236"/>
                <a:gd name="T66" fmla="*/ 80 w 141"/>
                <a:gd name="T67" fmla="*/ 120 h 236"/>
                <a:gd name="T68" fmla="*/ 87 w 141"/>
                <a:gd name="T69" fmla="*/ 99 h 236"/>
                <a:gd name="T70" fmla="*/ 98 w 141"/>
                <a:gd name="T71" fmla="*/ 80 h 236"/>
                <a:gd name="T72" fmla="*/ 73 w 141"/>
                <a:gd name="T73" fmla="*/ 77 h 236"/>
                <a:gd name="T74" fmla="*/ 75 w 141"/>
                <a:gd name="T75" fmla="*/ 109 h 236"/>
                <a:gd name="T76" fmla="*/ 67 w 141"/>
                <a:gd name="T77" fmla="*/ 130 h 236"/>
                <a:gd name="T78" fmla="*/ 85 w 141"/>
                <a:gd name="T79" fmla="*/ 133 h 236"/>
                <a:gd name="T80" fmla="*/ 108 w 141"/>
                <a:gd name="T81" fmla="*/ 110 h 236"/>
                <a:gd name="T82" fmla="*/ 107 w 141"/>
                <a:gd name="T83" fmla="*/ 182 h 236"/>
                <a:gd name="T84" fmla="*/ 108 w 141"/>
                <a:gd name="T85" fmla="*/ 223 h 236"/>
                <a:gd name="T86" fmla="*/ 114 w 141"/>
                <a:gd name="T87" fmla="*/ 213 h 236"/>
                <a:gd name="T88" fmla="*/ 117 w 141"/>
                <a:gd name="T89" fmla="*/ 177 h 236"/>
                <a:gd name="T90" fmla="*/ 120 w 141"/>
                <a:gd name="T91" fmla="*/ 93 h 236"/>
                <a:gd name="T92" fmla="*/ 136 w 141"/>
                <a:gd name="T93" fmla="*/ 62 h 236"/>
                <a:gd name="T94" fmla="*/ 141 w 141"/>
                <a:gd name="T95" fmla="*/ 39 h 236"/>
                <a:gd name="T96" fmla="*/ 134 w 141"/>
                <a:gd name="T97" fmla="*/ 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" h="236">
                  <a:moveTo>
                    <a:pt x="33" y="113"/>
                  </a:moveTo>
                  <a:cubicBezTo>
                    <a:pt x="32" y="117"/>
                    <a:pt x="32" y="119"/>
                    <a:pt x="31" y="122"/>
                  </a:cubicBezTo>
                  <a:cubicBezTo>
                    <a:pt x="30" y="124"/>
                    <a:pt x="30" y="128"/>
                    <a:pt x="29" y="129"/>
                  </a:cubicBezTo>
                  <a:cubicBezTo>
                    <a:pt x="29" y="133"/>
                    <a:pt x="29" y="136"/>
                    <a:pt x="29" y="139"/>
                  </a:cubicBezTo>
                  <a:cubicBezTo>
                    <a:pt x="29" y="140"/>
                    <a:pt x="29" y="142"/>
                    <a:pt x="29" y="142"/>
                  </a:cubicBezTo>
                  <a:cubicBezTo>
                    <a:pt x="30" y="143"/>
                    <a:pt x="32" y="142"/>
                    <a:pt x="33" y="141"/>
                  </a:cubicBezTo>
                  <a:cubicBezTo>
                    <a:pt x="35" y="138"/>
                    <a:pt x="35" y="124"/>
                    <a:pt x="36" y="117"/>
                  </a:cubicBezTo>
                  <a:cubicBezTo>
                    <a:pt x="36" y="115"/>
                    <a:pt x="38" y="109"/>
                    <a:pt x="37" y="107"/>
                  </a:cubicBezTo>
                  <a:cubicBezTo>
                    <a:pt x="36" y="106"/>
                    <a:pt x="33" y="113"/>
                    <a:pt x="33" y="113"/>
                  </a:cubicBezTo>
                  <a:close/>
                  <a:moveTo>
                    <a:pt x="47" y="49"/>
                  </a:moveTo>
                  <a:cubicBezTo>
                    <a:pt x="47" y="49"/>
                    <a:pt x="48" y="51"/>
                    <a:pt x="48" y="53"/>
                  </a:cubicBezTo>
                  <a:cubicBezTo>
                    <a:pt x="49" y="54"/>
                    <a:pt x="50" y="55"/>
                    <a:pt x="50" y="57"/>
                  </a:cubicBezTo>
                  <a:cubicBezTo>
                    <a:pt x="51" y="60"/>
                    <a:pt x="50" y="65"/>
                    <a:pt x="50" y="67"/>
                  </a:cubicBezTo>
                  <a:cubicBezTo>
                    <a:pt x="50" y="69"/>
                    <a:pt x="51" y="71"/>
                    <a:pt x="52" y="73"/>
                  </a:cubicBezTo>
                  <a:cubicBezTo>
                    <a:pt x="53" y="74"/>
                    <a:pt x="56" y="77"/>
                    <a:pt x="54" y="80"/>
                  </a:cubicBezTo>
                  <a:cubicBezTo>
                    <a:pt x="53" y="81"/>
                    <a:pt x="52" y="81"/>
                    <a:pt x="52" y="82"/>
                  </a:cubicBezTo>
                  <a:cubicBezTo>
                    <a:pt x="51" y="84"/>
                    <a:pt x="51" y="86"/>
                    <a:pt x="51" y="87"/>
                  </a:cubicBezTo>
                  <a:cubicBezTo>
                    <a:pt x="49" y="90"/>
                    <a:pt x="48" y="91"/>
                    <a:pt x="47" y="96"/>
                  </a:cubicBezTo>
                  <a:cubicBezTo>
                    <a:pt x="46" y="98"/>
                    <a:pt x="44" y="101"/>
                    <a:pt x="44" y="105"/>
                  </a:cubicBezTo>
                  <a:cubicBezTo>
                    <a:pt x="44" y="110"/>
                    <a:pt x="43" y="114"/>
                    <a:pt x="43" y="119"/>
                  </a:cubicBezTo>
                  <a:cubicBezTo>
                    <a:pt x="43" y="121"/>
                    <a:pt x="43" y="124"/>
                    <a:pt x="43" y="127"/>
                  </a:cubicBezTo>
                  <a:cubicBezTo>
                    <a:pt x="43" y="131"/>
                    <a:pt x="43" y="136"/>
                    <a:pt x="43" y="139"/>
                  </a:cubicBezTo>
                  <a:cubicBezTo>
                    <a:pt x="43" y="145"/>
                    <a:pt x="43" y="150"/>
                    <a:pt x="44" y="155"/>
                  </a:cubicBezTo>
                  <a:cubicBezTo>
                    <a:pt x="44" y="161"/>
                    <a:pt x="44" y="166"/>
                    <a:pt x="45" y="171"/>
                  </a:cubicBezTo>
                  <a:cubicBezTo>
                    <a:pt x="45" y="178"/>
                    <a:pt x="45" y="185"/>
                    <a:pt x="44" y="192"/>
                  </a:cubicBezTo>
                  <a:cubicBezTo>
                    <a:pt x="44" y="192"/>
                    <a:pt x="44" y="195"/>
                    <a:pt x="43" y="195"/>
                  </a:cubicBezTo>
                  <a:cubicBezTo>
                    <a:pt x="41" y="197"/>
                    <a:pt x="41" y="199"/>
                    <a:pt x="38" y="199"/>
                  </a:cubicBezTo>
                  <a:cubicBezTo>
                    <a:pt x="37" y="198"/>
                    <a:pt x="36" y="198"/>
                    <a:pt x="36" y="198"/>
                  </a:cubicBezTo>
                  <a:cubicBezTo>
                    <a:pt x="35" y="197"/>
                    <a:pt x="31" y="191"/>
                    <a:pt x="33" y="189"/>
                  </a:cubicBezTo>
                  <a:cubicBezTo>
                    <a:pt x="34" y="187"/>
                    <a:pt x="36" y="188"/>
                    <a:pt x="37" y="186"/>
                  </a:cubicBezTo>
                  <a:cubicBezTo>
                    <a:pt x="37" y="184"/>
                    <a:pt x="36" y="182"/>
                    <a:pt x="36" y="181"/>
                  </a:cubicBezTo>
                  <a:cubicBezTo>
                    <a:pt x="36" y="175"/>
                    <a:pt x="36" y="167"/>
                    <a:pt x="36" y="163"/>
                  </a:cubicBezTo>
                  <a:cubicBezTo>
                    <a:pt x="36" y="162"/>
                    <a:pt x="35" y="160"/>
                    <a:pt x="35" y="161"/>
                  </a:cubicBezTo>
                  <a:cubicBezTo>
                    <a:pt x="33" y="162"/>
                    <a:pt x="31" y="164"/>
                    <a:pt x="28" y="164"/>
                  </a:cubicBezTo>
                  <a:cubicBezTo>
                    <a:pt x="25" y="165"/>
                    <a:pt x="22" y="163"/>
                    <a:pt x="19" y="161"/>
                  </a:cubicBezTo>
                  <a:cubicBezTo>
                    <a:pt x="15" y="160"/>
                    <a:pt x="15" y="155"/>
                    <a:pt x="14" y="151"/>
                  </a:cubicBezTo>
                  <a:cubicBezTo>
                    <a:pt x="14" y="148"/>
                    <a:pt x="16" y="143"/>
                    <a:pt x="17" y="140"/>
                  </a:cubicBezTo>
                  <a:cubicBezTo>
                    <a:pt x="19" y="131"/>
                    <a:pt x="20" y="126"/>
                    <a:pt x="23" y="119"/>
                  </a:cubicBezTo>
                  <a:cubicBezTo>
                    <a:pt x="25" y="113"/>
                    <a:pt x="27" y="108"/>
                    <a:pt x="29" y="103"/>
                  </a:cubicBezTo>
                  <a:cubicBezTo>
                    <a:pt x="31" y="101"/>
                    <a:pt x="32" y="99"/>
                    <a:pt x="32" y="96"/>
                  </a:cubicBezTo>
                  <a:cubicBezTo>
                    <a:pt x="33" y="95"/>
                    <a:pt x="33" y="94"/>
                    <a:pt x="34" y="92"/>
                  </a:cubicBezTo>
                  <a:cubicBezTo>
                    <a:pt x="35" y="91"/>
                    <a:pt x="36" y="90"/>
                    <a:pt x="36" y="88"/>
                  </a:cubicBezTo>
                  <a:cubicBezTo>
                    <a:pt x="36" y="88"/>
                    <a:pt x="35" y="88"/>
                    <a:pt x="35" y="88"/>
                  </a:cubicBezTo>
                  <a:cubicBezTo>
                    <a:pt x="33" y="88"/>
                    <a:pt x="30" y="90"/>
                    <a:pt x="29" y="91"/>
                  </a:cubicBezTo>
                  <a:cubicBezTo>
                    <a:pt x="27" y="93"/>
                    <a:pt x="24" y="94"/>
                    <a:pt x="21" y="95"/>
                  </a:cubicBezTo>
                  <a:cubicBezTo>
                    <a:pt x="19" y="96"/>
                    <a:pt x="18" y="96"/>
                    <a:pt x="16" y="97"/>
                  </a:cubicBezTo>
                  <a:cubicBezTo>
                    <a:pt x="13" y="99"/>
                    <a:pt x="10" y="100"/>
                    <a:pt x="8" y="102"/>
                  </a:cubicBezTo>
                  <a:cubicBezTo>
                    <a:pt x="7" y="103"/>
                    <a:pt x="0" y="103"/>
                    <a:pt x="1" y="102"/>
                  </a:cubicBezTo>
                  <a:cubicBezTo>
                    <a:pt x="1" y="101"/>
                    <a:pt x="2" y="101"/>
                    <a:pt x="3" y="100"/>
                  </a:cubicBezTo>
                  <a:cubicBezTo>
                    <a:pt x="4" y="99"/>
                    <a:pt x="5" y="97"/>
                    <a:pt x="6" y="96"/>
                  </a:cubicBezTo>
                  <a:cubicBezTo>
                    <a:pt x="7" y="95"/>
                    <a:pt x="11" y="91"/>
                    <a:pt x="12" y="90"/>
                  </a:cubicBezTo>
                  <a:cubicBezTo>
                    <a:pt x="16" y="86"/>
                    <a:pt x="19" y="85"/>
                    <a:pt x="22" y="83"/>
                  </a:cubicBezTo>
                  <a:cubicBezTo>
                    <a:pt x="24" y="81"/>
                    <a:pt x="28" y="79"/>
                    <a:pt x="29" y="78"/>
                  </a:cubicBezTo>
                  <a:cubicBezTo>
                    <a:pt x="32" y="76"/>
                    <a:pt x="35" y="75"/>
                    <a:pt x="38" y="73"/>
                  </a:cubicBezTo>
                  <a:cubicBezTo>
                    <a:pt x="39" y="72"/>
                    <a:pt x="41" y="72"/>
                    <a:pt x="42" y="71"/>
                  </a:cubicBezTo>
                  <a:cubicBezTo>
                    <a:pt x="43" y="70"/>
                    <a:pt x="44" y="59"/>
                    <a:pt x="44" y="56"/>
                  </a:cubicBezTo>
                  <a:cubicBezTo>
                    <a:pt x="45" y="53"/>
                    <a:pt x="45" y="49"/>
                    <a:pt x="47" y="49"/>
                  </a:cubicBezTo>
                  <a:close/>
                  <a:moveTo>
                    <a:pt x="83" y="43"/>
                  </a:moveTo>
                  <a:cubicBezTo>
                    <a:pt x="85" y="42"/>
                    <a:pt x="89" y="43"/>
                    <a:pt x="90" y="44"/>
                  </a:cubicBezTo>
                  <a:cubicBezTo>
                    <a:pt x="92" y="45"/>
                    <a:pt x="96" y="49"/>
                    <a:pt x="95" y="53"/>
                  </a:cubicBezTo>
                  <a:cubicBezTo>
                    <a:pt x="93" y="56"/>
                    <a:pt x="88" y="59"/>
                    <a:pt x="85" y="60"/>
                  </a:cubicBezTo>
                  <a:cubicBezTo>
                    <a:pt x="84" y="61"/>
                    <a:pt x="80" y="61"/>
                    <a:pt x="80" y="60"/>
                  </a:cubicBezTo>
                  <a:cubicBezTo>
                    <a:pt x="79" y="59"/>
                    <a:pt x="85" y="57"/>
                    <a:pt x="84" y="54"/>
                  </a:cubicBezTo>
                  <a:cubicBezTo>
                    <a:pt x="84" y="53"/>
                    <a:pt x="81" y="52"/>
                    <a:pt x="79" y="50"/>
                  </a:cubicBezTo>
                  <a:cubicBezTo>
                    <a:pt x="77" y="49"/>
                    <a:pt x="76" y="46"/>
                    <a:pt x="79" y="44"/>
                  </a:cubicBezTo>
                  <a:cubicBezTo>
                    <a:pt x="80" y="43"/>
                    <a:pt x="82" y="43"/>
                    <a:pt x="83" y="43"/>
                  </a:cubicBezTo>
                  <a:close/>
                  <a:moveTo>
                    <a:pt x="125" y="7"/>
                  </a:moveTo>
                  <a:cubicBezTo>
                    <a:pt x="124" y="12"/>
                    <a:pt x="122" y="27"/>
                    <a:pt x="122" y="29"/>
                  </a:cubicBezTo>
                  <a:cubicBezTo>
                    <a:pt x="121" y="37"/>
                    <a:pt x="120" y="45"/>
                    <a:pt x="119" y="52"/>
                  </a:cubicBezTo>
                  <a:cubicBezTo>
                    <a:pt x="119" y="58"/>
                    <a:pt x="118" y="62"/>
                    <a:pt x="117" y="68"/>
                  </a:cubicBezTo>
                  <a:cubicBezTo>
                    <a:pt x="117" y="71"/>
                    <a:pt x="116" y="75"/>
                    <a:pt x="119" y="74"/>
                  </a:cubicBezTo>
                  <a:cubicBezTo>
                    <a:pt x="119" y="73"/>
                    <a:pt x="119" y="72"/>
                    <a:pt x="120" y="71"/>
                  </a:cubicBezTo>
                  <a:cubicBezTo>
                    <a:pt x="122" y="68"/>
                    <a:pt x="125" y="62"/>
                    <a:pt x="125" y="61"/>
                  </a:cubicBezTo>
                  <a:cubicBezTo>
                    <a:pt x="130" y="50"/>
                    <a:pt x="133" y="45"/>
                    <a:pt x="133" y="31"/>
                  </a:cubicBezTo>
                  <a:cubicBezTo>
                    <a:pt x="133" y="29"/>
                    <a:pt x="133" y="26"/>
                    <a:pt x="133" y="24"/>
                  </a:cubicBezTo>
                  <a:cubicBezTo>
                    <a:pt x="132" y="20"/>
                    <a:pt x="132" y="18"/>
                    <a:pt x="130" y="14"/>
                  </a:cubicBezTo>
                  <a:cubicBezTo>
                    <a:pt x="130" y="11"/>
                    <a:pt x="129" y="8"/>
                    <a:pt x="127" y="6"/>
                  </a:cubicBezTo>
                  <a:cubicBezTo>
                    <a:pt x="126" y="5"/>
                    <a:pt x="125" y="6"/>
                    <a:pt x="125" y="7"/>
                  </a:cubicBezTo>
                  <a:close/>
                  <a:moveTo>
                    <a:pt x="65" y="2"/>
                  </a:moveTo>
                  <a:cubicBezTo>
                    <a:pt x="70" y="2"/>
                    <a:pt x="72" y="5"/>
                    <a:pt x="73" y="10"/>
                  </a:cubicBezTo>
                  <a:cubicBezTo>
                    <a:pt x="73" y="12"/>
                    <a:pt x="73" y="13"/>
                    <a:pt x="72" y="15"/>
                  </a:cubicBezTo>
                  <a:cubicBezTo>
                    <a:pt x="70" y="18"/>
                    <a:pt x="66" y="22"/>
                    <a:pt x="63" y="24"/>
                  </a:cubicBezTo>
                  <a:cubicBezTo>
                    <a:pt x="62" y="25"/>
                    <a:pt x="57" y="28"/>
                    <a:pt x="56" y="29"/>
                  </a:cubicBezTo>
                  <a:cubicBezTo>
                    <a:pt x="53" y="32"/>
                    <a:pt x="50" y="34"/>
                    <a:pt x="48" y="35"/>
                  </a:cubicBezTo>
                  <a:cubicBezTo>
                    <a:pt x="45" y="37"/>
                    <a:pt x="39" y="37"/>
                    <a:pt x="39" y="36"/>
                  </a:cubicBezTo>
                  <a:cubicBezTo>
                    <a:pt x="38" y="34"/>
                    <a:pt x="41" y="33"/>
                    <a:pt x="46" y="28"/>
                  </a:cubicBezTo>
                  <a:cubicBezTo>
                    <a:pt x="48" y="25"/>
                    <a:pt x="56" y="16"/>
                    <a:pt x="59" y="11"/>
                  </a:cubicBezTo>
                  <a:cubicBezTo>
                    <a:pt x="61" y="8"/>
                    <a:pt x="64" y="2"/>
                    <a:pt x="65" y="2"/>
                  </a:cubicBezTo>
                  <a:close/>
                  <a:moveTo>
                    <a:pt x="124" y="1"/>
                  </a:moveTo>
                  <a:cubicBezTo>
                    <a:pt x="121" y="3"/>
                    <a:pt x="119" y="6"/>
                    <a:pt x="119" y="8"/>
                  </a:cubicBezTo>
                  <a:cubicBezTo>
                    <a:pt x="118" y="9"/>
                    <a:pt x="117" y="13"/>
                    <a:pt x="117" y="15"/>
                  </a:cubicBezTo>
                  <a:cubicBezTo>
                    <a:pt x="117" y="19"/>
                    <a:pt x="117" y="23"/>
                    <a:pt x="116" y="25"/>
                  </a:cubicBezTo>
                  <a:cubicBezTo>
                    <a:pt x="116" y="30"/>
                    <a:pt x="116" y="32"/>
                    <a:pt x="115" y="38"/>
                  </a:cubicBezTo>
                  <a:cubicBezTo>
                    <a:pt x="115" y="40"/>
                    <a:pt x="114" y="46"/>
                    <a:pt x="114" y="48"/>
                  </a:cubicBezTo>
                  <a:cubicBezTo>
                    <a:pt x="112" y="57"/>
                    <a:pt x="111" y="62"/>
                    <a:pt x="110" y="69"/>
                  </a:cubicBezTo>
                  <a:cubicBezTo>
                    <a:pt x="110" y="70"/>
                    <a:pt x="110" y="78"/>
                    <a:pt x="110" y="78"/>
                  </a:cubicBezTo>
                  <a:cubicBezTo>
                    <a:pt x="109" y="82"/>
                    <a:pt x="109" y="83"/>
                    <a:pt x="108" y="86"/>
                  </a:cubicBezTo>
                  <a:cubicBezTo>
                    <a:pt x="107" y="88"/>
                    <a:pt x="106" y="90"/>
                    <a:pt x="104" y="92"/>
                  </a:cubicBezTo>
                  <a:cubicBezTo>
                    <a:pt x="104" y="93"/>
                    <a:pt x="103" y="94"/>
                    <a:pt x="102" y="95"/>
                  </a:cubicBezTo>
                  <a:cubicBezTo>
                    <a:pt x="98" y="102"/>
                    <a:pt x="92" y="108"/>
                    <a:pt x="88" y="114"/>
                  </a:cubicBezTo>
                  <a:cubicBezTo>
                    <a:pt x="86" y="116"/>
                    <a:pt x="84" y="119"/>
                    <a:pt x="81" y="121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78" y="119"/>
                    <a:pt x="81" y="112"/>
                    <a:pt x="82" y="110"/>
                  </a:cubicBezTo>
                  <a:cubicBezTo>
                    <a:pt x="83" y="108"/>
                    <a:pt x="83" y="106"/>
                    <a:pt x="84" y="104"/>
                  </a:cubicBezTo>
                  <a:cubicBezTo>
                    <a:pt x="86" y="102"/>
                    <a:pt x="86" y="101"/>
                    <a:pt x="87" y="99"/>
                  </a:cubicBezTo>
                  <a:cubicBezTo>
                    <a:pt x="88" y="97"/>
                    <a:pt x="89" y="96"/>
                    <a:pt x="90" y="95"/>
                  </a:cubicBezTo>
                  <a:cubicBezTo>
                    <a:pt x="93" y="91"/>
                    <a:pt x="98" y="90"/>
                    <a:pt x="99" y="83"/>
                  </a:cubicBezTo>
                  <a:cubicBezTo>
                    <a:pt x="99" y="82"/>
                    <a:pt x="98" y="81"/>
                    <a:pt x="98" y="80"/>
                  </a:cubicBezTo>
                  <a:cubicBezTo>
                    <a:pt x="97" y="77"/>
                    <a:pt x="96" y="76"/>
                    <a:pt x="94" y="75"/>
                  </a:cubicBezTo>
                  <a:cubicBezTo>
                    <a:pt x="92" y="73"/>
                    <a:pt x="80" y="71"/>
                    <a:pt x="77" y="72"/>
                  </a:cubicBezTo>
                  <a:cubicBezTo>
                    <a:pt x="76" y="73"/>
                    <a:pt x="73" y="75"/>
                    <a:pt x="73" y="77"/>
                  </a:cubicBezTo>
                  <a:cubicBezTo>
                    <a:pt x="75" y="83"/>
                    <a:pt x="77" y="83"/>
                    <a:pt x="81" y="87"/>
                  </a:cubicBezTo>
                  <a:cubicBezTo>
                    <a:pt x="82" y="88"/>
                    <a:pt x="84" y="89"/>
                    <a:pt x="83" y="91"/>
                  </a:cubicBezTo>
                  <a:cubicBezTo>
                    <a:pt x="82" y="96"/>
                    <a:pt x="78" y="104"/>
                    <a:pt x="75" y="109"/>
                  </a:cubicBezTo>
                  <a:cubicBezTo>
                    <a:pt x="74" y="111"/>
                    <a:pt x="72" y="113"/>
                    <a:pt x="71" y="116"/>
                  </a:cubicBezTo>
                  <a:cubicBezTo>
                    <a:pt x="70" y="118"/>
                    <a:pt x="69" y="119"/>
                    <a:pt x="68" y="121"/>
                  </a:cubicBezTo>
                  <a:cubicBezTo>
                    <a:pt x="67" y="124"/>
                    <a:pt x="67" y="127"/>
                    <a:pt x="67" y="130"/>
                  </a:cubicBezTo>
                  <a:cubicBezTo>
                    <a:pt x="66" y="133"/>
                    <a:pt x="71" y="137"/>
                    <a:pt x="73" y="138"/>
                  </a:cubicBezTo>
                  <a:cubicBezTo>
                    <a:pt x="76" y="140"/>
                    <a:pt x="82" y="139"/>
                    <a:pt x="83" y="137"/>
                  </a:cubicBezTo>
                  <a:cubicBezTo>
                    <a:pt x="84" y="136"/>
                    <a:pt x="84" y="134"/>
                    <a:pt x="85" y="133"/>
                  </a:cubicBezTo>
                  <a:cubicBezTo>
                    <a:pt x="88" y="129"/>
                    <a:pt x="91" y="126"/>
                    <a:pt x="96" y="121"/>
                  </a:cubicBezTo>
                  <a:cubicBezTo>
                    <a:pt x="98" y="119"/>
                    <a:pt x="105" y="109"/>
                    <a:pt x="107" y="109"/>
                  </a:cubicBezTo>
                  <a:cubicBezTo>
                    <a:pt x="107" y="109"/>
                    <a:pt x="108" y="109"/>
                    <a:pt x="108" y="110"/>
                  </a:cubicBezTo>
                  <a:cubicBezTo>
                    <a:pt x="108" y="112"/>
                    <a:pt x="107" y="114"/>
                    <a:pt x="107" y="116"/>
                  </a:cubicBezTo>
                  <a:cubicBezTo>
                    <a:pt x="107" y="132"/>
                    <a:pt x="108" y="144"/>
                    <a:pt x="108" y="157"/>
                  </a:cubicBezTo>
                  <a:cubicBezTo>
                    <a:pt x="107" y="166"/>
                    <a:pt x="107" y="174"/>
                    <a:pt x="107" y="182"/>
                  </a:cubicBezTo>
                  <a:cubicBezTo>
                    <a:pt x="106" y="190"/>
                    <a:pt x="107" y="193"/>
                    <a:pt x="107" y="198"/>
                  </a:cubicBezTo>
                  <a:cubicBezTo>
                    <a:pt x="107" y="200"/>
                    <a:pt x="107" y="208"/>
                    <a:pt x="107" y="209"/>
                  </a:cubicBezTo>
                  <a:cubicBezTo>
                    <a:pt x="108" y="214"/>
                    <a:pt x="108" y="219"/>
                    <a:pt x="108" y="223"/>
                  </a:cubicBezTo>
                  <a:cubicBezTo>
                    <a:pt x="108" y="226"/>
                    <a:pt x="109" y="232"/>
                    <a:pt x="109" y="234"/>
                  </a:cubicBezTo>
                  <a:cubicBezTo>
                    <a:pt x="109" y="236"/>
                    <a:pt x="111" y="236"/>
                    <a:pt x="111" y="233"/>
                  </a:cubicBezTo>
                  <a:cubicBezTo>
                    <a:pt x="112" y="226"/>
                    <a:pt x="114" y="219"/>
                    <a:pt x="114" y="213"/>
                  </a:cubicBezTo>
                  <a:cubicBezTo>
                    <a:pt x="114" y="207"/>
                    <a:pt x="114" y="200"/>
                    <a:pt x="114" y="194"/>
                  </a:cubicBezTo>
                  <a:cubicBezTo>
                    <a:pt x="115" y="188"/>
                    <a:pt x="115" y="188"/>
                    <a:pt x="116" y="185"/>
                  </a:cubicBezTo>
                  <a:cubicBezTo>
                    <a:pt x="116" y="182"/>
                    <a:pt x="117" y="179"/>
                    <a:pt x="117" y="177"/>
                  </a:cubicBezTo>
                  <a:cubicBezTo>
                    <a:pt x="119" y="167"/>
                    <a:pt x="119" y="139"/>
                    <a:pt x="118" y="126"/>
                  </a:cubicBezTo>
                  <a:cubicBezTo>
                    <a:pt x="118" y="119"/>
                    <a:pt x="118" y="113"/>
                    <a:pt x="118" y="103"/>
                  </a:cubicBezTo>
                  <a:cubicBezTo>
                    <a:pt x="118" y="100"/>
                    <a:pt x="119" y="96"/>
                    <a:pt x="120" y="93"/>
                  </a:cubicBezTo>
                  <a:cubicBezTo>
                    <a:pt x="122" y="89"/>
                    <a:pt x="124" y="88"/>
                    <a:pt x="127" y="82"/>
                  </a:cubicBezTo>
                  <a:cubicBezTo>
                    <a:pt x="127" y="80"/>
                    <a:pt x="129" y="77"/>
                    <a:pt x="129" y="76"/>
                  </a:cubicBezTo>
                  <a:cubicBezTo>
                    <a:pt x="132" y="72"/>
                    <a:pt x="135" y="67"/>
                    <a:pt x="136" y="62"/>
                  </a:cubicBezTo>
                  <a:cubicBezTo>
                    <a:pt x="137" y="60"/>
                    <a:pt x="138" y="56"/>
                    <a:pt x="139" y="53"/>
                  </a:cubicBezTo>
                  <a:cubicBezTo>
                    <a:pt x="139" y="51"/>
                    <a:pt x="141" y="49"/>
                    <a:pt x="141" y="46"/>
                  </a:cubicBezTo>
                  <a:cubicBezTo>
                    <a:pt x="141" y="44"/>
                    <a:pt x="141" y="41"/>
                    <a:pt x="141" y="39"/>
                  </a:cubicBezTo>
                  <a:cubicBezTo>
                    <a:pt x="141" y="37"/>
                    <a:pt x="141" y="34"/>
                    <a:pt x="140" y="32"/>
                  </a:cubicBezTo>
                  <a:cubicBezTo>
                    <a:pt x="139" y="26"/>
                    <a:pt x="138" y="24"/>
                    <a:pt x="137" y="19"/>
                  </a:cubicBezTo>
                  <a:cubicBezTo>
                    <a:pt x="136" y="17"/>
                    <a:pt x="135" y="16"/>
                    <a:pt x="134" y="14"/>
                  </a:cubicBezTo>
                  <a:cubicBezTo>
                    <a:pt x="132" y="9"/>
                    <a:pt x="129" y="0"/>
                    <a:pt x="124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3EB2FF08-8431-4320-8D55-297512D82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8314" y="3192066"/>
              <a:ext cx="769938" cy="661988"/>
            </a:xfrm>
            <a:custGeom>
              <a:avLst/>
              <a:gdLst>
                <a:gd name="T0" fmla="*/ 125 w 188"/>
                <a:gd name="T1" fmla="*/ 82 h 162"/>
                <a:gd name="T2" fmla="*/ 122 w 188"/>
                <a:gd name="T3" fmla="*/ 95 h 162"/>
                <a:gd name="T4" fmla="*/ 140 w 188"/>
                <a:gd name="T5" fmla="*/ 89 h 162"/>
                <a:gd name="T6" fmla="*/ 62 w 188"/>
                <a:gd name="T7" fmla="*/ 19 h 162"/>
                <a:gd name="T8" fmla="*/ 59 w 188"/>
                <a:gd name="T9" fmla="*/ 41 h 162"/>
                <a:gd name="T10" fmla="*/ 68 w 188"/>
                <a:gd name="T11" fmla="*/ 25 h 162"/>
                <a:gd name="T12" fmla="*/ 67 w 188"/>
                <a:gd name="T13" fmla="*/ 6 h 162"/>
                <a:gd name="T14" fmla="*/ 85 w 188"/>
                <a:gd name="T15" fmla="*/ 30 h 162"/>
                <a:gd name="T16" fmla="*/ 65 w 188"/>
                <a:gd name="T17" fmla="*/ 52 h 162"/>
                <a:gd name="T18" fmla="*/ 53 w 188"/>
                <a:gd name="T19" fmla="*/ 65 h 162"/>
                <a:gd name="T20" fmla="*/ 59 w 188"/>
                <a:gd name="T21" fmla="*/ 80 h 162"/>
                <a:gd name="T22" fmla="*/ 85 w 188"/>
                <a:gd name="T23" fmla="*/ 62 h 162"/>
                <a:gd name="T24" fmla="*/ 106 w 188"/>
                <a:gd name="T25" fmla="*/ 45 h 162"/>
                <a:gd name="T26" fmla="*/ 110 w 188"/>
                <a:gd name="T27" fmla="*/ 4 h 162"/>
                <a:gd name="T28" fmla="*/ 120 w 188"/>
                <a:gd name="T29" fmla="*/ 7 h 162"/>
                <a:gd name="T30" fmla="*/ 122 w 188"/>
                <a:gd name="T31" fmla="*/ 25 h 162"/>
                <a:gd name="T32" fmla="*/ 136 w 188"/>
                <a:gd name="T33" fmla="*/ 24 h 162"/>
                <a:gd name="T34" fmla="*/ 133 w 188"/>
                <a:gd name="T35" fmla="*/ 41 h 162"/>
                <a:gd name="T36" fmla="*/ 116 w 188"/>
                <a:gd name="T37" fmla="*/ 57 h 162"/>
                <a:gd name="T38" fmla="*/ 100 w 188"/>
                <a:gd name="T39" fmla="*/ 86 h 162"/>
                <a:gd name="T40" fmla="*/ 122 w 188"/>
                <a:gd name="T41" fmla="*/ 76 h 162"/>
                <a:gd name="T42" fmla="*/ 146 w 188"/>
                <a:gd name="T43" fmla="*/ 71 h 162"/>
                <a:gd name="T44" fmla="*/ 140 w 188"/>
                <a:gd name="T45" fmla="*/ 106 h 162"/>
                <a:gd name="T46" fmla="*/ 174 w 188"/>
                <a:gd name="T47" fmla="*/ 132 h 162"/>
                <a:gd name="T48" fmla="*/ 187 w 188"/>
                <a:gd name="T49" fmla="*/ 154 h 162"/>
                <a:gd name="T50" fmla="*/ 164 w 188"/>
                <a:gd name="T51" fmla="*/ 145 h 162"/>
                <a:gd name="T52" fmla="*/ 134 w 188"/>
                <a:gd name="T53" fmla="*/ 115 h 162"/>
                <a:gd name="T54" fmla="*/ 113 w 188"/>
                <a:gd name="T55" fmla="*/ 135 h 162"/>
                <a:gd name="T56" fmla="*/ 79 w 188"/>
                <a:gd name="T57" fmla="*/ 122 h 162"/>
                <a:gd name="T58" fmla="*/ 87 w 188"/>
                <a:gd name="T59" fmla="*/ 122 h 162"/>
                <a:gd name="T60" fmla="*/ 126 w 188"/>
                <a:gd name="T61" fmla="*/ 109 h 162"/>
                <a:gd name="T62" fmla="*/ 94 w 188"/>
                <a:gd name="T63" fmla="*/ 86 h 162"/>
                <a:gd name="T64" fmla="*/ 99 w 188"/>
                <a:gd name="T65" fmla="*/ 66 h 162"/>
                <a:gd name="T66" fmla="*/ 73 w 188"/>
                <a:gd name="T67" fmla="*/ 82 h 162"/>
                <a:gd name="T68" fmla="*/ 48 w 188"/>
                <a:gd name="T69" fmla="*/ 101 h 162"/>
                <a:gd name="T70" fmla="*/ 44 w 188"/>
                <a:gd name="T71" fmla="*/ 149 h 162"/>
                <a:gd name="T72" fmla="*/ 32 w 188"/>
                <a:gd name="T73" fmla="*/ 161 h 162"/>
                <a:gd name="T74" fmla="*/ 21 w 188"/>
                <a:gd name="T75" fmla="*/ 135 h 162"/>
                <a:gd name="T76" fmla="*/ 33 w 188"/>
                <a:gd name="T77" fmla="*/ 131 h 162"/>
                <a:gd name="T78" fmla="*/ 33 w 188"/>
                <a:gd name="T79" fmla="*/ 111 h 162"/>
                <a:gd name="T80" fmla="*/ 13 w 188"/>
                <a:gd name="T81" fmla="*/ 128 h 162"/>
                <a:gd name="T82" fmla="*/ 1 w 188"/>
                <a:gd name="T83" fmla="*/ 126 h 162"/>
                <a:gd name="T84" fmla="*/ 26 w 188"/>
                <a:gd name="T85" fmla="*/ 103 h 162"/>
                <a:gd name="T86" fmla="*/ 44 w 188"/>
                <a:gd name="T87" fmla="*/ 73 h 162"/>
                <a:gd name="T88" fmla="*/ 29 w 188"/>
                <a:gd name="T89" fmla="*/ 74 h 162"/>
                <a:gd name="T90" fmla="*/ 30 w 188"/>
                <a:gd name="T91" fmla="*/ 59 h 162"/>
                <a:gd name="T92" fmla="*/ 48 w 188"/>
                <a:gd name="T93" fmla="*/ 46 h 162"/>
                <a:gd name="T94" fmla="*/ 54 w 188"/>
                <a:gd name="T95" fmla="*/ 2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8" h="162">
                  <a:moveTo>
                    <a:pt x="139" y="78"/>
                  </a:moveTo>
                  <a:cubicBezTo>
                    <a:pt x="136" y="78"/>
                    <a:pt x="132" y="79"/>
                    <a:pt x="130" y="80"/>
                  </a:cubicBezTo>
                  <a:cubicBezTo>
                    <a:pt x="128" y="81"/>
                    <a:pt x="127" y="81"/>
                    <a:pt x="125" y="82"/>
                  </a:cubicBezTo>
                  <a:cubicBezTo>
                    <a:pt x="123" y="83"/>
                    <a:pt x="122" y="84"/>
                    <a:pt x="120" y="85"/>
                  </a:cubicBezTo>
                  <a:cubicBezTo>
                    <a:pt x="118" y="85"/>
                    <a:pt x="114" y="88"/>
                    <a:pt x="114" y="90"/>
                  </a:cubicBezTo>
                  <a:cubicBezTo>
                    <a:pt x="114" y="93"/>
                    <a:pt x="119" y="94"/>
                    <a:pt x="122" y="95"/>
                  </a:cubicBezTo>
                  <a:cubicBezTo>
                    <a:pt x="126" y="98"/>
                    <a:pt x="129" y="101"/>
                    <a:pt x="133" y="100"/>
                  </a:cubicBezTo>
                  <a:cubicBezTo>
                    <a:pt x="134" y="100"/>
                    <a:pt x="135" y="99"/>
                    <a:pt x="137" y="95"/>
                  </a:cubicBezTo>
                  <a:cubicBezTo>
                    <a:pt x="138" y="94"/>
                    <a:pt x="140" y="91"/>
                    <a:pt x="140" y="89"/>
                  </a:cubicBezTo>
                  <a:cubicBezTo>
                    <a:pt x="140" y="86"/>
                    <a:pt x="143" y="79"/>
                    <a:pt x="139" y="78"/>
                  </a:cubicBezTo>
                  <a:close/>
                  <a:moveTo>
                    <a:pt x="63" y="17"/>
                  </a:moveTo>
                  <a:cubicBezTo>
                    <a:pt x="63" y="17"/>
                    <a:pt x="62" y="19"/>
                    <a:pt x="62" y="19"/>
                  </a:cubicBezTo>
                  <a:cubicBezTo>
                    <a:pt x="60" y="24"/>
                    <a:pt x="60" y="27"/>
                    <a:pt x="59" y="31"/>
                  </a:cubicBezTo>
                  <a:cubicBezTo>
                    <a:pt x="58" y="34"/>
                    <a:pt x="57" y="36"/>
                    <a:pt x="58" y="38"/>
                  </a:cubicBezTo>
                  <a:cubicBezTo>
                    <a:pt x="58" y="38"/>
                    <a:pt x="58" y="41"/>
                    <a:pt x="59" y="41"/>
                  </a:cubicBezTo>
                  <a:cubicBezTo>
                    <a:pt x="62" y="39"/>
                    <a:pt x="64" y="38"/>
                    <a:pt x="66" y="35"/>
                  </a:cubicBezTo>
                  <a:cubicBezTo>
                    <a:pt x="67" y="34"/>
                    <a:pt x="70" y="32"/>
                    <a:pt x="70" y="30"/>
                  </a:cubicBezTo>
                  <a:cubicBezTo>
                    <a:pt x="69" y="28"/>
                    <a:pt x="69" y="27"/>
                    <a:pt x="68" y="25"/>
                  </a:cubicBezTo>
                  <a:cubicBezTo>
                    <a:pt x="66" y="22"/>
                    <a:pt x="66" y="17"/>
                    <a:pt x="63" y="17"/>
                  </a:cubicBezTo>
                  <a:close/>
                  <a:moveTo>
                    <a:pt x="62" y="1"/>
                  </a:moveTo>
                  <a:cubicBezTo>
                    <a:pt x="65" y="0"/>
                    <a:pt x="67" y="3"/>
                    <a:pt x="67" y="6"/>
                  </a:cubicBezTo>
                  <a:cubicBezTo>
                    <a:pt x="67" y="7"/>
                    <a:pt x="69" y="11"/>
                    <a:pt x="69" y="12"/>
                  </a:cubicBezTo>
                  <a:cubicBezTo>
                    <a:pt x="70" y="15"/>
                    <a:pt x="72" y="17"/>
                    <a:pt x="74" y="20"/>
                  </a:cubicBezTo>
                  <a:cubicBezTo>
                    <a:pt x="77" y="24"/>
                    <a:pt x="83" y="23"/>
                    <a:pt x="85" y="30"/>
                  </a:cubicBezTo>
                  <a:cubicBezTo>
                    <a:pt x="86" y="34"/>
                    <a:pt x="82" y="34"/>
                    <a:pt x="80" y="35"/>
                  </a:cubicBezTo>
                  <a:cubicBezTo>
                    <a:pt x="78" y="37"/>
                    <a:pt x="74" y="42"/>
                    <a:pt x="73" y="44"/>
                  </a:cubicBezTo>
                  <a:cubicBezTo>
                    <a:pt x="70" y="46"/>
                    <a:pt x="68" y="49"/>
                    <a:pt x="65" y="52"/>
                  </a:cubicBezTo>
                  <a:cubicBezTo>
                    <a:pt x="64" y="53"/>
                    <a:pt x="62" y="55"/>
                    <a:pt x="60" y="56"/>
                  </a:cubicBezTo>
                  <a:cubicBezTo>
                    <a:pt x="58" y="58"/>
                    <a:pt x="59" y="57"/>
                    <a:pt x="56" y="60"/>
                  </a:cubicBezTo>
                  <a:cubicBezTo>
                    <a:pt x="55" y="61"/>
                    <a:pt x="54" y="63"/>
                    <a:pt x="53" y="65"/>
                  </a:cubicBezTo>
                  <a:cubicBezTo>
                    <a:pt x="52" y="70"/>
                    <a:pt x="52" y="74"/>
                    <a:pt x="50" y="78"/>
                  </a:cubicBezTo>
                  <a:cubicBezTo>
                    <a:pt x="50" y="78"/>
                    <a:pt x="48" y="86"/>
                    <a:pt x="49" y="86"/>
                  </a:cubicBezTo>
                  <a:cubicBezTo>
                    <a:pt x="52" y="86"/>
                    <a:pt x="57" y="82"/>
                    <a:pt x="59" y="80"/>
                  </a:cubicBezTo>
                  <a:cubicBezTo>
                    <a:pt x="64" y="77"/>
                    <a:pt x="68" y="75"/>
                    <a:pt x="72" y="72"/>
                  </a:cubicBezTo>
                  <a:cubicBezTo>
                    <a:pt x="76" y="69"/>
                    <a:pt x="77" y="68"/>
                    <a:pt x="81" y="65"/>
                  </a:cubicBezTo>
                  <a:cubicBezTo>
                    <a:pt x="82" y="64"/>
                    <a:pt x="84" y="62"/>
                    <a:pt x="85" y="62"/>
                  </a:cubicBezTo>
                  <a:cubicBezTo>
                    <a:pt x="87" y="61"/>
                    <a:pt x="90" y="58"/>
                    <a:pt x="91" y="57"/>
                  </a:cubicBezTo>
                  <a:cubicBezTo>
                    <a:pt x="94" y="55"/>
                    <a:pt x="98" y="54"/>
                    <a:pt x="100" y="51"/>
                  </a:cubicBezTo>
                  <a:cubicBezTo>
                    <a:pt x="102" y="50"/>
                    <a:pt x="106" y="47"/>
                    <a:pt x="106" y="45"/>
                  </a:cubicBezTo>
                  <a:cubicBezTo>
                    <a:pt x="108" y="37"/>
                    <a:pt x="109" y="26"/>
                    <a:pt x="109" y="17"/>
                  </a:cubicBezTo>
                  <a:cubicBezTo>
                    <a:pt x="109" y="15"/>
                    <a:pt x="109" y="13"/>
                    <a:pt x="109" y="11"/>
                  </a:cubicBezTo>
                  <a:cubicBezTo>
                    <a:pt x="109" y="9"/>
                    <a:pt x="109" y="6"/>
                    <a:pt x="110" y="4"/>
                  </a:cubicBezTo>
                  <a:cubicBezTo>
                    <a:pt x="110" y="3"/>
                    <a:pt x="111" y="3"/>
                    <a:pt x="111" y="2"/>
                  </a:cubicBezTo>
                  <a:cubicBezTo>
                    <a:pt x="111" y="2"/>
                    <a:pt x="112" y="1"/>
                    <a:pt x="113" y="1"/>
                  </a:cubicBezTo>
                  <a:cubicBezTo>
                    <a:pt x="116" y="1"/>
                    <a:pt x="119" y="5"/>
                    <a:pt x="120" y="7"/>
                  </a:cubicBezTo>
                  <a:cubicBezTo>
                    <a:pt x="121" y="9"/>
                    <a:pt x="125" y="13"/>
                    <a:pt x="124" y="16"/>
                  </a:cubicBezTo>
                  <a:cubicBezTo>
                    <a:pt x="124" y="17"/>
                    <a:pt x="123" y="19"/>
                    <a:pt x="123" y="21"/>
                  </a:cubicBezTo>
                  <a:cubicBezTo>
                    <a:pt x="122" y="22"/>
                    <a:pt x="122" y="24"/>
                    <a:pt x="122" y="25"/>
                  </a:cubicBezTo>
                  <a:cubicBezTo>
                    <a:pt x="121" y="29"/>
                    <a:pt x="120" y="35"/>
                    <a:pt x="124" y="35"/>
                  </a:cubicBezTo>
                  <a:cubicBezTo>
                    <a:pt x="126" y="35"/>
                    <a:pt x="129" y="31"/>
                    <a:pt x="130" y="29"/>
                  </a:cubicBezTo>
                  <a:cubicBezTo>
                    <a:pt x="132" y="27"/>
                    <a:pt x="134" y="26"/>
                    <a:pt x="136" y="24"/>
                  </a:cubicBezTo>
                  <a:cubicBezTo>
                    <a:pt x="137" y="22"/>
                    <a:pt x="137" y="18"/>
                    <a:pt x="139" y="19"/>
                  </a:cubicBezTo>
                  <a:cubicBezTo>
                    <a:pt x="144" y="20"/>
                    <a:pt x="139" y="28"/>
                    <a:pt x="138" y="31"/>
                  </a:cubicBezTo>
                  <a:cubicBezTo>
                    <a:pt x="137" y="35"/>
                    <a:pt x="135" y="37"/>
                    <a:pt x="133" y="41"/>
                  </a:cubicBezTo>
                  <a:cubicBezTo>
                    <a:pt x="132" y="43"/>
                    <a:pt x="128" y="46"/>
                    <a:pt x="126" y="48"/>
                  </a:cubicBezTo>
                  <a:cubicBezTo>
                    <a:pt x="123" y="50"/>
                    <a:pt x="123" y="49"/>
                    <a:pt x="120" y="52"/>
                  </a:cubicBezTo>
                  <a:cubicBezTo>
                    <a:pt x="119" y="54"/>
                    <a:pt x="116" y="55"/>
                    <a:pt x="116" y="57"/>
                  </a:cubicBezTo>
                  <a:cubicBezTo>
                    <a:pt x="114" y="60"/>
                    <a:pt x="114" y="62"/>
                    <a:pt x="112" y="65"/>
                  </a:cubicBezTo>
                  <a:cubicBezTo>
                    <a:pt x="111" y="67"/>
                    <a:pt x="110" y="69"/>
                    <a:pt x="109" y="71"/>
                  </a:cubicBezTo>
                  <a:cubicBezTo>
                    <a:pt x="107" y="74"/>
                    <a:pt x="98" y="84"/>
                    <a:pt x="100" y="86"/>
                  </a:cubicBezTo>
                  <a:cubicBezTo>
                    <a:pt x="101" y="87"/>
                    <a:pt x="103" y="88"/>
                    <a:pt x="105" y="87"/>
                  </a:cubicBezTo>
                  <a:cubicBezTo>
                    <a:pt x="108" y="86"/>
                    <a:pt x="112" y="82"/>
                    <a:pt x="114" y="80"/>
                  </a:cubicBezTo>
                  <a:cubicBezTo>
                    <a:pt x="116" y="78"/>
                    <a:pt x="119" y="77"/>
                    <a:pt x="122" y="76"/>
                  </a:cubicBezTo>
                  <a:cubicBezTo>
                    <a:pt x="125" y="74"/>
                    <a:pt x="129" y="72"/>
                    <a:pt x="133" y="71"/>
                  </a:cubicBezTo>
                  <a:cubicBezTo>
                    <a:pt x="136" y="70"/>
                    <a:pt x="140" y="69"/>
                    <a:pt x="142" y="69"/>
                  </a:cubicBezTo>
                  <a:cubicBezTo>
                    <a:pt x="143" y="69"/>
                    <a:pt x="145" y="70"/>
                    <a:pt x="146" y="71"/>
                  </a:cubicBezTo>
                  <a:cubicBezTo>
                    <a:pt x="148" y="72"/>
                    <a:pt x="149" y="73"/>
                    <a:pt x="151" y="75"/>
                  </a:cubicBezTo>
                  <a:cubicBezTo>
                    <a:pt x="155" y="81"/>
                    <a:pt x="147" y="93"/>
                    <a:pt x="145" y="98"/>
                  </a:cubicBezTo>
                  <a:cubicBezTo>
                    <a:pt x="144" y="100"/>
                    <a:pt x="139" y="105"/>
                    <a:pt x="140" y="106"/>
                  </a:cubicBezTo>
                  <a:cubicBezTo>
                    <a:pt x="144" y="110"/>
                    <a:pt x="153" y="116"/>
                    <a:pt x="158" y="120"/>
                  </a:cubicBezTo>
                  <a:cubicBezTo>
                    <a:pt x="162" y="122"/>
                    <a:pt x="166" y="126"/>
                    <a:pt x="169" y="128"/>
                  </a:cubicBezTo>
                  <a:cubicBezTo>
                    <a:pt x="172" y="129"/>
                    <a:pt x="172" y="130"/>
                    <a:pt x="174" y="132"/>
                  </a:cubicBezTo>
                  <a:cubicBezTo>
                    <a:pt x="178" y="134"/>
                    <a:pt x="179" y="134"/>
                    <a:pt x="181" y="137"/>
                  </a:cubicBezTo>
                  <a:cubicBezTo>
                    <a:pt x="183" y="141"/>
                    <a:pt x="185" y="144"/>
                    <a:pt x="186" y="149"/>
                  </a:cubicBezTo>
                  <a:cubicBezTo>
                    <a:pt x="187" y="150"/>
                    <a:pt x="188" y="152"/>
                    <a:pt x="187" y="154"/>
                  </a:cubicBezTo>
                  <a:cubicBezTo>
                    <a:pt x="186" y="156"/>
                    <a:pt x="180" y="160"/>
                    <a:pt x="177" y="157"/>
                  </a:cubicBezTo>
                  <a:cubicBezTo>
                    <a:pt x="175" y="156"/>
                    <a:pt x="174" y="155"/>
                    <a:pt x="172" y="153"/>
                  </a:cubicBezTo>
                  <a:cubicBezTo>
                    <a:pt x="169" y="150"/>
                    <a:pt x="167" y="147"/>
                    <a:pt x="164" y="145"/>
                  </a:cubicBezTo>
                  <a:cubicBezTo>
                    <a:pt x="163" y="143"/>
                    <a:pt x="159" y="138"/>
                    <a:pt x="157" y="136"/>
                  </a:cubicBezTo>
                  <a:cubicBezTo>
                    <a:pt x="153" y="131"/>
                    <a:pt x="149" y="126"/>
                    <a:pt x="144" y="122"/>
                  </a:cubicBezTo>
                  <a:cubicBezTo>
                    <a:pt x="141" y="120"/>
                    <a:pt x="137" y="114"/>
                    <a:pt x="134" y="115"/>
                  </a:cubicBezTo>
                  <a:cubicBezTo>
                    <a:pt x="133" y="115"/>
                    <a:pt x="130" y="118"/>
                    <a:pt x="128" y="120"/>
                  </a:cubicBezTo>
                  <a:cubicBezTo>
                    <a:pt x="125" y="123"/>
                    <a:pt x="121" y="127"/>
                    <a:pt x="118" y="129"/>
                  </a:cubicBezTo>
                  <a:cubicBezTo>
                    <a:pt x="116" y="131"/>
                    <a:pt x="115" y="133"/>
                    <a:pt x="113" y="135"/>
                  </a:cubicBezTo>
                  <a:cubicBezTo>
                    <a:pt x="108" y="139"/>
                    <a:pt x="101" y="144"/>
                    <a:pt x="94" y="145"/>
                  </a:cubicBezTo>
                  <a:cubicBezTo>
                    <a:pt x="91" y="146"/>
                    <a:pt x="89" y="141"/>
                    <a:pt x="88" y="140"/>
                  </a:cubicBezTo>
                  <a:cubicBezTo>
                    <a:pt x="84" y="134"/>
                    <a:pt x="82" y="129"/>
                    <a:pt x="79" y="122"/>
                  </a:cubicBezTo>
                  <a:cubicBezTo>
                    <a:pt x="77" y="119"/>
                    <a:pt x="77" y="111"/>
                    <a:pt x="78" y="110"/>
                  </a:cubicBezTo>
                  <a:cubicBezTo>
                    <a:pt x="80" y="109"/>
                    <a:pt x="81" y="112"/>
                    <a:pt x="82" y="114"/>
                  </a:cubicBezTo>
                  <a:cubicBezTo>
                    <a:pt x="84" y="116"/>
                    <a:pt x="85" y="118"/>
                    <a:pt x="87" y="122"/>
                  </a:cubicBezTo>
                  <a:cubicBezTo>
                    <a:pt x="89" y="124"/>
                    <a:pt x="91" y="127"/>
                    <a:pt x="94" y="128"/>
                  </a:cubicBezTo>
                  <a:cubicBezTo>
                    <a:pt x="104" y="135"/>
                    <a:pt x="114" y="122"/>
                    <a:pt x="119" y="117"/>
                  </a:cubicBezTo>
                  <a:cubicBezTo>
                    <a:pt x="120" y="116"/>
                    <a:pt x="126" y="111"/>
                    <a:pt x="126" y="109"/>
                  </a:cubicBezTo>
                  <a:cubicBezTo>
                    <a:pt x="125" y="106"/>
                    <a:pt x="110" y="99"/>
                    <a:pt x="104" y="98"/>
                  </a:cubicBezTo>
                  <a:cubicBezTo>
                    <a:pt x="99" y="97"/>
                    <a:pt x="88" y="99"/>
                    <a:pt x="89" y="93"/>
                  </a:cubicBezTo>
                  <a:cubicBezTo>
                    <a:pt x="89" y="91"/>
                    <a:pt x="92" y="88"/>
                    <a:pt x="94" y="86"/>
                  </a:cubicBezTo>
                  <a:cubicBezTo>
                    <a:pt x="96" y="83"/>
                    <a:pt x="97" y="78"/>
                    <a:pt x="99" y="75"/>
                  </a:cubicBezTo>
                  <a:cubicBezTo>
                    <a:pt x="100" y="73"/>
                    <a:pt x="101" y="70"/>
                    <a:pt x="100" y="68"/>
                  </a:cubicBezTo>
                  <a:cubicBezTo>
                    <a:pt x="100" y="67"/>
                    <a:pt x="99" y="66"/>
                    <a:pt x="99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2" y="70"/>
                    <a:pt x="88" y="72"/>
                    <a:pt x="84" y="75"/>
                  </a:cubicBezTo>
                  <a:cubicBezTo>
                    <a:pt x="81" y="77"/>
                    <a:pt x="76" y="80"/>
                    <a:pt x="73" y="82"/>
                  </a:cubicBezTo>
                  <a:cubicBezTo>
                    <a:pt x="69" y="85"/>
                    <a:pt x="65" y="87"/>
                    <a:pt x="61" y="90"/>
                  </a:cubicBezTo>
                  <a:cubicBezTo>
                    <a:pt x="59" y="91"/>
                    <a:pt x="58" y="93"/>
                    <a:pt x="56" y="94"/>
                  </a:cubicBezTo>
                  <a:cubicBezTo>
                    <a:pt x="52" y="96"/>
                    <a:pt x="52" y="97"/>
                    <a:pt x="48" y="101"/>
                  </a:cubicBezTo>
                  <a:cubicBezTo>
                    <a:pt x="47" y="102"/>
                    <a:pt x="45" y="110"/>
                    <a:pt x="45" y="111"/>
                  </a:cubicBezTo>
                  <a:cubicBezTo>
                    <a:pt x="44" y="120"/>
                    <a:pt x="44" y="129"/>
                    <a:pt x="44" y="138"/>
                  </a:cubicBezTo>
                  <a:cubicBezTo>
                    <a:pt x="44" y="140"/>
                    <a:pt x="44" y="147"/>
                    <a:pt x="44" y="149"/>
                  </a:cubicBezTo>
                  <a:cubicBezTo>
                    <a:pt x="44" y="150"/>
                    <a:pt x="43" y="156"/>
                    <a:pt x="42" y="158"/>
                  </a:cubicBezTo>
                  <a:cubicBezTo>
                    <a:pt x="41" y="160"/>
                    <a:pt x="39" y="161"/>
                    <a:pt x="37" y="161"/>
                  </a:cubicBezTo>
                  <a:cubicBezTo>
                    <a:pt x="36" y="162"/>
                    <a:pt x="34" y="162"/>
                    <a:pt x="32" y="161"/>
                  </a:cubicBezTo>
                  <a:cubicBezTo>
                    <a:pt x="30" y="160"/>
                    <a:pt x="29" y="159"/>
                    <a:pt x="28" y="156"/>
                  </a:cubicBezTo>
                  <a:cubicBezTo>
                    <a:pt x="26" y="153"/>
                    <a:pt x="25" y="149"/>
                    <a:pt x="24" y="145"/>
                  </a:cubicBezTo>
                  <a:cubicBezTo>
                    <a:pt x="24" y="144"/>
                    <a:pt x="23" y="137"/>
                    <a:pt x="21" y="135"/>
                  </a:cubicBezTo>
                  <a:cubicBezTo>
                    <a:pt x="20" y="134"/>
                    <a:pt x="20" y="130"/>
                    <a:pt x="21" y="130"/>
                  </a:cubicBezTo>
                  <a:cubicBezTo>
                    <a:pt x="22" y="130"/>
                    <a:pt x="30" y="138"/>
                    <a:pt x="32" y="137"/>
                  </a:cubicBezTo>
                  <a:cubicBezTo>
                    <a:pt x="33" y="136"/>
                    <a:pt x="33" y="133"/>
                    <a:pt x="33" y="131"/>
                  </a:cubicBezTo>
                  <a:cubicBezTo>
                    <a:pt x="34" y="126"/>
                    <a:pt x="35" y="122"/>
                    <a:pt x="35" y="117"/>
                  </a:cubicBezTo>
                  <a:cubicBezTo>
                    <a:pt x="35" y="115"/>
                    <a:pt x="36" y="111"/>
                    <a:pt x="35" y="111"/>
                  </a:cubicBezTo>
                  <a:cubicBezTo>
                    <a:pt x="34" y="110"/>
                    <a:pt x="33" y="111"/>
                    <a:pt x="33" y="111"/>
                  </a:cubicBezTo>
                  <a:cubicBezTo>
                    <a:pt x="31" y="113"/>
                    <a:pt x="30" y="115"/>
                    <a:pt x="28" y="117"/>
                  </a:cubicBezTo>
                  <a:cubicBezTo>
                    <a:pt x="26" y="118"/>
                    <a:pt x="25" y="120"/>
                    <a:pt x="23" y="121"/>
                  </a:cubicBezTo>
                  <a:cubicBezTo>
                    <a:pt x="19" y="125"/>
                    <a:pt x="17" y="126"/>
                    <a:pt x="13" y="128"/>
                  </a:cubicBezTo>
                  <a:cubicBezTo>
                    <a:pt x="12" y="129"/>
                    <a:pt x="7" y="131"/>
                    <a:pt x="6" y="131"/>
                  </a:cubicBezTo>
                  <a:cubicBezTo>
                    <a:pt x="5" y="130"/>
                    <a:pt x="3" y="130"/>
                    <a:pt x="3" y="129"/>
                  </a:cubicBezTo>
                  <a:cubicBezTo>
                    <a:pt x="2" y="128"/>
                    <a:pt x="2" y="128"/>
                    <a:pt x="1" y="126"/>
                  </a:cubicBezTo>
                  <a:cubicBezTo>
                    <a:pt x="0" y="124"/>
                    <a:pt x="2" y="121"/>
                    <a:pt x="4" y="119"/>
                  </a:cubicBezTo>
                  <a:cubicBezTo>
                    <a:pt x="6" y="117"/>
                    <a:pt x="8" y="114"/>
                    <a:pt x="10" y="113"/>
                  </a:cubicBezTo>
                  <a:cubicBezTo>
                    <a:pt x="16" y="110"/>
                    <a:pt x="19" y="107"/>
                    <a:pt x="26" y="103"/>
                  </a:cubicBezTo>
                  <a:cubicBezTo>
                    <a:pt x="28" y="101"/>
                    <a:pt x="29" y="100"/>
                    <a:pt x="31" y="99"/>
                  </a:cubicBezTo>
                  <a:cubicBezTo>
                    <a:pt x="34" y="97"/>
                    <a:pt x="38" y="93"/>
                    <a:pt x="40" y="90"/>
                  </a:cubicBezTo>
                  <a:cubicBezTo>
                    <a:pt x="41" y="88"/>
                    <a:pt x="43" y="76"/>
                    <a:pt x="44" y="73"/>
                  </a:cubicBezTo>
                  <a:cubicBezTo>
                    <a:pt x="44" y="71"/>
                    <a:pt x="45" y="68"/>
                    <a:pt x="44" y="67"/>
                  </a:cubicBezTo>
                  <a:cubicBezTo>
                    <a:pt x="43" y="67"/>
                    <a:pt x="42" y="68"/>
                    <a:pt x="41" y="69"/>
                  </a:cubicBezTo>
                  <a:cubicBezTo>
                    <a:pt x="39" y="70"/>
                    <a:pt x="31" y="74"/>
                    <a:pt x="29" y="74"/>
                  </a:cubicBezTo>
                  <a:cubicBezTo>
                    <a:pt x="25" y="75"/>
                    <a:pt x="20" y="79"/>
                    <a:pt x="15" y="74"/>
                  </a:cubicBezTo>
                  <a:cubicBezTo>
                    <a:pt x="12" y="69"/>
                    <a:pt x="17" y="66"/>
                    <a:pt x="19" y="64"/>
                  </a:cubicBezTo>
                  <a:cubicBezTo>
                    <a:pt x="23" y="62"/>
                    <a:pt x="27" y="61"/>
                    <a:pt x="30" y="59"/>
                  </a:cubicBezTo>
                  <a:cubicBezTo>
                    <a:pt x="32" y="58"/>
                    <a:pt x="34" y="57"/>
                    <a:pt x="36" y="56"/>
                  </a:cubicBezTo>
                  <a:cubicBezTo>
                    <a:pt x="40" y="54"/>
                    <a:pt x="43" y="52"/>
                    <a:pt x="45" y="49"/>
                  </a:cubicBezTo>
                  <a:cubicBezTo>
                    <a:pt x="46" y="48"/>
                    <a:pt x="47" y="47"/>
                    <a:pt x="48" y="46"/>
                  </a:cubicBezTo>
                  <a:cubicBezTo>
                    <a:pt x="49" y="45"/>
                    <a:pt x="49" y="43"/>
                    <a:pt x="49" y="43"/>
                  </a:cubicBezTo>
                  <a:cubicBezTo>
                    <a:pt x="50" y="39"/>
                    <a:pt x="50" y="38"/>
                    <a:pt x="51" y="34"/>
                  </a:cubicBezTo>
                  <a:cubicBezTo>
                    <a:pt x="52" y="28"/>
                    <a:pt x="53" y="25"/>
                    <a:pt x="54" y="21"/>
                  </a:cubicBezTo>
                  <a:cubicBezTo>
                    <a:pt x="55" y="16"/>
                    <a:pt x="56" y="15"/>
                    <a:pt x="58" y="11"/>
                  </a:cubicBezTo>
                  <a:cubicBezTo>
                    <a:pt x="59" y="6"/>
                    <a:pt x="58" y="2"/>
                    <a:pt x="62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9404AD85-D4FB-4A92-ABED-B8DDFC9B2A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0076" y="3049191"/>
              <a:ext cx="638175" cy="887413"/>
            </a:xfrm>
            <a:custGeom>
              <a:avLst/>
              <a:gdLst>
                <a:gd name="T0" fmla="*/ 125 w 156"/>
                <a:gd name="T1" fmla="*/ 105 h 217"/>
                <a:gd name="T2" fmla="*/ 116 w 156"/>
                <a:gd name="T3" fmla="*/ 124 h 217"/>
                <a:gd name="T4" fmla="*/ 109 w 156"/>
                <a:gd name="T5" fmla="*/ 124 h 217"/>
                <a:gd name="T6" fmla="*/ 112 w 156"/>
                <a:gd name="T7" fmla="*/ 101 h 217"/>
                <a:gd name="T8" fmla="*/ 106 w 156"/>
                <a:gd name="T9" fmla="*/ 131 h 217"/>
                <a:gd name="T10" fmla="*/ 103 w 156"/>
                <a:gd name="T11" fmla="*/ 174 h 217"/>
                <a:gd name="T12" fmla="*/ 96 w 156"/>
                <a:gd name="T13" fmla="*/ 200 h 217"/>
                <a:gd name="T14" fmla="*/ 74 w 156"/>
                <a:gd name="T15" fmla="*/ 197 h 217"/>
                <a:gd name="T16" fmla="*/ 85 w 156"/>
                <a:gd name="T17" fmla="*/ 199 h 217"/>
                <a:gd name="T18" fmla="*/ 95 w 156"/>
                <a:gd name="T19" fmla="*/ 140 h 217"/>
                <a:gd name="T20" fmla="*/ 97 w 156"/>
                <a:gd name="T21" fmla="*/ 122 h 217"/>
                <a:gd name="T22" fmla="*/ 87 w 156"/>
                <a:gd name="T23" fmla="*/ 141 h 217"/>
                <a:gd name="T24" fmla="*/ 66 w 156"/>
                <a:gd name="T25" fmla="*/ 152 h 217"/>
                <a:gd name="T26" fmla="*/ 75 w 156"/>
                <a:gd name="T27" fmla="*/ 120 h 217"/>
                <a:gd name="T28" fmla="*/ 66 w 156"/>
                <a:gd name="T29" fmla="*/ 135 h 217"/>
                <a:gd name="T30" fmla="*/ 53 w 156"/>
                <a:gd name="T31" fmla="*/ 154 h 217"/>
                <a:gd name="T32" fmla="*/ 60 w 156"/>
                <a:gd name="T33" fmla="*/ 131 h 217"/>
                <a:gd name="T34" fmla="*/ 85 w 156"/>
                <a:gd name="T35" fmla="*/ 122 h 217"/>
                <a:gd name="T36" fmla="*/ 97 w 156"/>
                <a:gd name="T37" fmla="*/ 111 h 217"/>
                <a:gd name="T38" fmla="*/ 106 w 156"/>
                <a:gd name="T39" fmla="*/ 94 h 217"/>
                <a:gd name="T40" fmla="*/ 104 w 156"/>
                <a:gd name="T41" fmla="*/ 84 h 217"/>
                <a:gd name="T42" fmla="*/ 102 w 156"/>
                <a:gd name="T43" fmla="*/ 80 h 217"/>
                <a:gd name="T44" fmla="*/ 137 w 156"/>
                <a:gd name="T45" fmla="*/ 44 h 217"/>
                <a:gd name="T46" fmla="*/ 99 w 156"/>
                <a:gd name="T47" fmla="*/ 74 h 217"/>
                <a:gd name="T48" fmla="*/ 129 w 156"/>
                <a:gd name="T49" fmla="*/ 63 h 217"/>
                <a:gd name="T50" fmla="*/ 138 w 156"/>
                <a:gd name="T51" fmla="*/ 66 h 217"/>
                <a:gd name="T52" fmla="*/ 133 w 156"/>
                <a:gd name="T53" fmla="*/ 129 h 217"/>
                <a:gd name="T54" fmla="*/ 133 w 156"/>
                <a:gd name="T55" fmla="*/ 169 h 217"/>
                <a:gd name="T56" fmla="*/ 108 w 156"/>
                <a:gd name="T57" fmla="*/ 162 h 217"/>
                <a:gd name="T58" fmla="*/ 121 w 156"/>
                <a:gd name="T59" fmla="*/ 178 h 217"/>
                <a:gd name="T60" fmla="*/ 144 w 156"/>
                <a:gd name="T61" fmla="*/ 196 h 217"/>
                <a:gd name="T62" fmla="*/ 146 w 156"/>
                <a:gd name="T63" fmla="*/ 168 h 217"/>
                <a:gd name="T64" fmla="*/ 146 w 156"/>
                <a:gd name="T65" fmla="*/ 105 h 217"/>
                <a:gd name="T66" fmla="*/ 156 w 156"/>
                <a:gd name="T67" fmla="*/ 51 h 217"/>
                <a:gd name="T68" fmla="*/ 146 w 156"/>
                <a:gd name="T69" fmla="*/ 39 h 217"/>
                <a:gd name="T70" fmla="*/ 86 w 156"/>
                <a:gd name="T71" fmla="*/ 53 h 217"/>
                <a:gd name="T72" fmla="*/ 90 w 156"/>
                <a:gd name="T73" fmla="*/ 56 h 217"/>
                <a:gd name="T74" fmla="*/ 90 w 156"/>
                <a:gd name="T75" fmla="*/ 37 h 217"/>
                <a:gd name="T76" fmla="*/ 80 w 156"/>
                <a:gd name="T77" fmla="*/ 16 h 217"/>
                <a:gd name="T78" fmla="*/ 67 w 156"/>
                <a:gd name="T79" fmla="*/ 65 h 217"/>
                <a:gd name="T80" fmla="*/ 47 w 156"/>
                <a:gd name="T81" fmla="*/ 85 h 217"/>
                <a:gd name="T82" fmla="*/ 29 w 156"/>
                <a:gd name="T83" fmla="*/ 129 h 217"/>
                <a:gd name="T84" fmla="*/ 17 w 156"/>
                <a:gd name="T85" fmla="*/ 153 h 217"/>
                <a:gd name="T86" fmla="*/ 9 w 156"/>
                <a:gd name="T87" fmla="*/ 113 h 217"/>
                <a:gd name="T88" fmla="*/ 4 w 156"/>
                <a:gd name="T89" fmla="*/ 138 h 217"/>
                <a:gd name="T90" fmla="*/ 2 w 156"/>
                <a:gd name="T91" fmla="*/ 172 h 217"/>
                <a:gd name="T92" fmla="*/ 0 w 156"/>
                <a:gd name="T93" fmla="*/ 194 h 217"/>
                <a:gd name="T94" fmla="*/ 8 w 156"/>
                <a:gd name="T95" fmla="*/ 205 h 217"/>
                <a:gd name="T96" fmla="*/ 21 w 156"/>
                <a:gd name="T97" fmla="*/ 187 h 217"/>
                <a:gd name="T98" fmla="*/ 27 w 156"/>
                <a:gd name="T99" fmla="*/ 169 h 217"/>
                <a:gd name="T100" fmla="*/ 34 w 156"/>
                <a:gd name="T101" fmla="*/ 139 h 217"/>
                <a:gd name="T102" fmla="*/ 42 w 156"/>
                <a:gd name="T103" fmla="*/ 106 h 217"/>
                <a:gd name="T104" fmla="*/ 62 w 156"/>
                <a:gd name="T105" fmla="*/ 99 h 217"/>
                <a:gd name="T106" fmla="*/ 62 w 156"/>
                <a:gd name="T107" fmla="*/ 111 h 217"/>
                <a:gd name="T108" fmla="*/ 77 w 156"/>
                <a:gd name="T109" fmla="*/ 84 h 217"/>
                <a:gd name="T110" fmla="*/ 91 w 156"/>
                <a:gd name="T111" fmla="*/ 73 h 217"/>
                <a:gd name="T112" fmla="*/ 110 w 156"/>
                <a:gd name="T113" fmla="*/ 48 h 217"/>
                <a:gd name="T114" fmla="*/ 96 w 156"/>
                <a:gd name="T115" fmla="*/ 37 h 217"/>
                <a:gd name="T116" fmla="*/ 80 w 156"/>
                <a:gd name="T117" fmla="*/ 16 h 217"/>
                <a:gd name="T118" fmla="*/ 35 w 156"/>
                <a:gd name="T119" fmla="*/ 12 h 217"/>
                <a:gd name="T120" fmla="*/ 24 w 156"/>
                <a:gd name="T121" fmla="*/ 58 h 217"/>
                <a:gd name="T122" fmla="*/ 30 w 156"/>
                <a:gd name="T123" fmla="*/ 42 h 217"/>
                <a:gd name="T124" fmla="*/ 23 w 156"/>
                <a:gd name="T125" fmla="*/ 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" h="217">
                  <a:moveTo>
                    <a:pt x="102" y="80"/>
                  </a:moveTo>
                  <a:cubicBezTo>
                    <a:pt x="111" y="80"/>
                    <a:pt x="121" y="89"/>
                    <a:pt x="124" y="96"/>
                  </a:cubicBezTo>
                  <a:cubicBezTo>
                    <a:pt x="124" y="98"/>
                    <a:pt x="126" y="103"/>
                    <a:pt x="125" y="105"/>
                  </a:cubicBezTo>
                  <a:cubicBezTo>
                    <a:pt x="125" y="108"/>
                    <a:pt x="123" y="110"/>
                    <a:pt x="122" y="112"/>
                  </a:cubicBezTo>
                  <a:cubicBezTo>
                    <a:pt x="121" y="113"/>
                    <a:pt x="120" y="115"/>
                    <a:pt x="119" y="116"/>
                  </a:cubicBezTo>
                  <a:cubicBezTo>
                    <a:pt x="118" y="118"/>
                    <a:pt x="116" y="121"/>
                    <a:pt x="116" y="124"/>
                  </a:cubicBezTo>
                  <a:cubicBezTo>
                    <a:pt x="115" y="129"/>
                    <a:pt x="126" y="137"/>
                    <a:pt x="121" y="140"/>
                  </a:cubicBezTo>
                  <a:cubicBezTo>
                    <a:pt x="119" y="141"/>
                    <a:pt x="117" y="139"/>
                    <a:pt x="116" y="138"/>
                  </a:cubicBezTo>
                  <a:cubicBezTo>
                    <a:pt x="111" y="135"/>
                    <a:pt x="109" y="130"/>
                    <a:pt x="109" y="124"/>
                  </a:cubicBezTo>
                  <a:cubicBezTo>
                    <a:pt x="109" y="123"/>
                    <a:pt x="110" y="122"/>
                    <a:pt x="110" y="121"/>
                  </a:cubicBezTo>
                  <a:cubicBezTo>
                    <a:pt x="111" y="115"/>
                    <a:pt x="114" y="109"/>
                    <a:pt x="113" y="101"/>
                  </a:cubicBezTo>
                  <a:cubicBezTo>
                    <a:pt x="113" y="101"/>
                    <a:pt x="112" y="101"/>
                    <a:pt x="112" y="101"/>
                  </a:cubicBezTo>
                  <a:cubicBezTo>
                    <a:pt x="110" y="101"/>
                    <a:pt x="110" y="106"/>
                    <a:pt x="109" y="109"/>
                  </a:cubicBezTo>
                  <a:cubicBezTo>
                    <a:pt x="109" y="113"/>
                    <a:pt x="108" y="118"/>
                    <a:pt x="107" y="122"/>
                  </a:cubicBezTo>
                  <a:cubicBezTo>
                    <a:pt x="107" y="125"/>
                    <a:pt x="107" y="129"/>
                    <a:pt x="106" y="131"/>
                  </a:cubicBezTo>
                  <a:cubicBezTo>
                    <a:pt x="105" y="139"/>
                    <a:pt x="105" y="149"/>
                    <a:pt x="104" y="156"/>
                  </a:cubicBezTo>
                  <a:cubicBezTo>
                    <a:pt x="103" y="158"/>
                    <a:pt x="103" y="161"/>
                    <a:pt x="103" y="163"/>
                  </a:cubicBezTo>
                  <a:cubicBezTo>
                    <a:pt x="104" y="167"/>
                    <a:pt x="103" y="171"/>
                    <a:pt x="103" y="174"/>
                  </a:cubicBezTo>
                  <a:cubicBezTo>
                    <a:pt x="103" y="176"/>
                    <a:pt x="102" y="178"/>
                    <a:pt x="102" y="180"/>
                  </a:cubicBezTo>
                  <a:cubicBezTo>
                    <a:pt x="101" y="185"/>
                    <a:pt x="100" y="190"/>
                    <a:pt x="99" y="194"/>
                  </a:cubicBezTo>
                  <a:cubicBezTo>
                    <a:pt x="98" y="196"/>
                    <a:pt x="97" y="198"/>
                    <a:pt x="96" y="200"/>
                  </a:cubicBezTo>
                  <a:cubicBezTo>
                    <a:pt x="94" y="206"/>
                    <a:pt x="93" y="213"/>
                    <a:pt x="87" y="215"/>
                  </a:cubicBezTo>
                  <a:cubicBezTo>
                    <a:pt x="82" y="217"/>
                    <a:pt x="78" y="206"/>
                    <a:pt x="77" y="203"/>
                  </a:cubicBezTo>
                  <a:cubicBezTo>
                    <a:pt x="76" y="201"/>
                    <a:pt x="74" y="199"/>
                    <a:pt x="74" y="197"/>
                  </a:cubicBezTo>
                  <a:cubicBezTo>
                    <a:pt x="74" y="197"/>
                    <a:pt x="74" y="197"/>
                    <a:pt x="74" y="197"/>
                  </a:cubicBezTo>
                  <a:cubicBezTo>
                    <a:pt x="75" y="197"/>
                    <a:pt x="75" y="197"/>
                    <a:pt x="75" y="197"/>
                  </a:cubicBezTo>
                  <a:cubicBezTo>
                    <a:pt x="78" y="198"/>
                    <a:pt x="81" y="202"/>
                    <a:pt x="85" y="199"/>
                  </a:cubicBezTo>
                  <a:cubicBezTo>
                    <a:pt x="87" y="197"/>
                    <a:pt x="88" y="187"/>
                    <a:pt x="89" y="183"/>
                  </a:cubicBezTo>
                  <a:cubicBezTo>
                    <a:pt x="92" y="174"/>
                    <a:pt x="93" y="163"/>
                    <a:pt x="94" y="153"/>
                  </a:cubicBezTo>
                  <a:cubicBezTo>
                    <a:pt x="95" y="149"/>
                    <a:pt x="95" y="145"/>
                    <a:pt x="95" y="140"/>
                  </a:cubicBezTo>
                  <a:cubicBezTo>
                    <a:pt x="96" y="137"/>
                    <a:pt x="96" y="134"/>
                    <a:pt x="97" y="130"/>
                  </a:cubicBezTo>
                  <a:cubicBezTo>
                    <a:pt x="97" y="128"/>
                    <a:pt x="98" y="125"/>
                    <a:pt x="98" y="122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6" y="122"/>
                    <a:pt x="96" y="122"/>
                  </a:cubicBezTo>
                  <a:cubicBezTo>
                    <a:pt x="95" y="123"/>
                    <a:pt x="92" y="132"/>
                    <a:pt x="91" y="134"/>
                  </a:cubicBezTo>
                  <a:cubicBezTo>
                    <a:pt x="90" y="137"/>
                    <a:pt x="88" y="139"/>
                    <a:pt x="87" y="141"/>
                  </a:cubicBezTo>
                  <a:cubicBezTo>
                    <a:pt x="84" y="144"/>
                    <a:pt x="82" y="148"/>
                    <a:pt x="80" y="152"/>
                  </a:cubicBezTo>
                  <a:cubicBezTo>
                    <a:pt x="79" y="156"/>
                    <a:pt x="79" y="165"/>
                    <a:pt x="75" y="164"/>
                  </a:cubicBezTo>
                  <a:cubicBezTo>
                    <a:pt x="71" y="164"/>
                    <a:pt x="64" y="158"/>
                    <a:pt x="66" y="152"/>
                  </a:cubicBezTo>
                  <a:cubicBezTo>
                    <a:pt x="67" y="150"/>
                    <a:pt x="68" y="148"/>
                    <a:pt x="69" y="146"/>
                  </a:cubicBezTo>
                  <a:cubicBezTo>
                    <a:pt x="71" y="142"/>
                    <a:pt x="72" y="138"/>
                    <a:pt x="74" y="133"/>
                  </a:cubicBezTo>
                  <a:cubicBezTo>
                    <a:pt x="75" y="130"/>
                    <a:pt x="77" y="123"/>
                    <a:pt x="75" y="120"/>
                  </a:cubicBezTo>
                  <a:cubicBezTo>
                    <a:pt x="75" y="120"/>
                    <a:pt x="74" y="120"/>
                    <a:pt x="74" y="120"/>
                  </a:cubicBezTo>
                  <a:cubicBezTo>
                    <a:pt x="71" y="121"/>
                    <a:pt x="70" y="126"/>
                    <a:pt x="69" y="129"/>
                  </a:cubicBezTo>
                  <a:cubicBezTo>
                    <a:pt x="68" y="131"/>
                    <a:pt x="67" y="133"/>
                    <a:pt x="66" y="135"/>
                  </a:cubicBezTo>
                  <a:cubicBezTo>
                    <a:pt x="65" y="137"/>
                    <a:pt x="64" y="138"/>
                    <a:pt x="63" y="140"/>
                  </a:cubicBezTo>
                  <a:cubicBezTo>
                    <a:pt x="62" y="142"/>
                    <a:pt x="62" y="145"/>
                    <a:pt x="61" y="147"/>
                  </a:cubicBezTo>
                  <a:cubicBezTo>
                    <a:pt x="59" y="150"/>
                    <a:pt x="58" y="158"/>
                    <a:pt x="53" y="154"/>
                  </a:cubicBezTo>
                  <a:cubicBezTo>
                    <a:pt x="50" y="153"/>
                    <a:pt x="46" y="144"/>
                    <a:pt x="47" y="140"/>
                  </a:cubicBezTo>
                  <a:cubicBezTo>
                    <a:pt x="49" y="140"/>
                    <a:pt x="54" y="141"/>
                    <a:pt x="56" y="137"/>
                  </a:cubicBezTo>
                  <a:cubicBezTo>
                    <a:pt x="58" y="135"/>
                    <a:pt x="58" y="133"/>
                    <a:pt x="60" y="131"/>
                  </a:cubicBezTo>
                  <a:cubicBezTo>
                    <a:pt x="64" y="126"/>
                    <a:pt x="68" y="121"/>
                    <a:pt x="72" y="117"/>
                  </a:cubicBezTo>
                  <a:cubicBezTo>
                    <a:pt x="74" y="115"/>
                    <a:pt x="76" y="111"/>
                    <a:pt x="80" y="111"/>
                  </a:cubicBezTo>
                  <a:cubicBezTo>
                    <a:pt x="86" y="112"/>
                    <a:pt x="85" y="117"/>
                    <a:pt x="85" y="122"/>
                  </a:cubicBezTo>
                  <a:cubicBezTo>
                    <a:pt x="84" y="124"/>
                    <a:pt x="83" y="128"/>
                    <a:pt x="85" y="128"/>
                  </a:cubicBezTo>
                  <a:cubicBezTo>
                    <a:pt x="87" y="129"/>
                    <a:pt x="88" y="126"/>
                    <a:pt x="89" y="124"/>
                  </a:cubicBezTo>
                  <a:cubicBezTo>
                    <a:pt x="92" y="120"/>
                    <a:pt x="94" y="115"/>
                    <a:pt x="97" y="111"/>
                  </a:cubicBezTo>
                  <a:cubicBezTo>
                    <a:pt x="97" y="110"/>
                    <a:pt x="98" y="108"/>
                    <a:pt x="98" y="107"/>
                  </a:cubicBezTo>
                  <a:cubicBezTo>
                    <a:pt x="99" y="105"/>
                    <a:pt x="99" y="98"/>
                    <a:pt x="99" y="97"/>
                  </a:cubicBezTo>
                  <a:cubicBezTo>
                    <a:pt x="100" y="94"/>
                    <a:pt x="102" y="93"/>
                    <a:pt x="106" y="94"/>
                  </a:cubicBezTo>
                  <a:cubicBezTo>
                    <a:pt x="108" y="95"/>
                    <a:pt x="110" y="95"/>
                    <a:pt x="111" y="94"/>
                  </a:cubicBezTo>
                  <a:cubicBezTo>
                    <a:pt x="112" y="93"/>
                    <a:pt x="110" y="91"/>
                    <a:pt x="109" y="90"/>
                  </a:cubicBezTo>
                  <a:cubicBezTo>
                    <a:pt x="108" y="88"/>
                    <a:pt x="106" y="86"/>
                    <a:pt x="104" y="84"/>
                  </a:cubicBezTo>
                  <a:cubicBezTo>
                    <a:pt x="103" y="83"/>
                    <a:pt x="101" y="83"/>
                    <a:pt x="101" y="81"/>
                  </a:cubicBezTo>
                  <a:cubicBezTo>
                    <a:pt x="100" y="81"/>
                    <a:pt x="101" y="81"/>
                    <a:pt x="101" y="81"/>
                  </a:cubicBezTo>
                  <a:cubicBezTo>
                    <a:pt x="102" y="80"/>
                    <a:pt x="102" y="80"/>
                    <a:pt x="102" y="80"/>
                  </a:cubicBezTo>
                  <a:close/>
                  <a:moveTo>
                    <a:pt x="146" y="39"/>
                  </a:moveTo>
                  <a:cubicBezTo>
                    <a:pt x="144" y="39"/>
                    <a:pt x="143" y="39"/>
                    <a:pt x="141" y="40"/>
                  </a:cubicBezTo>
                  <a:cubicBezTo>
                    <a:pt x="139" y="41"/>
                    <a:pt x="139" y="43"/>
                    <a:pt x="137" y="44"/>
                  </a:cubicBezTo>
                  <a:cubicBezTo>
                    <a:pt x="131" y="48"/>
                    <a:pt x="124" y="53"/>
                    <a:pt x="118" y="58"/>
                  </a:cubicBezTo>
                  <a:cubicBezTo>
                    <a:pt x="116" y="60"/>
                    <a:pt x="113" y="63"/>
                    <a:pt x="110" y="65"/>
                  </a:cubicBezTo>
                  <a:cubicBezTo>
                    <a:pt x="109" y="67"/>
                    <a:pt x="99" y="72"/>
                    <a:pt x="99" y="7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1" y="76"/>
                    <a:pt x="109" y="74"/>
                    <a:pt x="111" y="73"/>
                  </a:cubicBezTo>
                  <a:cubicBezTo>
                    <a:pt x="118" y="70"/>
                    <a:pt x="124" y="68"/>
                    <a:pt x="129" y="63"/>
                  </a:cubicBezTo>
                  <a:cubicBezTo>
                    <a:pt x="131" y="62"/>
                    <a:pt x="136" y="56"/>
                    <a:pt x="138" y="56"/>
                  </a:cubicBezTo>
                  <a:cubicBezTo>
                    <a:pt x="139" y="56"/>
                    <a:pt x="140" y="55"/>
                    <a:pt x="140" y="56"/>
                  </a:cubicBezTo>
                  <a:cubicBezTo>
                    <a:pt x="140" y="58"/>
                    <a:pt x="138" y="63"/>
                    <a:pt x="138" y="66"/>
                  </a:cubicBezTo>
                  <a:cubicBezTo>
                    <a:pt x="136" y="72"/>
                    <a:pt x="136" y="78"/>
                    <a:pt x="135" y="84"/>
                  </a:cubicBezTo>
                  <a:cubicBezTo>
                    <a:pt x="133" y="94"/>
                    <a:pt x="133" y="104"/>
                    <a:pt x="133" y="115"/>
                  </a:cubicBezTo>
                  <a:cubicBezTo>
                    <a:pt x="133" y="119"/>
                    <a:pt x="133" y="124"/>
                    <a:pt x="133" y="129"/>
                  </a:cubicBezTo>
                  <a:cubicBezTo>
                    <a:pt x="134" y="134"/>
                    <a:pt x="133" y="140"/>
                    <a:pt x="133" y="145"/>
                  </a:cubicBezTo>
                  <a:cubicBezTo>
                    <a:pt x="133" y="148"/>
                    <a:pt x="133" y="151"/>
                    <a:pt x="133" y="155"/>
                  </a:cubicBezTo>
                  <a:cubicBezTo>
                    <a:pt x="133" y="159"/>
                    <a:pt x="133" y="164"/>
                    <a:pt x="133" y="169"/>
                  </a:cubicBezTo>
                  <a:cubicBezTo>
                    <a:pt x="133" y="172"/>
                    <a:pt x="134" y="173"/>
                    <a:pt x="132" y="174"/>
                  </a:cubicBezTo>
                  <a:cubicBezTo>
                    <a:pt x="126" y="177"/>
                    <a:pt x="115" y="167"/>
                    <a:pt x="111" y="165"/>
                  </a:cubicBezTo>
                  <a:cubicBezTo>
                    <a:pt x="110" y="164"/>
                    <a:pt x="109" y="162"/>
                    <a:pt x="108" y="162"/>
                  </a:cubicBezTo>
                  <a:cubicBezTo>
                    <a:pt x="107" y="162"/>
                    <a:pt x="107" y="163"/>
                    <a:pt x="107" y="163"/>
                  </a:cubicBezTo>
                  <a:cubicBezTo>
                    <a:pt x="110" y="168"/>
                    <a:pt x="114" y="173"/>
                    <a:pt x="118" y="176"/>
                  </a:cubicBezTo>
                  <a:cubicBezTo>
                    <a:pt x="119" y="177"/>
                    <a:pt x="120" y="178"/>
                    <a:pt x="121" y="178"/>
                  </a:cubicBezTo>
                  <a:cubicBezTo>
                    <a:pt x="123" y="180"/>
                    <a:pt x="127" y="184"/>
                    <a:pt x="129" y="186"/>
                  </a:cubicBezTo>
                  <a:cubicBezTo>
                    <a:pt x="132" y="189"/>
                    <a:pt x="134" y="193"/>
                    <a:pt x="138" y="194"/>
                  </a:cubicBezTo>
                  <a:cubicBezTo>
                    <a:pt x="139" y="195"/>
                    <a:pt x="143" y="197"/>
                    <a:pt x="144" y="196"/>
                  </a:cubicBezTo>
                  <a:cubicBezTo>
                    <a:pt x="146" y="196"/>
                    <a:pt x="146" y="194"/>
                    <a:pt x="147" y="192"/>
                  </a:cubicBezTo>
                  <a:cubicBezTo>
                    <a:pt x="149" y="189"/>
                    <a:pt x="147" y="184"/>
                    <a:pt x="146" y="180"/>
                  </a:cubicBezTo>
                  <a:cubicBezTo>
                    <a:pt x="146" y="176"/>
                    <a:pt x="146" y="172"/>
                    <a:pt x="146" y="168"/>
                  </a:cubicBezTo>
                  <a:cubicBezTo>
                    <a:pt x="147" y="165"/>
                    <a:pt x="147" y="157"/>
                    <a:pt x="147" y="154"/>
                  </a:cubicBezTo>
                  <a:cubicBezTo>
                    <a:pt x="146" y="148"/>
                    <a:pt x="145" y="141"/>
                    <a:pt x="145" y="135"/>
                  </a:cubicBezTo>
                  <a:cubicBezTo>
                    <a:pt x="144" y="126"/>
                    <a:pt x="144" y="114"/>
                    <a:pt x="146" y="105"/>
                  </a:cubicBezTo>
                  <a:cubicBezTo>
                    <a:pt x="146" y="103"/>
                    <a:pt x="146" y="101"/>
                    <a:pt x="146" y="99"/>
                  </a:cubicBezTo>
                  <a:cubicBezTo>
                    <a:pt x="147" y="94"/>
                    <a:pt x="147" y="88"/>
                    <a:pt x="149" y="82"/>
                  </a:cubicBezTo>
                  <a:cubicBezTo>
                    <a:pt x="151" y="72"/>
                    <a:pt x="154" y="62"/>
                    <a:pt x="156" y="51"/>
                  </a:cubicBezTo>
                  <a:cubicBezTo>
                    <a:pt x="156" y="50"/>
                    <a:pt x="156" y="49"/>
                    <a:pt x="156" y="48"/>
                  </a:cubicBezTo>
                  <a:cubicBezTo>
                    <a:pt x="156" y="46"/>
                    <a:pt x="156" y="45"/>
                    <a:pt x="156" y="44"/>
                  </a:cubicBezTo>
                  <a:cubicBezTo>
                    <a:pt x="155" y="40"/>
                    <a:pt x="150" y="39"/>
                    <a:pt x="146" y="39"/>
                  </a:cubicBezTo>
                  <a:close/>
                  <a:moveTo>
                    <a:pt x="87" y="35"/>
                  </a:moveTo>
                  <a:cubicBezTo>
                    <a:pt x="86" y="38"/>
                    <a:pt x="87" y="42"/>
                    <a:pt x="87" y="45"/>
                  </a:cubicBezTo>
                  <a:cubicBezTo>
                    <a:pt x="87" y="49"/>
                    <a:pt x="86" y="50"/>
                    <a:pt x="86" y="53"/>
                  </a:cubicBezTo>
                  <a:cubicBezTo>
                    <a:pt x="85" y="54"/>
                    <a:pt x="85" y="56"/>
                    <a:pt x="84" y="58"/>
                  </a:cubicBezTo>
                  <a:cubicBezTo>
                    <a:pt x="84" y="58"/>
                    <a:pt x="84" y="60"/>
                    <a:pt x="85" y="60"/>
                  </a:cubicBezTo>
                  <a:cubicBezTo>
                    <a:pt x="87" y="60"/>
                    <a:pt x="88" y="57"/>
                    <a:pt x="90" y="56"/>
                  </a:cubicBezTo>
                  <a:cubicBezTo>
                    <a:pt x="91" y="55"/>
                    <a:pt x="94" y="54"/>
                    <a:pt x="95" y="53"/>
                  </a:cubicBezTo>
                  <a:cubicBezTo>
                    <a:pt x="96" y="49"/>
                    <a:pt x="93" y="43"/>
                    <a:pt x="92" y="40"/>
                  </a:cubicBezTo>
                  <a:cubicBezTo>
                    <a:pt x="91" y="38"/>
                    <a:pt x="91" y="39"/>
                    <a:pt x="90" y="37"/>
                  </a:cubicBezTo>
                  <a:cubicBezTo>
                    <a:pt x="90" y="35"/>
                    <a:pt x="87" y="33"/>
                    <a:pt x="87" y="35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5" y="19"/>
                    <a:pt x="76" y="25"/>
                    <a:pt x="74" y="30"/>
                  </a:cubicBezTo>
                  <a:cubicBezTo>
                    <a:pt x="72" y="37"/>
                    <a:pt x="70" y="44"/>
                    <a:pt x="69" y="52"/>
                  </a:cubicBezTo>
                  <a:cubicBezTo>
                    <a:pt x="68" y="56"/>
                    <a:pt x="67" y="61"/>
                    <a:pt x="67" y="65"/>
                  </a:cubicBezTo>
                  <a:cubicBezTo>
                    <a:pt x="66" y="67"/>
                    <a:pt x="67" y="68"/>
                    <a:pt x="67" y="69"/>
                  </a:cubicBezTo>
                  <a:cubicBezTo>
                    <a:pt x="66" y="72"/>
                    <a:pt x="58" y="76"/>
                    <a:pt x="56" y="78"/>
                  </a:cubicBezTo>
                  <a:cubicBezTo>
                    <a:pt x="53" y="80"/>
                    <a:pt x="50" y="82"/>
                    <a:pt x="47" y="85"/>
                  </a:cubicBezTo>
                  <a:cubicBezTo>
                    <a:pt x="41" y="89"/>
                    <a:pt x="34" y="94"/>
                    <a:pt x="30" y="100"/>
                  </a:cubicBezTo>
                  <a:cubicBezTo>
                    <a:pt x="27" y="106"/>
                    <a:pt x="33" y="109"/>
                    <a:pt x="33" y="114"/>
                  </a:cubicBezTo>
                  <a:cubicBezTo>
                    <a:pt x="33" y="119"/>
                    <a:pt x="30" y="124"/>
                    <a:pt x="29" y="129"/>
                  </a:cubicBezTo>
                  <a:cubicBezTo>
                    <a:pt x="28" y="132"/>
                    <a:pt x="27" y="136"/>
                    <a:pt x="26" y="139"/>
                  </a:cubicBezTo>
                  <a:cubicBezTo>
                    <a:pt x="25" y="144"/>
                    <a:pt x="23" y="151"/>
                    <a:pt x="19" y="153"/>
                  </a:cubicBezTo>
                  <a:cubicBezTo>
                    <a:pt x="19" y="154"/>
                    <a:pt x="17" y="153"/>
                    <a:pt x="17" y="153"/>
                  </a:cubicBezTo>
                  <a:cubicBezTo>
                    <a:pt x="17" y="151"/>
                    <a:pt x="16" y="150"/>
                    <a:pt x="16" y="148"/>
                  </a:cubicBezTo>
                  <a:cubicBezTo>
                    <a:pt x="14" y="140"/>
                    <a:pt x="14" y="131"/>
                    <a:pt x="12" y="124"/>
                  </a:cubicBezTo>
                  <a:cubicBezTo>
                    <a:pt x="11" y="121"/>
                    <a:pt x="10" y="115"/>
                    <a:pt x="9" y="113"/>
                  </a:cubicBezTo>
                  <a:cubicBezTo>
                    <a:pt x="7" y="114"/>
                    <a:pt x="8" y="119"/>
                    <a:pt x="7" y="122"/>
                  </a:cubicBezTo>
                  <a:cubicBezTo>
                    <a:pt x="6" y="126"/>
                    <a:pt x="5" y="129"/>
                    <a:pt x="5" y="133"/>
                  </a:cubicBezTo>
                  <a:cubicBezTo>
                    <a:pt x="4" y="135"/>
                    <a:pt x="4" y="136"/>
                    <a:pt x="4" y="138"/>
                  </a:cubicBezTo>
                  <a:cubicBezTo>
                    <a:pt x="3" y="143"/>
                    <a:pt x="2" y="151"/>
                    <a:pt x="3" y="157"/>
                  </a:cubicBezTo>
                  <a:cubicBezTo>
                    <a:pt x="3" y="158"/>
                    <a:pt x="2" y="159"/>
                    <a:pt x="2" y="161"/>
                  </a:cubicBezTo>
                  <a:cubicBezTo>
                    <a:pt x="3" y="164"/>
                    <a:pt x="2" y="169"/>
                    <a:pt x="2" y="172"/>
                  </a:cubicBezTo>
                  <a:cubicBezTo>
                    <a:pt x="2" y="174"/>
                    <a:pt x="2" y="176"/>
                    <a:pt x="2" y="178"/>
                  </a:cubicBezTo>
                  <a:cubicBezTo>
                    <a:pt x="2" y="180"/>
                    <a:pt x="2" y="183"/>
                    <a:pt x="2" y="185"/>
                  </a:cubicBezTo>
                  <a:cubicBezTo>
                    <a:pt x="2" y="188"/>
                    <a:pt x="0" y="191"/>
                    <a:pt x="0" y="194"/>
                  </a:cubicBezTo>
                  <a:cubicBezTo>
                    <a:pt x="1" y="195"/>
                    <a:pt x="1" y="196"/>
                    <a:pt x="1" y="197"/>
                  </a:cubicBezTo>
                  <a:cubicBezTo>
                    <a:pt x="2" y="199"/>
                    <a:pt x="2" y="200"/>
                    <a:pt x="3" y="201"/>
                  </a:cubicBezTo>
                  <a:cubicBezTo>
                    <a:pt x="4" y="203"/>
                    <a:pt x="6" y="204"/>
                    <a:pt x="8" y="205"/>
                  </a:cubicBezTo>
                  <a:cubicBezTo>
                    <a:pt x="10" y="206"/>
                    <a:pt x="10" y="207"/>
                    <a:pt x="12" y="207"/>
                  </a:cubicBezTo>
                  <a:cubicBezTo>
                    <a:pt x="15" y="208"/>
                    <a:pt x="14" y="205"/>
                    <a:pt x="15" y="203"/>
                  </a:cubicBezTo>
                  <a:cubicBezTo>
                    <a:pt x="17" y="198"/>
                    <a:pt x="18" y="192"/>
                    <a:pt x="21" y="187"/>
                  </a:cubicBezTo>
                  <a:cubicBezTo>
                    <a:pt x="21" y="186"/>
                    <a:pt x="22" y="185"/>
                    <a:pt x="23" y="184"/>
                  </a:cubicBezTo>
                  <a:cubicBezTo>
                    <a:pt x="24" y="181"/>
                    <a:pt x="25" y="178"/>
                    <a:pt x="26" y="176"/>
                  </a:cubicBezTo>
                  <a:cubicBezTo>
                    <a:pt x="27" y="174"/>
                    <a:pt x="26" y="172"/>
                    <a:pt x="27" y="169"/>
                  </a:cubicBezTo>
                  <a:cubicBezTo>
                    <a:pt x="27" y="168"/>
                    <a:pt x="28" y="166"/>
                    <a:pt x="28" y="165"/>
                  </a:cubicBezTo>
                  <a:cubicBezTo>
                    <a:pt x="29" y="160"/>
                    <a:pt x="30" y="155"/>
                    <a:pt x="31" y="150"/>
                  </a:cubicBezTo>
                  <a:cubicBezTo>
                    <a:pt x="33" y="147"/>
                    <a:pt x="33" y="143"/>
                    <a:pt x="34" y="139"/>
                  </a:cubicBezTo>
                  <a:cubicBezTo>
                    <a:pt x="36" y="135"/>
                    <a:pt x="36" y="133"/>
                    <a:pt x="37" y="129"/>
                  </a:cubicBezTo>
                  <a:cubicBezTo>
                    <a:pt x="39" y="123"/>
                    <a:pt x="40" y="119"/>
                    <a:pt x="41" y="113"/>
                  </a:cubicBezTo>
                  <a:cubicBezTo>
                    <a:pt x="42" y="110"/>
                    <a:pt x="41" y="107"/>
                    <a:pt x="42" y="106"/>
                  </a:cubicBezTo>
                  <a:cubicBezTo>
                    <a:pt x="43" y="104"/>
                    <a:pt x="46" y="105"/>
                    <a:pt x="49" y="104"/>
                  </a:cubicBezTo>
                  <a:cubicBezTo>
                    <a:pt x="52" y="104"/>
                    <a:pt x="54" y="104"/>
                    <a:pt x="58" y="102"/>
                  </a:cubicBezTo>
                  <a:cubicBezTo>
                    <a:pt x="59" y="102"/>
                    <a:pt x="61" y="100"/>
                    <a:pt x="62" y="99"/>
                  </a:cubicBezTo>
                  <a:cubicBezTo>
                    <a:pt x="64" y="99"/>
                    <a:pt x="64" y="100"/>
                    <a:pt x="64" y="100"/>
                  </a:cubicBezTo>
                  <a:cubicBezTo>
                    <a:pt x="64" y="103"/>
                    <a:pt x="60" y="108"/>
                    <a:pt x="59" y="111"/>
                  </a:cubicBezTo>
                  <a:cubicBezTo>
                    <a:pt x="61" y="111"/>
                    <a:pt x="61" y="111"/>
                    <a:pt x="62" y="111"/>
                  </a:cubicBezTo>
                  <a:cubicBezTo>
                    <a:pt x="64" y="110"/>
                    <a:pt x="65" y="108"/>
                    <a:pt x="66" y="107"/>
                  </a:cubicBezTo>
                  <a:cubicBezTo>
                    <a:pt x="70" y="102"/>
                    <a:pt x="72" y="97"/>
                    <a:pt x="74" y="92"/>
                  </a:cubicBezTo>
                  <a:cubicBezTo>
                    <a:pt x="75" y="89"/>
                    <a:pt x="75" y="86"/>
                    <a:pt x="77" y="84"/>
                  </a:cubicBezTo>
                  <a:cubicBezTo>
                    <a:pt x="77" y="83"/>
                    <a:pt x="78" y="83"/>
                    <a:pt x="79" y="82"/>
                  </a:cubicBezTo>
                  <a:cubicBezTo>
                    <a:pt x="80" y="81"/>
                    <a:pt x="82" y="80"/>
                    <a:pt x="83" y="79"/>
                  </a:cubicBezTo>
                  <a:cubicBezTo>
                    <a:pt x="86" y="76"/>
                    <a:pt x="88" y="75"/>
                    <a:pt x="91" y="73"/>
                  </a:cubicBezTo>
                  <a:cubicBezTo>
                    <a:pt x="94" y="71"/>
                    <a:pt x="96" y="69"/>
                    <a:pt x="99" y="68"/>
                  </a:cubicBezTo>
                  <a:cubicBezTo>
                    <a:pt x="102" y="66"/>
                    <a:pt x="106" y="65"/>
                    <a:pt x="108" y="62"/>
                  </a:cubicBezTo>
                  <a:cubicBezTo>
                    <a:pt x="111" y="58"/>
                    <a:pt x="113" y="52"/>
                    <a:pt x="110" y="48"/>
                  </a:cubicBezTo>
                  <a:cubicBezTo>
                    <a:pt x="109" y="46"/>
                    <a:pt x="105" y="46"/>
                    <a:pt x="103" y="44"/>
                  </a:cubicBezTo>
                  <a:cubicBezTo>
                    <a:pt x="101" y="42"/>
                    <a:pt x="100" y="40"/>
                    <a:pt x="98" y="39"/>
                  </a:cubicBezTo>
                  <a:cubicBezTo>
                    <a:pt x="98" y="38"/>
                    <a:pt x="97" y="38"/>
                    <a:pt x="96" y="37"/>
                  </a:cubicBezTo>
                  <a:cubicBezTo>
                    <a:pt x="95" y="35"/>
                    <a:pt x="94" y="34"/>
                    <a:pt x="92" y="32"/>
                  </a:cubicBezTo>
                  <a:cubicBezTo>
                    <a:pt x="91" y="31"/>
                    <a:pt x="88" y="28"/>
                    <a:pt x="87" y="26"/>
                  </a:cubicBezTo>
                  <a:cubicBezTo>
                    <a:pt x="85" y="22"/>
                    <a:pt x="87" y="17"/>
                    <a:pt x="80" y="16"/>
                  </a:cubicBezTo>
                  <a:close/>
                  <a:moveTo>
                    <a:pt x="24" y="0"/>
                  </a:moveTo>
                  <a:cubicBezTo>
                    <a:pt x="27" y="1"/>
                    <a:pt x="33" y="7"/>
                    <a:pt x="35" y="9"/>
                  </a:cubicBezTo>
                  <a:cubicBezTo>
                    <a:pt x="35" y="10"/>
                    <a:pt x="35" y="11"/>
                    <a:pt x="35" y="12"/>
                  </a:cubicBezTo>
                  <a:cubicBezTo>
                    <a:pt x="36" y="14"/>
                    <a:pt x="38" y="15"/>
                    <a:pt x="39" y="17"/>
                  </a:cubicBezTo>
                  <a:cubicBezTo>
                    <a:pt x="44" y="35"/>
                    <a:pt x="36" y="49"/>
                    <a:pt x="26" y="58"/>
                  </a:cubicBezTo>
                  <a:cubicBezTo>
                    <a:pt x="26" y="58"/>
                    <a:pt x="25" y="58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5"/>
                    <a:pt x="26" y="54"/>
                    <a:pt x="27" y="52"/>
                  </a:cubicBezTo>
                  <a:cubicBezTo>
                    <a:pt x="28" y="49"/>
                    <a:pt x="29" y="46"/>
                    <a:pt x="30" y="42"/>
                  </a:cubicBezTo>
                  <a:cubicBezTo>
                    <a:pt x="31" y="38"/>
                    <a:pt x="30" y="33"/>
                    <a:pt x="29" y="30"/>
                  </a:cubicBezTo>
                  <a:cubicBezTo>
                    <a:pt x="28" y="26"/>
                    <a:pt x="28" y="23"/>
                    <a:pt x="27" y="19"/>
                  </a:cubicBezTo>
                  <a:cubicBezTo>
                    <a:pt x="25" y="14"/>
                    <a:pt x="23" y="8"/>
                    <a:pt x="23" y="1"/>
                  </a:cubicBezTo>
                  <a:cubicBezTo>
                    <a:pt x="23" y="1"/>
                    <a:pt x="23" y="0"/>
                    <a:pt x="24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795E8ED5-511D-434E-ADF9-C0ECAB9699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776" y="3176191"/>
              <a:ext cx="449263" cy="677863"/>
            </a:xfrm>
            <a:custGeom>
              <a:avLst/>
              <a:gdLst>
                <a:gd name="T0" fmla="*/ 56 w 110"/>
                <a:gd name="T1" fmla="*/ 124 h 166"/>
                <a:gd name="T2" fmla="*/ 58 w 110"/>
                <a:gd name="T3" fmla="*/ 124 h 166"/>
                <a:gd name="T4" fmla="*/ 59 w 110"/>
                <a:gd name="T5" fmla="*/ 119 h 166"/>
                <a:gd name="T6" fmla="*/ 75 w 110"/>
                <a:gd name="T7" fmla="*/ 6 h 166"/>
                <a:gd name="T8" fmla="*/ 76 w 110"/>
                <a:gd name="T9" fmla="*/ 14 h 166"/>
                <a:gd name="T10" fmla="*/ 73 w 110"/>
                <a:gd name="T11" fmla="*/ 36 h 166"/>
                <a:gd name="T12" fmla="*/ 80 w 110"/>
                <a:gd name="T13" fmla="*/ 34 h 166"/>
                <a:gd name="T14" fmla="*/ 86 w 110"/>
                <a:gd name="T15" fmla="*/ 25 h 166"/>
                <a:gd name="T16" fmla="*/ 90 w 110"/>
                <a:gd name="T17" fmla="*/ 24 h 166"/>
                <a:gd name="T18" fmla="*/ 89 w 110"/>
                <a:gd name="T19" fmla="*/ 38 h 166"/>
                <a:gd name="T20" fmla="*/ 75 w 110"/>
                <a:gd name="T21" fmla="*/ 48 h 166"/>
                <a:gd name="T22" fmla="*/ 57 w 110"/>
                <a:gd name="T23" fmla="*/ 64 h 166"/>
                <a:gd name="T24" fmla="*/ 58 w 110"/>
                <a:gd name="T25" fmla="*/ 65 h 166"/>
                <a:gd name="T26" fmla="*/ 94 w 110"/>
                <a:gd name="T27" fmla="*/ 48 h 166"/>
                <a:gd name="T28" fmla="*/ 108 w 110"/>
                <a:gd name="T29" fmla="*/ 48 h 166"/>
                <a:gd name="T30" fmla="*/ 104 w 110"/>
                <a:gd name="T31" fmla="*/ 87 h 166"/>
                <a:gd name="T32" fmla="*/ 103 w 110"/>
                <a:gd name="T33" fmla="*/ 99 h 166"/>
                <a:gd name="T34" fmla="*/ 104 w 110"/>
                <a:gd name="T35" fmla="*/ 126 h 166"/>
                <a:gd name="T36" fmla="*/ 104 w 110"/>
                <a:gd name="T37" fmla="*/ 157 h 166"/>
                <a:gd name="T38" fmla="*/ 93 w 110"/>
                <a:gd name="T39" fmla="*/ 165 h 166"/>
                <a:gd name="T40" fmla="*/ 78 w 110"/>
                <a:gd name="T41" fmla="*/ 152 h 166"/>
                <a:gd name="T42" fmla="*/ 83 w 110"/>
                <a:gd name="T43" fmla="*/ 154 h 166"/>
                <a:gd name="T44" fmla="*/ 98 w 110"/>
                <a:gd name="T45" fmla="*/ 106 h 166"/>
                <a:gd name="T46" fmla="*/ 99 w 110"/>
                <a:gd name="T47" fmla="*/ 59 h 166"/>
                <a:gd name="T48" fmla="*/ 66 w 110"/>
                <a:gd name="T49" fmla="*/ 72 h 166"/>
                <a:gd name="T50" fmla="*/ 40 w 110"/>
                <a:gd name="T51" fmla="*/ 96 h 166"/>
                <a:gd name="T52" fmla="*/ 56 w 110"/>
                <a:gd name="T53" fmla="*/ 89 h 166"/>
                <a:gd name="T54" fmla="*/ 73 w 110"/>
                <a:gd name="T55" fmla="*/ 86 h 166"/>
                <a:gd name="T56" fmla="*/ 59 w 110"/>
                <a:gd name="T57" fmla="*/ 106 h 166"/>
                <a:gd name="T58" fmla="*/ 64 w 110"/>
                <a:gd name="T59" fmla="*/ 133 h 166"/>
                <a:gd name="T60" fmla="*/ 60 w 110"/>
                <a:gd name="T61" fmla="*/ 155 h 166"/>
                <a:gd name="T62" fmla="*/ 57 w 110"/>
                <a:gd name="T63" fmla="*/ 142 h 166"/>
                <a:gd name="T64" fmla="*/ 50 w 110"/>
                <a:gd name="T65" fmla="*/ 140 h 166"/>
                <a:gd name="T66" fmla="*/ 43 w 110"/>
                <a:gd name="T67" fmla="*/ 133 h 166"/>
                <a:gd name="T68" fmla="*/ 50 w 110"/>
                <a:gd name="T69" fmla="*/ 122 h 166"/>
                <a:gd name="T70" fmla="*/ 49 w 110"/>
                <a:gd name="T71" fmla="*/ 113 h 166"/>
                <a:gd name="T72" fmla="*/ 42 w 110"/>
                <a:gd name="T73" fmla="*/ 109 h 166"/>
                <a:gd name="T74" fmla="*/ 24 w 110"/>
                <a:gd name="T75" fmla="*/ 107 h 166"/>
                <a:gd name="T76" fmla="*/ 14 w 110"/>
                <a:gd name="T77" fmla="*/ 116 h 166"/>
                <a:gd name="T78" fmla="*/ 11 w 110"/>
                <a:gd name="T79" fmla="*/ 124 h 166"/>
                <a:gd name="T80" fmla="*/ 9 w 110"/>
                <a:gd name="T81" fmla="*/ 144 h 166"/>
                <a:gd name="T82" fmla="*/ 6 w 110"/>
                <a:gd name="T83" fmla="*/ 152 h 166"/>
                <a:gd name="T84" fmla="*/ 2 w 110"/>
                <a:gd name="T85" fmla="*/ 145 h 166"/>
                <a:gd name="T86" fmla="*/ 6 w 110"/>
                <a:gd name="T87" fmla="*/ 124 h 166"/>
                <a:gd name="T88" fmla="*/ 14 w 110"/>
                <a:gd name="T89" fmla="*/ 110 h 166"/>
                <a:gd name="T90" fmla="*/ 36 w 110"/>
                <a:gd name="T91" fmla="*/ 83 h 166"/>
                <a:gd name="T92" fmla="*/ 51 w 110"/>
                <a:gd name="T93" fmla="*/ 67 h 166"/>
                <a:gd name="T94" fmla="*/ 50 w 110"/>
                <a:gd name="T95" fmla="*/ 66 h 166"/>
                <a:gd name="T96" fmla="*/ 34 w 110"/>
                <a:gd name="T97" fmla="*/ 73 h 166"/>
                <a:gd name="T98" fmla="*/ 21 w 110"/>
                <a:gd name="T99" fmla="*/ 77 h 166"/>
                <a:gd name="T100" fmla="*/ 19 w 110"/>
                <a:gd name="T101" fmla="*/ 67 h 166"/>
                <a:gd name="T102" fmla="*/ 56 w 110"/>
                <a:gd name="T103" fmla="*/ 46 h 166"/>
                <a:gd name="T104" fmla="*/ 68 w 110"/>
                <a:gd name="T105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166">
                  <a:moveTo>
                    <a:pt x="59" y="119"/>
                  </a:moveTo>
                  <a:cubicBezTo>
                    <a:pt x="58" y="120"/>
                    <a:pt x="56" y="122"/>
                    <a:pt x="56" y="124"/>
                  </a:cubicBezTo>
                  <a:cubicBezTo>
                    <a:pt x="56" y="124"/>
                    <a:pt x="56" y="124"/>
                    <a:pt x="57" y="124"/>
                  </a:cubicBezTo>
                  <a:cubicBezTo>
                    <a:pt x="57" y="124"/>
                    <a:pt x="57" y="124"/>
                    <a:pt x="58" y="124"/>
                  </a:cubicBezTo>
                  <a:cubicBezTo>
                    <a:pt x="59" y="124"/>
                    <a:pt x="62" y="120"/>
                    <a:pt x="60" y="119"/>
                  </a:cubicBezTo>
                  <a:cubicBezTo>
                    <a:pt x="60" y="119"/>
                    <a:pt x="59" y="119"/>
                    <a:pt x="59" y="119"/>
                  </a:cubicBezTo>
                  <a:close/>
                  <a:moveTo>
                    <a:pt x="72" y="1"/>
                  </a:moveTo>
                  <a:cubicBezTo>
                    <a:pt x="73" y="0"/>
                    <a:pt x="74" y="4"/>
                    <a:pt x="75" y="6"/>
                  </a:cubicBezTo>
                  <a:cubicBezTo>
                    <a:pt x="76" y="7"/>
                    <a:pt x="77" y="8"/>
                    <a:pt x="77" y="9"/>
                  </a:cubicBezTo>
                  <a:cubicBezTo>
                    <a:pt x="77" y="11"/>
                    <a:pt x="76" y="12"/>
                    <a:pt x="76" y="14"/>
                  </a:cubicBezTo>
                  <a:cubicBezTo>
                    <a:pt x="76" y="18"/>
                    <a:pt x="76" y="24"/>
                    <a:pt x="75" y="29"/>
                  </a:cubicBezTo>
                  <a:cubicBezTo>
                    <a:pt x="75" y="31"/>
                    <a:pt x="74" y="33"/>
                    <a:pt x="73" y="36"/>
                  </a:cubicBezTo>
                  <a:cubicBezTo>
                    <a:pt x="73" y="36"/>
                    <a:pt x="73" y="36"/>
                    <a:pt x="74" y="36"/>
                  </a:cubicBezTo>
                  <a:cubicBezTo>
                    <a:pt x="76" y="37"/>
                    <a:pt x="78" y="35"/>
                    <a:pt x="80" y="34"/>
                  </a:cubicBezTo>
                  <a:cubicBezTo>
                    <a:pt x="84" y="32"/>
                    <a:pt x="86" y="31"/>
                    <a:pt x="87" y="28"/>
                  </a:cubicBezTo>
                  <a:cubicBezTo>
                    <a:pt x="87" y="27"/>
                    <a:pt x="87" y="26"/>
                    <a:pt x="86" y="25"/>
                  </a:cubicBezTo>
                  <a:cubicBezTo>
                    <a:pt x="86" y="24"/>
                    <a:pt x="84" y="22"/>
                    <a:pt x="85" y="22"/>
                  </a:cubicBezTo>
                  <a:cubicBezTo>
                    <a:pt x="86" y="20"/>
                    <a:pt x="89" y="23"/>
                    <a:pt x="90" y="24"/>
                  </a:cubicBezTo>
                  <a:cubicBezTo>
                    <a:pt x="93" y="26"/>
                    <a:pt x="99" y="29"/>
                    <a:pt x="94" y="34"/>
                  </a:cubicBezTo>
                  <a:cubicBezTo>
                    <a:pt x="93" y="36"/>
                    <a:pt x="91" y="37"/>
                    <a:pt x="89" y="38"/>
                  </a:cubicBezTo>
                  <a:cubicBezTo>
                    <a:pt x="86" y="41"/>
                    <a:pt x="83" y="44"/>
                    <a:pt x="80" y="46"/>
                  </a:cubicBezTo>
                  <a:cubicBezTo>
                    <a:pt x="78" y="47"/>
                    <a:pt x="76" y="48"/>
                    <a:pt x="75" y="48"/>
                  </a:cubicBezTo>
                  <a:cubicBezTo>
                    <a:pt x="72" y="50"/>
                    <a:pt x="70" y="53"/>
                    <a:pt x="67" y="55"/>
                  </a:cubicBezTo>
                  <a:cubicBezTo>
                    <a:pt x="64" y="57"/>
                    <a:pt x="58" y="61"/>
                    <a:pt x="57" y="64"/>
                  </a:cubicBezTo>
                  <a:cubicBezTo>
                    <a:pt x="57" y="64"/>
                    <a:pt x="57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0" y="65"/>
                    <a:pt x="66" y="61"/>
                    <a:pt x="67" y="60"/>
                  </a:cubicBezTo>
                  <a:cubicBezTo>
                    <a:pt x="75" y="55"/>
                    <a:pt x="84" y="51"/>
                    <a:pt x="94" y="48"/>
                  </a:cubicBezTo>
                  <a:cubicBezTo>
                    <a:pt x="95" y="48"/>
                    <a:pt x="96" y="47"/>
                    <a:pt x="97" y="47"/>
                  </a:cubicBezTo>
                  <a:cubicBezTo>
                    <a:pt x="100" y="45"/>
                    <a:pt x="107" y="46"/>
                    <a:pt x="108" y="48"/>
                  </a:cubicBezTo>
                  <a:cubicBezTo>
                    <a:pt x="110" y="51"/>
                    <a:pt x="109" y="57"/>
                    <a:pt x="108" y="60"/>
                  </a:cubicBezTo>
                  <a:cubicBezTo>
                    <a:pt x="105" y="68"/>
                    <a:pt x="104" y="79"/>
                    <a:pt x="104" y="87"/>
                  </a:cubicBezTo>
                  <a:cubicBezTo>
                    <a:pt x="104" y="89"/>
                    <a:pt x="103" y="90"/>
                    <a:pt x="103" y="93"/>
                  </a:cubicBezTo>
                  <a:cubicBezTo>
                    <a:pt x="103" y="95"/>
                    <a:pt x="103" y="97"/>
                    <a:pt x="103" y="99"/>
                  </a:cubicBezTo>
                  <a:cubicBezTo>
                    <a:pt x="104" y="105"/>
                    <a:pt x="103" y="111"/>
                    <a:pt x="104" y="117"/>
                  </a:cubicBezTo>
                  <a:cubicBezTo>
                    <a:pt x="104" y="120"/>
                    <a:pt x="104" y="123"/>
                    <a:pt x="104" y="126"/>
                  </a:cubicBezTo>
                  <a:cubicBezTo>
                    <a:pt x="105" y="130"/>
                    <a:pt x="105" y="138"/>
                    <a:pt x="105" y="143"/>
                  </a:cubicBezTo>
                  <a:cubicBezTo>
                    <a:pt x="105" y="147"/>
                    <a:pt x="104" y="153"/>
                    <a:pt x="104" y="157"/>
                  </a:cubicBezTo>
                  <a:cubicBezTo>
                    <a:pt x="103" y="159"/>
                    <a:pt x="102" y="162"/>
                    <a:pt x="100" y="164"/>
                  </a:cubicBezTo>
                  <a:cubicBezTo>
                    <a:pt x="99" y="166"/>
                    <a:pt x="96" y="166"/>
                    <a:pt x="93" y="165"/>
                  </a:cubicBezTo>
                  <a:cubicBezTo>
                    <a:pt x="89" y="163"/>
                    <a:pt x="86" y="160"/>
                    <a:pt x="82" y="157"/>
                  </a:cubicBezTo>
                  <a:cubicBezTo>
                    <a:pt x="81" y="156"/>
                    <a:pt x="77" y="153"/>
                    <a:pt x="78" y="152"/>
                  </a:cubicBezTo>
                  <a:cubicBezTo>
                    <a:pt x="78" y="152"/>
                    <a:pt x="78" y="151"/>
                    <a:pt x="78" y="151"/>
                  </a:cubicBezTo>
                  <a:cubicBezTo>
                    <a:pt x="80" y="152"/>
                    <a:pt x="82" y="153"/>
                    <a:pt x="83" y="154"/>
                  </a:cubicBezTo>
                  <a:cubicBezTo>
                    <a:pt x="86" y="155"/>
                    <a:pt x="93" y="156"/>
                    <a:pt x="95" y="154"/>
                  </a:cubicBezTo>
                  <a:cubicBezTo>
                    <a:pt x="100" y="147"/>
                    <a:pt x="97" y="113"/>
                    <a:pt x="98" y="106"/>
                  </a:cubicBezTo>
                  <a:cubicBezTo>
                    <a:pt x="98" y="95"/>
                    <a:pt x="98" y="84"/>
                    <a:pt x="99" y="73"/>
                  </a:cubicBezTo>
                  <a:cubicBezTo>
                    <a:pt x="99" y="69"/>
                    <a:pt x="101" y="62"/>
                    <a:pt x="99" y="59"/>
                  </a:cubicBezTo>
                  <a:cubicBezTo>
                    <a:pt x="96" y="55"/>
                    <a:pt x="85" y="62"/>
                    <a:pt x="82" y="64"/>
                  </a:cubicBezTo>
                  <a:cubicBezTo>
                    <a:pt x="77" y="67"/>
                    <a:pt x="71" y="69"/>
                    <a:pt x="66" y="72"/>
                  </a:cubicBezTo>
                  <a:cubicBezTo>
                    <a:pt x="60" y="76"/>
                    <a:pt x="54" y="82"/>
                    <a:pt x="49" y="87"/>
                  </a:cubicBezTo>
                  <a:cubicBezTo>
                    <a:pt x="47" y="89"/>
                    <a:pt x="40" y="94"/>
                    <a:pt x="40" y="96"/>
                  </a:cubicBezTo>
                  <a:cubicBezTo>
                    <a:pt x="40" y="97"/>
                    <a:pt x="40" y="97"/>
                    <a:pt x="41" y="97"/>
                  </a:cubicBezTo>
                  <a:cubicBezTo>
                    <a:pt x="45" y="97"/>
                    <a:pt x="53" y="91"/>
                    <a:pt x="56" y="89"/>
                  </a:cubicBezTo>
                  <a:cubicBezTo>
                    <a:pt x="58" y="87"/>
                    <a:pt x="57" y="84"/>
                    <a:pt x="59" y="83"/>
                  </a:cubicBezTo>
                  <a:cubicBezTo>
                    <a:pt x="63" y="80"/>
                    <a:pt x="74" y="81"/>
                    <a:pt x="73" y="86"/>
                  </a:cubicBezTo>
                  <a:cubicBezTo>
                    <a:pt x="73" y="91"/>
                    <a:pt x="66" y="97"/>
                    <a:pt x="63" y="100"/>
                  </a:cubicBezTo>
                  <a:cubicBezTo>
                    <a:pt x="62" y="102"/>
                    <a:pt x="58" y="104"/>
                    <a:pt x="59" y="106"/>
                  </a:cubicBezTo>
                  <a:cubicBezTo>
                    <a:pt x="61" y="110"/>
                    <a:pt x="66" y="110"/>
                    <a:pt x="68" y="114"/>
                  </a:cubicBezTo>
                  <a:cubicBezTo>
                    <a:pt x="72" y="124"/>
                    <a:pt x="65" y="126"/>
                    <a:pt x="64" y="133"/>
                  </a:cubicBezTo>
                  <a:cubicBezTo>
                    <a:pt x="63" y="136"/>
                    <a:pt x="63" y="140"/>
                    <a:pt x="63" y="143"/>
                  </a:cubicBezTo>
                  <a:cubicBezTo>
                    <a:pt x="62" y="147"/>
                    <a:pt x="63" y="153"/>
                    <a:pt x="60" y="155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58" y="152"/>
                    <a:pt x="58" y="147"/>
                    <a:pt x="57" y="142"/>
                  </a:cubicBezTo>
                  <a:cubicBezTo>
                    <a:pt x="56" y="140"/>
                    <a:pt x="57" y="137"/>
                    <a:pt x="56" y="137"/>
                  </a:cubicBezTo>
                  <a:cubicBezTo>
                    <a:pt x="54" y="137"/>
                    <a:pt x="51" y="139"/>
                    <a:pt x="50" y="140"/>
                  </a:cubicBezTo>
                  <a:cubicBezTo>
                    <a:pt x="49" y="141"/>
                    <a:pt x="48" y="143"/>
                    <a:pt x="46" y="143"/>
                  </a:cubicBezTo>
                  <a:cubicBezTo>
                    <a:pt x="43" y="142"/>
                    <a:pt x="42" y="135"/>
                    <a:pt x="43" y="133"/>
                  </a:cubicBezTo>
                  <a:cubicBezTo>
                    <a:pt x="44" y="132"/>
                    <a:pt x="45" y="131"/>
                    <a:pt x="45" y="130"/>
                  </a:cubicBezTo>
                  <a:cubicBezTo>
                    <a:pt x="47" y="128"/>
                    <a:pt x="49" y="125"/>
                    <a:pt x="50" y="122"/>
                  </a:cubicBezTo>
                  <a:cubicBezTo>
                    <a:pt x="51" y="120"/>
                    <a:pt x="53" y="118"/>
                    <a:pt x="52" y="116"/>
                  </a:cubicBezTo>
                  <a:cubicBezTo>
                    <a:pt x="52" y="114"/>
                    <a:pt x="49" y="114"/>
                    <a:pt x="49" y="113"/>
                  </a:cubicBezTo>
                  <a:cubicBezTo>
                    <a:pt x="48" y="110"/>
                    <a:pt x="51" y="107"/>
                    <a:pt x="48" y="106"/>
                  </a:cubicBezTo>
                  <a:cubicBezTo>
                    <a:pt x="46" y="105"/>
                    <a:pt x="45" y="109"/>
                    <a:pt x="42" y="109"/>
                  </a:cubicBezTo>
                  <a:cubicBezTo>
                    <a:pt x="39" y="109"/>
                    <a:pt x="38" y="104"/>
                    <a:pt x="35" y="103"/>
                  </a:cubicBezTo>
                  <a:cubicBezTo>
                    <a:pt x="32" y="101"/>
                    <a:pt x="27" y="106"/>
                    <a:pt x="24" y="107"/>
                  </a:cubicBezTo>
                  <a:cubicBezTo>
                    <a:pt x="23" y="108"/>
                    <a:pt x="21" y="109"/>
                    <a:pt x="20" y="110"/>
                  </a:cubicBezTo>
                  <a:cubicBezTo>
                    <a:pt x="17" y="112"/>
                    <a:pt x="15" y="113"/>
                    <a:pt x="14" y="116"/>
                  </a:cubicBezTo>
                  <a:cubicBezTo>
                    <a:pt x="14" y="117"/>
                    <a:pt x="13" y="119"/>
                    <a:pt x="13" y="120"/>
                  </a:cubicBezTo>
                  <a:cubicBezTo>
                    <a:pt x="12" y="121"/>
                    <a:pt x="12" y="123"/>
                    <a:pt x="11" y="124"/>
                  </a:cubicBezTo>
                  <a:cubicBezTo>
                    <a:pt x="11" y="127"/>
                    <a:pt x="10" y="130"/>
                    <a:pt x="10" y="132"/>
                  </a:cubicBezTo>
                  <a:cubicBezTo>
                    <a:pt x="9" y="136"/>
                    <a:pt x="10" y="141"/>
                    <a:pt x="9" y="144"/>
                  </a:cubicBezTo>
                  <a:cubicBezTo>
                    <a:pt x="9" y="147"/>
                    <a:pt x="9" y="150"/>
                    <a:pt x="7" y="151"/>
                  </a:cubicBezTo>
                  <a:cubicBezTo>
                    <a:pt x="7" y="151"/>
                    <a:pt x="6" y="152"/>
                    <a:pt x="6" y="152"/>
                  </a:cubicBezTo>
                  <a:cubicBezTo>
                    <a:pt x="5" y="151"/>
                    <a:pt x="5" y="150"/>
                    <a:pt x="5" y="149"/>
                  </a:cubicBezTo>
                  <a:cubicBezTo>
                    <a:pt x="4" y="148"/>
                    <a:pt x="3" y="146"/>
                    <a:pt x="2" y="145"/>
                  </a:cubicBezTo>
                  <a:cubicBezTo>
                    <a:pt x="0" y="142"/>
                    <a:pt x="2" y="133"/>
                    <a:pt x="3" y="130"/>
                  </a:cubicBezTo>
                  <a:cubicBezTo>
                    <a:pt x="4" y="128"/>
                    <a:pt x="5" y="126"/>
                    <a:pt x="6" y="124"/>
                  </a:cubicBezTo>
                  <a:cubicBezTo>
                    <a:pt x="8" y="121"/>
                    <a:pt x="9" y="121"/>
                    <a:pt x="10" y="117"/>
                  </a:cubicBezTo>
                  <a:cubicBezTo>
                    <a:pt x="11" y="115"/>
                    <a:pt x="12" y="112"/>
                    <a:pt x="14" y="110"/>
                  </a:cubicBezTo>
                  <a:cubicBezTo>
                    <a:pt x="18" y="101"/>
                    <a:pt x="23" y="95"/>
                    <a:pt x="30" y="88"/>
                  </a:cubicBezTo>
                  <a:cubicBezTo>
                    <a:pt x="32" y="87"/>
                    <a:pt x="34" y="84"/>
                    <a:pt x="36" y="83"/>
                  </a:cubicBezTo>
                  <a:cubicBezTo>
                    <a:pt x="40" y="79"/>
                    <a:pt x="46" y="76"/>
                    <a:pt x="49" y="71"/>
                  </a:cubicBezTo>
                  <a:cubicBezTo>
                    <a:pt x="50" y="70"/>
                    <a:pt x="52" y="69"/>
                    <a:pt x="51" y="67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0" y="66"/>
                    <a:pt x="50" y="66"/>
                  </a:cubicBezTo>
                  <a:cubicBezTo>
                    <a:pt x="47" y="67"/>
                    <a:pt x="44" y="69"/>
                    <a:pt x="40" y="71"/>
                  </a:cubicBezTo>
                  <a:cubicBezTo>
                    <a:pt x="38" y="72"/>
                    <a:pt x="37" y="72"/>
                    <a:pt x="34" y="73"/>
                  </a:cubicBezTo>
                  <a:cubicBezTo>
                    <a:pt x="33" y="74"/>
                    <a:pt x="30" y="76"/>
                    <a:pt x="28" y="76"/>
                  </a:cubicBezTo>
                  <a:cubicBezTo>
                    <a:pt x="25" y="76"/>
                    <a:pt x="24" y="76"/>
                    <a:pt x="21" y="77"/>
                  </a:cubicBezTo>
                  <a:cubicBezTo>
                    <a:pt x="17" y="78"/>
                    <a:pt x="4" y="76"/>
                    <a:pt x="6" y="73"/>
                  </a:cubicBezTo>
                  <a:cubicBezTo>
                    <a:pt x="6" y="72"/>
                    <a:pt x="17" y="68"/>
                    <a:pt x="19" y="67"/>
                  </a:cubicBezTo>
                  <a:cubicBezTo>
                    <a:pt x="28" y="63"/>
                    <a:pt x="36" y="57"/>
                    <a:pt x="45" y="52"/>
                  </a:cubicBezTo>
                  <a:cubicBezTo>
                    <a:pt x="48" y="50"/>
                    <a:pt x="54" y="49"/>
                    <a:pt x="56" y="46"/>
                  </a:cubicBezTo>
                  <a:cubicBezTo>
                    <a:pt x="58" y="44"/>
                    <a:pt x="58" y="36"/>
                    <a:pt x="59" y="32"/>
                  </a:cubicBezTo>
                  <a:cubicBezTo>
                    <a:pt x="60" y="25"/>
                    <a:pt x="64" y="14"/>
                    <a:pt x="68" y="8"/>
                  </a:cubicBezTo>
                  <a:cubicBezTo>
                    <a:pt x="70" y="6"/>
                    <a:pt x="69" y="1"/>
                    <a:pt x="72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C812D248-AEC1-4B81-9263-34867939C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4" y="2917429"/>
              <a:ext cx="601663" cy="1019175"/>
            </a:xfrm>
            <a:custGeom>
              <a:avLst/>
              <a:gdLst>
                <a:gd name="T0" fmla="*/ 104 w 147"/>
                <a:gd name="T1" fmla="*/ 19 h 249"/>
                <a:gd name="T2" fmla="*/ 81 w 147"/>
                <a:gd name="T3" fmla="*/ 58 h 249"/>
                <a:gd name="T4" fmla="*/ 108 w 147"/>
                <a:gd name="T5" fmla="*/ 56 h 249"/>
                <a:gd name="T6" fmla="*/ 147 w 147"/>
                <a:gd name="T7" fmla="*/ 58 h 249"/>
                <a:gd name="T8" fmla="*/ 113 w 147"/>
                <a:gd name="T9" fmla="*/ 105 h 249"/>
                <a:gd name="T10" fmla="*/ 111 w 147"/>
                <a:gd name="T11" fmla="*/ 112 h 249"/>
                <a:gd name="T12" fmla="*/ 111 w 147"/>
                <a:gd name="T13" fmla="*/ 134 h 249"/>
                <a:gd name="T14" fmla="*/ 76 w 147"/>
                <a:gd name="T15" fmla="*/ 161 h 249"/>
                <a:gd name="T16" fmla="*/ 77 w 147"/>
                <a:gd name="T17" fmla="*/ 167 h 249"/>
                <a:gd name="T18" fmla="*/ 108 w 147"/>
                <a:gd name="T19" fmla="*/ 178 h 249"/>
                <a:gd name="T20" fmla="*/ 87 w 147"/>
                <a:gd name="T21" fmla="*/ 191 h 249"/>
                <a:gd name="T22" fmla="*/ 91 w 147"/>
                <a:gd name="T23" fmla="*/ 179 h 249"/>
                <a:gd name="T24" fmla="*/ 74 w 147"/>
                <a:gd name="T25" fmla="*/ 181 h 249"/>
                <a:gd name="T26" fmla="*/ 76 w 147"/>
                <a:gd name="T27" fmla="*/ 222 h 249"/>
                <a:gd name="T28" fmla="*/ 65 w 147"/>
                <a:gd name="T29" fmla="*/ 249 h 249"/>
                <a:gd name="T30" fmla="*/ 27 w 147"/>
                <a:gd name="T31" fmla="*/ 234 h 249"/>
                <a:gd name="T32" fmla="*/ 34 w 147"/>
                <a:gd name="T33" fmla="*/ 234 h 249"/>
                <a:gd name="T34" fmla="*/ 68 w 147"/>
                <a:gd name="T35" fmla="*/ 228 h 249"/>
                <a:gd name="T36" fmla="*/ 66 w 147"/>
                <a:gd name="T37" fmla="*/ 186 h 249"/>
                <a:gd name="T38" fmla="*/ 50 w 147"/>
                <a:gd name="T39" fmla="*/ 191 h 249"/>
                <a:gd name="T40" fmla="*/ 29 w 147"/>
                <a:gd name="T41" fmla="*/ 200 h 249"/>
                <a:gd name="T42" fmla="*/ 4 w 147"/>
                <a:gd name="T43" fmla="*/ 209 h 249"/>
                <a:gd name="T44" fmla="*/ 7 w 147"/>
                <a:gd name="T45" fmla="*/ 197 h 249"/>
                <a:gd name="T46" fmla="*/ 47 w 147"/>
                <a:gd name="T47" fmla="*/ 177 h 249"/>
                <a:gd name="T48" fmla="*/ 62 w 147"/>
                <a:gd name="T49" fmla="*/ 171 h 249"/>
                <a:gd name="T50" fmla="*/ 90 w 147"/>
                <a:gd name="T51" fmla="*/ 135 h 249"/>
                <a:gd name="T52" fmla="*/ 34 w 147"/>
                <a:gd name="T53" fmla="*/ 150 h 249"/>
                <a:gd name="T54" fmla="*/ 32 w 147"/>
                <a:gd name="T55" fmla="*/ 144 h 249"/>
                <a:gd name="T56" fmla="*/ 69 w 147"/>
                <a:gd name="T57" fmla="*/ 127 h 249"/>
                <a:gd name="T58" fmla="*/ 85 w 147"/>
                <a:gd name="T59" fmla="*/ 115 h 249"/>
                <a:gd name="T60" fmla="*/ 74 w 147"/>
                <a:gd name="T61" fmla="*/ 116 h 249"/>
                <a:gd name="T62" fmla="*/ 88 w 147"/>
                <a:gd name="T63" fmla="*/ 94 h 249"/>
                <a:gd name="T64" fmla="*/ 94 w 147"/>
                <a:gd name="T65" fmla="*/ 77 h 249"/>
                <a:gd name="T66" fmla="*/ 100 w 147"/>
                <a:gd name="T67" fmla="*/ 97 h 249"/>
                <a:gd name="T68" fmla="*/ 100 w 147"/>
                <a:gd name="T69" fmla="*/ 105 h 249"/>
                <a:gd name="T70" fmla="*/ 123 w 147"/>
                <a:gd name="T71" fmla="*/ 70 h 249"/>
                <a:gd name="T72" fmla="*/ 117 w 147"/>
                <a:gd name="T73" fmla="*/ 63 h 249"/>
                <a:gd name="T74" fmla="*/ 85 w 147"/>
                <a:gd name="T75" fmla="*/ 84 h 249"/>
                <a:gd name="T76" fmla="*/ 81 w 147"/>
                <a:gd name="T77" fmla="*/ 104 h 249"/>
                <a:gd name="T78" fmla="*/ 71 w 147"/>
                <a:gd name="T79" fmla="*/ 102 h 249"/>
                <a:gd name="T80" fmla="*/ 48 w 147"/>
                <a:gd name="T81" fmla="*/ 116 h 249"/>
                <a:gd name="T82" fmla="*/ 63 w 147"/>
                <a:gd name="T83" fmla="*/ 99 h 249"/>
                <a:gd name="T84" fmla="*/ 54 w 147"/>
                <a:gd name="T85" fmla="*/ 102 h 249"/>
                <a:gd name="T86" fmla="*/ 31 w 147"/>
                <a:gd name="T87" fmla="*/ 127 h 249"/>
                <a:gd name="T88" fmla="*/ 21 w 147"/>
                <a:gd name="T89" fmla="*/ 100 h 249"/>
                <a:gd name="T90" fmla="*/ 29 w 147"/>
                <a:gd name="T91" fmla="*/ 96 h 249"/>
                <a:gd name="T92" fmla="*/ 39 w 147"/>
                <a:gd name="T93" fmla="*/ 104 h 249"/>
                <a:gd name="T94" fmla="*/ 37 w 147"/>
                <a:gd name="T95" fmla="*/ 89 h 249"/>
                <a:gd name="T96" fmla="*/ 23 w 147"/>
                <a:gd name="T97" fmla="*/ 55 h 249"/>
                <a:gd name="T98" fmla="*/ 22 w 147"/>
                <a:gd name="T99" fmla="*/ 51 h 249"/>
                <a:gd name="T100" fmla="*/ 50 w 147"/>
                <a:gd name="T101" fmla="*/ 95 h 249"/>
                <a:gd name="T102" fmla="*/ 62 w 147"/>
                <a:gd name="T103" fmla="*/ 84 h 249"/>
                <a:gd name="T104" fmla="*/ 79 w 147"/>
                <a:gd name="T105" fmla="*/ 73 h 249"/>
                <a:gd name="T106" fmla="*/ 59 w 147"/>
                <a:gd name="T107" fmla="*/ 74 h 249"/>
                <a:gd name="T108" fmla="*/ 50 w 147"/>
                <a:gd name="T109" fmla="*/ 72 h 249"/>
                <a:gd name="T110" fmla="*/ 46 w 147"/>
                <a:gd name="T111" fmla="*/ 64 h 249"/>
                <a:gd name="T112" fmla="*/ 62 w 147"/>
                <a:gd name="T113" fmla="*/ 60 h 249"/>
                <a:gd name="T114" fmla="*/ 93 w 147"/>
                <a:gd name="T115" fmla="*/ 1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7" h="249">
                  <a:moveTo>
                    <a:pt x="94" y="1"/>
                  </a:moveTo>
                  <a:cubicBezTo>
                    <a:pt x="94" y="1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7" y="2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100" y="5"/>
                    <a:pt x="101" y="7"/>
                    <a:pt x="102" y="9"/>
                  </a:cubicBezTo>
                  <a:cubicBezTo>
                    <a:pt x="103" y="12"/>
                    <a:pt x="104" y="15"/>
                    <a:pt x="104" y="19"/>
                  </a:cubicBezTo>
                  <a:cubicBezTo>
                    <a:pt x="104" y="20"/>
                    <a:pt x="104" y="22"/>
                    <a:pt x="104" y="23"/>
                  </a:cubicBezTo>
                  <a:cubicBezTo>
                    <a:pt x="103" y="24"/>
                    <a:pt x="103" y="26"/>
                    <a:pt x="102" y="27"/>
                  </a:cubicBezTo>
                  <a:cubicBezTo>
                    <a:pt x="100" y="32"/>
                    <a:pt x="95" y="36"/>
                    <a:pt x="90" y="41"/>
                  </a:cubicBezTo>
                  <a:cubicBezTo>
                    <a:pt x="87" y="43"/>
                    <a:pt x="84" y="46"/>
                    <a:pt x="82" y="49"/>
                  </a:cubicBezTo>
                  <a:cubicBezTo>
                    <a:pt x="82" y="49"/>
                    <a:pt x="81" y="50"/>
                    <a:pt x="80" y="51"/>
                  </a:cubicBezTo>
                  <a:cubicBezTo>
                    <a:pt x="78" y="53"/>
                    <a:pt x="75" y="55"/>
                    <a:pt x="76" y="57"/>
                  </a:cubicBezTo>
                  <a:cubicBezTo>
                    <a:pt x="76" y="58"/>
                    <a:pt x="79" y="58"/>
                    <a:pt x="81" y="58"/>
                  </a:cubicBezTo>
                  <a:cubicBezTo>
                    <a:pt x="82" y="58"/>
                    <a:pt x="84" y="58"/>
                    <a:pt x="85" y="58"/>
                  </a:cubicBezTo>
                  <a:cubicBezTo>
                    <a:pt x="86" y="58"/>
                    <a:pt x="87" y="59"/>
                    <a:pt x="88" y="60"/>
                  </a:cubicBezTo>
                  <a:cubicBezTo>
                    <a:pt x="89" y="60"/>
                    <a:pt x="90" y="61"/>
                    <a:pt x="91" y="62"/>
                  </a:cubicBezTo>
                  <a:cubicBezTo>
                    <a:pt x="92" y="63"/>
                    <a:pt x="92" y="63"/>
                    <a:pt x="93" y="64"/>
                  </a:cubicBezTo>
                  <a:cubicBezTo>
                    <a:pt x="93" y="64"/>
                    <a:pt x="94" y="64"/>
                    <a:pt x="95" y="63"/>
                  </a:cubicBezTo>
                  <a:cubicBezTo>
                    <a:pt x="98" y="62"/>
                    <a:pt x="100" y="61"/>
                    <a:pt x="102" y="60"/>
                  </a:cubicBezTo>
                  <a:cubicBezTo>
                    <a:pt x="104" y="58"/>
                    <a:pt x="106" y="57"/>
                    <a:pt x="108" y="56"/>
                  </a:cubicBezTo>
                  <a:cubicBezTo>
                    <a:pt x="112" y="55"/>
                    <a:pt x="115" y="54"/>
                    <a:pt x="118" y="53"/>
                  </a:cubicBezTo>
                  <a:cubicBezTo>
                    <a:pt x="121" y="52"/>
                    <a:pt x="124" y="51"/>
                    <a:pt x="128" y="50"/>
                  </a:cubicBezTo>
                  <a:cubicBezTo>
                    <a:pt x="130" y="49"/>
                    <a:pt x="134" y="48"/>
                    <a:pt x="137" y="48"/>
                  </a:cubicBezTo>
                  <a:cubicBezTo>
                    <a:pt x="140" y="48"/>
                    <a:pt x="142" y="49"/>
                    <a:pt x="144" y="50"/>
                  </a:cubicBezTo>
                  <a:cubicBezTo>
                    <a:pt x="145" y="50"/>
                    <a:pt x="146" y="52"/>
                    <a:pt x="146" y="53"/>
                  </a:cubicBezTo>
                  <a:cubicBezTo>
                    <a:pt x="147" y="55"/>
                    <a:pt x="147" y="57"/>
                    <a:pt x="147" y="58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6" y="61"/>
                    <a:pt x="144" y="63"/>
                    <a:pt x="143" y="65"/>
                  </a:cubicBezTo>
                  <a:cubicBezTo>
                    <a:pt x="142" y="66"/>
                    <a:pt x="141" y="67"/>
                    <a:pt x="141" y="68"/>
                  </a:cubicBezTo>
                  <a:cubicBezTo>
                    <a:pt x="139" y="70"/>
                    <a:pt x="138" y="72"/>
                    <a:pt x="136" y="75"/>
                  </a:cubicBezTo>
                  <a:cubicBezTo>
                    <a:pt x="134" y="77"/>
                    <a:pt x="133" y="80"/>
                    <a:pt x="131" y="82"/>
                  </a:cubicBezTo>
                  <a:cubicBezTo>
                    <a:pt x="131" y="82"/>
                    <a:pt x="130" y="83"/>
                    <a:pt x="129" y="85"/>
                  </a:cubicBezTo>
                  <a:cubicBezTo>
                    <a:pt x="123" y="92"/>
                    <a:pt x="119" y="98"/>
                    <a:pt x="113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2" y="105"/>
                    <a:pt x="112" y="105"/>
                    <a:pt x="112" y="106"/>
                  </a:cubicBezTo>
                  <a:cubicBezTo>
                    <a:pt x="111" y="107"/>
                    <a:pt x="109" y="108"/>
                    <a:pt x="109" y="109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8" y="110"/>
                    <a:pt x="109" y="111"/>
                    <a:pt x="109" y="111"/>
                  </a:cubicBezTo>
                  <a:cubicBezTo>
                    <a:pt x="109" y="111"/>
                    <a:pt x="110" y="112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3" y="112"/>
                    <a:pt x="114" y="112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4"/>
                    <a:pt x="118" y="115"/>
                    <a:pt x="119" y="117"/>
                  </a:cubicBezTo>
                  <a:cubicBezTo>
                    <a:pt x="119" y="119"/>
                    <a:pt x="119" y="121"/>
                    <a:pt x="118" y="123"/>
                  </a:cubicBezTo>
                  <a:cubicBezTo>
                    <a:pt x="118" y="126"/>
                    <a:pt x="116" y="128"/>
                    <a:pt x="114" y="131"/>
                  </a:cubicBezTo>
                  <a:cubicBezTo>
                    <a:pt x="113" y="132"/>
                    <a:pt x="112" y="133"/>
                    <a:pt x="111" y="134"/>
                  </a:cubicBezTo>
                  <a:cubicBezTo>
                    <a:pt x="110" y="136"/>
                    <a:pt x="108" y="139"/>
                    <a:pt x="105" y="141"/>
                  </a:cubicBezTo>
                  <a:cubicBezTo>
                    <a:pt x="104" y="142"/>
                    <a:pt x="103" y="143"/>
                    <a:pt x="102" y="143"/>
                  </a:cubicBezTo>
                  <a:cubicBezTo>
                    <a:pt x="101" y="144"/>
                    <a:pt x="100" y="145"/>
                    <a:pt x="99" y="146"/>
                  </a:cubicBezTo>
                  <a:cubicBezTo>
                    <a:pt x="99" y="146"/>
                    <a:pt x="99" y="146"/>
                    <a:pt x="99" y="146"/>
                  </a:cubicBezTo>
                  <a:cubicBezTo>
                    <a:pt x="97" y="147"/>
                    <a:pt x="96" y="148"/>
                    <a:pt x="95" y="149"/>
                  </a:cubicBezTo>
                  <a:cubicBezTo>
                    <a:pt x="90" y="152"/>
                    <a:pt x="85" y="155"/>
                    <a:pt x="81" y="158"/>
                  </a:cubicBezTo>
                  <a:cubicBezTo>
                    <a:pt x="79" y="159"/>
                    <a:pt x="78" y="160"/>
                    <a:pt x="76" y="161"/>
                  </a:cubicBezTo>
                  <a:cubicBezTo>
                    <a:pt x="75" y="162"/>
                    <a:pt x="74" y="163"/>
                    <a:pt x="73" y="163"/>
                  </a:cubicBezTo>
                  <a:cubicBezTo>
                    <a:pt x="72" y="164"/>
                    <a:pt x="70" y="165"/>
                    <a:pt x="69" y="166"/>
                  </a:cubicBezTo>
                  <a:cubicBezTo>
                    <a:pt x="68" y="167"/>
                    <a:pt x="68" y="168"/>
                    <a:pt x="68" y="170"/>
                  </a:cubicBezTo>
                  <a:cubicBezTo>
                    <a:pt x="68" y="170"/>
                    <a:pt x="69" y="170"/>
                    <a:pt x="70" y="170"/>
                  </a:cubicBezTo>
                  <a:cubicBezTo>
                    <a:pt x="71" y="169"/>
                    <a:pt x="73" y="169"/>
                    <a:pt x="74" y="168"/>
                  </a:cubicBezTo>
                  <a:cubicBezTo>
                    <a:pt x="75" y="168"/>
                    <a:pt x="76" y="167"/>
                    <a:pt x="77" y="167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81" y="166"/>
                    <a:pt x="85" y="166"/>
                    <a:pt x="89" y="165"/>
                  </a:cubicBezTo>
                  <a:cubicBezTo>
                    <a:pt x="92" y="165"/>
                    <a:pt x="96" y="165"/>
                    <a:pt x="100" y="166"/>
                  </a:cubicBezTo>
                  <a:cubicBezTo>
                    <a:pt x="101" y="166"/>
                    <a:pt x="103" y="166"/>
                    <a:pt x="105" y="166"/>
                  </a:cubicBezTo>
                  <a:cubicBezTo>
                    <a:pt x="106" y="167"/>
                    <a:pt x="107" y="167"/>
                    <a:pt x="108" y="168"/>
                  </a:cubicBezTo>
                  <a:cubicBezTo>
                    <a:pt x="109" y="168"/>
                    <a:pt x="110" y="169"/>
                    <a:pt x="111" y="171"/>
                  </a:cubicBezTo>
                  <a:cubicBezTo>
                    <a:pt x="112" y="172"/>
                    <a:pt x="113" y="174"/>
                    <a:pt x="112" y="176"/>
                  </a:cubicBezTo>
                  <a:cubicBezTo>
                    <a:pt x="111" y="177"/>
                    <a:pt x="110" y="178"/>
                    <a:pt x="108" y="178"/>
                  </a:cubicBezTo>
                  <a:cubicBezTo>
                    <a:pt x="108" y="179"/>
                    <a:pt x="107" y="179"/>
                    <a:pt x="107" y="180"/>
                  </a:cubicBezTo>
                  <a:cubicBezTo>
                    <a:pt x="106" y="180"/>
                    <a:pt x="105" y="181"/>
                    <a:pt x="104" y="182"/>
                  </a:cubicBezTo>
                  <a:cubicBezTo>
                    <a:pt x="103" y="182"/>
                    <a:pt x="102" y="183"/>
                    <a:pt x="102" y="184"/>
                  </a:cubicBezTo>
                  <a:cubicBezTo>
                    <a:pt x="101" y="184"/>
                    <a:pt x="99" y="185"/>
                    <a:pt x="98" y="186"/>
                  </a:cubicBezTo>
                  <a:cubicBezTo>
                    <a:pt x="98" y="186"/>
                    <a:pt x="98" y="186"/>
                    <a:pt x="97" y="186"/>
                  </a:cubicBezTo>
                  <a:cubicBezTo>
                    <a:pt x="95" y="187"/>
                    <a:pt x="94" y="188"/>
                    <a:pt x="92" y="189"/>
                  </a:cubicBezTo>
                  <a:cubicBezTo>
                    <a:pt x="90" y="189"/>
                    <a:pt x="89" y="190"/>
                    <a:pt x="87" y="191"/>
                  </a:cubicBezTo>
                  <a:cubicBezTo>
                    <a:pt x="86" y="192"/>
                    <a:pt x="81" y="192"/>
                    <a:pt x="7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90"/>
                    <a:pt x="79" y="189"/>
                    <a:pt x="80" y="188"/>
                  </a:cubicBezTo>
                  <a:cubicBezTo>
                    <a:pt x="81" y="188"/>
                    <a:pt x="81" y="188"/>
                    <a:pt x="81" y="187"/>
                  </a:cubicBezTo>
                  <a:cubicBezTo>
                    <a:pt x="83" y="186"/>
                    <a:pt x="85" y="185"/>
                    <a:pt x="86" y="184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8" y="182"/>
                    <a:pt x="90" y="181"/>
                    <a:pt x="91" y="179"/>
                  </a:cubicBezTo>
                  <a:cubicBezTo>
                    <a:pt x="91" y="179"/>
                    <a:pt x="92" y="178"/>
                    <a:pt x="92" y="178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93" y="177"/>
                    <a:pt x="93" y="177"/>
                    <a:pt x="93" y="177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1" y="173"/>
                    <a:pt x="80" y="178"/>
                    <a:pt x="76" y="180"/>
                  </a:cubicBezTo>
                  <a:cubicBezTo>
                    <a:pt x="76" y="180"/>
                    <a:pt x="76" y="180"/>
                    <a:pt x="75" y="180"/>
                  </a:cubicBezTo>
                  <a:cubicBezTo>
                    <a:pt x="75" y="181"/>
                    <a:pt x="74" y="181"/>
                    <a:pt x="74" y="181"/>
                  </a:cubicBezTo>
                  <a:cubicBezTo>
                    <a:pt x="73" y="181"/>
                    <a:pt x="71" y="182"/>
                    <a:pt x="71" y="183"/>
                  </a:cubicBezTo>
                  <a:cubicBezTo>
                    <a:pt x="71" y="184"/>
                    <a:pt x="71" y="186"/>
                    <a:pt x="72" y="189"/>
                  </a:cubicBezTo>
                  <a:cubicBezTo>
                    <a:pt x="73" y="191"/>
                    <a:pt x="73" y="194"/>
                    <a:pt x="74" y="197"/>
                  </a:cubicBezTo>
                  <a:cubicBezTo>
                    <a:pt x="74" y="199"/>
                    <a:pt x="74" y="201"/>
                    <a:pt x="74" y="203"/>
                  </a:cubicBezTo>
                  <a:cubicBezTo>
                    <a:pt x="75" y="203"/>
                    <a:pt x="75" y="204"/>
                    <a:pt x="75" y="205"/>
                  </a:cubicBezTo>
                  <a:cubicBezTo>
                    <a:pt x="75" y="206"/>
                    <a:pt x="75" y="207"/>
                    <a:pt x="75" y="208"/>
                  </a:cubicBezTo>
                  <a:cubicBezTo>
                    <a:pt x="76" y="212"/>
                    <a:pt x="76" y="217"/>
                    <a:pt x="76" y="222"/>
                  </a:cubicBezTo>
                  <a:cubicBezTo>
                    <a:pt x="76" y="222"/>
                    <a:pt x="76" y="222"/>
                    <a:pt x="76" y="223"/>
                  </a:cubicBezTo>
                  <a:cubicBezTo>
                    <a:pt x="76" y="224"/>
                    <a:pt x="76" y="226"/>
                    <a:pt x="76" y="227"/>
                  </a:cubicBezTo>
                  <a:cubicBezTo>
                    <a:pt x="76" y="230"/>
                    <a:pt x="76" y="234"/>
                    <a:pt x="76" y="234"/>
                  </a:cubicBezTo>
                  <a:cubicBezTo>
                    <a:pt x="76" y="236"/>
                    <a:pt x="76" y="237"/>
                    <a:pt x="76" y="238"/>
                  </a:cubicBezTo>
                  <a:cubicBezTo>
                    <a:pt x="77" y="240"/>
                    <a:pt x="77" y="241"/>
                    <a:pt x="76" y="244"/>
                  </a:cubicBezTo>
                  <a:cubicBezTo>
                    <a:pt x="75" y="246"/>
                    <a:pt x="74" y="248"/>
                    <a:pt x="72" y="249"/>
                  </a:cubicBezTo>
                  <a:cubicBezTo>
                    <a:pt x="70" y="249"/>
                    <a:pt x="67" y="249"/>
                    <a:pt x="65" y="249"/>
                  </a:cubicBezTo>
                  <a:cubicBezTo>
                    <a:pt x="63" y="249"/>
                    <a:pt x="61" y="248"/>
                    <a:pt x="59" y="248"/>
                  </a:cubicBezTo>
                  <a:cubicBezTo>
                    <a:pt x="59" y="248"/>
                    <a:pt x="59" y="248"/>
                    <a:pt x="58" y="248"/>
                  </a:cubicBezTo>
                  <a:cubicBezTo>
                    <a:pt x="55" y="247"/>
                    <a:pt x="52" y="247"/>
                    <a:pt x="49" y="246"/>
                  </a:cubicBezTo>
                  <a:cubicBezTo>
                    <a:pt x="46" y="245"/>
                    <a:pt x="43" y="243"/>
                    <a:pt x="40" y="242"/>
                  </a:cubicBezTo>
                  <a:cubicBezTo>
                    <a:pt x="38" y="241"/>
                    <a:pt x="34" y="239"/>
                    <a:pt x="31" y="237"/>
                  </a:cubicBezTo>
                  <a:cubicBezTo>
                    <a:pt x="29" y="236"/>
                    <a:pt x="27" y="235"/>
                    <a:pt x="27" y="234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7" y="234"/>
                    <a:pt x="27" y="234"/>
                    <a:pt x="26" y="234"/>
                  </a:cubicBezTo>
                  <a:cubicBezTo>
                    <a:pt x="26" y="233"/>
                    <a:pt x="26" y="233"/>
                    <a:pt x="26" y="232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2"/>
                    <a:pt x="27" y="232"/>
                    <a:pt x="27" y="232"/>
                  </a:cubicBezTo>
                  <a:cubicBezTo>
                    <a:pt x="27" y="232"/>
                    <a:pt x="28" y="232"/>
                    <a:pt x="28" y="232"/>
                  </a:cubicBezTo>
                  <a:cubicBezTo>
                    <a:pt x="29" y="232"/>
                    <a:pt x="31" y="233"/>
                    <a:pt x="33" y="234"/>
                  </a:cubicBezTo>
                  <a:cubicBezTo>
                    <a:pt x="33" y="234"/>
                    <a:pt x="34" y="234"/>
                    <a:pt x="34" y="234"/>
                  </a:cubicBezTo>
                  <a:cubicBezTo>
                    <a:pt x="34" y="234"/>
                    <a:pt x="34" y="234"/>
                    <a:pt x="34" y="234"/>
                  </a:cubicBezTo>
                  <a:cubicBezTo>
                    <a:pt x="38" y="236"/>
                    <a:pt x="46" y="237"/>
                    <a:pt x="52" y="238"/>
                  </a:cubicBezTo>
                  <a:cubicBezTo>
                    <a:pt x="57" y="238"/>
                    <a:pt x="61" y="238"/>
                    <a:pt x="64" y="236"/>
                  </a:cubicBezTo>
                  <a:cubicBezTo>
                    <a:pt x="64" y="236"/>
                    <a:pt x="64" y="236"/>
                    <a:pt x="64" y="236"/>
                  </a:cubicBezTo>
                  <a:cubicBezTo>
                    <a:pt x="65" y="235"/>
                    <a:pt x="66" y="234"/>
                    <a:pt x="67" y="233"/>
                  </a:cubicBezTo>
                  <a:cubicBezTo>
                    <a:pt x="67" y="232"/>
                    <a:pt x="67" y="230"/>
                    <a:pt x="68" y="228"/>
                  </a:cubicBezTo>
                  <a:cubicBezTo>
                    <a:pt x="68" y="228"/>
                    <a:pt x="68" y="228"/>
                    <a:pt x="68" y="228"/>
                  </a:cubicBezTo>
                  <a:cubicBezTo>
                    <a:pt x="68" y="226"/>
                    <a:pt x="68" y="225"/>
                    <a:pt x="68" y="223"/>
                  </a:cubicBezTo>
                  <a:cubicBezTo>
                    <a:pt x="68" y="220"/>
                    <a:pt x="68" y="218"/>
                    <a:pt x="68" y="216"/>
                  </a:cubicBezTo>
                  <a:cubicBezTo>
                    <a:pt x="68" y="216"/>
                    <a:pt x="68" y="216"/>
                    <a:pt x="68" y="216"/>
                  </a:cubicBezTo>
                  <a:cubicBezTo>
                    <a:pt x="68" y="214"/>
                    <a:pt x="67" y="213"/>
                    <a:pt x="67" y="211"/>
                  </a:cubicBezTo>
                  <a:cubicBezTo>
                    <a:pt x="67" y="206"/>
                    <a:pt x="67" y="202"/>
                    <a:pt x="67" y="198"/>
                  </a:cubicBezTo>
                  <a:cubicBezTo>
                    <a:pt x="67" y="197"/>
                    <a:pt x="67" y="196"/>
                    <a:pt x="67" y="195"/>
                  </a:cubicBezTo>
                  <a:cubicBezTo>
                    <a:pt x="66" y="192"/>
                    <a:pt x="66" y="188"/>
                    <a:pt x="66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64" y="185"/>
                    <a:pt x="54" y="189"/>
                    <a:pt x="50" y="191"/>
                  </a:cubicBezTo>
                  <a:cubicBezTo>
                    <a:pt x="50" y="191"/>
                    <a:pt x="50" y="191"/>
                    <a:pt x="50" y="191"/>
                  </a:cubicBezTo>
                  <a:cubicBezTo>
                    <a:pt x="50" y="191"/>
                    <a:pt x="50" y="191"/>
                    <a:pt x="50" y="191"/>
                  </a:cubicBezTo>
                  <a:cubicBezTo>
                    <a:pt x="50" y="191"/>
                    <a:pt x="50" y="191"/>
                    <a:pt x="49" y="191"/>
                  </a:cubicBezTo>
                  <a:cubicBezTo>
                    <a:pt x="48" y="192"/>
                    <a:pt x="45" y="193"/>
                    <a:pt x="43" y="194"/>
                  </a:cubicBezTo>
                  <a:cubicBezTo>
                    <a:pt x="42" y="194"/>
                    <a:pt x="41" y="195"/>
                    <a:pt x="40" y="195"/>
                  </a:cubicBezTo>
                  <a:cubicBezTo>
                    <a:pt x="39" y="196"/>
                    <a:pt x="38" y="196"/>
                    <a:pt x="36" y="197"/>
                  </a:cubicBezTo>
                  <a:cubicBezTo>
                    <a:pt x="36" y="197"/>
                    <a:pt x="35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1" y="199"/>
                    <a:pt x="29" y="200"/>
                  </a:cubicBezTo>
                  <a:cubicBezTo>
                    <a:pt x="28" y="200"/>
                    <a:pt x="27" y="201"/>
                    <a:pt x="26" y="201"/>
                  </a:cubicBezTo>
                  <a:cubicBezTo>
                    <a:pt x="25" y="202"/>
                    <a:pt x="24" y="203"/>
                    <a:pt x="23" y="203"/>
                  </a:cubicBezTo>
                  <a:cubicBezTo>
                    <a:pt x="20" y="205"/>
                    <a:pt x="18" y="206"/>
                    <a:pt x="15" y="208"/>
                  </a:cubicBezTo>
                  <a:cubicBezTo>
                    <a:pt x="14" y="208"/>
                    <a:pt x="13" y="208"/>
                    <a:pt x="12" y="209"/>
                  </a:cubicBezTo>
                  <a:cubicBezTo>
                    <a:pt x="11" y="209"/>
                    <a:pt x="10" y="209"/>
                    <a:pt x="9" y="209"/>
                  </a:cubicBezTo>
                  <a:cubicBezTo>
                    <a:pt x="9" y="209"/>
                    <a:pt x="9" y="209"/>
                    <a:pt x="9" y="209"/>
                  </a:cubicBezTo>
                  <a:cubicBezTo>
                    <a:pt x="9" y="209"/>
                    <a:pt x="6" y="209"/>
                    <a:pt x="4" y="209"/>
                  </a:cubicBezTo>
                  <a:cubicBezTo>
                    <a:pt x="3" y="208"/>
                    <a:pt x="1" y="208"/>
                    <a:pt x="1" y="207"/>
                  </a:cubicBezTo>
                  <a:cubicBezTo>
                    <a:pt x="1" y="207"/>
                    <a:pt x="0" y="206"/>
                    <a:pt x="0" y="205"/>
                  </a:cubicBezTo>
                  <a:cubicBezTo>
                    <a:pt x="0" y="205"/>
                    <a:pt x="0" y="204"/>
                    <a:pt x="0" y="204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3" y="198"/>
                    <a:pt x="4" y="198"/>
                  </a:cubicBezTo>
                  <a:cubicBezTo>
                    <a:pt x="5" y="198"/>
                    <a:pt x="6" y="197"/>
                    <a:pt x="7" y="197"/>
                  </a:cubicBezTo>
                  <a:cubicBezTo>
                    <a:pt x="8" y="196"/>
                    <a:pt x="9" y="195"/>
                    <a:pt x="11" y="194"/>
                  </a:cubicBezTo>
                  <a:cubicBezTo>
                    <a:pt x="12" y="193"/>
                    <a:pt x="14" y="192"/>
                    <a:pt x="16" y="191"/>
                  </a:cubicBezTo>
                  <a:cubicBezTo>
                    <a:pt x="16" y="191"/>
                    <a:pt x="17" y="190"/>
                    <a:pt x="18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26" y="186"/>
                    <a:pt x="28" y="184"/>
                    <a:pt x="37" y="181"/>
                  </a:cubicBezTo>
                  <a:cubicBezTo>
                    <a:pt x="38" y="181"/>
                    <a:pt x="39" y="180"/>
                    <a:pt x="41" y="179"/>
                  </a:cubicBezTo>
                  <a:cubicBezTo>
                    <a:pt x="43" y="178"/>
                    <a:pt x="46" y="177"/>
                    <a:pt x="47" y="177"/>
                  </a:cubicBezTo>
                  <a:cubicBezTo>
                    <a:pt x="47" y="177"/>
                    <a:pt x="48" y="176"/>
                    <a:pt x="48" y="176"/>
                  </a:cubicBezTo>
                  <a:cubicBezTo>
                    <a:pt x="48" y="176"/>
                    <a:pt x="48" y="176"/>
                    <a:pt x="48" y="176"/>
                  </a:cubicBezTo>
                  <a:cubicBezTo>
                    <a:pt x="52" y="175"/>
                    <a:pt x="55" y="174"/>
                    <a:pt x="58" y="173"/>
                  </a:cubicBezTo>
                  <a:cubicBezTo>
                    <a:pt x="59" y="172"/>
                    <a:pt x="59" y="172"/>
                    <a:pt x="60" y="172"/>
                  </a:cubicBezTo>
                  <a:cubicBezTo>
                    <a:pt x="60" y="172"/>
                    <a:pt x="61" y="172"/>
                    <a:pt x="61" y="172"/>
                  </a:cubicBezTo>
                  <a:cubicBezTo>
                    <a:pt x="62" y="172"/>
                    <a:pt x="62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2" y="171"/>
                    <a:pt x="63" y="171"/>
                    <a:pt x="63" y="171"/>
                  </a:cubicBezTo>
                  <a:cubicBezTo>
                    <a:pt x="63" y="170"/>
                    <a:pt x="63" y="169"/>
                    <a:pt x="63" y="168"/>
                  </a:cubicBezTo>
                  <a:cubicBezTo>
                    <a:pt x="63" y="166"/>
                    <a:pt x="64" y="164"/>
                    <a:pt x="65" y="162"/>
                  </a:cubicBezTo>
                  <a:cubicBezTo>
                    <a:pt x="67" y="160"/>
                    <a:pt x="68" y="158"/>
                    <a:pt x="70" y="156"/>
                  </a:cubicBezTo>
                  <a:cubicBezTo>
                    <a:pt x="72" y="153"/>
                    <a:pt x="74" y="150"/>
                    <a:pt x="77" y="148"/>
                  </a:cubicBezTo>
                  <a:cubicBezTo>
                    <a:pt x="80" y="145"/>
                    <a:pt x="82" y="143"/>
                    <a:pt x="84" y="141"/>
                  </a:cubicBezTo>
                  <a:cubicBezTo>
                    <a:pt x="86" y="139"/>
                    <a:pt x="88" y="137"/>
                    <a:pt x="90" y="135"/>
                  </a:cubicBezTo>
                  <a:cubicBezTo>
                    <a:pt x="92" y="134"/>
                    <a:pt x="94" y="131"/>
                    <a:pt x="93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3" y="130"/>
                    <a:pt x="90" y="131"/>
                    <a:pt x="87" y="133"/>
                  </a:cubicBezTo>
                  <a:cubicBezTo>
                    <a:pt x="85" y="134"/>
                    <a:pt x="84" y="135"/>
                    <a:pt x="83" y="135"/>
                  </a:cubicBezTo>
                  <a:cubicBezTo>
                    <a:pt x="81" y="136"/>
                    <a:pt x="79" y="136"/>
                    <a:pt x="77" y="137"/>
                  </a:cubicBezTo>
                  <a:cubicBezTo>
                    <a:pt x="67" y="141"/>
                    <a:pt x="57" y="145"/>
                    <a:pt x="46" y="148"/>
                  </a:cubicBezTo>
                  <a:cubicBezTo>
                    <a:pt x="44" y="148"/>
                    <a:pt x="38" y="150"/>
                    <a:pt x="34" y="150"/>
                  </a:cubicBezTo>
                  <a:cubicBezTo>
                    <a:pt x="31" y="150"/>
                    <a:pt x="29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7" y="147"/>
                    <a:pt x="28" y="147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29" y="145"/>
                    <a:pt x="30" y="145"/>
                    <a:pt x="32" y="14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32" y="144"/>
                    <a:pt x="33" y="144"/>
                    <a:pt x="34" y="144"/>
                  </a:cubicBezTo>
                  <a:cubicBezTo>
                    <a:pt x="35" y="143"/>
                    <a:pt x="37" y="142"/>
                    <a:pt x="38" y="141"/>
                  </a:cubicBezTo>
                  <a:cubicBezTo>
                    <a:pt x="40" y="140"/>
                    <a:pt x="42" y="139"/>
                    <a:pt x="43" y="139"/>
                  </a:cubicBezTo>
                  <a:cubicBezTo>
                    <a:pt x="48" y="137"/>
                    <a:pt x="54" y="134"/>
                    <a:pt x="59" y="132"/>
                  </a:cubicBezTo>
                  <a:cubicBezTo>
                    <a:pt x="60" y="131"/>
                    <a:pt x="60" y="131"/>
                    <a:pt x="61" y="131"/>
                  </a:cubicBezTo>
                  <a:cubicBezTo>
                    <a:pt x="63" y="130"/>
                    <a:pt x="66" y="128"/>
                    <a:pt x="69" y="127"/>
                  </a:cubicBezTo>
                  <a:cubicBezTo>
                    <a:pt x="72" y="125"/>
                    <a:pt x="75" y="124"/>
                    <a:pt x="77" y="123"/>
                  </a:cubicBezTo>
                  <a:cubicBezTo>
                    <a:pt x="78" y="123"/>
                    <a:pt x="79" y="122"/>
                    <a:pt x="80" y="122"/>
                  </a:cubicBezTo>
                  <a:cubicBezTo>
                    <a:pt x="84" y="120"/>
                    <a:pt x="89" y="118"/>
                    <a:pt x="89" y="116"/>
                  </a:cubicBezTo>
                  <a:cubicBezTo>
                    <a:pt x="89" y="116"/>
                    <a:pt x="89" y="116"/>
                    <a:pt x="89" y="115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7" y="113"/>
                    <a:pt x="86" y="114"/>
                    <a:pt x="86" y="114"/>
                  </a:cubicBezTo>
                  <a:cubicBezTo>
                    <a:pt x="85" y="114"/>
                    <a:pt x="85" y="115"/>
                    <a:pt x="85" y="115"/>
                  </a:cubicBezTo>
                  <a:cubicBezTo>
                    <a:pt x="83" y="116"/>
                    <a:pt x="82" y="116"/>
                    <a:pt x="80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79" y="117"/>
                    <a:pt x="78" y="117"/>
                    <a:pt x="76" y="117"/>
                  </a:cubicBezTo>
                  <a:cubicBezTo>
                    <a:pt x="76" y="117"/>
                    <a:pt x="75" y="117"/>
                    <a:pt x="75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5" y="114"/>
                    <a:pt x="76" y="113"/>
                    <a:pt x="77" y="112"/>
                  </a:cubicBezTo>
                  <a:cubicBezTo>
                    <a:pt x="78" y="111"/>
                    <a:pt x="80" y="109"/>
                    <a:pt x="82" y="107"/>
                  </a:cubicBezTo>
                  <a:cubicBezTo>
                    <a:pt x="83" y="106"/>
                    <a:pt x="84" y="104"/>
                    <a:pt x="85" y="102"/>
                  </a:cubicBezTo>
                  <a:cubicBezTo>
                    <a:pt x="85" y="101"/>
                    <a:pt x="86" y="100"/>
                    <a:pt x="86" y="99"/>
                  </a:cubicBezTo>
                  <a:cubicBezTo>
                    <a:pt x="87" y="97"/>
                    <a:pt x="87" y="96"/>
                    <a:pt x="88" y="94"/>
                  </a:cubicBezTo>
                  <a:cubicBezTo>
                    <a:pt x="88" y="93"/>
                    <a:pt x="89" y="91"/>
                    <a:pt x="90" y="89"/>
                  </a:cubicBezTo>
                  <a:cubicBezTo>
                    <a:pt x="90" y="89"/>
                    <a:pt x="90" y="88"/>
                    <a:pt x="90" y="87"/>
                  </a:cubicBezTo>
                  <a:cubicBezTo>
                    <a:pt x="91" y="86"/>
                    <a:pt x="91" y="84"/>
                    <a:pt x="90" y="83"/>
                  </a:cubicBezTo>
                  <a:cubicBezTo>
                    <a:pt x="90" y="82"/>
                    <a:pt x="90" y="81"/>
                    <a:pt x="91" y="81"/>
                  </a:cubicBezTo>
                  <a:cubicBezTo>
                    <a:pt x="91" y="80"/>
                    <a:pt x="91" y="79"/>
                    <a:pt x="92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3" y="78"/>
                    <a:pt x="93" y="77"/>
                    <a:pt x="94" y="77"/>
                  </a:cubicBezTo>
                  <a:cubicBezTo>
                    <a:pt x="94" y="77"/>
                    <a:pt x="95" y="77"/>
                    <a:pt x="95" y="77"/>
                  </a:cubicBezTo>
                  <a:cubicBezTo>
                    <a:pt x="97" y="78"/>
                    <a:pt x="99" y="79"/>
                    <a:pt x="100" y="80"/>
                  </a:cubicBezTo>
                  <a:cubicBezTo>
                    <a:pt x="101" y="82"/>
                    <a:pt x="102" y="83"/>
                    <a:pt x="103" y="85"/>
                  </a:cubicBezTo>
                  <a:cubicBezTo>
                    <a:pt x="103" y="86"/>
                    <a:pt x="103" y="87"/>
                    <a:pt x="103" y="88"/>
                  </a:cubicBezTo>
                  <a:cubicBezTo>
                    <a:pt x="103" y="89"/>
                    <a:pt x="103" y="90"/>
                    <a:pt x="103" y="91"/>
                  </a:cubicBezTo>
                  <a:cubicBezTo>
                    <a:pt x="103" y="91"/>
                    <a:pt x="103" y="92"/>
                    <a:pt x="102" y="93"/>
                  </a:cubicBezTo>
                  <a:cubicBezTo>
                    <a:pt x="102" y="94"/>
                    <a:pt x="101" y="96"/>
                    <a:pt x="100" y="97"/>
                  </a:cubicBezTo>
                  <a:cubicBezTo>
                    <a:pt x="99" y="99"/>
                    <a:pt x="98" y="100"/>
                    <a:pt x="97" y="102"/>
                  </a:cubicBezTo>
                  <a:cubicBezTo>
                    <a:pt x="96" y="103"/>
                    <a:pt x="96" y="103"/>
                    <a:pt x="95" y="104"/>
                  </a:cubicBezTo>
                  <a:cubicBezTo>
                    <a:pt x="94" y="105"/>
                    <a:pt x="94" y="106"/>
                    <a:pt x="93" y="107"/>
                  </a:cubicBezTo>
                  <a:cubicBezTo>
                    <a:pt x="92" y="108"/>
                    <a:pt x="90" y="109"/>
                    <a:pt x="90" y="110"/>
                  </a:cubicBezTo>
                  <a:cubicBezTo>
                    <a:pt x="90" y="110"/>
                    <a:pt x="91" y="110"/>
                    <a:pt x="92" y="110"/>
                  </a:cubicBezTo>
                  <a:cubicBezTo>
                    <a:pt x="93" y="110"/>
                    <a:pt x="93" y="110"/>
                    <a:pt x="94" y="110"/>
                  </a:cubicBezTo>
                  <a:cubicBezTo>
                    <a:pt x="97" y="109"/>
                    <a:pt x="98" y="107"/>
                    <a:pt x="100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3" y="101"/>
                    <a:pt x="105" y="98"/>
                    <a:pt x="107" y="96"/>
                  </a:cubicBezTo>
                  <a:cubicBezTo>
                    <a:pt x="109" y="93"/>
                    <a:pt x="111" y="90"/>
                    <a:pt x="113" y="86"/>
                  </a:cubicBezTo>
                  <a:cubicBezTo>
                    <a:pt x="114" y="86"/>
                    <a:pt x="114" y="85"/>
                    <a:pt x="115" y="84"/>
                  </a:cubicBezTo>
                  <a:cubicBezTo>
                    <a:pt x="117" y="80"/>
                    <a:pt x="120" y="75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4" y="69"/>
                    <a:pt x="124" y="69"/>
                  </a:cubicBezTo>
                  <a:cubicBezTo>
                    <a:pt x="125" y="67"/>
                    <a:pt x="127" y="64"/>
                    <a:pt x="127" y="62"/>
                  </a:cubicBezTo>
                  <a:cubicBezTo>
                    <a:pt x="128" y="61"/>
                    <a:pt x="128" y="60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59"/>
                    <a:pt x="127" y="59"/>
                    <a:pt x="127" y="59"/>
                  </a:cubicBezTo>
                  <a:cubicBezTo>
                    <a:pt x="127" y="59"/>
                    <a:pt x="127" y="59"/>
                    <a:pt x="126" y="59"/>
                  </a:cubicBezTo>
                  <a:cubicBezTo>
                    <a:pt x="124" y="60"/>
                    <a:pt x="120" y="62"/>
                    <a:pt x="117" y="63"/>
                  </a:cubicBezTo>
                  <a:cubicBezTo>
                    <a:pt x="116" y="64"/>
                    <a:pt x="114" y="65"/>
                    <a:pt x="114" y="65"/>
                  </a:cubicBezTo>
                  <a:cubicBezTo>
                    <a:pt x="111" y="66"/>
                    <a:pt x="109" y="68"/>
                    <a:pt x="106" y="69"/>
                  </a:cubicBezTo>
                  <a:cubicBezTo>
                    <a:pt x="103" y="71"/>
                    <a:pt x="101" y="72"/>
                    <a:pt x="99" y="73"/>
                  </a:cubicBezTo>
                  <a:cubicBezTo>
                    <a:pt x="97" y="74"/>
                    <a:pt x="96" y="74"/>
                    <a:pt x="95" y="75"/>
                  </a:cubicBezTo>
                  <a:cubicBezTo>
                    <a:pt x="93" y="75"/>
                    <a:pt x="91" y="76"/>
                    <a:pt x="89" y="77"/>
                  </a:cubicBezTo>
                  <a:cubicBezTo>
                    <a:pt x="88" y="77"/>
                    <a:pt x="87" y="79"/>
                    <a:pt x="86" y="81"/>
                  </a:cubicBezTo>
                  <a:cubicBezTo>
                    <a:pt x="86" y="82"/>
                    <a:pt x="85" y="83"/>
                    <a:pt x="85" y="84"/>
                  </a:cubicBezTo>
                  <a:cubicBezTo>
                    <a:pt x="84" y="85"/>
                    <a:pt x="83" y="86"/>
                    <a:pt x="83" y="87"/>
                  </a:cubicBezTo>
                  <a:cubicBezTo>
                    <a:pt x="82" y="88"/>
                    <a:pt x="81" y="89"/>
                    <a:pt x="80" y="90"/>
                  </a:cubicBezTo>
                  <a:cubicBezTo>
                    <a:pt x="80" y="91"/>
                    <a:pt x="79" y="91"/>
                    <a:pt x="79" y="92"/>
                  </a:cubicBezTo>
                  <a:cubicBezTo>
                    <a:pt x="79" y="92"/>
                    <a:pt x="79" y="92"/>
                    <a:pt x="78" y="93"/>
                  </a:cubicBezTo>
                  <a:cubicBezTo>
                    <a:pt x="78" y="94"/>
                    <a:pt x="79" y="95"/>
                    <a:pt x="80" y="97"/>
                  </a:cubicBezTo>
                  <a:cubicBezTo>
                    <a:pt x="81" y="100"/>
                    <a:pt x="82" y="102"/>
                    <a:pt x="81" y="104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9" y="105"/>
                    <a:pt x="77" y="104"/>
                    <a:pt x="76" y="103"/>
                  </a:cubicBezTo>
                  <a:cubicBezTo>
                    <a:pt x="74" y="102"/>
                    <a:pt x="73" y="101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0" y="102"/>
                    <a:pt x="69" y="104"/>
                    <a:pt x="67" y="106"/>
                  </a:cubicBezTo>
                  <a:cubicBezTo>
                    <a:pt x="67" y="107"/>
                    <a:pt x="66" y="107"/>
                    <a:pt x="66" y="108"/>
                  </a:cubicBezTo>
                  <a:cubicBezTo>
                    <a:pt x="64" y="110"/>
                    <a:pt x="61" y="113"/>
                    <a:pt x="57" y="115"/>
                  </a:cubicBezTo>
                  <a:cubicBezTo>
                    <a:pt x="55" y="117"/>
                    <a:pt x="52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49" y="117"/>
                    <a:pt x="48" y="117"/>
                    <a:pt x="48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8" y="116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50" y="113"/>
                    <a:pt x="51" y="112"/>
                  </a:cubicBezTo>
                  <a:cubicBezTo>
                    <a:pt x="52" y="112"/>
                    <a:pt x="52" y="111"/>
                    <a:pt x="53" y="110"/>
                  </a:cubicBezTo>
                  <a:cubicBezTo>
                    <a:pt x="53" y="110"/>
                    <a:pt x="54" y="110"/>
                    <a:pt x="54" y="109"/>
                  </a:cubicBezTo>
                  <a:cubicBezTo>
                    <a:pt x="57" y="106"/>
                    <a:pt x="59" y="103"/>
                    <a:pt x="62" y="99"/>
                  </a:cubicBezTo>
                  <a:cubicBezTo>
                    <a:pt x="62" y="99"/>
                    <a:pt x="63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97"/>
                    <a:pt x="65" y="96"/>
                    <a:pt x="65" y="95"/>
                  </a:cubicBezTo>
                  <a:cubicBezTo>
                    <a:pt x="65" y="95"/>
                    <a:pt x="65" y="94"/>
                    <a:pt x="65" y="94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3" y="95"/>
                    <a:pt x="61" y="96"/>
                    <a:pt x="60" y="98"/>
                  </a:cubicBezTo>
                  <a:cubicBezTo>
                    <a:pt x="58" y="99"/>
                    <a:pt x="56" y="100"/>
                    <a:pt x="55" y="101"/>
                  </a:cubicBezTo>
                  <a:cubicBezTo>
                    <a:pt x="55" y="101"/>
                    <a:pt x="54" y="102"/>
                    <a:pt x="54" y="102"/>
                  </a:cubicBezTo>
                  <a:cubicBezTo>
                    <a:pt x="54" y="103"/>
                    <a:pt x="54" y="103"/>
                    <a:pt x="53" y="103"/>
                  </a:cubicBezTo>
                  <a:cubicBezTo>
                    <a:pt x="52" y="104"/>
                    <a:pt x="50" y="105"/>
                    <a:pt x="49" y="106"/>
                  </a:cubicBezTo>
                  <a:cubicBezTo>
                    <a:pt x="45" y="109"/>
                    <a:pt x="42" y="111"/>
                    <a:pt x="38" y="116"/>
                  </a:cubicBezTo>
                  <a:cubicBezTo>
                    <a:pt x="37" y="117"/>
                    <a:pt x="37" y="119"/>
                    <a:pt x="36" y="121"/>
                  </a:cubicBezTo>
                  <a:cubicBezTo>
                    <a:pt x="36" y="123"/>
                    <a:pt x="35" y="125"/>
                    <a:pt x="34" y="127"/>
                  </a:cubicBezTo>
                  <a:cubicBezTo>
                    <a:pt x="34" y="127"/>
                    <a:pt x="33" y="127"/>
                    <a:pt x="33" y="127"/>
                  </a:cubicBezTo>
                  <a:cubicBezTo>
                    <a:pt x="32" y="127"/>
                    <a:pt x="31" y="127"/>
                    <a:pt x="31" y="127"/>
                  </a:cubicBezTo>
                  <a:cubicBezTo>
                    <a:pt x="30" y="126"/>
                    <a:pt x="29" y="125"/>
                    <a:pt x="29" y="124"/>
                  </a:cubicBezTo>
                  <a:cubicBezTo>
                    <a:pt x="28" y="123"/>
                    <a:pt x="28" y="122"/>
                    <a:pt x="28" y="122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6" y="120"/>
                    <a:pt x="26" y="119"/>
                    <a:pt x="25" y="119"/>
                  </a:cubicBezTo>
                  <a:cubicBezTo>
                    <a:pt x="23" y="115"/>
                    <a:pt x="22" y="109"/>
                    <a:pt x="21" y="104"/>
                  </a:cubicBezTo>
                  <a:cubicBezTo>
                    <a:pt x="21" y="102"/>
                    <a:pt x="21" y="101"/>
                    <a:pt x="21" y="100"/>
                  </a:cubicBezTo>
                  <a:cubicBezTo>
                    <a:pt x="20" y="99"/>
                    <a:pt x="20" y="98"/>
                    <a:pt x="20" y="97"/>
                  </a:cubicBezTo>
                  <a:cubicBezTo>
                    <a:pt x="19" y="94"/>
                    <a:pt x="18" y="89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1" y="87"/>
                    <a:pt x="26" y="91"/>
                    <a:pt x="26" y="92"/>
                  </a:cubicBezTo>
                  <a:cubicBezTo>
                    <a:pt x="27" y="93"/>
                    <a:pt x="28" y="95"/>
                    <a:pt x="2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0" y="98"/>
                    <a:pt x="31" y="99"/>
                    <a:pt x="31" y="100"/>
                  </a:cubicBezTo>
                  <a:cubicBezTo>
                    <a:pt x="32" y="101"/>
                    <a:pt x="32" y="101"/>
                    <a:pt x="32" y="102"/>
                  </a:cubicBezTo>
                  <a:cubicBezTo>
                    <a:pt x="33" y="104"/>
                    <a:pt x="33" y="106"/>
                    <a:pt x="34" y="107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7" y="106"/>
                    <a:pt x="38" y="106"/>
                  </a:cubicBezTo>
                  <a:cubicBezTo>
                    <a:pt x="38" y="106"/>
                    <a:pt x="39" y="105"/>
                    <a:pt x="39" y="104"/>
                  </a:cubicBezTo>
                  <a:cubicBezTo>
                    <a:pt x="39" y="103"/>
                    <a:pt x="39" y="102"/>
                    <a:pt x="39" y="101"/>
                  </a:cubicBezTo>
                  <a:cubicBezTo>
                    <a:pt x="39" y="100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6"/>
                    <a:pt x="38" y="95"/>
                    <a:pt x="37" y="91"/>
                  </a:cubicBezTo>
                  <a:cubicBezTo>
                    <a:pt x="37" y="91"/>
                    <a:pt x="37" y="90"/>
                    <a:pt x="37" y="89"/>
                  </a:cubicBezTo>
                  <a:cubicBezTo>
                    <a:pt x="36" y="86"/>
                    <a:pt x="35" y="84"/>
                    <a:pt x="34" y="81"/>
                  </a:cubicBezTo>
                  <a:cubicBezTo>
                    <a:pt x="33" y="77"/>
                    <a:pt x="32" y="74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0" y="70"/>
                    <a:pt x="30" y="69"/>
                    <a:pt x="29" y="67"/>
                  </a:cubicBezTo>
                  <a:cubicBezTo>
                    <a:pt x="29" y="66"/>
                    <a:pt x="27" y="64"/>
                    <a:pt x="26" y="62"/>
                  </a:cubicBezTo>
                  <a:cubicBezTo>
                    <a:pt x="25" y="60"/>
                    <a:pt x="25" y="59"/>
                    <a:pt x="24" y="57"/>
                  </a:cubicBezTo>
                  <a:cubicBezTo>
                    <a:pt x="24" y="57"/>
                    <a:pt x="23" y="56"/>
                    <a:pt x="23" y="55"/>
                  </a:cubicBezTo>
                  <a:cubicBezTo>
                    <a:pt x="22" y="55"/>
                    <a:pt x="22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2"/>
                    <a:pt x="21" y="52"/>
                    <a:pt x="21" y="51"/>
                  </a:cubicBezTo>
                  <a:cubicBezTo>
                    <a:pt x="21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0"/>
                  </a:cubicBezTo>
                  <a:cubicBezTo>
                    <a:pt x="23" y="50"/>
                    <a:pt x="26" y="52"/>
                    <a:pt x="29" y="55"/>
                  </a:cubicBezTo>
                  <a:cubicBezTo>
                    <a:pt x="32" y="58"/>
                    <a:pt x="35" y="61"/>
                    <a:pt x="37" y="64"/>
                  </a:cubicBezTo>
                  <a:cubicBezTo>
                    <a:pt x="38" y="66"/>
                    <a:pt x="40" y="69"/>
                    <a:pt x="42" y="72"/>
                  </a:cubicBezTo>
                  <a:cubicBezTo>
                    <a:pt x="43" y="75"/>
                    <a:pt x="45" y="79"/>
                    <a:pt x="46" y="82"/>
                  </a:cubicBezTo>
                  <a:cubicBezTo>
                    <a:pt x="46" y="83"/>
                    <a:pt x="47" y="85"/>
                    <a:pt x="47" y="86"/>
                  </a:cubicBezTo>
                  <a:cubicBezTo>
                    <a:pt x="48" y="90"/>
                    <a:pt x="49" y="94"/>
                    <a:pt x="50" y="95"/>
                  </a:cubicBezTo>
                  <a:cubicBezTo>
                    <a:pt x="51" y="95"/>
                    <a:pt x="52" y="94"/>
                    <a:pt x="53" y="93"/>
                  </a:cubicBezTo>
                  <a:cubicBezTo>
                    <a:pt x="55" y="92"/>
                    <a:pt x="57" y="90"/>
                    <a:pt x="58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8"/>
                    <a:pt x="57" y="87"/>
                    <a:pt x="57" y="87"/>
                  </a:cubicBezTo>
                  <a:cubicBezTo>
                    <a:pt x="57" y="85"/>
                    <a:pt x="56" y="84"/>
                    <a:pt x="57" y="83"/>
                  </a:cubicBezTo>
                  <a:cubicBezTo>
                    <a:pt x="58" y="83"/>
                    <a:pt x="59" y="83"/>
                    <a:pt x="60" y="83"/>
                  </a:cubicBezTo>
                  <a:cubicBezTo>
                    <a:pt x="61" y="84"/>
                    <a:pt x="61" y="84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6" y="83"/>
                    <a:pt x="68" y="82"/>
                    <a:pt x="70" y="80"/>
                  </a:cubicBezTo>
                  <a:cubicBezTo>
                    <a:pt x="71" y="78"/>
                    <a:pt x="72" y="77"/>
                    <a:pt x="74" y="76"/>
                  </a:cubicBezTo>
                  <a:cubicBezTo>
                    <a:pt x="74" y="76"/>
                    <a:pt x="75" y="76"/>
                    <a:pt x="76" y="76"/>
                  </a:cubicBezTo>
                  <a:cubicBezTo>
                    <a:pt x="76" y="75"/>
                    <a:pt x="77" y="75"/>
                    <a:pt x="77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8" y="75"/>
                    <a:pt x="78" y="74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2"/>
                    <a:pt x="79" y="71"/>
                    <a:pt x="79" y="70"/>
                  </a:cubicBezTo>
                  <a:cubicBezTo>
                    <a:pt x="78" y="69"/>
                    <a:pt x="76" y="70"/>
                    <a:pt x="75" y="70"/>
                  </a:cubicBezTo>
                  <a:cubicBezTo>
                    <a:pt x="74" y="71"/>
                    <a:pt x="73" y="71"/>
                    <a:pt x="73" y="71"/>
                  </a:cubicBezTo>
                  <a:cubicBezTo>
                    <a:pt x="71" y="71"/>
                    <a:pt x="70" y="71"/>
                    <a:pt x="69" y="71"/>
                  </a:cubicBezTo>
                  <a:cubicBezTo>
                    <a:pt x="66" y="71"/>
                    <a:pt x="64" y="72"/>
                    <a:pt x="61" y="73"/>
                  </a:cubicBezTo>
                  <a:cubicBezTo>
                    <a:pt x="60" y="73"/>
                    <a:pt x="59" y="73"/>
                    <a:pt x="59" y="74"/>
                  </a:cubicBezTo>
                  <a:cubicBezTo>
                    <a:pt x="58" y="75"/>
                    <a:pt x="57" y="75"/>
                    <a:pt x="56" y="76"/>
                  </a:cubicBezTo>
                  <a:cubicBezTo>
                    <a:pt x="55" y="76"/>
                    <a:pt x="53" y="76"/>
                    <a:pt x="52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1" y="75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1" y="72"/>
                    <a:pt x="52" y="71"/>
                    <a:pt x="53" y="71"/>
                  </a:cubicBezTo>
                  <a:cubicBezTo>
                    <a:pt x="53" y="70"/>
                    <a:pt x="54" y="70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4" y="69"/>
                    <a:pt x="52" y="68"/>
                    <a:pt x="51" y="68"/>
                  </a:cubicBezTo>
                  <a:cubicBezTo>
                    <a:pt x="48" y="67"/>
                    <a:pt x="46" y="66"/>
                    <a:pt x="46" y="64"/>
                  </a:cubicBezTo>
                  <a:cubicBezTo>
                    <a:pt x="46" y="64"/>
                    <a:pt x="46" y="63"/>
                    <a:pt x="46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2"/>
                    <a:pt x="47" y="62"/>
                    <a:pt x="47" y="62"/>
                  </a:cubicBezTo>
                  <a:cubicBezTo>
                    <a:pt x="49" y="62"/>
                    <a:pt x="50" y="62"/>
                    <a:pt x="51" y="62"/>
                  </a:cubicBezTo>
                  <a:cubicBezTo>
                    <a:pt x="52" y="62"/>
                    <a:pt x="54" y="62"/>
                    <a:pt x="55" y="61"/>
                  </a:cubicBezTo>
                  <a:cubicBezTo>
                    <a:pt x="56" y="61"/>
                    <a:pt x="57" y="61"/>
                    <a:pt x="58" y="61"/>
                  </a:cubicBezTo>
                  <a:cubicBezTo>
                    <a:pt x="59" y="60"/>
                    <a:pt x="60" y="60"/>
                    <a:pt x="62" y="60"/>
                  </a:cubicBezTo>
                  <a:cubicBezTo>
                    <a:pt x="62" y="59"/>
                    <a:pt x="63" y="59"/>
                    <a:pt x="64" y="59"/>
                  </a:cubicBezTo>
                  <a:cubicBezTo>
                    <a:pt x="66" y="57"/>
                    <a:pt x="69" y="54"/>
                    <a:pt x="71" y="51"/>
                  </a:cubicBezTo>
                  <a:cubicBezTo>
                    <a:pt x="72" y="49"/>
                    <a:pt x="73" y="48"/>
                    <a:pt x="74" y="47"/>
                  </a:cubicBezTo>
                  <a:cubicBezTo>
                    <a:pt x="76" y="43"/>
                    <a:pt x="79" y="40"/>
                    <a:pt x="82" y="37"/>
                  </a:cubicBezTo>
                  <a:cubicBezTo>
                    <a:pt x="84" y="34"/>
                    <a:pt x="86" y="31"/>
                    <a:pt x="87" y="28"/>
                  </a:cubicBezTo>
                  <a:cubicBezTo>
                    <a:pt x="88" y="26"/>
                    <a:pt x="89" y="24"/>
                    <a:pt x="90" y="22"/>
                  </a:cubicBezTo>
                  <a:cubicBezTo>
                    <a:pt x="91" y="20"/>
                    <a:pt x="92" y="18"/>
                    <a:pt x="93" y="16"/>
                  </a:cubicBezTo>
                  <a:cubicBezTo>
                    <a:pt x="94" y="12"/>
                    <a:pt x="92" y="8"/>
                    <a:pt x="91" y="5"/>
                  </a:cubicBezTo>
                  <a:cubicBezTo>
                    <a:pt x="91" y="4"/>
                    <a:pt x="90" y="2"/>
                    <a:pt x="91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3" y="0"/>
                    <a:pt x="93" y="0"/>
                    <a:pt x="94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C0BDF155-2F7C-4C1D-AE3A-EAC8E2C7BF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4926" y="3049191"/>
              <a:ext cx="1666875" cy="1030288"/>
            </a:xfrm>
            <a:custGeom>
              <a:avLst/>
              <a:gdLst>
                <a:gd name="T0" fmla="*/ 0 w 1050"/>
                <a:gd name="T1" fmla="*/ 409 h 649"/>
                <a:gd name="T2" fmla="*/ 328 w 1050"/>
                <a:gd name="T3" fmla="*/ 31 h 649"/>
                <a:gd name="T4" fmla="*/ 395 w 1050"/>
                <a:gd name="T5" fmla="*/ 82 h 649"/>
                <a:gd name="T6" fmla="*/ 0 w 1050"/>
                <a:gd name="T7" fmla="*/ 414 h 649"/>
                <a:gd name="T8" fmla="*/ 0 w 1050"/>
                <a:gd name="T9" fmla="*/ 409 h 649"/>
                <a:gd name="T10" fmla="*/ 0 w 1050"/>
                <a:gd name="T11" fmla="*/ 409 h 649"/>
                <a:gd name="T12" fmla="*/ 506 w 1050"/>
                <a:gd name="T13" fmla="*/ 0 h 649"/>
                <a:gd name="T14" fmla="*/ 0 w 1050"/>
                <a:gd name="T15" fmla="*/ 523 h 649"/>
                <a:gd name="T16" fmla="*/ 0 w 1050"/>
                <a:gd name="T17" fmla="*/ 523 h 649"/>
                <a:gd name="T18" fmla="*/ 0 w 1050"/>
                <a:gd name="T19" fmla="*/ 523 h 649"/>
                <a:gd name="T20" fmla="*/ 0 w 1050"/>
                <a:gd name="T21" fmla="*/ 523 h 649"/>
                <a:gd name="T22" fmla="*/ 0 w 1050"/>
                <a:gd name="T23" fmla="*/ 523 h 649"/>
                <a:gd name="T24" fmla="*/ 0 w 1050"/>
                <a:gd name="T25" fmla="*/ 528 h 649"/>
                <a:gd name="T26" fmla="*/ 8 w 1050"/>
                <a:gd name="T27" fmla="*/ 523 h 649"/>
                <a:gd name="T28" fmla="*/ 8 w 1050"/>
                <a:gd name="T29" fmla="*/ 523 h 649"/>
                <a:gd name="T30" fmla="*/ 588 w 1050"/>
                <a:gd name="T31" fmla="*/ 87 h 649"/>
                <a:gd name="T32" fmla="*/ 506 w 1050"/>
                <a:gd name="T33" fmla="*/ 0 h 649"/>
                <a:gd name="T34" fmla="*/ 506 w 1050"/>
                <a:gd name="T35" fmla="*/ 0 h 649"/>
                <a:gd name="T36" fmla="*/ 673 w 1050"/>
                <a:gd name="T37" fmla="*/ 43 h 649"/>
                <a:gd name="T38" fmla="*/ 0 w 1050"/>
                <a:gd name="T39" fmla="*/ 649 h 649"/>
                <a:gd name="T40" fmla="*/ 0 w 1050"/>
                <a:gd name="T41" fmla="*/ 649 h 649"/>
                <a:gd name="T42" fmla="*/ 253 w 1050"/>
                <a:gd name="T43" fmla="*/ 649 h 649"/>
                <a:gd name="T44" fmla="*/ 702 w 1050"/>
                <a:gd name="T45" fmla="*/ 311 h 649"/>
                <a:gd name="T46" fmla="*/ 983 w 1050"/>
                <a:gd name="T47" fmla="*/ 523 h 649"/>
                <a:gd name="T48" fmla="*/ 983 w 1050"/>
                <a:gd name="T49" fmla="*/ 523 h 649"/>
                <a:gd name="T50" fmla="*/ 1050 w 1050"/>
                <a:gd name="T51" fmla="*/ 523 h 649"/>
                <a:gd name="T52" fmla="*/ 1050 w 1050"/>
                <a:gd name="T53" fmla="*/ 523 h 649"/>
                <a:gd name="T54" fmla="*/ 676 w 1050"/>
                <a:gd name="T55" fmla="*/ 43 h 649"/>
                <a:gd name="T56" fmla="*/ 673 w 1050"/>
                <a:gd name="T57" fmla="*/ 43 h 649"/>
                <a:gd name="T58" fmla="*/ 673 w 1050"/>
                <a:gd name="T59" fmla="*/ 43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0" h="649">
                  <a:moveTo>
                    <a:pt x="0" y="409"/>
                  </a:moveTo>
                  <a:lnTo>
                    <a:pt x="328" y="31"/>
                  </a:lnTo>
                  <a:lnTo>
                    <a:pt x="395" y="82"/>
                  </a:lnTo>
                  <a:lnTo>
                    <a:pt x="0" y="414"/>
                  </a:lnTo>
                  <a:lnTo>
                    <a:pt x="0" y="409"/>
                  </a:lnTo>
                  <a:lnTo>
                    <a:pt x="0" y="409"/>
                  </a:lnTo>
                  <a:close/>
                  <a:moveTo>
                    <a:pt x="506" y="0"/>
                  </a:moveTo>
                  <a:lnTo>
                    <a:pt x="0" y="523"/>
                  </a:lnTo>
                  <a:lnTo>
                    <a:pt x="0" y="523"/>
                  </a:lnTo>
                  <a:lnTo>
                    <a:pt x="0" y="523"/>
                  </a:lnTo>
                  <a:lnTo>
                    <a:pt x="0" y="523"/>
                  </a:lnTo>
                  <a:lnTo>
                    <a:pt x="0" y="523"/>
                  </a:lnTo>
                  <a:lnTo>
                    <a:pt x="0" y="528"/>
                  </a:lnTo>
                  <a:lnTo>
                    <a:pt x="8" y="523"/>
                  </a:lnTo>
                  <a:lnTo>
                    <a:pt x="8" y="523"/>
                  </a:lnTo>
                  <a:lnTo>
                    <a:pt x="588" y="87"/>
                  </a:lnTo>
                  <a:lnTo>
                    <a:pt x="506" y="0"/>
                  </a:lnTo>
                  <a:lnTo>
                    <a:pt x="506" y="0"/>
                  </a:lnTo>
                  <a:close/>
                  <a:moveTo>
                    <a:pt x="673" y="43"/>
                  </a:moveTo>
                  <a:lnTo>
                    <a:pt x="0" y="649"/>
                  </a:lnTo>
                  <a:lnTo>
                    <a:pt x="0" y="649"/>
                  </a:lnTo>
                  <a:lnTo>
                    <a:pt x="253" y="649"/>
                  </a:lnTo>
                  <a:lnTo>
                    <a:pt x="702" y="311"/>
                  </a:lnTo>
                  <a:lnTo>
                    <a:pt x="983" y="523"/>
                  </a:lnTo>
                  <a:lnTo>
                    <a:pt x="983" y="523"/>
                  </a:lnTo>
                  <a:lnTo>
                    <a:pt x="1050" y="523"/>
                  </a:lnTo>
                  <a:lnTo>
                    <a:pt x="1050" y="523"/>
                  </a:lnTo>
                  <a:lnTo>
                    <a:pt x="676" y="43"/>
                  </a:lnTo>
                  <a:lnTo>
                    <a:pt x="673" y="43"/>
                  </a:lnTo>
                  <a:lnTo>
                    <a:pt x="673" y="43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8E12F28-F690-4C7E-82CF-7F073FDDD01C}"/>
              </a:ext>
            </a:extLst>
          </p:cNvPr>
          <p:cNvGrpSpPr/>
          <p:nvPr/>
        </p:nvGrpSpPr>
        <p:grpSpPr>
          <a:xfrm>
            <a:off x="2587624" y="419893"/>
            <a:ext cx="6705601" cy="1803401"/>
            <a:chOff x="2206625" y="-7938"/>
            <a:chExt cx="6705601" cy="1803401"/>
          </a:xfrm>
        </p:grpSpPr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73DFA431-1166-4382-9146-457EB8F43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625" y="1533525"/>
              <a:ext cx="6705600" cy="127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C1F8BB1D-F9F1-4696-B7EA-C17E7E13E7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5" y="1635125"/>
              <a:ext cx="3748088" cy="160338"/>
            </a:xfrm>
            <a:custGeom>
              <a:avLst/>
              <a:gdLst>
                <a:gd name="T0" fmla="*/ 13 w 915"/>
                <a:gd name="T1" fmla="*/ 32 h 39"/>
                <a:gd name="T2" fmla="*/ 17 w 915"/>
                <a:gd name="T3" fmla="*/ 21 h 39"/>
                <a:gd name="T4" fmla="*/ 58 w 915"/>
                <a:gd name="T5" fmla="*/ 17 h 39"/>
                <a:gd name="T6" fmla="*/ 63 w 915"/>
                <a:gd name="T7" fmla="*/ 27 h 39"/>
                <a:gd name="T8" fmla="*/ 49 w 915"/>
                <a:gd name="T9" fmla="*/ 5 h 39"/>
                <a:gd name="T10" fmla="*/ 78 w 915"/>
                <a:gd name="T11" fmla="*/ 28 h 39"/>
                <a:gd name="T12" fmla="*/ 122 w 915"/>
                <a:gd name="T13" fmla="*/ 2 h 39"/>
                <a:gd name="T14" fmla="*/ 127 w 915"/>
                <a:gd name="T15" fmla="*/ 24 h 39"/>
                <a:gd name="T16" fmla="*/ 151 w 915"/>
                <a:gd name="T17" fmla="*/ 13 h 39"/>
                <a:gd name="T18" fmla="*/ 135 w 915"/>
                <a:gd name="T19" fmla="*/ 5 h 39"/>
                <a:gd name="T20" fmla="*/ 136 w 915"/>
                <a:gd name="T21" fmla="*/ 30 h 39"/>
                <a:gd name="T22" fmla="*/ 151 w 915"/>
                <a:gd name="T23" fmla="*/ 24 h 39"/>
                <a:gd name="T24" fmla="*/ 179 w 915"/>
                <a:gd name="T25" fmla="*/ 21 h 39"/>
                <a:gd name="T26" fmla="*/ 185 w 915"/>
                <a:gd name="T27" fmla="*/ 37 h 39"/>
                <a:gd name="T28" fmla="*/ 189 w 915"/>
                <a:gd name="T29" fmla="*/ 19 h 39"/>
                <a:gd name="T30" fmla="*/ 185 w 915"/>
                <a:gd name="T31" fmla="*/ 12 h 39"/>
                <a:gd name="T32" fmla="*/ 182 w 915"/>
                <a:gd name="T33" fmla="*/ 8 h 39"/>
                <a:gd name="T34" fmla="*/ 217 w 915"/>
                <a:gd name="T35" fmla="*/ 17 h 39"/>
                <a:gd name="T36" fmla="*/ 261 w 915"/>
                <a:gd name="T37" fmla="*/ 13 h 39"/>
                <a:gd name="T38" fmla="*/ 250 w 915"/>
                <a:gd name="T39" fmla="*/ 23 h 39"/>
                <a:gd name="T40" fmla="*/ 265 w 915"/>
                <a:gd name="T41" fmla="*/ 25 h 39"/>
                <a:gd name="T42" fmla="*/ 262 w 915"/>
                <a:gd name="T43" fmla="*/ 38 h 39"/>
                <a:gd name="T44" fmla="*/ 244 w 915"/>
                <a:gd name="T45" fmla="*/ 22 h 39"/>
                <a:gd name="T46" fmla="*/ 285 w 915"/>
                <a:gd name="T47" fmla="*/ 16 h 39"/>
                <a:gd name="T48" fmla="*/ 318 w 915"/>
                <a:gd name="T49" fmla="*/ 27 h 39"/>
                <a:gd name="T50" fmla="*/ 296 w 915"/>
                <a:gd name="T51" fmla="*/ 16 h 39"/>
                <a:gd name="T52" fmla="*/ 307 w 915"/>
                <a:gd name="T53" fmla="*/ 8 h 39"/>
                <a:gd name="T54" fmla="*/ 298 w 915"/>
                <a:gd name="T55" fmla="*/ 18 h 39"/>
                <a:gd name="T56" fmla="*/ 304 w 915"/>
                <a:gd name="T57" fmla="*/ 34 h 39"/>
                <a:gd name="T58" fmla="*/ 404 w 915"/>
                <a:gd name="T59" fmla="*/ 30 h 39"/>
                <a:gd name="T60" fmla="*/ 390 w 915"/>
                <a:gd name="T61" fmla="*/ 1 h 39"/>
                <a:gd name="T62" fmla="*/ 387 w 915"/>
                <a:gd name="T63" fmla="*/ 10 h 39"/>
                <a:gd name="T64" fmla="*/ 399 w 915"/>
                <a:gd name="T65" fmla="*/ 25 h 39"/>
                <a:gd name="T66" fmla="*/ 422 w 915"/>
                <a:gd name="T67" fmla="*/ 31 h 39"/>
                <a:gd name="T68" fmla="*/ 439 w 915"/>
                <a:gd name="T69" fmla="*/ 15 h 39"/>
                <a:gd name="T70" fmla="*/ 455 w 915"/>
                <a:gd name="T71" fmla="*/ 15 h 39"/>
                <a:gd name="T72" fmla="*/ 435 w 915"/>
                <a:gd name="T73" fmla="*/ 24 h 39"/>
                <a:gd name="T74" fmla="*/ 507 w 915"/>
                <a:gd name="T75" fmla="*/ 28 h 39"/>
                <a:gd name="T76" fmla="*/ 522 w 915"/>
                <a:gd name="T77" fmla="*/ 20 h 39"/>
                <a:gd name="T78" fmla="*/ 564 w 915"/>
                <a:gd name="T79" fmla="*/ 9 h 39"/>
                <a:gd name="T80" fmla="*/ 578 w 915"/>
                <a:gd name="T81" fmla="*/ 30 h 39"/>
                <a:gd name="T82" fmla="*/ 576 w 915"/>
                <a:gd name="T83" fmla="*/ 8 h 39"/>
                <a:gd name="T84" fmla="*/ 611 w 915"/>
                <a:gd name="T85" fmla="*/ 13 h 39"/>
                <a:gd name="T86" fmla="*/ 615 w 915"/>
                <a:gd name="T87" fmla="*/ 31 h 39"/>
                <a:gd name="T88" fmla="*/ 624 w 915"/>
                <a:gd name="T89" fmla="*/ 36 h 39"/>
                <a:gd name="T90" fmla="*/ 677 w 915"/>
                <a:gd name="T91" fmla="*/ 17 h 39"/>
                <a:gd name="T92" fmla="*/ 674 w 915"/>
                <a:gd name="T93" fmla="*/ 22 h 39"/>
                <a:gd name="T94" fmla="*/ 699 w 915"/>
                <a:gd name="T95" fmla="*/ 13 h 39"/>
                <a:gd name="T96" fmla="*/ 704 w 915"/>
                <a:gd name="T97" fmla="*/ 31 h 39"/>
                <a:gd name="T98" fmla="*/ 715 w 915"/>
                <a:gd name="T99" fmla="*/ 21 h 39"/>
                <a:gd name="T100" fmla="*/ 725 w 915"/>
                <a:gd name="T101" fmla="*/ 16 h 39"/>
                <a:gd name="T102" fmla="*/ 763 w 915"/>
                <a:gd name="T103" fmla="*/ 26 h 39"/>
                <a:gd name="T104" fmla="*/ 768 w 915"/>
                <a:gd name="T105" fmla="*/ 9 h 39"/>
                <a:gd name="T106" fmla="*/ 806 w 915"/>
                <a:gd name="T107" fmla="*/ 20 h 39"/>
                <a:gd name="T108" fmla="*/ 822 w 915"/>
                <a:gd name="T109" fmla="*/ 21 h 39"/>
                <a:gd name="T110" fmla="*/ 820 w 915"/>
                <a:gd name="T111" fmla="*/ 28 h 39"/>
                <a:gd name="T112" fmla="*/ 902 w 915"/>
                <a:gd name="T113" fmla="*/ 31 h 39"/>
                <a:gd name="T114" fmla="*/ 898 w 915"/>
                <a:gd name="T115" fmla="*/ 7 h 39"/>
                <a:gd name="T116" fmla="*/ 899 w 915"/>
                <a:gd name="T117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5" h="39">
                  <a:moveTo>
                    <a:pt x="13" y="9"/>
                  </a:moveTo>
                  <a:cubicBezTo>
                    <a:pt x="13" y="6"/>
                    <a:pt x="13" y="3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6"/>
                    <a:pt x="17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1"/>
                    <a:pt x="30" y="14"/>
                    <a:pt x="30" y="18"/>
                  </a:cubicBezTo>
                  <a:cubicBezTo>
                    <a:pt x="30" y="22"/>
                    <a:pt x="30" y="25"/>
                    <a:pt x="30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5"/>
                    <a:pt x="17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3" y="33"/>
                    <a:pt x="13" y="3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2"/>
                    <a:pt x="0" y="18"/>
                  </a:cubicBezTo>
                  <a:cubicBezTo>
                    <a:pt x="0" y="14"/>
                    <a:pt x="0" y="11"/>
                    <a:pt x="0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3" y="1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7" y="1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65" y="22"/>
                  </a:moveTo>
                  <a:cubicBezTo>
                    <a:pt x="66" y="22"/>
                    <a:pt x="67" y="21"/>
                    <a:pt x="68" y="21"/>
                  </a:cubicBezTo>
                  <a:cubicBezTo>
                    <a:pt x="68" y="21"/>
                    <a:pt x="69" y="22"/>
                    <a:pt x="71" y="24"/>
                  </a:cubicBezTo>
                  <a:cubicBezTo>
                    <a:pt x="70" y="25"/>
                    <a:pt x="69" y="25"/>
                    <a:pt x="68" y="26"/>
                  </a:cubicBezTo>
                  <a:cubicBezTo>
                    <a:pt x="68" y="25"/>
                    <a:pt x="67" y="24"/>
                    <a:pt x="65" y="22"/>
                  </a:cubicBezTo>
                  <a:close/>
                  <a:moveTo>
                    <a:pt x="52" y="9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4" y="12"/>
                    <a:pt x="56" y="12"/>
                    <a:pt x="58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7"/>
                    <a:pt x="54" y="17"/>
                    <a:pt x="53" y="17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0"/>
                    <a:pt x="56" y="19"/>
                    <a:pt x="58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5" y="27"/>
                    <a:pt x="53" y="27"/>
                    <a:pt x="51" y="27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5" y="29"/>
                    <a:pt x="57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9" y="29"/>
                    <a:pt x="71" y="29"/>
                    <a:pt x="73" y="29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1" y="27"/>
                    <a:pt x="69" y="27"/>
                    <a:pt x="67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19"/>
                    <a:pt x="70" y="20"/>
                    <a:pt x="71" y="20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7"/>
                    <a:pt x="68" y="17"/>
                    <a:pt x="66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2"/>
                    <a:pt x="70" y="12"/>
                    <a:pt x="72" y="12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0" y="10"/>
                    <a:pt x="69" y="10"/>
                    <a:pt x="67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0"/>
                    <a:pt x="54" y="10"/>
                    <a:pt x="52" y="9"/>
                  </a:cubicBezTo>
                  <a:close/>
                  <a:moveTo>
                    <a:pt x="49" y="5"/>
                  </a:moveTo>
                  <a:cubicBezTo>
                    <a:pt x="49" y="34"/>
                    <a:pt x="49" y="34"/>
                    <a:pt x="49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49" y="5"/>
                    <a:pt x="49" y="5"/>
                    <a:pt x="49" y="5"/>
                  </a:cubicBezTo>
                  <a:close/>
                  <a:moveTo>
                    <a:pt x="46" y="3"/>
                  </a:moveTo>
                  <a:cubicBezTo>
                    <a:pt x="46" y="6"/>
                    <a:pt x="46" y="8"/>
                    <a:pt x="46" y="12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6" y="35"/>
                    <a:pt x="4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8" y="35"/>
                    <a:pt x="78" y="32"/>
                    <a:pt x="78" y="28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8"/>
                    <a:pt x="78" y="5"/>
                    <a:pt x="79" y="3"/>
                  </a:cubicBezTo>
                  <a:cubicBezTo>
                    <a:pt x="46" y="3"/>
                    <a:pt x="46" y="3"/>
                    <a:pt x="46" y="3"/>
                  </a:cubicBezTo>
                  <a:close/>
                  <a:moveTo>
                    <a:pt x="94" y="20"/>
                  </a:moveTo>
                  <a:cubicBezTo>
                    <a:pt x="94" y="19"/>
                    <a:pt x="94" y="18"/>
                    <a:pt x="95" y="17"/>
                  </a:cubicBezTo>
                  <a:cubicBezTo>
                    <a:pt x="96" y="16"/>
                    <a:pt x="98" y="15"/>
                    <a:pt x="99" y="15"/>
                  </a:cubicBezTo>
                  <a:cubicBezTo>
                    <a:pt x="101" y="15"/>
                    <a:pt x="102" y="16"/>
                    <a:pt x="103" y="17"/>
                  </a:cubicBezTo>
                  <a:cubicBezTo>
                    <a:pt x="104" y="18"/>
                    <a:pt x="104" y="19"/>
                    <a:pt x="104" y="20"/>
                  </a:cubicBezTo>
                  <a:cubicBezTo>
                    <a:pt x="104" y="22"/>
                    <a:pt x="104" y="23"/>
                    <a:pt x="103" y="24"/>
                  </a:cubicBezTo>
                  <a:cubicBezTo>
                    <a:pt x="102" y="25"/>
                    <a:pt x="101" y="26"/>
                    <a:pt x="99" y="26"/>
                  </a:cubicBezTo>
                  <a:cubicBezTo>
                    <a:pt x="98" y="26"/>
                    <a:pt x="96" y="25"/>
                    <a:pt x="95" y="24"/>
                  </a:cubicBezTo>
                  <a:cubicBezTo>
                    <a:pt x="94" y="23"/>
                    <a:pt x="94" y="22"/>
                    <a:pt x="94" y="20"/>
                  </a:cubicBezTo>
                  <a:close/>
                  <a:moveTo>
                    <a:pt x="120" y="4"/>
                  </a:moveTo>
                  <a:cubicBezTo>
                    <a:pt x="120" y="3"/>
                    <a:pt x="121" y="3"/>
                    <a:pt x="122" y="2"/>
                  </a:cubicBezTo>
                  <a:cubicBezTo>
                    <a:pt x="123" y="3"/>
                    <a:pt x="124" y="3"/>
                    <a:pt x="125" y="4"/>
                  </a:cubicBezTo>
                  <a:cubicBezTo>
                    <a:pt x="126" y="5"/>
                    <a:pt x="127" y="5"/>
                    <a:pt x="128" y="6"/>
                  </a:cubicBezTo>
                  <a:cubicBezTo>
                    <a:pt x="127" y="7"/>
                    <a:pt x="126" y="8"/>
                    <a:pt x="126" y="9"/>
                  </a:cubicBezTo>
                  <a:cubicBezTo>
                    <a:pt x="124" y="8"/>
                    <a:pt x="124" y="7"/>
                    <a:pt x="123" y="6"/>
                  </a:cubicBezTo>
                  <a:cubicBezTo>
                    <a:pt x="122" y="6"/>
                    <a:pt x="121" y="5"/>
                    <a:pt x="120" y="4"/>
                  </a:cubicBezTo>
                  <a:close/>
                  <a:moveTo>
                    <a:pt x="118" y="14"/>
                  </a:moveTo>
                  <a:cubicBezTo>
                    <a:pt x="119" y="13"/>
                    <a:pt x="119" y="13"/>
                    <a:pt x="120" y="12"/>
                  </a:cubicBezTo>
                  <a:cubicBezTo>
                    <a:pt x="121" y="12"/>
                    <a:pt x="122" y="13"/>
                    <a:pt x="123" y="14"/>
                  </a:cubicBezTo>
                  <a:cubicBezTo>
                    <a:pt x="124" y="14"/>
                    <a:pt x="125" y="15"/>
                    <a:pt x="127" y="16"/>
                  </a:cubicBezTo>
                  <a:cubicBezTo>
                    <a:pt x="126" y="17"/>
                    <a:pt x="125" y="18"/>
                    <a:pt x="125" y="19"/>
                  </a:cubicBezTo>
                  <a:cubicBezTo>
                    <a:pt x="123" y="18"/>
                    <a:pt x="122" y="17"/>
                    <a:pt x="121" y="16"/>
                  </a:cubicBezTo>
                  <a:cubicBezTo>
                    <a:pt x="121" y="16"/>
                    <a:pt x="119" y="15"/>
                    <a:pt x="118" y="14"/>
                  </a:cubicBezTo>
                  <a:close/>
                  <a:moveTo>
                    <a:pt x="124" y="22"/>
                  </a:moveTo>
                  <a:cubicBezTo>
                    <a:pt x="125" y="23"/>
                    <a:pt x="126" y="24"/>
                    <a:pt x="127" y="24"/>
                  </a:cubicBezTo>
                  <a:cubicBezTo>
                    <a:pt x="126" y="27"/>
                    <a:pt x="125" y="28"/>
                    <a:pt x="124" y="30"/>
                  </a:cubicBezTo>
                  <a:cubicBezTo>
                    <a:pt x="124" y="31"/>
                    <a:pt x="123" y="32"/>
                    <a:pt x="122" y="34"/>
                  </a:cubicBezTo>
                  <a:cubicBezTo>
                    <a:pt x="122" y="35"/>
                    <a:pt x="121" y="36"/>
                    <a:pt x="121" y="37"/>
                  </a:cubicBezTo>
                  <a:cubicBezTo>
                    <a:pt x="120" y="37"/>
                    <a:pt x="119" y="36"/>
                    <a:pt x="118" y="36"/>
                  </a:cubicBezTo>
                  <a:cubicBezTo>
                    <a:pt x="119" y="34"/>
                    <a:pt x="120" y="32"/>
                    <a:pt x="121" y="29"/>
                  </a:cubicBezTo>
                  <a:cubicBezTo>
                    <a:pt x="122" y="27"/>
                    <a:pt x="123" y="24"/>
                    <a:pt x="124" y="22"/>
                  </a:cubicBezTo>
                  <a:close/>
                  <a:moveTo>
                    <a:pt x="131" y="21"/>
                  </a:moveTo>
                  <a:cubicBezTo>
                    <a:pt x="131" y="27"/>
                    <a:pt x="131" y="27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1" y="21"/>
                    <a:pt x="131" y="21"/>
                    <a:pt x="131" y="21"/>
                  </a:cubicBezTo>
                  <a:close/>
                  <a:moveTo>
                    <a:pt x="145" y="5"/>
                  </a:moveTo>
                  <a:cubicBezTo>
                    <a:pt x="145" y="13"/>
                    <a:pt x="145" y="13"/>
                    <a:pt x="145" y="13"/>
                  </a:cubicBezTo>
                  <a:cubicBezTo>
                    <a:pt x="151" y="13"/>
                    <a:pt x="151" y="13"/>
                    <a:pt x="151" y="13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5"/>
                    <a:pt x="145" y="5"/>
                    <a:pt x="145" y="5"/>
                  </a:cubicBezTo>
                  <a:close/>
                  <a:moveTo>
                    <a:pt x="145" y="15"/>
                  </a:moveTo>
                  <a:cubicBezTo>
                    <a:pt x="145" y="18"/>
                    <a:pt x="145" y="21"/>
                    <a:pt x="145" y="22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45" y="15"/>
                    <a:pt x="145" y="15"/>
                    <a:pt x="145" y="15"/>
                  </a:cubicBezTo>
                  <a:close/>
                  <a:moveTo>
                    <a:pt x="139" y="18"/>
                  </a:moveTo>
                  <a:cubicBezTo>
                    <a:pt x="135" y="18"/>
                    <a:pt x="135" y="18"/>
                    <a:pt x="135" y="18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7" y="12"/>
                    <a:pt x="139" y="12"/>
                    <a:pt x="141" y="12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39" y="9"/>
                    <a:pt x="138" y="9"/>
                    <a:pt x="135" y="9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35" y="4"/>
                    <a:pt x="135" y="2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3"/>
                    <a:pt x="133" y="4"/>
                    <a:pt x="133" y="5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0" y="9"/>
                    <a:pt x="128" y="9"/>
                    <a:pt x="127" y="9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30" y="12"/>
                    <a:pt x="133" y="12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20"/>
                    <a:pt x="129" y="23"/>
                    <a:pt x="129" y="26"/>
                  </a:cubicBezTo>
                  <a:cubicBezTo>
                    <a:pt x="129" y="30"/>
                    <a:pt x="129" y="32"/>
                    <a:pt x="129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29"/>
                    <a:pt x="139" y="27"/>
                    <a:pt x="139" y="24"/>
                  </a:cubicBezTo>
                  <a:cubicBezTo>
                    <a:pt x="139" y="22"/>
                    <a:pt x="139" y="20"/>
                    <a:pt x="139" y="18"/>
                  </a:cubicBezTo>
                  <a:close/>
                  <a:moveTo>
                    <a:pt x="143" y="3"/>
                  </a:moveTo>
                  <a:cubicBezTo>
                    <a:pt x="154" y="3"/>
                    <a:pt x="154" y="3"/>
                    <a:pt x="154" y="3"/>
                  </a:cubicBezTo>
                  <a:cubicBezTo>
                    <a:pt x="154" y="5"/>
                    <a:pt x="154" y="7"/>
                    <a:pt x="154" y="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5"/>
                    <a:pt x="153" y="36"/>
                    <a:pt x="152" y="37"/>
                  </a:cubicBezTo>
                  <a:cubicBezTo>
                    <a:pt x="151" y="37"/>
                    <a:pt x="150" y="38"/>
                    <a:pt x="148" y="38"/>
                  </a:cubicBezTo>
                  <a:cubicBezTo>
                    <a:pt x="148" y="37"/>
                    <a:pt x="147" y="36"/>
                    <a:pt x="147" y="35"/>
                  </a:cubicBezTo>
                  <a:cubicBezTo>
                    <a:pt x="148" y="35"/>
                    <a:pt x="149" y="35"/>
                    <a:pt x="150" y="35"/>
                  </a:cubicBezTo>
                  <a:cubicBezTo>
                    <a:pt x="151" y="34"/>
                    <a:pt x="151" y="34"/>
                    <a:pt x="151" y="32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6"/>
                    <a:pt x="144" y="28"/>
                    <a:pt x="144" y="30"/>
                  </a:cubicBezTo>
                  <a:cubicBezTo>
                    <a:pt x="143" y="32"/>
                    <a:pt x="142" y="33"/>
                    <a:pt x="141" y="35"/>
                  </a:cubicBezTo>
                  <a:cubicBezTo>
                    <a:pt x="140" y="36"/>
                    <a:pt x="139" y="38"/>
                    <a:pt x="138" y="39"/>
                  </a:cubicBezTo>
                  <a:cubicBezTo>
                    <a:pt x="138" y="38"/>
                    <a:pt x="136" y="38"/>
                    <a:pt x="135" y="37"/>
                  </a:cubicBezTo>
                  <a:cubicBezTo>
                    <a:pt x="137" y="36"/>
                    <a:pt x="138" y="34"/>
                    <a:pt x="139" y="33"/>
                  </a:cubicBezTo>
                  <a:cubicBezTo>
                    <a:pt x="141" y="31"/>
                    <a:pt x="141" y="29"/>
                    <a:pt x="142" y="27"/>
                  </a:cubicBezTo>
                  <a:cubicBezTo>
                    <a:pt x="142" y="25"/>
                    <a:pt x="142" y="22"/>
                    <a:pt x="143" y="20"/>
                  </a:cubicBezTo>
                  <a:cubicBezTo>
                    <a:pt x="143" y="17"/>
                    <a:pt x="143" y="14"/>
                    <a:pt x="143" y="11"/>
                  </a:cubicBezTo>
                  <a:cubicBezTo>
                    <a:pt x="143" y="7"/>
                    <a:pt x="143" y="5"/>
                    <a:pt x="143" y="3"/>
                  </a:cubicBezTo>
                  <a:close/>
                  <a:moveTo>
                    <a:pt x="178" y="15"/>
                  </a:moveTo>
                  <a:cubicBezTo>
                    <a:pt x="179" y="16"/>
                    <a:pt x="179" y="17"/>
                    <a:pt x="180" y="17"/>
                  </a:cubicBezTo>
                  <a:cubicBezTo>
                    <a:pt x="180" y="18"/>
                    <a:pt x="181" y="19"/>
                    <a:pt x="181" y="20"/>
                  </a:cubicBezTo>
                  <a:cubicBezTo>
                    <a:pt x="180" y="20"/>
                    <a:pt x="180" y="21"/>
                    <a:pt x="179" y="21"/>
                  </a:cubicBezTo>
                  <a:cubicBezTo>
                    <a:pt x="178" y="20"/>
                    <a:pt x="178" y="19"/>
                    <a:pt x="177" y="19"/>
                  </a:cubicBezTo>
                  <a:cubicBezTo>
                    <a:pt x="177" y="18"/>
                    <a:pt x="176" y="18"/>
                    <a:pt x="176" y="17"/>
                  </a:cubicBezTo>
                  <a:cubicBezTo>
                    <a:pt x="176" y="17"/>
                    <a:pt x="177" y="16"/>
                    <a:pt x="178" y="15"/>
                  </a:cubicBezTo>
                  <a:close/>
                  <a:moveTo>
                    <a:pt x="179" y="24"/>
                  </a:moveTo>
                  <a:cubicBezTo>
                    <a:pt x="182" y="24"/>
                    <a:pt x="182" y="24"/>
                    <a:pt x="182" y="24"/>
                  </a:cubicBezTo>
                  <a:cubicBezTo>
                    <a:pt x="182" y="28"/>
                    <a:pt x="182" y="28"/>
                    <a:pt x="182" y="28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6" y="28"/>
                    <a:pt x="174" y="27"/>
                    <a:pt x="173" y="27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4" y="30"/>
                    <a:pt x="176" y="30"/>
                    <a:pt x="178" y="30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2" y="35"/>
                    <a:pt x="182" y="36"/>
                    <a:pt x="182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4"/>
                    <a:pt x="185" y="33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30"/>
                    <a:pt x="193" y="30"/>
                    <a:pt x="194" y="30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193" y="28"/>
                    <a:pt x="192" y="28"/>
                    <a:pt x="189" y="28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90" y="24"/>
                    <a:pt x="192" y="24"/>
                    <a:pt x="193" y="24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2" y="22"/>
                    <a:pt x="190" y="22"/>
                    <a:pt x="189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1"/>
                    <a:pt x="189" y="20"/>
                    <a:pt x="189" y="19"/>
                  </a:cubicBezTo>
                  <a:cubicBezTo>
                    <a:pt x="190" y="18"/>
                    <a:pt x="190" y="18"/>
                    <a:pt x="191" y="17"/>
                  </a:cubicBezTo>
                  <a:cubicBezTo>
                    <a:pt x="190" y="17"/>
                    <a:pt x="189" y="16"/>
                    <a:pt x="188" y="16"/>
                  </a:cubicBezTo>
                  <a:cubicBezTo>
                    <a:pt x="187" y="17"/>
                    <a:pt x="186" y="18"/>
                    <a:pt x="186" y="19"/>
                  </a:cubicBezTo>
                  <a:cubicBezTo>
                    <a:pt x="186" y="20"/>
                    <a:pt x="185" y="21"/>
                    <a:pt x="184" y="22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77" y="22"/>
                    <a:pt x="175" y="22"/>
                    <a:pt x="174" y="21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5" y="24"/>
                    <a:pt x="177" y="24"/>
                    <a:pt x="179" y="24"/>
                  </a:cubicBezTo>
                  <a:close/>
                  <a:moveTo>
                    <a:pt x="193" y="39"/>
                  </a:moveTo>
                  <a:cubicBezTo>
                    <a:pt x="195" y="38"/>
                    <a:pt x="196" y="38"/>
                    <a:pt x="197" y="38"/>
                  </a:cubicBezTo>
                  <a:cubicBezTo>
                    <a:pt x="198" y="38"/>
                    <a:pt x="199" y="37"/>
                    <a:pt x="199" y="35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17"/>
                    <a:pt x="199" y="15"/>
                    <a:pt x="199" y="12"/>
                  </a:cubicBezTo>
                  <a:cubicBezTo>
                    <a:pt x="185" y="12"/>
                    <a:pt x="185" y="12"/>
                    <a:pt x="185" y="1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95" y="8"/>
                    <a:pt x="195" y="8"/>
                    <a:pt x="195" y="8"/>
                  </a:cubicBezTo>
                  <a:cubicBezTo>
                    <a:pt x="197" y="8"/>
                    <a:pt x="199" y="8"/>
                    <a:pt x="201" y="8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199" y="5"/>
                    <a:pt x="197" y="5"/>
                    <a:pt x="195" y="5"/>
                  </a:cubicBezTo>
                  <a:cubicBezTo>
                    <a:pt x="185" y="5"/>
                    <a:pt x="185" y="5"/>
                    <a:pt x="185" y="5"/>
                  </a:cubicBezTo>
                  <a:cubicBezTo>
                    <a:pt x="185" y="3"/>
                    <a:pt x="185" y="2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1"/>
                    <a:pt x="182" y="3"/>
                    <a:pt x="182" y="5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0" y="5"/>
                    <a:pt x="168" y="5"/>
                    <a:pt x="166" y="5"/>
                  </a:cubicBezTo>
                  <a:cubicBezTo>
                    <a:pt x="166" y="8"/>
                    <a:pt x="166" y="8"/>
                    <a:pt x="166" y="8"/>
                  </a:cubicBezTo>
                  <a:cubicBezTo>
                    <a:pt x="168" y="8"/>
                    <a:pt x="170" y="8"/>
                    <a:pt x="172" y="8"/>
                  </a:cubicBezTo>
                  <a:cubicBezTo>
                    <a:pt x="182" y="8"/>
                    <a:pt x="182" y="8"/>
                    <a:pt x="182" y="8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8" y="15"/>
                    <a:pt x="168" y="18"/>
                    <a:pt x="168" y="2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3"/>
                    <a:pt x="168" y="36"/>
                    <a:pt x="167" y="39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6" y="35"/>
                    <a:pt x="196" y="35"/>
                    <a:pt x="195" y="35"/>
                  </a:cubicBezTo>
                  <a:cubicBezTo>
                    <a:pt x="194" y="35"/>
                    <a:pt x="193" y="35"/>
                    <a:pt x="192" y="35"/>
                  </a:cubicBezTo>
                  <a:cubicBezTo>
                    <a:pt x="192" y="36"/>
                    <a:pt x="193" y="38"/>
                    <a:pt x="193" y="39"/>
                  </a:cubicBezTo>
                  <a:close/>
                  <a:moveTo>
                    <a:pt x="215" y="20"/>
                  </a:moveTo>
                  <a:cubicBezTo>
                    <a:pt x="215" y="19"/>
                    <a:pt x="216" y="18"/>
                    <a:pt x="217" y="17"/>
                  </a:cubicBezTo>
                  <a:cubicBezTo>
                    <a:pt x="218" y="16"/>
                    <a:pt x="219" y="15"/>
                    <a:pt x="221" y="15"/>
                  </a:cubicBezTo>
                  <a:cubicBezTo>
                    <a:pt x="222" y="15"/>
                    <a:pt x="223" y="16"/>
                    <a:pt x="224" y="17"/>
                  </a:cubicBezTo>
                  <a:cubicBezTo>
                    <a:pt x="225" y="18"/>
                    <a:pt x="226" y="19"/>
                    <a:pt x="226" y="20"/>
                  </a:cubicBezTo>
                  <a:cubicBezTo>
                    <a:pt x="226" y="22"/>
                    <a:pt x="225" y="23"/>
                    <a:pt x="224" y="24"/>
                  </a:cubicBezTo>
                  <a:cubicBezTo>
                    <a:pt x="223" y="25"/>
                    <a:pt x="222" y="26"/>
                    <a:pt x="221" y="26"/>
                  </a:cubicBezTo>
                  <a:cubicBezTo>
                    <a:pt x="219" y="26"/>
                    <a:pt x="218" y="25"/>
                    <a:pt x="217" y="24"/>
                  </a:cubicBezTo>
                  <a:cubicBezTo>
                    <a:pt x="216" y="23"/>
                    <a:pt x="215" y="22"/>
                    <a:pt x="215" y="20"/>
                  </a:cubicBezTo>
                  <a:close/>
                  <a:moveTo>
                    <a:pt x="248" y="11"/>
                  </a:moveTo>
                  <a:cubicBezTo>
                    <a:pt x="250" y="11"/>
                    <a:pt x="252" y="11"/>
                    <a:pt x="253" y="11"/>
                  </a:cubicBezTo>
                  <a:cubicBezTo>
                    <a:pt x="253" y="6"/>
                    <a:pt x="253" y="3"/>
                    <a:pt x="253" y="2"/>
                  </a:cubicBezTo>
                  <a:cubicBezTo>
                    <a:pt x="256" y="2"/>
                    <a:pt x="256" y="2"/>
                    <a:pt x="256" y="2"/>
                  </a:cubicBezTo>
                  <a:cubicBezTo>
                    <a:pt x="256" y="3"/>
                    <a:pt x="256" y="6"/>
                    <a:pt x="256" y="11"/>
                  </a:cubicBezTo>
                  <a:cubicBezTo>
                    <a:pt x="258" y="11"/>
                    <a:pt x="259" y="11"/>
                    <a:pt x="261" y="11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59" y="13"/>
                    <a:pt x="258" y="13"/>
                    <a:pt x="256" y="13"/>
                  </a:cubicBezTo>
                  <a:cubicBezTo>
                    <a:pt x="256" y="19"/>
                    <a:pt x="256" y="19"/>
                    <a:pt x="256" y="19"/>
                  </a:cubicBezTo>
                  <a:cubicBezTo>
                    <a:pt x="257" y="18"/>
                    <a:pt x="258" y="18"/>
                    <a:pt x="259" y="18"/>
                  </a:cubicBezTo>
                  <a:cubicBezTo>
                    <a:pt x="260" y="20"/>
                    <a:pt x="261" y="22"/>
                    <a:pt x="261" y="23"/>
                  </a:cubicBezTo>
                  <a:cubicBezTo>
                    <a:pt x="260" y="24"/>
                    <a:pt x="259" y="24"/>
                    <a:pt x="259" y="25"/>
                  </a:cubicBezTo>
                  <a:cubicBezTo>
                    <a:pt x="258" y="24"/>
                    <a:pt x="258" y="22"/>
                    <a:pt x="256" y="19"/>
                  </a:cubicBezTo>
                  <a:cubicBezTo>
                    <a:pt x="256" y="32"/>
                    <a:pt x="256" y="32"/>
                    <a:pt x="256" y="32"/>
                  </a:cubicBezTo>
                  <a:cubicBezTo>
                    <a:pt x="256" y="34"/>
                    <a:pt x="256" y="36"/>
                    <a:pt x="256" y="38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3" y="36"/>
                    <a:pt x="253" y="34"/>
                    <a:pt x="253" y="32"/>
                  </a:cubicBezTo>
                  <a:cubicBezTo>
                    <a:pt x="253" y="21"/>
                    <a:pt x="253" y="21"/>
                    <a:pt x="253" y="21"/>
                  </a:cubicBezTo>
                  <a:cubicBezTo>
                    <a:pt x="252" y="26"/>
                    <a:pt x="250" y="29"/>
                    <a:pt x="249" y="31"/>
                  </a:cubicBezTo>
                  <a:cubicBezTo>
                    <a:pt x="249" y="30"/>
                    <a:pt x="248" y="29"/>
                    <a:pt x="247" y="29"/>
                  </a:cubicBezTo>
                  <a:cubicBezTo>
                    <a:pt x="248" y="27"/>
                    <a:pt x="249" y="26"/>
                    <a:pt x="250" y="23"/>
                  </a:cubicBezTo>
                  <a:cubicBezTo>
                    <a:pt x="251" y="21"/>
                    <a:pt x="252" y="17"/>
                    <a:pt x="253" y="13"/>
                  </a:cubicBezTo>
                  <a:cubicBezTo>
                    <a:pt x="252" y="13"/>
                    <a:pt x="250" y="13"/>
                    <a:pt x="248" y="13"/>
                  </a:cubicBezTo>
                  <a:cubicBezTo>
                    <a:pt x="248" y="11"/>
                    <a:pt x="248" y="11"/>
                    <a:pt x="248" y="11"/>
                  </a:cubicBezTo>
                  <a:close/>
                  <a:moveTo>
                    <a:pt x="265" y="7"/>
                  </a:moveTo>
                  <a:cubicBezTo>
                    <a:pt x="265" y="14"/>
                    <a:pt x="265" y="14"/>
                    <a:pt x="265" y="14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2" y="7"/>
                    <a:pt x="272" y="7"/>
                    <a:pt x="272" y="7"/>
                  </a:cubicBezTo>
                  <a:cubicBezTo>
                    <a:pt x="265" y="7"/>
                    <a:pt x="265" y="7"/>
                    <a:pt x="265" y="7"/>
                  </a:cubicBezTo>
                  <a:close/>
                  <a:moveTo>
                    <a:pt x="265" y="16"/>
                  </a:moveTo>
                  <a:cubicBezTo>
                    <a:pt x="265" y="23"/>
                    <a:pt x="265" y="23"/>
                    <a:pt x="265" y="23"/>
                  </a:cubicBezTo>
                  <a:cubicBezTo>
                    <a:pt x="272" y="23"/>
                    <a:pt x="272" y="23"/>
                    <a:pt x="272" y="23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65" y="16"/>
                    <a:pt x="265" y="16"/>
                    <a:pt x="265" y="16"/>
                  </a:cubicBezTo>
                  <a:close/>
                  <a:moveTo>
                    <a:pt x="265" y="25"/>
                  </a:moveTo>
                  <a:cubicBezTo>
                    <a:pt x="265" y="32"/>
                    <a:pt x="265" y="32"/>
                    <a:pt x="265" y="32"/>
                  </a:cubicBezTo>
                  <a:cubicBezTo>
                    <a:pt x="272" y="32"/>
                    <a:pt x="272" y="32"/>
                    <a:pt x="272" y="32"/>
                  </a:cubicBezTo>
                  <a:cubicBezTo>
                    <a:pt x="272" y="25"/>
                    <a:pt x="272" y="25"/>
                    <a:pt x="272" y="25"/>
                  </a:cubicBezTo>
                  <a:cubicBezTo>
                    <a:pt x="265" y="25"/>
                    <a:pt x="265" y="25"/>
                    <a:pt x="265" y="25"/>
                  </a:cubicBezTo>
                  <a:close/>
                  <a:moveTo>
                    <a:pt x="262" y="4"/>
                  </a:moveTo>
                  <a:cubicBezTo>
                    <a:pt x="275" y="4"/>
                    <a:pt x="275" y="4"/>
                    <a:pt x="275" y="4"/>
                  </a:cubicBezTo>
                  <a:cubicBezTo>
                    <a:pt x="275" y="6"/>
                    <a:pt x="275" y="9"/>
                    <a:pt x="275" y="1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5" y="33"/>
                    <a:pt x="275" y="35"/>
                    <a:pt x="275" y="38"/>
                  </a:cubicBezTo>
                  <a:cubicBezTo>
                    <a:pt x="272" y="38"/>
                    <a:pt x="272" y="38"/>
                    <a:pt x="272" y="38"/>
                  </a:cubicBezTo>
                  <a:cubicBezTo>
                    <a:pt x="272" y="34"/>
                    <a:pt x="272" y="34"/>
                    <a:pt x="272" y="34"/>
                  </a:cubicBezTo>
                  <a:cubicBezTo>
                    <a:pt x="265" y="34"/>
                    <a:pt x="265" y="34"/>
                    <a:pt x="265" y="34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62" y="36"/>
                    <a:pt x="262" y="33"/>
                    <a:pt x="262" y="31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2" y="9"/>
                    <a:pt x="262" y="6"/>
                    <a:pt x="262" y="4"/>
                  </a:cubicBezTo>
                  <a:close/>
                  <a:moveTo>
                    <a:pt x="241" y="5"/>
                  </a:moveTo>
                  <a:cubicBezTo>
                    <a:pt x="244" y="7"/>
                    <a:pt x="246" y="8"/>
                    <a:pt x="247" y="9"/>
                  </a:cubicBezTo>
                  <a:cubicBezTo>
                    <a:pt x="247" y="9"/>
                    <a:pt x="248" y="8"/>
                    <a:pt x="249" y="7"/>
                  </a:cubicBezTo>
                  <a:cubicBezTo>
                    <a:pt x="247" y="6"/>
                    <a:pt x="245" y="4"/>
                    <a:pt x="243" y="3"/>
                  </a:cubicBezTo>
                  <a:cubicBezTo>
                    <a:pt x="243" y="3"/>
                    <a:pt x="242" y="4"/>
                    <a:pt x="241" y="5"/>
                  </a:cubicBezTo>
                  <a:close/>
                  <a:moveTo>
                    <a:pt x="240" y="15"/>
                  </a:moveTo>
                  <a:cubicBezTo>
                    <a:pt x="243" y="17"/>
                    <a:pt x="245" y="18"/>
                    <a:pt x="246" y="19"/>
                  </a:cubicBezTo>
                  <a:cubicBezTo>
                    <a:pt x="246" y="18"/>
                    <a:pt x="247" y="18"/>
                    <a:pt x="248" y="17"/>
                  </a:cubicBezTo>
                  <a:cubicBezTo>
                    <a:pt x="246" y="15"/>
                    <a:pt x="244" y="14"/>
                    <a:pt x="241" y="12"/>
                  </a:cubicBezTo>
                  <a:cubicBezTo>
                    <a:pt x="241" y="13"/>
                    <a:pt x="240" y="14"/>
                    <a:pt x="240" y="15"/>
                  </a:cubicBezTo>
                  <a:close/>
                  <a:moveTo>
                    <a:pt x="244" y="22"/>
                  </a:moveTo>
                  <a:cubicBezTo>
                    <a:pt x="245" y="22"/>
                    <a:pt x="246" y="23"/>
                    <a:pt x="247" y="23"/>
                  </a:cubicBezTo>
                  <a:cubicBezTo>
                    <a:pt x="246" y="25"/>
                    <a:pt x="246" y="26"/>
                    <a:pt x="245" y="28"/>
                  </a:cubicBezTo>
                  <a:cubicBezTo>
                    <a:pt x="245" y="30"/>
                    <a:pt x="245" y="32"/>
                    <a:pt x="244" y="34"/>
                  </a:cubicBezTo>
                  <a:cubicBezTo>
                    <a:pt x="244" y="35"/>
                    <a:pt x="244" y="37"/>
                    <a:pt x="243" y="38"/>
                  </a:cubicBezTo>
                  <a:cubicBezTo>
                    <a:pt x="242" y="38"/>
                    <a:pt x="241" y="37"/>
                    <a:pt x="240" y="37"/>
                  </a:cubicBezTo>
                  <a:cubicBezTo>
                    <a:pt x="240" y="36"/>
                    <a:pt x="241" y="35"/>
                    <a:pt x="241" y="34"/>
                  </a:cubicBezTo>
                  <a:cubicBezTo>
                    <a:pt x="241" y="33"/>
                    <a:pt x="242" y="31"/>
                    <a:pt x="242" y="28"/>
                  </a:cubicBezTo>
                  <a:cubicBezTo>
                    <a:pt x="243" y="26"/>
                    <a:pt x="243" y="24"/>
                    <a:pt x="244" y="22"/>
                  </a:cubicBezTo>
                  <a:close/>
                  <a:moveTo>
                    <a:pt x="287" y="5"/>
                  </a:moveTo>
                  <a:cubicBezTo>
                    <a:pt x="288" y="4"/>
                    <a:pt x="288" y="3"/>
                    <a:pt x="289" y="2"/>
                  </a:cubicBezTo>
                  <a:cubicBezTo>
                    <a:pt x="291" y="4"/>
                    <a:pt x="293" y="6"/>
                    <a:pt x="295" y="7"/>
                  </a:cubicBezTo>
                  <a:cubicBezTo>
                    <a:pt x="294" y="8"/>
                    <a:pt x="293" y="9"/>
                    <a:pt x="292" y="10"/>
                  </a:cubicBezTo>
                  <a:cubicBezTo>
                    <a:pt x="291" y="8"/>
                    <a:pt x="289" y="6"/>
                    <a:pt x="287" y="5"/>
                  </a:cubicBezTo>
                  <a:close/>
                  <a:moveTo>
                    <a:pt x="285" y="16"/>
                  </a:moveTo>
                  <a:cubicBezTo>
                    <a:pt x="286" y="15"/>
                    <a:pt x="287" y="14"/>
                    <a:pt x="288" y="13"/>
                  </a:cubicBezTo>
                  <a:cubicBezTo>
                    <a:pt x="290" y="15"/>
                    <a:pt x="292" y="16"/>
                    <a:pt x="294" y="18"/>
                  </a:cubicBezTo>
                  <a:cubicBezTo>
                    <a:pt x="293" y="18"/>
                    <a:pt x="292" y="19"/>
                    <a:pt x="292" y="20"/>
                  </a:cubicBezTo>
                  <a:cubicBezTo>
                    <a:pt x="290" y="19"/>
                    <a:pt x="288" y="17"/>
                    <a:pt x="285" y="16"/>
                  </a:cubicBezTo>
                  <a:close/>
                  <a:moveTo>
                    <a:pt x="293" y="22"/>
                  </a:moveTo>
                  <a:cubicBezTo>
                    <a:pt x="294" y="23"/>
                    <a:pt x="294" y="24"/>
                    <a:pt x="295" y="25"/>
                  </a:cubicBezTo>
                  <a:cubicBezTo>
                    <a:pt x="295" y="26"/>
                    <a:pt x="294" y="28"/>
                    <a:pt x="293" y="30"/>
                  </a:cubicBezTo>
                  <a:cubicBezTo>
                    <a:pt x="292" y="33"/>
                    <a:pt x="291" y="35"/>
                    <a:pt x="290" y="38"/>
                  </a:cubicBezTo>
                  <a:cubicBezTo>
                    <a:pt x="289" y="37"/>
                    <a:pt x="287" y="36"/>
                    <a:pt x="286" y="35"/>
                  </a:cubicBezTo>
                  <a:cubicBezTo>
                    <a:pt x="287" y="34"/>
                    <a:pt x="288" y="33"/>
                    <a:pt x="290" y="30"/>
                  </a:cubicBezTo>
                  <a:cubicBezTo>
                    <a:pt x="291" y="28"/>
                    <a:pt x="292" y="25"/>
                    <a:pt x="293" y="22"/>
                  </a:cubicBezTo>
                  <a:close/>
                  <a:moveTo>
                    <a:pt x="301" y="25"/>
                  </a:moveTo>
                  <a:cubicBezTo>
                    <a:pt x="301" y="27"/>
                    <a:pt x="301" y="27"/>
                    <a:pt x="301" y="27"/>
                  </a:cubicBezTo>
                  <a:cubicBezTo>
                    <a:pt x="318" y="27"/>
                    <a:pt x="318" y="27"/>
                    <a:pt x="318" y="27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01" y="25"/>
                    <a:pt x="301" y="25"/>
                    <a:pt x="301" y="25"/>
                  </a:cubicBezTo>
                  <a:close/>
                  <a:moveTo>
                    <a:pt x="295" y="2"/>
                  </a:moveTo>
                  <a:cubicBezTo>
                    <a:pt x="297" y="2"/>
                    <a:pt x="299" y="2"/>
                    <a:pt x="301" y="2"/>
                  </a:cubicBezTo>
                  <a:cubicBezTo>
                    <a:pt x="317" y="2"/>
                    <a:pt x="317" y="2"/>
                    <a:pt x="317" y="2"/>
                  </a:cubicBezTo>
                  <a:cubicBezTo>
                    <a:pt x="320" y="2"/>
                    <a:pt x="322" y="2"/>
                    <a:pt x="323" y="2"/>
                  </a:cubicBezTo>
                  <a:cubicBezTo>
                    <a:pt x="323" y="5"/>
                    <a:pt x="323" y="5"/>
                    <a:pt x="323" y="5"/>
                  </a:cubicBezTo>
                  <a:cubicBezTo>
                    <a:pt x="322" y="5"/>
                    <a:pt x="320" y="5"/>
                    <a:pt x="318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4" y="8"/>
                    <a:pt x="314" y="8"/>
                    <a:pt x="314" y="8"/>
                  </a:cubicBezTo>
                  <a:cubicBezTo>
                    <a:pt x="322" y="8"/>
                    <a:pt x="322" y="8"/>
                    <a:pt x="322" y="8"/>
                  </a:cubicBezTo>
                  <a:cubicBezTo>
                    <a:pt x="322" y="10"/>
                    <a:pt x="322" y="11"/>
                    <a:pt x="322" y="12"/>
                  </a:cubicBezTo>
                  <a:cubicBezTo>
                    <a:pt x="322" y="14"/>
                    <a:pt x="322" y="15"/>
                    <a:pt x="322" y="16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5"/>
                    <a:pt x="297" y="14"/>
                    <a:pt x="297" y="12"/>
                  </a:cubicBezTo>
                  <a:cubicBezTo>
                    <a:pt x="297" y="11"/>
                    <a:pt x="296" y="10"/>
                    <a:pt x="296" y="8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1" y="5"/>
                    <a:pt x="301" y="5"/>
                    <a:pt x="301" y="5"/>
                  </a:cubicBezTo>
                  <a:cubicBezTo>
                    <a:pt x="299" y="5"/>
                    <a:pt x="297" y="5"/>
                    <a:pt x="295" y="5"/>
                  </a:cubicBezTo>
                  <a:cubicBezTo>
                    <a:pt x="295" y="2"/>
                    <a:pt x="295" y="2"/>
                    <a:pt x="295" y="2"/>
                  </a:cubicBezTo>
                  <a:close/>
                  <a:moveTo>
                    <a:pt x="299" y="11"/>
                  </a:moveTo>
                  <a:cubicBezTo>
                    <a:pt x="299" y="14"/>
                    <a:pt x="299" y="14"/>
                    <a:pt x="299" y="14"/>
                  </a:cubicBezTo>
                  <a:cubicBezTo>
                    <a:pt x="304" y="14"/>
                    <a:pt x="304" y="14"/>
                    <a:pt x="304" y="14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299" y="11"/>
                    <a:pt x="299" y="11"/>
                    <a:pt x="299" y="11"/>
                  </a:cubicBezTo>
                  <a:close/>
                  <a:moveTo>
                    <a:pt x="307" y="5"/>
                  </a:moveTo>
                  <a:cubicBezTo>
                    <a:pt x="307" y="8"/>
                    <a:pt x="307" y="8"/>
                    <a:pt x="307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1" y="5"/>
                    <a:pt x="311" y="5"/>
                    <a:pt x="311" y="5"/>
                  </a:cubicBezTo>
                  <a:cubicBezTo>
                    <a:pt x="307" y="5"/>
                    <a:pt x="307" y="5"/>
                    <a:pt x="307" y="5"/>
                  </a:cubicBezTo>
                  <a:close/>
                  <a:moveTo>
                    <a:pt x="307" y="11"/>
                  </a:moveTo>
                  <a:cubicBezTo>
                    <a:pt x="307" y="14"/>
                    <a:pt x="307" y="14"/>
                    <a:pt x="307" y="14"/>
                  </a:cubicBezTo>
                  <a:cubicBezTo>
                    <a:pt x="311" y="14"/>
                    <a:pt x="311" y="14"/>
                    <a:pt x="311" y="14"/>
                  </a:cubicBezTo>
                  <a:cubicBezTo>
                    <a:pt x="311" y="11"/>
                    <a:pt x="311" y="11"/>
                    <a:pt x="311" y="11"/>
                  </a:cubicBezTo>
                  <a:cubicBezTo>
                    <a:pt x="307" y="11"/>
                    <a:pt x="307" y="11"/>
                    <a:pt x="307" y="11"/>
                  </a:cubicBezTo>
                  <a:close/>
                  <a:moveTo>
                    <a:pt x="314" y="11"/>
                  </a:moveTo>
                  <a:cubicBezTo>
                    <a:pt x="314" y="14"/>
                    <a:pt x="314" y="14"/>
                    <a:pt x="314" y="14"/>
                  </a:cubicBezTo>
                  <a:cubicBezTo>
                    <a:pt x="319" y="14"/>
                    <a:pt x="319" y="14"/>
                    <a:pt x="319" y="14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4" y="11"/>
                    <a:pt x="314" y="11"/>
                    <a:pt x="314" y="11"/>
                  </a:cubicBezTo>
                  <a:close/>
                  <a:moveTo>
                    <a:pt x="298" y="18"/>
                  </a:moveTo>
                  <a:cubicBezTo>
                    <a:pt x="321" y="18"/>
                    <a:pt x="321" y="18"/>
                    <a:pt x="321" y="18"/>
                  </a:cubicBezTo>
                  <a:cubicBezTo>
                    <a:pt x="321" y="20"/>
                    <a:pt x="320" y="22"/>
                    <a:pt x="320" y="24"/>
                  </a:cubicBezTo>
                  <a:cubicBezTo>
                    <a:pt x="320" y="26"/>
                    <a:pt x="321" y="28"/>
                    <a:pt x="321" y="29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11" y="32"/>
                    <a:pt x="311" y="32"/>
                    <a:pt x="311" y="32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19" y="32"/>
                    <a:pt x="321" y="32"/>
                    <a:pt x="323" y="32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1" y="34"/>
                    <a:pt x="319" y="34"/>
                    <a:pt x="317" y="34"/>
                  </a:cubicBezTo>
                  <a:cubicBezTo>
                    <a:pt x="311" y="34"/>
                    <a:pt x="311" y="34"/>
                    <a:pt x="311" y="34"/>
                  </a:cubicBezTo>
                  <a:cubicBezTo>
                    <a:pt x="311" y="36"/>
                    <a:pt x="311" y="37"/>
                    <a:pt x="311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8" y="37"/>
                    <a:pt x="308" y="36"/>
                    <a:pt x="308" y="34"/>
                  </a:cubicBezTo>
                  <a:cubicBezTo>
                    <a:pt x="304" y="34"/>
                    <a:pt x="304" y="34"/>
                    <a:pt x="304" y="34"/>
                  </a:cubicBezTo>
                  <a:cubicBezTo>
                    <a:pt x="301" y="34"/>
                    <a:pt x="298" y="34"/>
                    <a:pt x="296" y="34"/>
                  </a:cubicBezTo>
                  <a:cubicBezTo>
                    <a:pt x="296" y="32"/>
                    <a:pt x="296" y="32"/>
                    <a:pt x="296" y="32"/>
                  </a:cubicBezTo>
                  <a:cubicBezTo>
                    <a:pt x="298" y="32"/>
                    <a:pt x="301" y="32"/>
                    <a:pt x="304" y="32"/>
                  </a:cubicBezTo>
                  <a:cubicBezTo>
                    <a:pt x="308" y="32"/>
                    <a:pt x="308" y="32"/>
                    <a:pt x="308" y="32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298" y="28"/>
                    <a:pt x="298" y="26"/>
                    <a:pt x="298" y="24"/>
                  </a:cubicBezTo>
                  <a:cubicBezTo>
                    <a:pt x="298" y="22"/>
                    <a:pt x="298" y="20"/>
                    <a:pt x="298" y="18"/>
                  </a:cubicBezTo>
                  <a:close/>
                  <a:moveTo>
                    <a:pt x="301" y="21"/>
                  </a:moveTo>
                  <a:cubicBezTo>
                    <a:pt x="301" y="23"/>
                    <a:pt x="301" y="23"/>
                    <a:pt x="301" y="23"/>
                  </a:cubicBezTo>
                  <a:cubicBezTo>
                    <a:pt x="318" y="23"/>
                    <a:pt x="318" y="23"/>
                    <a:pt x="318" y="23"/>
                  </a:cubicBezTo>
                  <a:cubicBezTo>
                    <a:pt x="318" y="21"/>
                    <a:pt x="318" y="21"/>
                    <a:pt x="318" y="21"/>
                  </a:cubicBezTo>
                  <a:cubicBezTo>
                    <a:pt x="301" y="21"/>
                    <a:pt x="301" y="21"/>
                    <a:pt x="301" y="21"/>
                  </a:cubicBezTo>
                  <a:close/>
                  <a:moveTo>
                    <a:pt x="404" y="30"/>
                  </a:moveTo>
                  <a:cubicBezTo>
                    <a:pt x="405" y="30"/>
                    <a:pt x="407" y="31"/>
                    <a:pt x="408" y="31"/>
                  </a:cubicBezTo>
                  <a:cubicBezTo>
                    <a:pt x="407" y="34"/>
                    <a:pt x="407" y="35"/>
                    <a:pt x="406" y="36"/>
                  </a:cubicBezTo>
                  <a:cubicBezTo>
                    <a:pt x="405" y="36"/>
                    <a:pt x="404" y="37"/>
                    <a:pt x="402" y="37"/>
                  </a:cubicBezTo>
                  <a:cubicBezTo>
                    <a:pt x="390" y="37"/>
                    <a:pt x="390" y="37"/>
                    <a:pt x="390" y="37"/>
                  </a:cubicBezTo>
                  <a:cubicBezTo>
                    <a:pt x="388" y="37"/>
                    <a:pt x="387" y="36"/>
                    <a:pt x="387" y="33"/>
                  </a:cubicBezTo>
                  <a:cubicBezTo>
                    <a:pt x="387" y="28"/>
                    <a:pt x="387" y="28"/>
                    <a:pt x="387" y="28"/>
                  </a:cubicBezTo>
                  <a:cubicBezTo>
                    <a:pt x="378" y="28"/>
                    <a:pt x="378" y="28"/>
                    <a:pt x="378" y="28"/>
                  </a:cubicBezTo>
                  <a:cubicBezTo>
                    <a:pt x="378" y="32"/>
                    <a:pt x="378" y="32"/>
                    <a:pt x="378" y="32"/>
                  </a:cubicBezTo>
                  <a:cubicBezTo>
                    <a:pt x="375" y="32"/>
                    <a:pt x="375" y="32"/>
                    <a:pt x="375" y="32"/>
                  </a:cubicBezTo>
                  <a:cubicBezTo>
                    <a:pt x="375" y="30"/>
                    <a:pt x="375" y="26"/>
                    <a:pt x="375" y="20"/>
                  </a:cubicBezTo>
                  <a:cubicBezTo>
                    <a:pt x="375" y="14"/>
                    <a:pt x="375" y="9"/>
                    <a:pt x="375" y="8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87" y="5"/>
                    <a:pt x="387" y="3"/>
                    <a:pt x="387" y="1"/>
                  </a:cubicBezTo>
                  <a:cubicBezTo>
                    <a:pt x="390" y="1"/>
                    <a:pt x="390" y="1"/>
                    <a:pt x="390" y="1"/>
                  </a:cubicBezTo>
                  <a:cubicBezTo>
                    <a:pt x="390" y="2"/>
                    <a:pt x="390" y="4"/>
                    <a:pt x="390" y="8"/>
                  </a:cubicBezTo>
                  <a:cubicBezTo>
                    <a:pt x="402" y="8"/>
                    <a:pt x="402" y="8"/>
                    <a:pt x="402" y="8"/>
                  </a:cubicBezTo>
                  <a:cubicBezTo>
                    <a:pt x="402" y="9"/>
                    <a:pt x="402" y="12"/>
                    <a:pt x="402" y="17"/>
                  </a:cubicBezTo>
                  <a:cubicBezTo>
                    <a:pt x="402" y="22"/>
                    <a:pt x="402" y="26"/>
                    <a:pt x="402" y="28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0" y="32"/>
                    <a:pt x="390" y="32"/>
                    <a:pt x="390" y="32"/>
                  </a:cubicBezTo>
                  <a:cubicBezTo>
                    <a:pt x="390" y="33"/>
                    <a:pt x="391" y="34"/>
                    <a:pt x="392" y="34"/>
                  </a:cubicBezTo>
                  <a:cubicBezTo>
                    <a:pt x="401" y="34"/>
                    <a:pt x="401" y="34"/>
                    <a:pt x="401" y="34"/>
                  </a:cubicBezTo>
                  <a:cubicBezTo>
                    <a:pt x="402" y="34"/>
                    <a:pt x="403" y="34"/>
                    <a:pt x="403" y="33"/>
                  </a:cubicBezTo>
                  <a:cubicBezTo>
                    <a:pt x="404" y="32"/>
                    <a:pt x="404" y="31"/>
                    <a:pt x="404" y="30"/>
                  </a:cubicBezTo>
                  <a:close/>
                  <a:moveTo>
                    <a:pt x="378" y="10"/>
                  </a:moveTo>
                  <a:cubicBezTo>
                    <a:pt x="378" y="16"/>
                    <a:pt x="378" y="16"/>
                    <a:pt x="378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0"/>
                    <a:pt x="387" y="10"/>
                    <a:pt x="387" y="10"/>
                  </a:cubicBezTo>
                  <a:cubicBezTo>
                    <a:pt x="378" y="10"/>
                    <a:pt x="378" y="10"/>
                    <a:pt x="378" y="10"/>
                  </a:cubicBezTo>
                  <a:close/>
                  <a:moveTo>
                    <a:pt x="378" y="19"/>
                  </a:moveTo>
                  <a:cubicBezTo>
                    <a:pt x="378" y="25"/>
                    <a:pt x="378" y="25"/>
                    <a:pt x="378" y="25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7" y="19"/>
                    <a:pt x="387" y="19"/>
                    <a:pt x="387" y="19"/>
                  </a:cubicBezTo>
                  <a:cubicBezTo>
                    <a:pt x="378" y="19"/>
                    <a:pt x="378" y="19"/>
                    <a:pt x="378" y="19"/>
                  </a:cubicBezTo>
                  <a:close/>
                  <a:moveTo>
                    <a:pt x="390" y="10"/>
                  </a:moveTo>
                  <a:cubicBezTo>
                    <a:pt x="390" y="16"/>
                    <a:pt x="390" y="16"/>
                    <a:pt x="390" y="16"/>
                  </a:cubicBezTo>
                  <a:cubicBezTo>
                    <a:pt x="399" y="16"/>
                    <a:pt x="399" y="16"/>
                    <a:pt x="399" y="16"/>
                  </a:cubicBezTo>
                  <a:cubicBezTo>
                    <a:pt x="399" y="10"/>
                    <a:pt x="399" y="10"/>
                    <a:pt x="399" y="10"/>
                  </a:cubicBezTo>
                  <a:cubicBezTo>
                    <a:pt x="390" y="10"/>
                    <a:pt x="390" y="10"/>
                    <a:pt x="390" y="10"/>
                  </a:cubicBezTo>
                  <a:close/>
                  <a:moveTo>
                    <a:pt x="390" y="19"/>
                  </a:moveTo>
                  <a:cubicBezTo>
                    <a:pt x="390" y="25"/>
                    <a:pt x="390" y="25"/>
                    <a:pt x="390" y="25"/>
                  </a:cubicBezTo>
                  <a:cubicBezTo>
                    <a:pt x="399" y="25"/>
                    <a:pt x="399" y="25"/>
                    <a:pt x="399" y="25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0" y="19"/>
                    <a:pt x="390" y="19"/>
                    <a:pt x="390" y="19"/>
                  </a:cubicBezTo>
                  <a:close/>
                  <a:moveTo>
                    <a:pt x="420" y="3"/>
                  </a:moveTo>
                  <a:cubicBezTo>
                    <a:pt x="421" y="3"/>
                    <a:pt x="422" y="2"/>
                    <a:pt x="423" y="1"/>
                  </a:cubicBezTo>
                  <a:cubicBezTo>
                    <a:pt x="424" y="2"/>
                    <a:pt x="425" y="4"/>
                    <a:pt x="427" y="7"/>
                  </a:cubicBezTo>
                  <a:cubicBezTo>
                    <a:pt x="426" y="8"/>
                    <a:pt x="425" y="8"/>
                    <a:pt x="424" y="9"/>
                  </a:cubicBezTo>
                  <a:cubicBezTo>
                    <a:pt x="423" y="6"/>
                    <a:pt x="421" y="4"/>
                    <a:pt x="420" y="3"/>
                  </a:cubicBezTo>
                  <a:close/>
                  <a:moveTo>
                    <a:pt x="425" y="31"/>
                  </a:moveTo>
                  <a:cubicBezTo>
                    <a:pt x="426" y="30"/>
                    <a:pt x="427" y="28"/>
                    <a:pt x="429" y="26"/>
                  </a:cubicBezTo>
                  <a:cubicBezTo>
                    <a:pt x="430" y="27"/>
                    <a:pt x="430" y="28"/>
                    <a:pt x="431" y="29"/>
                  </a:cubicBezTo>
                  <a:cubicBezTo>
                    <a:pt x="430" y="30"/>
                    <a:pt x="428" y="31"/>
                    <a:pt x="427" y="33"/>
                  </a:cubicBezTo>
                  <a:cubicBezTo>
                    <a:pt x="426" y="34"/>
                    <a:pt x="425" y="35"/>
                    <a:pt x="423" y="37"/>
                  </a:cubicBezTo>
                  <a:cubicBezTo>
                    <a:pt x="422" y="36"/>
                    <a:pt x="421" y="35"/>
                    <a:pt x="420" y="34"/>
                  </a:cubicBezTo>
                  <a:cubicBezTo>
                    <a:pt x="421" y="33"/>
                    <a:pt x="422" y="32"/>
                    <a:pt x="422" y="31"/>
                  </a:cubicBezTo>
                  <a:cubicBezTo>
                    <a:pt x="422" y="16"/>
                    <a:pt x="422" y="16"/>
                    <a:pt x="422" y="16"/>
                  </a:cubicBezTo>
                  <a:cubicBezTo>
                    <a:pt x="420" y="16"/>
                    <a:pt x="418" y="17"/>
                    <a:pt x="416" y="17"/>
                  </a:cubicBezTo>
                  <a:cubicBezTo>
                    <a:pt x="416" y="14"/>
                    <a:pt x="416" y="14"/>
                    <a:pt x="416" y="14"/>
                  </a:cubicBezTo>
                  <a:cubicBezTo>
                    <a:pt x="418" y="14"/>
                    <a:pt x="420" y="14"/>
                    <a:pt x="421" y="14"/>
                  </a:cubicBezTo>
                  <a:cubicBezTo>
                    <a:pt x="425" y="14"/>
                    <a:pt x="425" y="14"/>
                    <a:pt x="425" y="14"/>
                  </a:cubicBezTo>
                  <a:cubicBezTo>
                    <a:pt x="425" y="16"/>
                    <a:pt x="425" y="18"/>
                    <a:pt x="425" y="20"/>
                  </a:cubicBezTo>
                  <a:cubicBezTo>
                    <a:pt x="425" y="31"/>
                    <a:pt x="425" y="31"/>
                    <a:pt x="425" y="31"/>
                  </a:cubicBezTo>
                  <a:close/>
                  <a:moveTo>
                    <a:pt x="430" y="4"/>
                  </a:moveTo>
                  <a:cubicBezTo>
                    <a:pt x="431" y="5"/>
                    <a:pt x="431" y="6"/>
                    <a:pt x="432" y="7"/>
                  </a:cubicBezTo>
                  <a:cubicBezTo>
                    <a:pt x="433" y="7"/>
                    <a:pt x="436" y="6"/>
                    <a:pt x="439" y="6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4" y="12"/>
                    <a:pt x="431" y="12"/>
                    <a:pt x="429" y="12"/>
                  </a:cubicBezTo>
                  <a:cubicBezTo>
                    <a:pt x="429" y="15"/>
                    <a:pt x="429" y="15"/>
                    <a:pt x="429" y="15"/>
                  </a:cubicBezTo>
                  <a:cubicBezTo>
                    <a:pt x="431" y="15"/>
                    <a:pt x="434" y="15"/>
                    <a:pt x="439" y="15"/>
                  </a:cubicBezTo>
                  <a:cubicBezTo>
                    <a:pt x="439" y="21"/>
                    <a:pt x="439" y="21"/>
                    <a:pt x="439" y="21"/>
                  </a:cubicBezTo>
                  <a:cubicBezTo>
                    <a:pt x="432" y="21"/>
                    <a:pt x="432" y="21"/>
                    <a:pt x="432" y="21"/>
                  </a:cubicBezTo>
                  <a:cubicBezTo>
                    <a:pt x="432" y="23"/>
                    <a:pt x="432" y="26"/>
                    <a:pt x="432" y="29"/>
                  </a:cubicBezTo>
                  <a:cubicBezTo>
                    <a:pt x="432" y="33"/>
                    <a:pt x="432" y="36"/>
                    <a:pt x="432" y="38"/>
                  </a:cubicBezTo>
                  <a:cubicBezTo>
                    <a:pt x="435" y="38"/>
                    <a:pt x="435" y="38"/>
                    <a:pt x="435" y="38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47" y="35"/>
                    <a:pt x="447" y="35"/>
                    <a:pt x="447" y="35"/>
                  </a:cubicBezTo>
                  <a:cubicBezTo>
                    <a:pt x="447" y="38"/>
                    <a:pt x="447" y="38"/>
                    <a:pt x="447" y="38"/>
                  </a:cubicBezTo>
                  <a:cubicBezTo>
                    <a:pt x="451" y="38"/>
                    <a:pt x="451" y="38"/>
                    <a:pt x="451" y="38"/>
                  </a:cubicBezTo>
                  <a:cubicBezTo>
                    <a:pt x="450" y="36"/>
                    <a:pt x="450" y="33"/>
                    <a:pt x="450" y="29"/>
                  </a:cubicBezTo>
                  <a:cubicBezTo>
                    <a:pt x="450" y="25"/>
                    <a:pt x="450" y="23"/>
                    <a:pt x="451" y="21"/>
                  </a:cubicBezTo>
                  <a:cubicBezTo>
                    <a:pt x="442" y="21"/>
                    <a:pt x="442" y="21"/>
                    <a:pt x="442" y="21"/>
                  </a:cubicBezTo>
                  <a:cubicBezTo>
                    <a:pt x="442" y="15"/>
                    <a:pt x="442" y="15"/>
                    <a:pt x="442" y="15"/>
                  </a:cubicBezTo>
                  <a:cubicBezTo>
                    <a:pt x="449" y="15"/>
                    <a:pt x="453" y="15"/>
                    <a:pt x="455" y="15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53" y="12"/>
                    <a:pt x="449" y="12"/>
                    <a:pt x="442" y="12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4" y="5"/>
                    <a:pt x="446" y="5"/>
                    <a:pt x="447" y="5"/>
                  </a:cubicBezTo>
                  <a:cubicBezTo>
                    <a:pt x="449" y="5"/>
                    <a:pt x="450" y="5"/>
                    <a:pt x="451" y="4"/>
                  </a:cubicBezTo>
                  <a:cubicBezTo>
                    <a:pt x="450" y="3"/>
                    <a:pt x="450" y="2"/>
                    <a:pt x="450" y="1"/>
                  </a:cubicBezTo>
                  <a:cubicBezTo>
                    <a:pt x="447" y="2"/>
                    <a:pt x="444" y="2"/>
                    <a:pt x="442" y="3"/>
                  </a:cubicBezTo>
                  <a:cubicBezTo>
                    <a:pt x="440" y="3"/>
                    <a:pt x="438" y="3"/>
                    <a:pt x="436" y="4"/>
                  </a:cubicBezTo>
                  <a:cubicBezTo>
                    <a:pt x="434" y="4"/>
                    <a:pt x="432" y="4"/>
                    <a:pt x="430" y="4"/>
                  </a:cubicBezTo>
                  <a:close/>
                  <a:moveTo>
                    <a:pt x="435" y="24"/>
                  </a:moveTo>
                  <a:cubicBezTo>
                    <a:pt x="447" y="24"/>
                    <a:pt x="447" y="24"/>
                    <a:pt x="447" y="24"/>
                  </a:cubicBezTo>
                  <a:cubicBezTo>
                    <a:pt x="447" y="32"/>
                    <a:pt x="447" y="32"/>
                    <a:pt x="447" y="32"/>
                  </a:cubicBezTo>
                  <a:cubicBezTo>
                    <a:pt x="435" y="32"/>
                    <a:pt x="435" y="32"/>
                    <a:pt x="435" y="32"/>
                  </a:cubicBezTo>
                  <a:cubicBezTo>
                    <a:pt x="435" y="24"/>
                    <a:pt x="435" y="24"/>
                    <a:pt x="435" y="24"/>
                  </a:cubicBezTo>
                  <a:close/>
                  <a:moveTo>
                    <a:pt x="469" y="19"/>
                  </a:moveTo>
                  <a:cubicBezTo>
                    <a:pt x="465" y="19"/>
                    <a:pt x="465" y="19"/>
                    <a:pt x="465" y="19"/>
                  </a:cubicBezTo>
                  <a:cubicBezTo>
                    <a:pt x="465" y="15"/>
                    <a:pt x="465" y="15"/>
                    <a:pt x="465" y="15"/>
                  </a:cubicBezTo>
                  <a:cubicBezTo>
                    <a:pt x="469" y="15"/>
                    <a:pt x="469" y="15"/>
                    <a:pt x="469" y="15"/>
                  </a:cubicBezTo>
                  <a:cubicBezTo>
                    <a:pt x="469" y="19"/>
                    <a:pt x="469" y="19"/>
                    <a:pt x="469" y="19"/>
                  </a:cubicBezTo>
                  <a:close/>
                  <a:moveTo>
                    <a:pt x="469" y="34"/>
                  </a:moveTo>
                  <a:cubicBezTo>
                    <a:pt x="465" y="34"/>
                    <a:pt x="465" y="34"/>
                    <a:pt x="465" y="34"/>
                  </a:cubicBezTo>
                  <a:cubicBezTo>
                    <a:pt x="465" y="30"/>
                    <a:pt x="465" y="30"/>
                    <a:pt x="465" y="30"/>
                  </a:cubicBezTo>
                  <a:cubicBezTo>
                    <a:pt x="469" y="30"/>
                    <a:pt x="469" y="30"/>
                    <a:pt x="469" y="30"/>
                  </a:cubicBezTo>
                  <a:cubicBezTo>
                    <a:pt x="469" y="34"/>
                    <a:pt x="469" y="34"/>
                    <a:pt x="469" y="34"/>
                  </a:cubicBezTo>
                  <a:close/>
                  <a:moveTo>
                    <a:pt x="511" y="34"/>
                  </a:moveTo>
                  <a:cubicBezTo>
                    <a:pt x="513" y="35"/>
                    <a:pt x="514" y="36"/>
                    <a:pt x="514" y="36"/>
                  </a:cubicBezTo>
                  <a:cubicBezTo>
                    <a:pt x="514" y="35"/>
                    <a:pt x="513" y="35"/>
                    <a:pt x="512" y="33"/>
                  </a:cubicBezTo>
                  <a:cubicBezTo>
                    <a:pt x="510" y="32"/>
                    <a:pt x="508" y="30"/>
                    <a:pt x="507" y="28"/>
                  </a:cubicBezTo>
                  <a:cubicBezTo>
                    <a:pt x="505" y="26"/>
                    <a:pt x="505" y="23"/>
                    <a:pt x="505" y="20"/>
                  </a:cubicBezTo>
                  <a:cubicBezTo>
                    <a:pt x="505" y="16"/>
                    <a:pt x="505" y="13"/>
                    <a:pt x="507" y="11"/>
                  </a:cubicBezTo>
                  <a:cubicBezTo>
                    <a:pt x="508" y="9"/>
                    <a:pt x="510" y="7"/>
                    <a:pt x="511" y="6"/>
                  </a:cubicBezTo>
                  <a:cubicBezTo>
                    <a:pt x="513" y="4"/>
                    <a:pt x="514" y="3"/>
                    <a:pt x="514" y="3"/>
                  </a:cubicBezTo>
                  <a:cubicBezTo>
                    <a:pt x="514" y="3"/>
                    <a:pt x="513" y="4"/>
                    <a:pt x="510" y="5"/>
                  </a:cubicBezTo>
                  <a:cubicBezTo>
                    <a:pt x="508" y="7"/>
                    <a:pt x="506" y="9"/>
                    <a:pt x="504" y="12"/>
                  </a:cubicBezTo>
                  <a:cubicBezTo>
                    <a:pt x="503" y="14"/>
                    <a:pt x="502" y="17"/>
                    <a:pt x="502" y="21"/>
                  </a:cubicBezTo>
                  <a:cubicBezTo>
                    <a:pt x="503" y="24"/>
                    <a:pt x="504" y="27"/>
                    <a:pt x="505" y="29"/>
                  </a:cubicBezTo>
                  <a:cubicBezTo>
                    <a:pt x="507" y="31"/>
                    <a:pt x="509" y="33"/>
                    <a:pt x="511" y="34"/>
                  </a:cubicBezTo>
                  <a:close/>
                  <a:moveTo>
                    <a:pt x="540" y="20"/>
                  </a:moveTo>
                  <a:cubicBezTo>
                    <a:pt x="540" y="24"/>
                    <a:pt x="539" y="27"/>
                    <a:pt x="538" y="30"/>
                  </a:cubicBezTo>
                  <a:cubicBezTo>
                    <a:pt x="536" y="33"/>
                    <a:pt x="534" y="34"/>
                    <a:pt x="531" y="34"/>
                  </a:cubicBezTo>
                  <a:cubicBezTo>
                    <a:pt x="528" y="34"/>
                    <a:pt x="525" y="33"/>
                    <a:pt x="524" y="30"/>
                  </a:cubicBezTo>
                  <a:cubicBezTo>
                    <a:pt x="522" y="27"/>
                    <a:pt x="522" y="24"/>
                    <a:pt x="522" y="20"/>
                  </a:cubicBezTo>
                  <a:cubicBezTo>
                    <a:pt x="522" y="16"/>
                    <a:pt x="522" y="12"/>
                    <a:pt x="524" y="9"/>
                  </a:cubicBezTo>
                  <a:cubicBezTo>
                    <a:pt x="525" y="7"/>
                    <a:pt x="528" y="5"/>
                    <a:pt x="531" y="5"/>
                  </a:cubicBezTo>
                  <a:cubicBezTo>
                    <a:pt x="534" y="5"/>
                    <a:pt x="536" y="7"/>
                    <a:pt x="538" y="9"/>
                  </a:cubicBezTo>
                  <a:cubicBezTo>
                    <a:pt x="539" y="12"/>
                    <a:pt x="540" y="16"/>
                    <a:pt x="540" y="20"/>
                  </a:cubicBezTo>
                  <a:close/>
                  <a:moveTo>
                    <a:pt x="536" y="20"/>
                  </a:moveTo>
                  <a:cubicBezTo>
                    <a:pt x="536" y="16"/>
                    <a:pt x="536" y="13"/>
                    <a:pt x="535" y="11"/>
                  </a:cubicBezTo>
                  <a:cubicBezTo>
                    <a:pt x="534" y="9"/>
                    <a:pt x="533" y="8"/>
                    <a:pt x="531" y="8"/>
                  </a:cubicBezTo>
                  <a:cubicBezTo>
                    <a:pt x="529" y="8"/>
                    <a:pt x="528" y="9"/>
                    <a:pt x="527" y="11"/>
                  </a:cubicBezTo>
                  <a:cubicBezTo>
                    <a:pt x="526" y="13"/>
                    <a:pt x="526" y="16"/>
                    <a:pt x="526" y="20"/>
                  </a:cubicBezTo>
                  <a:cubicBezTo>
                    <a:pt x="526" y="23"/>
                    <a:pt x="526" y="26"/>
                    <a:pt x="527" y="28"/>
                  </a:cubicBezTo>
                  <a:cubicBezTo>
                    <a:pt x="528" y="30"/>
                    <a:pt x="529" y="31"/>
                    <a:pt x="531" y="31"/>
                  </a:cubicBezTo>
                  <a:cubicBezTo>
                    <a:pt x="533" y="31"/>
                    <a:pt x="534" y="30"/>
                    <a:pt x="535" y="28"/>
                  </a:cubicBezTo>
                  <a:cubicBezTo>
                    <a:pt x="536" y="26"/>
                    <a:pt x="536" y="23"/>
                    <a:pt x="536" y="20"/>
                  </a:cubicBezTo>
                  <a:close/>
                  <a:moveTo>
                    <a:pt x="564" y="9"/>
                  </a:moveTo>
                  <a:cubicBezTo>
                    <a:pt x="556" y="34"/>
                    <a:pt x="556" y="34"/>
                    <a:pt x="556" y="34"/>
                  </a:cubicBezTo>
                  <a:cubicBezTo>
                    <a:pt x="552" y="34"/>
                    <a:pt x="552" y="34"/>
                    <a:pt x="552" y="34"/>
                  </a:cubicBezTo>
                  <a:cubicBezTo>
                    <a:pt x="560" y="9"/>
                    <a:pt x="560" y="9"/>
                    <a:pt x="560" y="9"/>
                  </a:cubicBezTo>
                  <a:cubicBezTo>
                    <a:pt x="548" y="9"/>
                    <a:pt x="548" y="9"/>
                    <a:pt x="548" y="9"/>
                  </a:cubicBezTo>
                  <a:cubicBezTo>
                    <a:pt x="548" y="6"/>
                    <a:pt x="548" y="6"/>
                    <a:pt x="548" y="6"/>
                  </a:cubicBezTo>
                  <a:cubicBezTo>
                    <a:pt x="564" y="6"/>
                    <a:pt x="564" y="6"/>
                    <a:pt x="564" y="6"/>
                  </a:cubicBezTo>
                  <a:cubicBezTo>
                    <a:pt x="564" y="9"/>
                    <a:pt x="564" y="9"/>
                    <a:pt x="564" y="9"/>
                  </a:cubicBezTo>
                  <a:close/>
                  <a:moveTo>
                    <a:pt x="590" y="26"/>
                  </a:moveTo>
                  <a:cubicBezTo>
                    <a:pt x="590" y="28"/>
                    <a:pt x="589" y="30"/>
                    <a:pt x="587" y="32"/>
                  </a:cubicBezTo>
                  <a:cubicBezTo>
                    <a:pt x="586" y="33"/>
                    <a:pt x="584" y="34"/>
                    <a:pt x="581" y="34"/>
                  </a:cubicBezTo>
                  <a:cubicBezTo>
                    <a:pt x="579" y="34"/>
                    <a:pt x="577" y="33"/>
                    <a:pt x="575" y="32"/>
                  </a:cubicBezTo>
                  <a:cubicBezTo>
                    <a:pt x="574" y="30"/>
                    <a:pt x="573" y="28"/>
                    <a:pt x="573" y="25"/>
                  </a:cubicBezTo>
                  <a:cubicBezTo>
                    <a:pt x="577" y="25"/>
                    <a:pt x="577" y="25"/>
                    <a:pt x="577" y="25"/>
                  </a:cubicBezTo>
                  <a:cubicBezTo>
                    <a:pt x="577" y="27"/>
                    <a:pt x="577" y="29"/>
                    <a:pt x="578" y="30"/>
                  </a:cubicBezTo>
                  <a:cubicBezTo>
                    <a:pt x="579" y="31"/>
                    <a:pt x="580" y="31"/>
                    <a:pt x="581" y="31"/>
                  </a:cubicBezTo>
                  <a:cubicBezTo>
                    <a:pt x="583" y="31"/>
                    <a:pt x="584" y="31"/>
                    <a:pt x="585" y="30"/>
                  </a:cubicBezTo>
                  <a:cubicBezTo>
                    <a:pt x="585" y="29"/>
                    <a:pt x="586" y="27"/>
                    <a:pt x="586" y="26"/>
                  </a:cubicBezTo>
                  <a:cubicBezTo>
                    <a:pt x="586" y="24"/>
                    <a:pt x="585" y="23"/>
                    <a:pt x="584" y="22"/>
                  </a:cubicBezTo>
                  <a:cubicBezTo>
                    <a:pt x="584" y="21"/>
                    <a:pt x="582" y="21"/>
                    <a:pt x="580" y="21"/>
                  </a:cubicBezTo>
                  <a:cubicBezTo>
                    <a:pt x="580" y="18"/>
                    <a:pt x="580" y="18"/>
                    <a:pt x="580" y="18"/>
                  </a:cubicBezTo>
                  <a:cubicBezTo>
                    <a:pt x="582" y="18"/>
                    <a:pt x="583" y="17"/>
                    <a:pt x="584" y="16"/>
                  </a:cubicBezTo>
                  <a:cubicBezTo>
                    <a:pt x="585" y="16"/>
                    <a:pt x="585" y="14"/>
                    <a:pt x="585" y="13"/>
                  </a:cubicBezTo>
                  <a:cubicBezTo>
                    <a:pt x="585" y="11"/>
                    <a:pt x="585" y="10"/>
                    <a:pt x="584" y="9"/>
                  </a:cubicBezTo>
                  <a:cubicBezTo>
                    <a:pt x="584" y="9"/>
                    <a:pt x="583" y="8"/>
                    <a:pt x="581" y="8"/>
                  </a:cubicBezTo>
                  <a:cubicBezTo>
                    <a:pt x="580" y="8"/>
                    <a:pt x="579" y="9"/>
                    <a:pt x="578" y="10"/>
                  </a:cubicBezTo>
                  <a:cubicBezTo>
                    <a:pt x="578" y="11"/>
                    <a:pt x="577" y="12"/>
                    <a:pt x="577" y="14"/>
                  </a:cubicBezTo>
                  <a:cubicBezTo>
                    <a:pt x="573" y="14"/>
                    <a:pt x="573" y="14"/>
                    <a:pt x="573" y="14"/>
                  </a:cubicBezTo>
                  <a:cubicBezTo>
                    <a:pt x="574" y="11"/>
                    <a:pt x="574" y="9"/>
                    <a:pt x="576" y="8"/>
                  </a:cubicBezTo>
                  <a:cubicBezTo>
                    <a:pt x="577" y="6"/>
                    <a:pt x="579" y="5"/>
                    <a:pt x="581" y="5"/>
                  </a:cubicBezTo>
                  <a:cubicBezTo>
                    <a:pt x="584" y="5"/>
                    <a:pt x="586" y="6"/>
                    <a:pt x="587" y="7"/>
                  </a:cubicBezTo>
                  <a:cubicBezTo>
                    <a:pt x="588" y="9"/>
                    <a:pt x="589" y="10"/>
                    <a:pt x="589" y="12"/>
                  </a:cubicBezTo>
                  <a:cubicBezTo>
                    <a:pt x="589" y="14"/>
                    <a:pt x="589" y="16"/>
                    <a:pt x="588" y="17"/>
                  </a:cubicBezTo>
                  <a:cubicBezTo>
                    <a:pt x="587" y="18"/>
                    <a:pt x="586" y="19"/>
                    <a:pt x="585" y="19"/>
                  </a:cubicBezTo>
                  <a:cubicBezTo>
                    <a:pt x="586" y="19"/>
                    <a:pt x="587" y="20"/>
                    <a:pt x="588" y="21"/>
                  </a:cubicBezTo>
                  <a:cubicBezTo>
                    <a:pt x="589" y="23"/>
                    <a:pt x="590" y="24"/>
                    <a:pt x="590" y="26"/>
                  </a:cubicBezTo>
                  <a:close/>
                  <a:moveTo>
                    <a:pt x="615" y="34"/>
                  </a:moveTo>
                  <a:cubicBezTo>
                    <a:pt x="598" y="34"/>
                    <a:pt x="598" y="34"/>
                    <a:pt x="598" y="34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9" y="29"/>
                    <a:pt x="600" y="28"/>
                    <a:pt x="601" y="26"/>
                  </a:cubicBezTo>
                  <a:cubicBezTo>
                    <a:pt x="602" y="25"/>
                    <a:pt x="604" y="23"/>
                    <a:pt x="606" y="21"/>
                  </a:cubicBezTo>
                  <a:cubicBezTo>
                    <a:pt x="608" y="20"/>
                    <a:pt x="609" y="19"/>
                    <a:pt x="610" y="17"/>
                  </a:cubicBezTo>
                  <a:cubicBezTo>
                    <a:pt x="610" y="16"/>
                    <a:pt x="611" y="15"/>
                    <a:pt x="611" y="13"/>
                  </a:cubicBezTo>
                  <a:cubicBezTo>
                    <a:pt x="611" y="12"/>
                    <a:pt x="610" y="11"/>
                    <a:pt x="610" y="10"/>
                  </a:cubicBezTo>
                  <a:cubicBezTo>
                    <a:pt x="609" y="9"/>
                    <a:pt x="608" y="8"/>
                    <a:pt x="607" y="8"/>
                  </a:cubicBezTo>
                  <a:cubicBezTo>
                    <a:pt x="606" y="8"/>
                    <a:pt x="605" y="9"/>
                    <a:pt x="604" y="10"/>
                  </a:cubicBezTo>
                  <a:cubicBezTo>
                    <a:pt x="603" y="11"/>
                    <a:pt x="603" y="13"/>
                    <a:pt x="603" y="15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599" y="12"/>
                    <a:pt x="600" y="10"/>
                    <a:pt x="601" y="8"/>
                  </a:cubicBezTo>
                  <a:cubicBezTo>
                    <a:pt x="603" y="6"/>
                    <a:pt x="605" y="5"/>
                    <a:pt x="607" y="5"/>
                  </a:cubicBezTo>
                  <a:cubicBezTo>
                    <a:pt x="609" y="5"/>
                    <a:pt x="611" y="6"/>
                    <a:pt x="613" y="7"/>
                  </a:cubicBezTo>
                  <a:cubicBezTo>
                    <a:pt x="614" y="9"/>
                    <a:pt x="615" y="11"/>
                    <a:pt x="615" y="14"/>
                  </a:cubicBezTo>
                  <a:cubicBezTo>
                    <a:pt x="615" y="16"/>
                    <a:pt x="614" y="17"/>
                    <a:pt x="613" y="19"/>
                  </a:cubicBezTo>
                  <a:cubicBezTo>
                    <a:pt x="612" y="21"/>
                    <a:pt x="610" y="22"/>
                    <a:pt x="608" y="24"/>
                  </a:cubicBezTo>
                  <a:cubicBezTo>
                    <a:pt x="606" y="25"/>
                    <a:pt x="605" y="27"/>
                    <a:pt x="604" y="28"/>
                  </a:cubicBezTo>
                  <a:cubicBezTo>
                    <a:pt x="603" y="28"/>
                    <a:pt x="603" y="29"/>
                    <a:pt x="602" y="31"/>
                  </a:cubicBezTo>
                  <a:cubicBezTo>
                    <a:pt x="615" y="31"/>
                    <a:pt x="615" y="31"/>
                    <a:pt x="615" y="31"/>
                  </a:cubicBezTo>
                  <a:cubicBezTo>
                    <a:pt x="615" y="34"/>
                    <a:pt x="615" y="34"/>
                    <a:pt x="615" y="34"/>
                  </a:cubicBezTo>
                  <a:close/>
                  <a:moveTo>
                    <a:pt x="624" y="36"/>
                  </a:moveTo>
                  <a:cubicBezTo>
                    <a:pt x="624" y="36"/>
                    <a:pt x="625" y="36"/>
                    <a:pt x="627" y="34"/>
                  </a:cubicBezTo>
                  <a:cubicBezTo>
                    <a:pt x="629" y="33"/>
                    <a:pt x="631" y="31"/>
                    <a:pt x="633" y="29"/>
                  </a:cubicBezTo>
                  <a:cubicBezTo>
                    <a:pt x="635" y="27"/>
                    <a:pt x="636" y="24"/>
                    <a:pt x="636" y="20"/>
                  </a:cubicBezTo>
                  <a:cubicBezTo>
                    <a:pt x="636" y="16"/>
                    <a:pt x="635" y="13"/>
                    <a:pt x="633" y="10"/>
                  </a:cubicBezTo>
                  <a:cubicBezTo>
                    <a:pt x="631" y="8"/>
                    <a:pt x="629" y="6"/>
                    <a:pt x="627" y="4"/>
                  </a:cubicBezTo>
                  <a:cubicBezTo>
                    <a:pt x="625" y="3"/>
                    <a:pt x="624" y="2"/>
                    <a:pt x="624" y="3"/>
                  </a:cubicBezTo>
                  <a:cubicBezTo>
                    <a:pt x="624" y="3"/>
                    <a:pt x="624" y="4"/>
                    <a:pt x="626" y="5"/>
                  </a:cubicBezTo>
                  <a:cubicBezTo>
                    <a:pt x="628" y="6"/>
                    <a:pt x="629" y="8"/>
                    <a:pt x="631" y="10"/>
                  </a:cubicBezTo>
                  <a:cubicBezTo>
                    <a:pt x="632" y="13"/>
                    <a:pt x="633" y="16"/>
                    <a:pt x="633" y="19"/>
                  </a:cubicBezTo>
                  <a:cubicBezTo>
                    <a:pt x="633" y="22"/>
                    <a:pt x="633" y="25"/>
                    <a:pt x="631" y="28"/>
                  </a:cubicBezTo>
                  <a:cubicBezTo>
                    <a:pt x="629" y="31"/>
                    <a:pt x="628" y="32"/>
                    <a:pt x="626" y="34"/>
                  </a:cubicBezTo>
                  <a:cubicBezTo>
                    <a:pt x="624" y="35"/>
                    <a:pt x="624" y="35"/>
                    <a:pt x="624" y="36"/>
                  </a:cubicBezTo>
                  <a:close/>
                  <a:moveTo>
                    <a:pt x="679" y="26"/>
                  </a:moveTo>
                  <a:cubicBezTo>
                    <a:pt x="679" y="28"/>
                    <a:pt x="678" y="31"/>
                    <a:pt x="676" y="32"/>
                  </a:cubicBezTo>
                  <a:cubicBezTo>
                    <a:pt x="675" y="33"/>
                    <a:pt x="673" y="34"/>
                    <a:pt x="670" y="34"/>
                  </a:cubicBezTo>
                  <a:cubicBezTo>
                    <a:pt x="668" y="34"/>
                    <a:pt x="665" y="33"/>
                    <a:pt x="664" y="32"/>
                  </a:cubicBezTo>
                  <a:cubicBezTo>
                    <a:pt x="662" y="31"/>
                    <a:pt x="662" y="28"/>
                    <a:pt x="662" y="26"/>
                  </a:cubicBezTo>
                  <a:cubicBezTo>
                    <a:pt x="662" y="24"/>
                    <a:pt x="662" y="23"/>
                    <a:pt x="663" y="22"/>
                  </a:cubicBezTo>
                  <a:cubicBezTo>
                    <a:pt x="664" y="21"/>
                    <a:pt x="665" y="20"/>
                    <a:pt x="667" y="19"/>
                  </a:cubicBezTo>
                  <a:cubicBezTo>
                    <a:pt x="665" y="19"/>
                    <a:pt x="664" y="18"/>
                    <a:pt x="663" y="17"/>
                  </a:cubicBezTo>
                  <a:cubicBezTo>
                    <a:pt x="663" y="16"/>
                    <a:pt x="662" y="15"/>
                    <a:pt x="662" y="13"/>
                  </a:cubicBezTo>
                  <a:cubicBezTo>
                    <a:pt x="662" y="11"/>
                    <a:pt x="663" y="9"/>
                    <a:pt x="665" y="7"/>
                  </a:cubicBezTo>
                  <a:cubicBezTo>
                    <a:pt x="666" y="6"/>
                    <a:pt x="668" y="5"/>
                    <a:pt x="670" y="5"/>
                  </a:cubicBezTo>
                  <a:cubicBezTo>
                    <a:pt x="672" y="5"/>
                    <a:pt x="674" y="6"/>
                    <a:pt x="676" y="7"/>
                  </a:cubicBezTo>
                  <a:cubicBezTo>
                    <a:pt x="677" y="9"/>
                    <a:pt x="678" y="11"/>
                    <a:pt x="678" y="13"/>
                  </a:cubicBezTo>
                  <a:cubicBezTo>
                    <a:pt x="678" y="15"/>
                    <a:pt x="678" y="16"/>
                    <a:pt x="677" y="17"/>
                  </a:cubicBezTo>
                  <a:cubicBezTo>
                    <a:pt x="676" y="18"/>
                    <a:pt x="675" y="19"/>
                    <a:pt x="674" y="19"/>
                  </a:cubicBezTo>
                  <a:cubicBezTo>
                    <a:pt x="675" y="20"/>
                    <a:pt x="677" y="21"/>
                    <a:pt x="677" y="22"/>
                  </a:cubicBezTo>
                  <a:cubicBezTo>
                    <a:pt x="678" y="23"/>
                    <a:pt x="679" y="24"/>
                    <a:pt x="679" y="26"/>
                  </a:cubicBezTo>
                  <a:close/>
                  <a:moveTo>
                    <a:pt x="674" y="13"/>
                  </a:moveTo>
                  <a:cubicBezTo>
                    <a:pt x="674" y="11"/>
                    <a:pt x="674" y="10"/>
                    <a:pt x="673" y="9"/>
                  </a:cubicBezTo>
                  <a:cubicBezTo>
                    <a:pt x="672" y="9"/>
                    <a:pt x="671" y="8"/>
                    <a:pt x="670" y="8"/>
                  </a:cubicBezTo>
                  <a:cubicBezTo>
                    <a:pt x="669" y="8"/>
                    <a:pt x="668" y="9"/>
                    <a:pt x="667" y="9"/>
                  </a:cubicBezTo>
                  <a:cubicBezTo>
                    <a:pt x="666" y="10"/>
                    <a:pt x="666" y="11"/>
                    <a:pt x="666" y="13"/>
                  </a:cubicBezTo>
                  <a:cubicBezTo>
                    <a:pt x="666" y="15"/>
                    <a:pt x="666" y="16"/>
                    <a:pt x="667" y="17"/>
                  </a:cubicBezTo>
                  <a:cubicBezTo>
                    <a:pt x="668" y="18"/>
                    <a:pt x="669" y="18"/>
                    <a:pt x="670" y="18"/>
                  </a:cubicBezTo>
                  <a:cubicBezTo>
                    <a:pt x="671" y="18"/>
                    <a:pt x="672" y="18"/>
                    <a:pt x="673" y="17"/>
                  </a:cubicBezTo>
                  <a:cubicBezTo>
                    <a:pt x="674" y="16"/>
                    <a:pt x="674" y="15"/>
                    <a:pt x="674" y="13"/>
                  </a:cubicBezTo>
                  <a:close/>
                  <a:moveTo>
                    <a:pt x="675" y="26"/>
                  </a:moveTo>
                  <a:cubicBezTo>
                    <a:pt x="675" y="24"/>
                    <a:pt x="675" y="23"/>
                    <a:pt x="674" y="22"/>
                  </a:cubicBezTo>
                  <a:cubicBezTo>
                    <a:pt x="673" y="21"/>
                    <a:pt x="672" y="21"/>
                    <a:pt x="670" y="21"/>
                  </a:cubicBezTo>
                  <a:cubicBezTo>
                    <a:pt x="669" y="21"/>
                    <a:pt x="667" y="21"/>
                    <a:pt x="667" y="22"/>
                  </a:cubicBezTo>
                  <a:cubicBezTo>
                    <a:pt x="666" y="23"/>
                    <a:pt x="665" y="24"/>
                    <a:pt x="665" y="26"/>
                  </a:cubicBezTo>
                  <a:cubicBezTo>
                    <a:pt x="665" y="28"/>
                    <a:pt x="666" y="29"/>
                    <a:pt x="667" y="30"/>
                  </a:cubicBezTo>
                  <a:cubicBezTo>
                    <a:pt x="668" y="31"/>
                    <a:pt x="669" y="31"/>
                    <a:pt x="670" y="31"/>
                  </a:cubicBezTo>
                  <a:cubicBezTo>
                    <a:pt x="672" y="31"/>
                    <a:pt x="673" y="31"/>
                    <a:pt x="674" y="30"/>
                  </a:cubicBezTo>
                  <a:cubicBezTo>
                    <a:pt x="675" y="29"/>
                    <a:pt x="675" y="28"/>
                    <a:pt x="675" y="26"/>
                  </a:cubicBezTo>
                  <a:close/>
                  <a:moveTo>
                    <a:pt x="704" y="34"/>
                  </a:moveTo>
                  <a:cubicBezTo>
                    <a:pt x="687" y="34"/>
                    <a:pt x="687" y="34"/>
                    <a:pt x="687" y="34"/>
                  </a:cubicBezTo>
                  <a:cubicBezTo>
                    <a:pt x="687" y="31"/>
                    <a:pt x="687" y="31"/>
                    <a:pt x="687" y="31"/>
                  </a:cubicBezTo>
                  <a:cubicBezTo>
                    <a:pt x="688" y="29"/>
                    <a:pt x="689" y="28"/>
                    <a:pt x="690" y="26"/>
                  </a:cubicBezTo>
                  <a:cubicBezTo>
                    <a:pt x="691" y="25"/>
                    <a:pt x="693" y="23"/>
                    <a:pt x="695" y="21"/>
                  </a:cubicBezTo>
                  <a:cubicBezTo>
                    <a:pt x="697" y="20"/>
                    <a:pt x="698" y="19"/>
                    <a:pt x="698" y="17"/>
                  </a:cubicBezTo>
                  <a:cubicBezTo>
                    <a:pt x="699" y="16"/>
                    <a:pt x="699" y="15"/>
                    <a:pt x="699" y="13"/>
                  </a:cubicBezTo>
                  <a:cubicBezTo>
                    <a:pt x="699" y="12"/>
                    <a:pt x="699" y="11"/>
                    <a:pt x="699" y="10"/>
                  </a:cubicBezTo>
                  <a:cubicBezTo>
                    <a:pt x="698" y="9"/>
                    <a:pt x="697" y="8"/>
                    <a:pt x="696" y="8"/>
                  </a:cubicBezTo>
                  <a:cubicBezTo>
                    <a:pt x="695" y="8"/>
                    <a:pt x="694" y="9"/>
                    <a:pt x="693" y="10"/>
                  </a:cubicBezTo>
                  <a:cubicBezTo>
                    <a:pt x="692" y="11"/>
                    <a:pt x="692" y="13"/>
                    <a:pt x="692" y="15"/>
                  </a:cubicBezTo>
                  <a:cubicBezTo>
                    <a:pt x="688" y="15"/>
                    <a:pt x="688" y="15"/>
                    <a:pt x="688" y="15"/>
                  </a:cubicBezTo>
                  <a:cubicBezTo>
                    <a:pt x="688" y="12"/>
                    <a:pt x="689" y="10"/>
                    <a:pt x="690" y="8"/>
                  </a:cubicBezTo>
                  <a:cubicBezTo>
                    <a:pt x="691" y="6"/>
                    <a:pt x="693" y="5"/>
                    <a:pt x="696" y="5"/>
                  </a:cubicBezTo>
                  <a:cubicBezTo>
                    <a:pt x="698" y="5"/>
                    <a:pt x="700" y="6"/>
                    <a:pt x="701" y="7"/>
                  </a:cubicBezTo>
                  <a:cubicBezTo>
                    <a:pt x="703" y="9"/>
                    <a:pt x="703" y="11"/>
                    <a:pt x="703" y="14"/>
                  </a:cubicBezTo>
                  <a:cubicBezTo>
                    <a:pt x="703" y="16"/>
                    <a:pt x="703" y="17"/>
                    <a:pt x="702" y="19"/>
                  </a:cubicBezTo>
                  <a:cubicBezTo>
                    <a:pt x="700" y="21"/>
                    <a:pt x="699" y="22"/>
                    <a:pt x="697" y="24"/>
                  </a:cubicBezTo>
                  <a:cubicBezTo>
                    <a:pt x="695" y="25"/>
                    <a:pt x="694" y="27"/>
                    <a:pt x="693" y="28"/>
                  </a:cubicBezTo>
                  <a:cubicBezTo>
                    <a:pt x="692" y="28"/>
                    <a:pt x="692" y="29"/>
                    <a:pt x="691" y="31"/>
                  </a:cubicBezTo>
                  <a:cubicBezTo>
                    <a:pt x="704" y="31"/>
                    <a:pt x="704" y="31"/>
                    <a:pt x="704" y="31"/>
                  </a:cubicBezTo>
                  <a:cubicBezTo>
                    <a:pt x="704" y="34"/>
                    <a:pt x="704" y="34"/>
                    <a:pt x="704" y="34"/>
                  </a:cubicBezTo>
                  <a:close/>
                  <a:moveTo>
                    <a:pt x="729" y="19"/>
                  </a:moveTo>
                  <a:cubicBezTo>
                    <a:pt x="729" y="24"/>
                    <a:pt x="728" y="27"/>
                    <a:pt x="727" y="30"/>
                  </a:cubicBezTo>
                  <a:cubicBezTo>
                    <a:pt x="725" y="33"/>
                    <a:pt x="723" y="34"/>
                    <a:pt x="720" y="34"/>
                  </a:cubicBezTo>
                  <a:cubicBezTo>
                    <a:pt x="718" y="34"/>
                    <a:pt x="716" y="33"/>
                    <a:pt x="715" y="32"/>
                  </a:cubicBezTo>
                  <a:cubicBezTo>
                    <a:pt x="714" y="30"/>
                    <a:pt x="713" y="29"/>
                    <a:pt x="713" y="27"/>
                  </a:cubicBezTo>
                  <a:cubicBezTo>
                    <a:pt x="717" y="27"/>
                    <a:pt x="717" y="27"/>
                    <a:pt x="717" y="27"/>
                  </a:cubicBezTo>
                  <a:cubicBezTo>
                    <a:pt x="717" y="28"/>
                    <a:pt x="717" y="29"/>
                    <a:pt x="718" y="30"/>
                  </a:cubicBezTo>
                  <a:cubicBezTo>
                    <a:pt x="718" y="31"/>
                    <a:pt x="719" y="31"/>
                    <a:pt x="720" y="31"/>
                  </a:cubicBezTo>
                  <a:cubicBezTo>
                    <a:pt x="722" y="31"/>
                    <a:pt x="723" y="30"/>
                    <a:pt x="724" y="28"/>
                  </a:cubicBezTo>
                  <a:cubicBezTo>
                    <a:pt x="725" y="26"/>
                    <a:pt x="725" y="24"/>
                    <a:pt x="725" y="20"/>
                  </a:cubicBezTo>
                  <a:cubicBezTo>
                    <a:pt x="725" y="21"/>
                    <a:pt x="724" y="22"/>
                    <a:pt x="723" y="23"/>
                  </a:cubicBezTo>
                  <a:cubicBezTo>
                    <a:pt x="722" y="23"/>
                    <a:pt x="721" y="24"/>
                    <a:pt x="720" y="24"/>
                  </a:cubicBezTo>
                  <a:cubicBezTo>
                    <a:pt x="718" y="24"/>
                    <a:pt x="716" y="23"/>
                    <a:pt x="715" y="21"/>
                  </a:cubicBezTo>
                  <a:cubicBezTo>
                    <a:pt x="713" y="20"/>
                    <a:pt x="713" y="18"/>
                    <a:pt x="713" y="15"/>
                  </a:cubicBezTo>
                  <a:cubicBezTo>
                    <a:pt x="713" y="12"/>
                    <a:pt x="713" y="10"/>
                    <a:pt x="715" y="8"/>
                  </a:cubicBezTo>
                  <a:cubicBezTo>
                    <a:pt x="716" y="6"/>
                    <a:pt x="718" y="5"/>
                    <a:pt x="721" y="5"/>
                  </a:cubicBezTo>
                  <a:cubicBezTo>
                    <a:pt x="723" y="5"/>
                    <a:pt x="725" y="6"/>
                    <a:pt x="727" y="9"/>
                  </a:cubicBezTo>
                  <a:cubicBezTo>
                    <a:pt x="728" y="11"/>
                    <a:pt x="729" y="14"/>
                    <a:pt x="729" y="19"/>
                  </a:cubicBezTo>
                  <a:close/>
                  <a:moveTo>
                    <a:pt x="725" y="16"/>
                  </a:moveTo>
                  <a:cubicBezTo>
                    <a:pt x="725" y="13"/>
                    <a:pt x="725" y="11"/>
                    <a:pt x="724" y="10"/>
                  </a:cubicBezTo>
                  <a:cubicBezTo>
                    <a:pt x="723" y="9"/>
                    <a:pt x="722" y="8"/>
                    <a:pt x="720" y="8"/>
                  </a:cubicBezTo>
                  <a:cubicBezTo>
                    <a:pt x="719" y="8"/>
                    <a:pt x="719" y="9"/>
                    <a:pt x="718" y="10"/>
                  </a:cubicBezTo>
                  <a:cubicBezTo>
                    <a:pt x="717" y="11"/>
                    <a:pt x="717" y="12"/>
                    <a:pt x="717" y="15"/>
                  </a:cubicBezTo>
                  <a:cubicBezTo>
                    <a:pt x="717" y="17"/>
                    <a:pt x="717" y="18"/>
                    <a:pt x="718" y="19"/>
                  </a:cubicBezTo>
                  <a:cubicBezTo>
                    <a:pt x="718" y="20"/>
                    <a:pt x="719" y="21"/>
                    <a:pt x="720" y="21"/>
                  </a:cubicBezTo>
                  <a:cubicBezTo>
                    <a:pt x="722" y="21"/>
                    <a:pt x="723" y="20"/>
                    <a:pt x="724" y="19"/>
                  </a:cubicBezTo>
                  <a:cubicBezTo>
                    <a:pt x="725" y="18"/>
                    <a:pt x="725" y="17"/>
                    <a:pt x="725" y="16"/>
                  </a:cubicBezTo>
                  <a:close/>
                  <a:moveTo>
                    <a:pt x="749" y="34"/>
                  </a:moveTo>
                  <a:cubicBezTo>
                    <a:pt x="745" y="34"/>
                    <a:pt x="745" y="34"/>
                    <a:pt x="745" y="34"/>
                  </a:cubicBezTo>
                  <a:cubicBezTo>
                    <a:pt x="745" y="12"/>
                    <a:pt x="745" y="12"/>
                    <a:pt x="745" y="12"/>
                  </a:cubicBezTo>
                  <a:cubicBezTo>
                    <a:pt x="740" y="12"/>
                    <a:pt x="740" y="12"/>
                    <a:pt x="740" y="12"/>
                  </a:cubicBezTo>
                  <a:cubicBezTo>
                    <a:pt x="740" y="10"/>
                    <a:pt x="740" y="10"/>
                    <a:pt x="740" y="10"/>
                  </a:cubicBezTo>
                  <a:cubicBezTo>
                    <a:pt x="742" y="10"/>
                    <a:pt x="744" y="9"/>
                    <a:pt x="745" y="9"/>
                  </a:cubicBezTo>
                  <a:cubicBezTo>
                    <a:pt x="746" y="8"/>
                    <a:pt x="746" y="7"/>
                    <a:pt x="747" y="5"/>
                  </a:cubicBezTo>
                  <a:cubicBezTo>
                    <a:pt x="749" y="5"/>
                    <a:pt x="749" y="5"/>
                    <a:pt x="749" y="5"/>
                  </a:cubicBezTo>
                  <a:cubicBezTo>
                    <a:pt x="749" y="34"/>
                    <a:pt x="749" y="34"/>
                    <a:pt x="749" y="34"/>
                  </a:cubicBezTo>
                  <a:close/>
                  <a:moveTo>
                    <a:pt x="780" y="24"/>
                  </a:moveTo>
                  <a:cubicBezTo>
                    <a:pt x="780" y="27"/>
                    <a:pt x="779" y="29"/>
                    <a:pt x="777" y="31"/>
                  </a:cubicBezTo>
                  <a:cubicBezTo>
                    <a:pt x="776" y="33"/>
                    <a:pt x="774" y="34"/>
                    <a:pt x="771" y="34"/>
                  </a:cubicBezTo>
                  <a:cubicBezTo>
                    <a:pt x="769" y="34"/>
                    <a:pt x="767" y="33"/>
                    <a:pt x="765" y="32"/>
                  </a:cubicBezTo>
                  <a:cubicBezTo>
                    <a:pt x="764" y="30"/>
                    <a:pt x="763" y="28"/>
                    <a:pt x="763" y="26"/>
                  </a:cubicBezTo>
                  <a:cubicBezTo>
                    <a:pt x="767" y="26"/>
                    <a:pt x="767" y="26"/>
                    <a:pt x="767" y="26"/>
                  </a:cubicBezTo>
                  <a:cubicBezTo>
                    <a:pt x="767" y="27"/>
                    <a:pt x="767" y="29"/>
                    <a:pt x="768" y="30"/>
                  </a:cubicBezTo>
                  <a:cubicBezTo>
                    <a:pt x="769" y="31"/>
                    <a:pt x="770" y="31"/>
                    <a:pt x="771" y="31"/>
                  </a:cubicBezTo>
                  <a:cubicBezTo>
                    <a:pt x="773" y="31"/>
                    <a:pt x="774" y="30"/>
                    <a:pt x="775" y="29"/>
                  </a:cubicBezTo>
                  <a:cubicBezTo>
                    <a:pt x="776" y="28"/>
                    <a:pt x="776" y="26"/>
                    <a:pt x="776" y="24"/>
                  </a:cubicBezTo>
                  <a:cubicBezTo>
                    <a:pt x="776" y="21"/>
                    <a:pt x="776" y="20"/>
                    <a:pt x="775" y="19"/>
                  </a:cubicBezTo>
                  <a:cubicBezTo>
                    <a:pt x="774" y="18"/>
                    <a:pt x="773" y="17"/>
                    <a:pt x="772" y="17"/>
                  </a:cubicBezTo>
                  <a:cubicBezTo>
                    <a:pt x="771" y="17"/>
                    <a:pt x="770" y="17"/>
                    <a:pt x="769" y="18"/>
                  </a:cubicBezTo>
                  <a:cubicBezTo>
                    <a:pt x="769" y="18"/>
                    <a:pt x="768" y="19"/>
                    <a:pt x="767" y="20"/>
                  </a:cubicBezTo>
                  <a:cubicBezTo>
                    <a:pt x="764" y="20"/>
                    <a:pt x="764" y="20"/>
                    <a:pt x="764" y="20"/>
                  </a:cubicBezTo>
                  <a:cubicBezTo>
                    <a:pt x="765" y="6"/>
                    <a:pt x="765" y="6"/>
                    <a:pt x="765" y="6"/>
                  </a:cubicBezTo>
                  <a:cubicBezTo>
                    <a:pt x="779" y="6"/>
                    <a:pt x="779" y="6"/>
                    <a:pt x="779" y="6"/>
                  </a:cubicBezTo>
                  <a:cubicBezTo>
                    <a:pt x="779" y="9"/>
                    <a:pt x="779" y="9"/>
                    <a:pt x="779" y="9"/>
                  </a:cubicBezTo>
                  <a:cubicBezTo>
                    <a:pt x="768" y="9"/>
                    <a:pt x="768" y="9"/>
                    <a:pt x="768" y="9"/>
                  </a:cubicBezTo>
                  <a:cubicBezTo>
                    <a:pt x="768" y="16"/>
                    <a:pt x="768" y="16"/>
                    <a:pt x="768" y="16"/>
                  </a:cubicBezTo>
                  <a:cubicBezTo>
                    <a:pt x="768" y="16"/>
                    <a:pt x="769" y="15"/>
                    <a:pt x="770" y="15"/>
                  </a:cubicBezTo>
                  <a:cubicBezTo>
                    <a:pt x="770" y="15"/>
                    <a:pt x="771" y="14"/>
                    <a:pt x="773" y="14"/>
                  </a:cubicBezTo>
                  <a:cubicBezTo>
                    <a:pt x="775" y="14"/>
                    <a:pt x="777" y="15"/>
                    <a:pt x="778" y="17"/>
                  </a:cubicBezTo>
                  <a:cubicBezTo>
                    <a:pt x="779" y="18"/>
                    <a:pt x="780" y="21"/>
                    <a:pt x="780" y="24"/>
                  </a:cubicBezTo>
                  <a:close/>
                  <a:moveTo>
                    <a:pt x="806" y="20"/>
                  </a:moveTo>
                  <a:cubicBezTo>
                    <a:pt x="806" y="24"/>
                    <a:pt x="806" y="27"/>
                    <a:pt x="804" y="30"/>
                  </a:cubicBezTo>
                  <a:cubicBezTo>
                    <a:pt x="803" y="33"/>
                    <a:pt x="800" y="34"/>
                    <a:pt x="797" y="34"/>
                  </a:cubicBezTo>
                  <a:cubicBezTo>
                    <a:pt x="794" y="34"/>
                    <a:pt x="792" y="33"/>
                    <a:pt x="790" y="30"/>
                  </a:cubicBezTo>
                  <a:cubicBezTo>
                    <a:pt x="789" y="27"/>
                    <a:pt x="788" y="24"/>
                    <a:pt x="788" y="20"/>
                  </a:cubicBezTo>
                  <a:cubicBezTo>
                    <a:pt x="788" y="16"/>
                    <a:pt x="789" y="12"/>
                    <a:pt x="790" y="9"/>
                  </a:cubicBezTo>
                  <a:cubicBezTo>
                    <a:pt x="792" y="7"/>
                    <a:pt x="794" y="5"/>
                    <a:pt x="797" y="5"/>
                  </a:cubicBezTo>
                  <a:cubicBezTo>
                    <a:pt x="800" y="5"/>
                    <a:pt x="803" y="7"/>
                    <a:pt x="804" y="9"/>
                  </a:cubicBezTo>
                  <a:cubicBezTo>
                    <a:pt x="806" y="12"/>
                    <a:pt x="806" y="16"/>
                    <a:pt x="806" y="20"/>
                  </a:cubicBezTo>
                  <a:close/>
                  <a:moveTo>
                    <a:pt x="802" y="20"/>
                  </a:moveTo>
                  <a:cubicBezTo>
                    <a:pt x="802" y="16"/>
                    <a:pt x="802" y="13"/>
                    <a:pt x="801" y="11"/>
                  </a:cubicBezTo>
                  <a:cubicBezTo>
                    <a:pt x="800" y="9"/>
                    <a:pt x="799" y="8"/>
                    <a:pt x="797" y="8"/>
                  </a:cubicBezTo>
                  <a:cubicBezTo>
                    <a:pt x="795" y="8"/>
                    <a:pt x="794" y="9"/>
                    <a:pt x="793" y="11"/>
                  </a:cubicBezTo>
                  <a:cubicBezTo>
                    <a:pt x="792" y="13"/>
                    <a:pt x="792" y="16"/>
                    <a:pt x="792" y="20"/>
                  </a:cubicBezTo>
                  <a:cubicBezTo>
                    <a:pt x="792" y="23"/>
                    <a:pt x="792" y="26"/>
                    <a:pt x="793" y="28"/>
                  </a:cubicBezTo>
                  <a:cubicBezTo>
                    <a:pt x="794" y="30"/>
                    <a:pt x="795" y="31"/>
                    <a:pt x="797" y="31"/>
                  </a:cubicBezTo>
                  <a:cubicBezTo>
                    <a:pt x="799" y="31"/>
                    <a:pt x="800" y="30"/>
                    <a:pt x="801" y="28"/>
                  </a:cubicBezTo>
                  <a:cubicBezTo>
                    <a:pt x="802" y="26"/>
                    <a:pt x="802" y="23"/>
                    <a:pt x="802" y="20"/>
                  </a:cubicBezTo>
                  <a:close/>
                  <a:moveTo>
                    <a:pt x="831" y="34"/>
                  </a:moveTo>
                  <a:cubicBezTo>
                    <a:pt x="814" y="34"/>
                    <a:pt x="814" y="34"/>
                    <a:pt x="814" y="34"/>
                  </a:cubicBezTo>
                  <a:cubicBezTo>
                    <a:pt x="814" y="31"/>
                    <a:pt x="814" y="31"/>
                    <a:pt x="814" y="31"/>
                  </a:cubicBezTo>
                  <a:cubicBezTo>
                    <a:pt x="815" y="29"/>
                    <a:pt x="816" y="28"/>
                    <a:pt x="817" y="26"/>
                  </a:cubicBezTo>
                  <a:cubicBezTo>
                    <a:pt x="818" y="25"/>
                    <a:pt x="819" y="23"/>
                    <a:pt x="822" y="21"/>
                  </a:cubicBezTo>
                  <a:cubicBezTo>
                    <a:pt x="823" y="20"/>
                    <a:pt x="825" y="19"/>
                    <a:pt x="825" y="17"/>
                  </a:cubicBezTo>
                  <a:cubicBezTo>
                    <a:pt x="826" y="16"/>
                    <a:pt x="826" y="15"/>
                    <a:pt x="826" y="13"/>
                  </a:cubicBezTo>
                  <a:cubicBezTo>
                    <a:pt x="826" y="12"/>
                    <a:pt x="826" y="11"/>
                    <a:pt x="825" y="10"/>
                  </a:cubicBezTo>
                  <a:cubicBezTo>
                    <a:pt x="825" y="9"/>
                    <a:pt x="824" y="8"/>
                    <a:pt x="823" y="8"/>
                  </a:cubicBezTo>
                  <a:cubicBezTo>
                    <a:pt x="821" y="8"/>
                    <a:pt x="820" y="9"/>
                    <a:pt x="820" y="10"/>
                  </a:cubicBezTo>
                  <a:cubicBezTo>
                    <a:pt x="819" y="11"/>
                    <a:pt x="818" y="13"/>
                    <a:pt x="818" y="15"/>
                  </a:cubicBezTo>
                  <a:cubicBezTo>
                    <a:pt x="815" y="15"/>
                    <a:pt x="815" y="15"/>
                    <a:pt x="815" y="15"/>
                  </a:cubicBezTo>
                  <a:cubicBezTo>
                    <a:pt x="815" y="12"/>
                    <a:pt x="815" y="10"/>
                    <a:pt x="817" y="8"/>
                  </a:cubicBezTo>
                  <a:cubicBezTo>
                    <a:pt x="818" y="6"/>
                    <a:pt x="820" y="5"/>
                    <a:pt x="823" y="5"/>
                  </a:cubicBezTo>
                  <a:cubicBezTo>
                    <a:pt x="825" y="5"/>
                    <a:pt x="827" y="6"/>
                    <a:pt x="828" y="7"/>
                  </a:cubicBezTo>
                  <a:cubicBezTo>
                    <a:pt x="830" y="9"/>
                    <a:pt x="830" y="11"/>
                    <a:pt x="830" y="14"/>
                  </a:cubicBezTo>
                  <a:cubicBezTo>
                    <a:pt x="830" y="16"/>
                    <a:pt x="830" y="17"/>
                    <a:pt x="828" y="19"/>
                  </a:cubicBezTo>
                  <a:cubicBezTo>
                    <a:pt x="827" y="21"/>
                    <a:pt x="826" y="22"/>
                    <a:pt x="824" y="24"/>
                  </a:cubicBezTo>
                  <a:cubicBezTo>
                    <a:pt x="822" y="25"/>
                    <a:pt x="821" y="27"/>
                    <a:pt x="820" y="28"/>
                  </a:cubicBezTo>
                  <a:cubicBezTo>
                    <a:pt x="819" y="28"/>
                    <a:pt x="818" y="29"/>
                    <a:pt x="818" y="31"/>
                  </a:cubicBezTo>
                  <a:cubicBezTo>
                    <a:pt x="831" y="31"/>
                    <a:pt x="831" y="31"/>
                    <a:pt x="831" y="31"/>
                  </a:cubicBezTo>
                  <a:cubicBezTo>
                    <a:pt x="831" y="34"/>
                    <a:pt x="831" y="34"/>
                    <a:pt x="831" y="34"/>
                  </a:cubicBezTo>
                  <a:close/>
                  <a:moveTo>
                    <a:pt x="899" y="17"/>
                  </a:moveTo>
                  <a:cubicBezTo>
                    <a:pt x="899" y="18"/>
                    <a:pt x="899" y="20"/>
                    <a:pt x="898" y="22"/>
                  </a:cubicBezTo>
                  <a:cubicBezTo>
                    <a:pt x="912" y="22"/>
                    <a:pt x="912" y="22"/>
                    <a:pt x="912" y="22"/>
                  </a:cubicBezTo>
                  <a:cubicBezTo>
                    <a:pt x="912" y="23"/>
                    <a:pt x="910" y="24"/>
                    <a:pt x="909" y="26"/>
                  </a:cubicBezTo>
                  <a:cubicBezTo>
                    <a:pt x="908" y="28"/>
                    <a:pt x="906" y="30"/>
                    <a:pt x="904" y="32"/>
                  </a:cubicBezTo>
                  <a:cubicBezTo>
                    <a:pt x="906" y="33"/>
                    <a:pt x="908" y="34"/>
                    <a:pt x="910" y="36"/>
                  </a:cubicBezTo>
                  <a:cubicBezTo>
                    <a:pt x="909" y="37"/>
                    <a:pt x="908" y="38"/>
                    <a:pt x="908" y="39"/>
                  </a:cubicBezTo>
                  <a:cubicBezTo>
                    <a:pt x="906" y="37"/>
                    <a:pt x="904" y="36"/>
                    <a:pt x="901" y="34"/>
                  </a:cubicBezTo>
                  <a:cubicBezTo>
                    <a:pt x="898" y="32"/>
                    <a:pt x="896" y="31"/>
                    <a:pt x="895" y="31"/>
                  </a:cubicBezTo>
                  <a:cubicBezTo>
                    <a:pt x="896" y="30"/>
                    <a:pt x="896" y="29"/>
                    <a:pt x="897" y="28"/>
                  </a:cubicBezTo>
                  <a:cubicBezTo>
                    <a:pt x="898" y="28"/>
                    <a:pt x="900" y="29"/>
                    <a:pt x="902" y="31"/>
                  </a:cubicBezTo>
                  <a:cubicBezTo>
                    <a:pt x="903" y="29"/>
                    <a:pt x="905" y="27"/>
                    <a:pt x="906" y="24"/>
                  </a:cubicBezTo>
                  <a:cubicBezTo>
                    <a:pt x="895" y="24"/>
                    <a:pt x="895" y="24"/>
                    <a:pt x="895" y="24"/>
                  </a:cubicBezTo>
                  <a:cubicBezTo>
                    <a:pt x="895" y="22"/>
                    <a:pt x="896" y="20"/>
                    <a:pt x="896" y="17"/>
                  </a:cubicBezTo>
                  <a:cubicBezTo>
                    <a:pt x="892" y="17"/>
                    <a:pt x="892" y="17"/>
                    <a:pt x="892" y="17"/>
                  </a:cubicBezTo>
                  <a:cubicBezTo>
                    <a:pt x="891" y="17"/>
                    <a:pt x="889" y="17"/>
                    <a:pt x="888" y="17"/>
                  </a:cubicBezTo>
                  <a:cubicBezTo>
                    <a:pt x="888" y="14"/>
                    <a:pt x="888" y="14"/>
                    <a:pt x="888" y="14"/>
                  </a:cubicBezTo>
                  <a:cubicBezTo>
                    <a:pt x="890" y="14"/>
                    <a:pt x="891" y="15"/>
                    <a:pt x="893" y="15"/>
                  </a:cubicBezTo>
                  <a:cubicBezTo>
                    <a:pt x="897" y="15"/>
                    <a:pt x="897" y="15"/>
                    <a:pt x="897" y="15"/>
                  </a:cubicBezTo>
                  <a:cubicBezTo>
                    <a:pt x="897" y="13"/>
                    <a:pt x="897" y="11"/>
                    <a:pt x="897" y="9"/>
                  </a:cubicBezTo>
                  <a:cubicBezTo>
                    <a:pt x="895" y="9"/>
                    <a:pt x="895" y="9"/>
                    <a:pt x="895" y="9"/>
                  </a:cubicBezTo>
                  <a:cubicBezTo>
                    <a:pt x="893" y="9"/>
                    <a:pt x="891" y="9"/>
                    <a:pt x="890" y="10"/>
                  </a:cubicBezTo>
                  <a:cubicBezTo>
                    <a:pt x="890" y="7"/>
                    <a:pt x="890" y="7"/>
                    <a:pt x="890" y="7"/>
                  </a:cubicBezTo>
                  <a:cubicBezTo>
                    <a:pt x="892" y="7"/>
                    <a:pt x="893" y="7"/>
                    <a:pt x="895" y="7"/>
                  </a:cubicBezTo>
                  <a:cubicBezTo>
                    <a:pt x="898" y="7"/>
                    <a:pt x="898" y="7"/>
                    <a:pt x="898" y="7"/>
                  </a:cubicBezTo>
                  <a:cubicBezTo>
                    <a:pt x="898" y="4"/>
                    <a:pt x="898" y="2"/>
                    <a:pt x="898" y="0"/>
                  </a:cubicBezTo>
                  <a:cubicBezTo>
                    <a:pt x="899" y="0"/>
                    <a:pt x="901" y="1"/>
                    <a:pt x="902" y="1"/>
                  </a:cubicBezTo>
                  <a:cubicBezTo>
                    <a:pt x="902" y="1"/>
                    <a:pt x="901" y="3"/>
                    <a:pt x="901" y="7"/>
                  </a:cubicBezTo>
                  <a:cubicBezTo>
                    <a:pt x="908" y="7"/>
                    <a:pt x="908" y="7"/>
                    <a:pt x="908" y="7"/>
                  </a:cubicBezTo>
                  <a:cubicBezTo>
                    <a:pt x="910" y="7"/>
                    <a:pt x="911" y="7"/>
                    <a:pt x="913" y="7"/>
                  </a:cubicBezTo>
                  <a:cubicBezTo>
                    <a:pt x="913" y="10"/>
                    <a:pt x="913" y="10"/>
                    <a:pt x="913" y="10"/>
                  </a:cubicBezTo>
                  <a:cubicBezTo>
                    <a:pt x="911" y="10"/>
                    <a:pt x="910" y="9"/>
                    <a:pt x="908" y="9"/>
                  </a:cubicBezTo>
                  <a:cubicBezTo>
                    <a:pt x="900" y="9"/>
                    <a:pt x="900" y="9"/>
                    <a:pt x="900" y="9"/>
                  </a:cubicBezTo>
                  <a:cubicBezTo>
                    <a:pt x="900" y="11"/>
                    <a:pt x="900" y="13"/>
                    <a:pt x="900" y="15"/>
                  </a:cubicBezTo>
                  <a:cubicBezTo>
                    <a:pt x="910" y="15"/>
                    <a:pt x="910" y="15"/>
                    <a:pt x="910" y="15"/>
                  </a:cubicBezTo>
                  <a:cubicBezTo>
                    <a:pt x="912" y="15"/>
                    <a:pt x="914" y="14"/>
                    <a:pt x="915" y="14"/>
                  </a:cubicBezTo>
                  <a:cubicBezTo>
                    <a:pt x="915" y="17"/>
                    <a:pt x="915" y="17"/>
                    <a:pt x="915" y="17"/>
                  </a:cubicBezTo>
                  <a:cubicBezTo>
                    <a:pt x="914" y="17"/>
                    <a:pt x="912" y="17"/>
                    <a:pt x="910" y="17"/>
                  </a:cubicBezTo>
                  <a:cubicBezTo>
                    <a:pt x="899" y="17"/>
                    <a:pt x="899" y="17"/>
                    <a:pt x="899" y="17"/>
                  </a:cubicBezTo>
                  <a:close/>
                  <a:moveTo>
                    <a:pt x="886" y="0"/>
                  </a:moveTo>
                  <a:cubicBezTo>
                    <a:pt x="885" y="5"/>
                    <a:pt x="884" y="8"/>
                    <a:pt x="882" y="11"/>
                  </a:cubicBezTo>
                  <a:cubicBezTo>
                    <a:pt x="880" y="15"/>
                    <a:pt x="878" y="17"/>
                    <a:pt x="877" y="18"/>
                  </a:cubicBezTo>
                  <a:cubicBezTo>
                    <a:pt x="878" y="19"/>
                    <a:pt x="879" y="20"/>
                    <a:pt x="879" y="21"/>
                  </a:cubicBezTo>
                  <a:cubicBezTo>
                    <a:pt x="880" y="20"/>
                    <a:pt x="882" y="17"/>
                    <a:pt x="883" y="15"/>
                  </a:cubicBezTo>
                  <a:cubicBezTo>
                    <a:pt x="883" y="31"/>
                    <a:pt x="883" y="31"/>
                    <a:pt x="883" y="31"/>
                  </a:cubicBezTo>
                  <a:cubicBezTo>
                    <a:pt x="883" y="34"/>
                    <a:pt x="883" y="36"/>
                    <a:pt x="883" y="38"/>
                  </a:cubicBezTo>
                  <a:cubicBezTo>
                    <a:pt x="886" y="38"/>
                    <a:pt x="886" y="38"/>
                    <a:pt x="886" y="38"/>
                  </a:cubicBezTo>
                  <a:cubicBezTo>
                    <a:pt x="886" y="36"/>
                    <a:pt x="886" y="34"/>
                    <a:pt x="886" y="31"/>
                  </a:cubicBezTo>
                  <a:cubicBezTo>
                    <a:pt x="886" y="10"/>
                    <a:pt x="886" y="10"/>
                    <a:pt x="886" y="10"/>
                  </a:cubicBezTo>
                  <a:cubicBezTo>
                    <a:pt x="888" y="6"/>
                    <a:pt x="889" y="3"/>
                    <a:pt x="890" y="2"/>
                  </a:cubicBezTo>
                  <a:cubicBezTo>
                    <a:pt x="888" y="2"/>
                    <a:pt x="887" y="1"/>
                    <a:pt x="8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B1BBF756-BB2E-43B3-AF4B-5B9C6A38E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1225" y="1635125"/>
              <a:ext cx="2921000" cy="160338"/>
            </a:xfrm>
            <a:custGeom>
              <a:avLst/>
              <a:gdLst>
                <a:gd name="T0" fmla="*/ 35 w 713"/>
                <a:gd name="T1" fmla="*/ 4 h 39"/>
                <a:gd name="T2" fmla="*/ 31 w 713"/>
                <a:gd name="T3" fmla="*/ 9 h 39"/>
                <a:gd name="T4" fmla="*/ 38 w 713"/>
                <a:gd name="T5" fmla="*/ 31 h 39"/>
                <a:gd name="T6" fmla="*/ 5 w 713"/>
                <a:gd name="T7" fmla="*/ 28 h 39"/>
                <a:gd name="T8" fmla="*/ 17 w 713"/>
                <a:gd name="T9" fmla="*/ 7 h 39"/>
                <a:gd name="T10" fmla="*/ 17 w 713"/>
                <a:gd name="T11" fmla="*/ 4 h 39"/>
                <a:gd name="T12" fmla="*/ 27 w 713"/>
                <a:gd name="T13" fmla="*/ 12 h 39"/>
                <a:gd name="T14" fmla="*/ 27 w 713"/>
                <a:gd name="T15" fmla="*/ 16 h 39"/>
                <a:gd name="T16" fmla="*/ 27 w 713"/>
                <a:gd name="T17" fmla="*/ 21 h 39"/>
                <a:gd name="T18" fmla="*/ 27 w 713"/>
                <a:gd name="T19" fmla="*/ 26 h 39"/>
                <a:gd name="T20" fmla="*/ 4 w 713"/>
                <a:gd name="T21" fmla="*/ 39 h 39"/>
                <a:gd name="T22" fmla="*/ 25 w 713"/>
                <a:gd name="T23" fmla="*/ 31 h 39"/>
                <a:gd name="T24" fmla="*/ 23 w 713"/>
                <a:gd name="T25" fmla="*/ 34 h 39"/>
                <a:gd name="T26" fmla="*/ 88 w 713"/>
                <a:gd name="T27" fmla="*/ 20 h 39"/>
                <a:gd name="T28" fmla="*/ 88 w 713"/>
                <a:gd name="T29" fmla="*/ 12 h 39"/>
                <a:gd name="T30" fmla="*/ 473 w 713"/>
                <a:gd name="T31" fmla="*/ 31 h 39"/>
                <a:gd name="T32" fmla="*/ 470 w 713"/>
                <a:gd name="T33" fmla="*/ 9 h 39"/>
                <a:gd name="T34" fmla="*/ 482 w 713"/>
                <a:gd name="T35" fmla="*/ 23 h 39"/>
                <a:gd name="T36" fmla="*/ 465 w 713"/>
                <a:gd name="T37" fmla="*/ 38 h 39"/>
                <a:gd name="T38" fmla="*/ 465 w 713"/>
                <a:gd name="T39" fmla="*/ 19 h 39"/>
                <a:gd name="T40" fmla="*/ 465 w 713"/>
                <a:gd name="T41" fmla="*/ 31 h 39"/>
                <a:gd name="T42" fmla="*/ 473 w 713"/>
                <a:gd name="T43" fmla="*/ 19 h 39"/>
                <a:gd name="T44" fmla="*/ 498 w 713"/>
                <a:gd name="T45" fmla="*/ 4 h 39"/>
                <a:gd name="T46" fmla="*/ 491 w 713"/>
                <a:gd name="T47" fmla="*/ 33 h 39"/>
                <a:gd name="T48" fmla="*/ 490 w 713"/>
                <a:gd name="T49" fmla="*/ 17 h 39"/>
                <a:gd name="T50" fmla="*/ 484 w 713"/>
                <a:gd name="T51" fmla="*/ 32 h 39"/>
                <a:gd name="T52" fmla="*/ 515 w 713"/>
                <a:gd name="T53" fmla="*/ 7 h 39"/>
                <a:gd name="T54" fmla="*/ 518 w 713"/>
                <a:gd name="T55" fmla="*/ 16 h 39"/>
                <a:gd name="T56" fmla="*/ 509 w 713"/>
                <a:gd name="T57" fmla="*/ 28 h 39"/>
                <a:gd name="T58" fmla="*/ 509 w 713"/>
                <a:gd name="T59" fmla="*/ 17 h 39"/>
                <a:gd name="T60" fmla="*/ 512 w 713"/>
                <a:gd name="T61" fmla="*/ 31 h 39"/>
                <a:gd name="T62" fmla="*/ 507 w 713"/>
                <a:gd name="T63" fmla="*/ 32 h 39"/>
                <a:gd name="T64" fmla="*/ 522 w 713"/>
                <a:gd name="T65" fmla="*/ 18 h 39"/>
                <a:gd name="T66" fmla="*/ 524 w 713"/>
                <a:gd name="T67" fmla="*/ 33 h 39"/>
                <a:gd name="T68" fmla="*/ 530 w 713"/>
                <a:gd name="T69" fmla="*/ 35 h 39"/>
                <a:gd name="T70" fmla="*/ 538 w 713"/>
                <a:gd name="T71" fmla="*/ 35 h 39"/>
                <a:gd name="T72" fmla="*/ 538 w 713"/>
                <a:gd name="T73" fmla="*/ 35 h 39"/>
                <a:gd name="T74" fmla="*/ 544 w 713"/>
                <a:gd name="T75" fmla="*/ 18 h 39"/>
                <a:gd name="T76" fmla="*/ 543 w 713"/>
                <a:gd name="T77" fmla="*/ 5 h 39"/>
                <a:gd name="T78" fmla="*/ 540 w 713"/>
                <a:gd name="T79" fmla="*/ 8 h 39"/>
                <a:gd name="T80" fmla="*/ 530 w 713"/>
                <a:gd name="T81" fmla="*/ 20 h 39"/>
                <a:gd name="T82" fmla="*/ 536 w 713"/>
                <a:gd name="T83" fmla="*/ 20 h 39"/>
                <a:gd name="T84" fmla="*/ 541 w 713"/>
                <a:gd name="T85" fmla="*/ 20 h 39"/>
                <a:gd name="T86" fmla="*/ 589 w 713"/>
                <a:gd name="T87" fmla="*/ 27 h 39"/>
                <a:gd name="T88" fmla="*/ 574 w 713"/>
                <a:gd name="T89" fmla="*/ 23 h 39"/>
                <a:gd name="T90" fmla="*/ 593 w 713"/>
                <a:gd name="T91" fmla="*/ 27 h 39"/>
                <a:gd name="T92" fmla="*/ 611 w 713"/>
                <a:gd name="T93" fmla="*/ 34 h 39"/>
                <a:gd name="T94" fmla="*/ 607 w 713"/>
                <a:gd name="T95" fmla="*/ 9 h 39"/>
                <a:gd name="T96" fmla="*/ 633 w 713"/>
                <a:gd name="T97" fmla="*/ 34 h 39"/>
                <a:gd name="T98" fmla="*/ 635 w 713"/>
                <a:gd name="T99" fmla="*/ 5 h 39"/>
                <a:gd name="T100" fmla="*/ 651 w 713"/>
                <a:gd name="T101" fmla="*/ 31 h 39"/>
                <a:gd name="T102" fmla="*/ 662 w 713"/>
                <a:gd name="T103" fmla="*/ 10 h 39"/>
                <a:gd name="T104" fmla="*/ 654 w 713"/>
                <a:gd name="T105" fmla="*/ 8 h 39"/>
                <a:gd name="T106" fmla="*/ 661 w 713"/>
                <a:gd name="T107" fmla="*/ 24 h 39"/>
                <a:gd name="T108" fmla="*/ 694 w 713"/>
                <a:gd name="T109" fmla="*/ 20 h 39"/>
                <a:gd name="T110" fmla="*/ 678 w 713"/>
                <a:gd name="T111" fmla="*/ 9 h 39"/>
                <a:gd name="T112" fmla="*/ 689 w 713"/>
                <a:gd name="T113" fmla="*/ 11 h 39"/>
                <a:gd name="T114" fmla="*/ 685 w 713"/>
                <a:gd name="T115" fmla="*/ 31 h 39"/>
                <a:gd name="T116" fmla="*/ 709 w 713"/>
                <a:gd name="T117" fmla="*/ 12 h 39"/>
                <a:gd name="T118" fmla="*/ 713 w 713"/>
                <a:gd name="T1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3" h="39">
                  <a:moveTo>
                    <a:pt x="17" y="0"/>
                  </a:moveTo>
                  <a:cubicBezTo>
                    <a:pt x="19" y="1"/>
                    <a:pt x="20" y="1"/>
                    <a:pt x="21" y="1"/>
                  </a:cubicBezTo>
                  <a:cubicBezTo>
                    <a:pt x="21" y="2"/>
                    <a:pt x="21" y="3"/>
                    <a:pt x="2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4"/>
                    <a:pt x="35" y="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2"/>
                    <a:pt x="31" y="14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5" y="28"/>
                    <a:pt x="37" y="28"/>
                    <a:pt x="38" y="28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6" y="30"/>
                    <a:pt x="33" y="30"/>
                    <a:pt x="30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4" y="30"/>
                    <a:pt x="2" y="30"/>
                    <a:pt x="0" y="3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8"/>
                    <a:pt x="3" y="28"/>
                    <a:pt x="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1"/>
                    <a:pt x="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4" y="7"/>
                    <a:pt x="2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6" y="4"/>
                    <a:pt x="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2"/>
                    <a:pt x="17" y="0"/>
                  </a:cubicBezTo>
                  <a:close/>
                  <a:moveTo>
                    <a:pt x="11" y="12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1" y="16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16"/>
                    <a:pt x="11" y="16"/>
                    <a:pt x="11" y="16"/>
                  </a:cubicBezTo>
                  <a:close/>
                  <a:moveTo>
                    <a:pt x="11" y="21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1" y="21"/>
                    <a:pt x="11" y="21"/>
                    <a:pt x="11" y="21"/>
                  </a:cubicBezTo>
                  <a:close/>
                  <a:moveTo>
                    <a:pt x="11" y="26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1" y="26"/>
                    <a:pt x="11" y="26"/>
                    <a:pt x="11" y="26"/>
                  </a:cubicBezTo>
                  <a:close/>
                  <a:moveTo>
                    <a:pt x="13" y="32"/>
                  </a:moveTo>
                  <a:cubicBezTo>
                    <a:pt x="14" y="32"/>
                    <a:pt x="15" y="33"/>
                    <a:pt x="16" y="34"/>
                  </a:cubicBezTo>
                  <a:cubicBezTo>
                    <a:pt x="14" y="35"/>
                    <a:pt x="12" y="36"/>
                    <a:pt x="10" y="37"/>
                  </a:cubicBezTo>
                  <a:cubicBezTo>
                    <a:pt x="8" y="38"/>
                    <a:pt x="6" y="38"/>
                    <a:pt x="4" y="39"/>
                  </a:cubicBezTo>
                  <a:cubicBezTo>
                    <a:pt x="3" y="38"/>
                    <a:pt x="3" y="37"/>
                    <a:pt x="2" y="37"/>
                  </a:cubicBezTo>
                  <a:cubicBezTo>
                    <a:pt x="4" y="36"/>
                    <a:pt x="7" y="35"/>
                    <a:pt x="8" y="34"/>
                  </a:cubicBezTo>
                  <a:cubicBezTo>
                    <a:pt x="10" y="33"/>
                    <a:pt x="12" y="33"/>
                    <a:pt x="13" y="32"/>
                  </a:cubicBezTo>
                  <a:close/>
                  <a:moveTo>
                    <a:pt x="23" y="34"/>
                  </a:moveTo>
                  <a:cubicBezTo>
                    <a:pt x="23" y="33"/>
                    <a:pt x="24" y="32"/>
                    <a:pt x="25" y="31"/>
                  </a:cubicBezTo>
                  <a:cubicBezTo>
                    <a:pt x="27" y="32"/>
                    <a:pt x="28" y="33"/>
                    <a:pt x="30" y="33"/>
                  </a:cubicBezTo>
                  <a:cubicBezTo>
                    <a:pt x="32" y="34"/>
                    <a:pt x="34" y="35"/>
                    <a:pt x="36" y="36"/>
                  </a:cubicBezTo>
                  <a:cubicBezTo>
                    <a:pt x="35" y="37"/>
                    <a:pt x="34" y="38"/>
                    <a:pt x="34" y="39"/>
                  </a:cubicBezTo>
                  <a:cubicBezTo>
                    <a:pt x="32" y="38"/>
                    <a:pt x="30" y="37"/>
                    <a:pt x="28" y="36"/>
                  </a:cubicBezTo>
                  <a:cubicBezTo>
                    <a:pt x="25" y="35"/>
                    <a:pt x="24" y="34"/>
                    <a:pt x="23" y="34"/>
                  </a:cubicBezTo>
                  <a:close/>
                  <a:moveTo>
                    <a:pt x="94" y="34"/>
                  </a:moveTo>
                  <a:cubicBezTo>
                    <a:pt x="96" y="35"/>
                    <a:pt x="97" y="36"/>
                    <a:pt x="97" y="36"/>
                  </a:cubicBezTo>
                  <a:cubicBezTo>
                    <a:pt x="97" y="35"/>
                    <a:pt x="97" y="35"/>
                    <a:pt x="95" y="33"/>
                  </a:cubicBezTo>
                  <a:cubicBezTo>
                    <a:pt x="93" y="32"/>
                    <a:pt x="92" y="30"/>
                    <a:pt x="90" y="28"/>
                  </a:cubicBezTo>
                  <a:cubicBezTo>
                    <a:pt x="89" y="26"/>
                    <a:pt x="88" y="23"/>
                    <a:pt x="88" y="20"/>
                  </a:cubicBezTo>
                  <a:cubicBezTo>
                    <a:pt x="88" y="16"/>
                    <a:pt x="89" y="13"/>
                    <a:pt x="90" y="11"/>
                  </a:cubicBezTo>
                  <a:cubicBezTo>
                    <a:pt x="92" y="9"/>
                    <a:pt x="93" y="7"/>
                    <a:pt x="95" y="6"/>
                  </a:cubicBezTo>
                  <a:cubicBezTo>
                    <a:pt x="96" y="4"/>
                    <a:pt x="97" y="3"/>
                    <a:pt x="97" y="3"/>
                  </a:cubicBezTo>
                  <a:cubicBezTo>
                    <a:pt x="97" y="3"/>
                    <a:pt x="96" y="4"/>
                    <a:pt x="94" y="5"/>
                  </a:cubicBezTo>
                  <a:cubicBezTo>
                    <a:pt x="91" y="7"/>
                    <a:pt x="89" y="9"/>
                    <a:pt x="88" y="12"/>
                  </a:cubicBezTo>
                  <a:cubicBezTo>
                    <a:pt x="86" y="14"/>
                    <a:pt x="85" y="17"/>
                    <a:pt x="86" y="21"/>
                  </a:cubicBezTo>
                  <a:cubicBezTo>
                    <a:pt x="86" y="24"/>
                    <a:pt x="87" y="27"/>
                    <a:pt x="89" y="29"/>
                  </a:cubicBezTo>
                  <a:cubicBezTo>
                    <a:pt x="90" y="31"/>
                    <a:pt x="92" y="33"/>
                    <a:pt x="94" y="34"/>
                  </a:cubicBezTo>
                  <a:close/>
                  <a:moveTo>
                    <a:pt x="473" y="21"/>
                  </a:moveTo>
                  <a:cubicBezTo>
                    <a:pt x="473" y="31"/>
                    <a:pt x="473" y="31"/>
                    <a:pt x="473" y="31"/>
                  </a:cubicBezTo>
                  <a:cubicBezTo>
                    <a:pt x="479" y="31"/>
                    <a:pt x="479" y="31"/>
                    <a:pt x="479" y="31"/>
                  </a:cubicBezTo>
                  <a:cubicBezTo>
                    <a:pt x="479" y="21"/>
                    <a:pt x="479" y="21"/>
                    <a:pt x="479" y="21"/>
                  </a:cubicBezTo>
                  <a:cubicBezTo>
                    <a:pt x="473" y="21"/>
                    <a:pt x="473" y="21"/>
                    <a:pt x="473" y="21"/>
                  </a:cubicBezTo>
                  <a:close/>
                  <a:moveTo>
                    <a:pt x="462" y="9"/>
                  </a:moveTo>
                  <a:cubicBezTo>
                    <a:pt x="470" y="9"/>
                    <a:pt x="470" y="9"/>
                    <a:pt x="470" y="9"/>
                  </a:cubicBezTo>
                  <a:cubicBezTo>
                    <a:pt x="470" y="5"/>
                    <a:pt x="470" y="2"/>
                    <a:pt x="470" y="1"/>
                  </a:cubicBezTo>
                  <a:cubicBezTo>
                    <a:pt x="474" y="1"/>
                    <a:pt x="474" y="1"/>
                    <a:pt x="474" y="1"/>
                  </a:cubicBezTo>
                  <a:cubicBezTo>
                    <a:pt x="473" y="3"/>
                    <a:pt x="473" y="6"/>
                    <a:pt x="473" y="9"/>
                  </a:cubicBezTo>
                  <a:cubicBezTo>
                    <a:pt x="482" y="9"/>
                    <a:pt x="482" y="9"/>
                    <a:pt x="482" y="9"/>
                  </a:cubicBezTo>
                  <a:cubicBezTo>
                    <a:pt x="482" y="11"/>
                    <a:pt x="482" y="15"/>
                    <a:pt x="482" y="23"/>
                  </a:cubicBezTo>
                  <a:cubicBezTo>
                    <a:pt x="482" y="31"/>
                    <a:pt x="482" y="35"/>
                    <a:pt x="482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3"/>
                    <a:pt x="479" y="33"/>
                    <a:pt x="479" y="33"/>
                  </a:cubicBezTo>
                  <a:cubicBezTo>
                    <a:pt x="465" y="33"/>
                    <a:pt x="465" y="33"/>
                    <a:pt x="465" y="33"/>
                  </a:cubicBezTo>
                  <a:cubicBezTo>
                    <a:pt x="465" y="38"/>
                    <a:pt x="465" y="38"/>
                    <a:pt x="465" y="38"/>
                  </a:cubicBezTo>
                  <a:cubicBezTo>
                    <a:pt x="462" y="38"/>
                    <a:pt x="462" y="38"/>
                    <a:pt x="462" y="38"/>
                  </a:cubicBezTo>
                  <a:cubicBezTo>
                    <a:pt x="462" y="35"/>
                    <a:pt x="462" y="30"/>
                    <a:pt x="462" y="22"/>
                  </a:cubicBezTo>
                  <a:cubicBezTo>
                    <a:pt x="462" y="15"/>
                    <a:pt x="462" y="11"/>
                    <a:pt x="462" y="9"/>
                  </a:cubicBezTo>
                  <a:close/>
                  <a:moveTo>
                    <a:pt x="465" y="11"/>
                  </a:moveTo>
                  <a:cubicBezTo>
                    <a:pt x="465" y="19"/>
                    <a:pt x="465" y="19"/>
                    <a:pt x="465" y="19"/>
                  </a:cubicBezTo>
                  <a:cubicBezTo>
                    <a:pt x="470" y="19"/>
                    <a:pt x="470" y="19"/>
                    <a:pt x="470" y="19"/>
                  </a:cubicBezTo>
                  <a:cubicBezTo>
                    <a:pt x="470" y="11"/>
                    <a:pt x="470" y="11"/>
                    <a:pt x="470" y="11"/>
                  </a:cubicBezTo>
                  <a:cubicBezTo>
                    <a:pt x="465" y="11"/>
                    <a:pt x="465" y="11"/>
                    <a:pt x="465" y="11"/>
                  </a:cubicBezTo>
                  <a:close/>
                  <a:moveTo>
                    <a:pt x="465" y="21"/>
                  </a:moveTo>
                  <a:cubicBezTo>
                    <a:pt x="465" y="31"/>
                    <a:pt x="465" y="31"/>
                    <a:pt x="465" y="31"/>
                  </a:cubicBezTo>
                  <a:cubicBezTo>
                    <a:pt x="470" y="31"/>
                    <a:pt x="470" y="31"/>
                    <a:pt x="470" y="31"/>
                  </a:cubicBezTo>
                  <a:cubicBezTo>
                    <a:pt x="470" y="21"/>
                    <a:pt x="470" y="21"/>
                    <a:pt x="470" y="21"/>
                  </a:cubicBezTo>
                  <a:cubicBezTo>
                    <a:pt x="465" y="21"/>
                    <a:pt x="465" y="21"/>
                    <a:pt x="465" y="21"/>
                  </a:cubicBezTo>
                  <a:close/>
                  <a:moveTo>
                    <a:pt x="473" y="11"/>
                  </a:moveTo>
                  <a:cubicBezTo>
                    <a:pt x="473" y="19"/>
                    <a:pt x="473" y="19"/>
                    <a:pt x="473" y="19"/>
                  </a:cubicBezTo>
                  <a:cubicBezTo>
                    <a:pt x="479" y="19"/>
                    <a:pt x="479" y="19"/>
                    <a:pt x="479" y="19"/>
                  </a:cubicBezTo>
                  <a:cubicBezTo>
                    <a:pt x="479" y="11"/>
                    <a:pt x="479" y="11"/>
                    <a:pt x="479" y="11"/>
                  </a:cubicBezTo>
                  <a:cubicBezTo>
                    <a:pt x="473" y="11"/>
                    <a:pt x="473" y="11"/>
                    <a:pt x="473" y="11"/>
                  </a:cubicBezTo>
                  <a:close/>
                  <a:moveTo>
                    <a:pt x="484" y="4"/>
                  </a:moveTo>
                  <a:cubicBezTo>
                    <a:pt x="498" y="4"/>
                    <a:pt x="498" y="4"/>
                    <a:pt x="498" y="4"/>
                  </a:cubicBezTo>
                  <a:cubicBezTo>
                    <a:pt x="496" y="10"/>
                    <a:pt x="494" y="14"/>
                    <a:pt x="494" y="17"/>
                  </a:cubicBezTo>
                  <a:cubicBezTo>
                    <a:pt x="495" y="19"/>
                    <a:pt x="496" y="21"/>
                    <a:pt x="497" y="23"/>
                  </a:cubicBezTo>
                  <a:cubicBezTo>
                    <a:pt x="498" y="25"/>
                    <a:pt x="498" y="26"/>
                    <a:pt x="498" y="28"/>
                  </a:cubicBezTo>
                  <a:cubicBezTo>
                    <a:pt x="498" y="30"/>
                    <a:pt x="497" y="31"/>
                    <a:pt x="496" y="32"/>
                  </a:cubicBezTo>
                  <a:cubicBezTo>
                    <a:pt x="495" y="32"/>
                    <a:pt x="493" y="33"/>
                    <a:pt x="491" y="33"/>
                  </a:cubicBezTo>
                  <a:cubicBezTo>
                    <a:pt x="491" y="32"/>
                    <a:pt x="490" y="31"/>
                    <a:pt x="490" y="30"/>
                  </a:cubicBezTo>
                  <a:cubicBezTo>
                    <a:pt x="492" y="30"/>
                    <a:pt x="493" y="29"/>
                    <a:pt x="494" y="29"/>
                  </a:cubicBezTo>
                  <a:cubicBezTo>
                    <a:pt x="495" y="28"/>
                    <a:pt x="495" y="28"/>
                    <a:pt x="495" y="26"/>
                  </a:cubicBezTo>
                  <a:cubicBezTo>
                    <a:pt x="495" y="25"/>
                    <a:pt x="494" y="23"/>
                    <a:pt x="493" y="22"/>
                  </a:cubicBezTo>
                  <a:cubicBezTo>
                    <a:pt x="492" y="20"/>
                    <a:pt x="491" y="18"/>
                    <a:pt x="490" y="17"/>
                  </a:cubicBezTo>
                  <a:cubicBezTo>
                    <a:pt x="491" y="14"/>
                    <a:pt x="493" y="11"/>
                    <a:pt x="494" y="6"/>
                  </a:cubicBezTo>
                  <a:cubicBezTo>
                    <a:pt x="487" y="6"/>
                    <a:pt x="487" y="6"/>
                    <a:pt x="487" y="6"/>
                  </a:cubicBezTo>
                  <a:cubicBezTo>
                    <a:pt x="487" y="39"/>
                    <a:pt x="487" y="39"/>
                    <a:pt x="487" y="39"/>
                  </a:cubicBezTo>
                  <a:cubicBezTo>
                    <a:pt x="484" y="39"/>
                    <a:pt x="484" y="39"/>
                    <a:pt x="484" y="39"/>
                  </a:cubicBezTo>
                  <a:cubicBezTo>
                    <a:pt x="484" y="36"/>
                    <a:pt x="484" y="34"/>
                    <a:pt x="484" y="32"/>
                  </a:cubicBezTo>
                  <a:cubicBezTo>
                    <a:pt x="484" y="11"/>
                    <a:pt x="484" y="11"/>
                    <a:pt x="484" y="11"/>
                  </a:cubicBezTo>
                  <a:cubicBezTo>
                    <a:pt x="484" y="9"/>
                    <a:pt x="484" y="6"/>
                    <a:pt x="484" y="4"/>
                  </a:cubicBezTo>
                  <a:close/>
                  <a:moveTo>
                    <a:pt x="514" y="1"/>
                  </a:moveTo>
                  <a:cubicBezTo>
                    <a:pt x="515" y="2"/>
                    <a:pt x="516" y="2"/>
                    <a:pt x="518" y="3"/>
                  </a:cubicBezTo>
                  <a:cubicBezTo>
                    <a:pt x="517" y="3"/>
                    <a:pt x="516" y="5"/>
                    <a:pt x="515" y="7"/>
                  </a:cubicBezTo>
                  <a:cubicBezTo>
                    <a:pt x="514" y="10"/>
                    <a:pt x="512" y="12"/>
                    <a:pt x="511" y="14"/>
                  </a:cubicBezTo>
                  <a:cubicBezTo>
                    <a:pt x="516" y="14"/>
                    <a:pt x="516" y="14"/>
                    <a:pt x="516" y="14"/>
                  </a:cubicBezTo>
                  <a:cubicBezTo>
                    <a:pt x="517" y="13"/>
                    <a:pt x="517" y="11"/>
                    <a:pt x="518" y="9"/>
                  </a:cubicBezTo>
                  <a:cubicBezTo>
                    <a:pt x="519" y="10"/>
                    <a:pt x="520" y="11"/>
                    <a:pt x="521" y="12"/>
                  </a:cubicBezTo>
                  <a:cubicBezTo>
                    <a:pt x="520" y="13"/>
                    <a:pt x="519" y="14"/>
                    <a:pt x="518" y="16"/>
                  </a:cubicBezTo>
                  <a:cubicBezTo>
                    <a:pt x="517" y="18"/>
                    <a:pt x="515" y="21"/>
                    <a:pt x="513" y="23"/>
                  </a:cubicBezTo>
                  <a:cubicBezTo>
                    <a:pt x="515" y="23"/>
                    <a:pt x="517" y="23"/>
                    <a:pt x="519" y="23"/>
                  </a:cubicBezTo>
                  <a:cubicBezTo>
                    <a:pt x="519" y="24"/>
                    <a:pt x="519" y="25"/>
                    <a:pt x="519" y="26"/>
                  </a:cubicBezTo>
                  <a:cubicBezTo>
                    <a:pt x="518" y="26"/>
                    <a:pt x="516" y="26"/>
                    <a:pt x="515" y="26"/>
                  </a:cubicBezTo>
                  <a:cubicBezTo>
                    <a:pt x="513" y="26"/>
                    <a:pt x="511" y="27"/>
                    <a:pt x="509" y="28"/>
                  </a:cubicBezTo>
                  <a:cubicBezTo>
                    <a:pt x="509" y="26"/>
                    <a:pt x="509" y="25"/>
                    <a:pt x="508" y="24"/>
                  </a:cubicBezTo>
                  <a:cubicBezTo>
                    <a:pt x="509" y="24"/>
                    <a:pt x="510" y="23"/>
                    <a:pt x="511" y="22"/>
                  </a:cubicBezTo>
                  <a:cubicBezTo>
                    <a:pt x="512" y="20"/>
                    <a:pt x="513" y="19"/>
                    <a:pt x="515" y="16"/>
                  </a:cubicBezTo>
                  <a:cubicBezTo>
                    <a:pt x="514" y="16"/>
                    <a:pt x="513" y="16"/>
                    <a:pt x="512" y="16"/>
                  </a:cubicBezTo>
                  <a:cubicBezTo>
                    <a:pt x="511" y="16"/>
                    <a:pt x="510" y="17"/>
                    <a:pt x="509" y="17"/>
                  </a:cubicBezTo>
                  <a:cubicBezTo>
                    <a:pt x="508" y="16"/>
                    <a:pt x="508" y="15"/>
                    <a:pt x="508" y="14"/>
                  </a:cubicBezTo>
                  <a:cubicBezTo>
                    <a:pt x="509" y="14"/>
                    <a:pt x="510" y="12"/>
                    <a:pt x="511" y="9"/>
                  </a:cubicBezTo>
                  <a:cubicBezTo>
                    <a:pt x="512" y="7"/>
                    <a:pt x="513" y="4"/>
                    <a:pt x="514" y="1"/>
                  </a:cubicBezTo>
                  <a:close/>
                  <a:moveTo>
                    <a:pt x="507" y="32"/>
                  </a:moveTo>
                  <a:cubicBezTo>
                    <a:pt x="508" y="32"/>
                    <a:pt x="510" y="32"/>
                    <a:pt x="512" y="31"/>
                  </a:cubicBezTo>
                  <a:cubicBezTo>
                    <a:pt x="515" y="31"/>
                    <a:pt x="517" y="30"/>
                    <a:pt x="519" y="29"/>
                  </a:cubicBezTo>
                  <a:cubicBezTo>
                    <a:pt x="519" y="30"/>
                    <a:pt x="519" y="31"/>
                    <a:pt x="519" y="32"/>
                  </a:cubicBezTo>
                  <a:cubicBezTo>
                    <a:pt x="517" y="33"/>
                    <a:pt x="515" y="33"/>
                    <a:pt x="514" y="34"/>
                  </a:cubicBezTo>
                  <a:cubicBezTo>
                    <a:pt x="512" y="35"/>
                    <a:pt x="510" y="35"/>
                    <a:pt x="508" y="36"/>
                  </a:cubicBezTo>
                  <a:cubicBezTo>
                    <a:pt x="508" y="35"/>
                    <a:pt x="508" y="34"/>
                    <a:pt x="507" y="32"/>
                  </a:cubicBezTo>
                  <a:close/>
                  <a:moveTo>
                    <a:pt x="530" y="1"/>
                  </a:moveTo>
                  <a:cubicBezTo>
                    <a:pt x="530" y="3"/>
                    <a:pt x="531" y="4"/>
                    <a:pt x="531" y="5"/>
                  </a:cubicBezTo>
                  <a:cubicBezTo>
                    <a:pt x="523" y="5"/>
                    <a:pt x="523" y="5"/>
                    <a:pt x="523" y="5"/>
                  </a:cubicBezTo>
                  <a:cubicBezTo>
                    <a:pt x="523" y="7"/>
                    <a:pt x="523" y="9"/>
                    <a:pt x="523" y="11"/>
                  </a:cubicBezTo>
                  <a:cubicBezTo>
                    <a:pt x="523" y="14"/>
                    <a:pt x="523" y="16"/>
                    <a:pt x="522" y="18"/>
                  </a:cubicBezTo>
                  <a:cubicBezTo>
                    <a:pt x="522" y="20"/>
                    <a:pt x="522" y="22"/>
                    <a:pt x="521" y="23"/>
                  </a:cubicBezTo>
                  <a:cubicBezTo>
                    <a:pt x="521" y="25"/>
                    <a:pt x="520" y="26"/>
                    <a:pt x="519" y="27"/>
                  </a:cubicBezTo>
                  <a:cubicBezTo>
                    <a:pt x="519" y="28"/>
                    <a:pt x="520" y="29"/>
                    <a:pt x="521" y="30"/>
                  </a:cubicBezTo>
                  <a:cubicBezTo>
                    <a:pt x="522" y="28"/>
                    <a:pt x="523" y="26"/>
                    <a:pt x="524" y="24"/>
                  </a:cubicBezTo>
                  <a:cubicBezTo>
                    <a:pt x="524" y="33"/>
                    <a:pt x="524" y="33"/>
                    <a:pt x="524" y="33"/>
                  </a:cubicBezTo>
                  <a:cubicBezTo>
                    <a:pt x="524" y="35"/>
                    <a:pt x="524" y="36"/>
                    <a:pt x="524" y="38"/>
                  </a:cubicBezTo>
                  <a:cubicBezTo>
                    <a:pt x="527" y="38"/>
                    <a:pt x="527" y="38"/>
                    <a:pt x="527" y="38"/>
                  </a:cubicBezTo>
                  <a:cubicBezTo>
                    <a:pt x="527" y="28"/>
                    <a:pt x="527" y="28"/>
                    <a:pt x="527" y="28"/>
                  </a:cubicBezTo>
                  <a:cubicBezTo>
                    <a:pt x="530" y="28"/>
                    <a:pt x="530" y="28"/>
                    <a:pt x="530" y="28"/>
                  </a:cubicBezTo>
                  <a:cubicBezTo>
                    <a:pt x="530" y="31"/>
                    <a:pt x="530" y="34"/>
                    <a:pt x="530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3" y="34"/>
                    <a:pt x="532" y="31"/>
                    <a:pt x="532" y="28"/>
                  </a:cubicBezTo>
                  <a:cubicBezTo>
                    <a:pt x="536" y="28"/>
                    <a:pt x="536" y="28"/>
                    <a:pt x="536" y="28"/>
                  </a:cubicBezTo>
                  <a:cubicBezTo>
                    <a:pt x="536" y="30"/>
                    <a:pt x="536" y="32"/>
                    <a:pt x="535" y="35"/>
                  </a:cubicBezTo>
                  <a:cubicBezTo>
                    <a:pt x="538" y="35"/>
                    <a:pt x="538" y="35"/>
                    <a:pt x="538" y="35"/>
                  </a:cubicBezTo>
                  <a:cubicBezTo>
                    <a:pt x="538" y="32"/>
                    <a:pt x="538" y="30"/>
                    <a:pt x="538" y="28"/>
                  </a:cubicBezTo>
                  <a:cubicBezTo>
                    <a:pt x="541" y="28"/>
                    <a:pt x="541" y="28"/>
                    <a:pt x="541" y="28"/>
                  </a:cubicBezTo>
                  <a:cubicBezTo>
                    <a:pt x="541" y="33"/>
                    <a:pt x="541" y="33"/>
                    <a:pt x="541" y="33"/>
                  </a:cubicBezTo>
                  <a:cubicBezTo>
                    <a:pt x="541" y="34"/>
                    <a:pt x="541" y="35"/>
                    <a:pt x="541" y="35"/>
                  </a:cubicBezTo>
                  <a:cubicBezTo>
                    <a:pt x="541" y="35"/>
                    <a:pt x="540" y="35"/>
                    <a:pt x="538" y="35"/>
                  </a:cubicBezTo>
                  <a:cubicBezTo>
                    <a:pt x="539" y="36"/>
                    <a:pt x="539" y="38"/>
                    <a:pt x="540" y="39"/>
                  </a:cubicBezTo>
                  <a:cubicBezTo>
                    <a:pt x="541" y="38"/>
                    <a:pt x="542" y="38"/>
                    <a:pt x="543" y="38"/>
                  </a:cubicBezTo>
                  <a:cubicBezTo>
                    <a:pt x="544" y="37"/>
                    <a:pt x="544" y="36"/>
                    <a:pt x="544" y="35"/>
                  </a:cubicBezTo>
                  <a:cubicBezTo>
                    <a:pt x="544" y="23"/>
                    <a:pt x="544" y="23"/>
                    <a:pt x="544" y="23"/>
                  </a:cubicBezTo>
                  <a:cubicBezTo>
                    <a:pt x="544" y="21"/>
                    <a:pt x="544" y="20"/>
                    <a:pt x="544" y="18"/>
                  </a:cubicBezTo>
                  <a:cubicBezTo>
                    <a:pt x="525" y="18"/>
                    <a:pt x="525" y="18"/>
                    <a:pt x="525" y="18"/>
                  </a:cubicBezTo>
                  <a:cubicBezTo>
                    <a:pt x="525" y="17"/>
                    <a:pt x="526" y="15"/>
                    <a:pt x="526" y="14"/>
                  </a:cubicBezTo>
                  <a:cubicBezTo>
                    <a:pt x="543" y="14"/>
                    <a:pt x="543" y="14"/>
                    <a:pt x="543" y="14"/>
                  </a:cubicBezTo>
                  <a:cubicBezTo>
                    <a:pt x="543" y="13"/>
                    <a:pt x="543" y="11"/>
                    <a:pt x="543" y="10"/>
                  </a:cubicBezTo>
                  <a:cubicBezTo>
                    <a:pt x="543" y="8"/>
                    <a:pt x="543" y="7"/>
                    <a:pt x="543" y="5"/>
                  </a:cubicBezTo>
                  <a:cubicBezTo>
                    <a:pt x="534" y="5"/>
                    <a:pt x="534" y="5"/>
                    <a:pt x="534" y="5"/>
                  </a:cubicBezTo>
                  <a:cubicBezTo>
                    <a:pt x="534" y="4"/>
                    <a:pt x="534" y="2"/>
                    <a:pt x="533" y="0"/>
                  </a:cubicBezTo>
                  <a:cubicBezTo>
                    <a:pt x="532" y="1"/>
                    <a:pt x="531" y="1"/>
                    <a:pt x="530" y="1"/>
                  </a:cubicBezTo>
                  <a:close/>
                  <a:moveTo>
                    <a:pt x="526" y="8"/>
                  </a:moveTo>
                  <a:cubicBezTo>
                    <a:pt x="540" y="8"/>
                    <a:pt x="540" y="8"/>
                    <a:pt x="540" y="8"/>
                  </a:cubicBezTo>
                  <a:cubicBezTo>
                    <a:pt x="540" y="12"/>
                    <a:pt x="540" y="12"/>
                    <a:pt x="540" y="12"/>
                  </a:cubicBezTo>
                  <a:cubicBezTo>
                    <a:pt x="526" y="12"/>
                    <a:pt x="526" y="12"/>
                    <a:pt x="526" y="12"/>
                  </a:cubicBezTo>
                  <a:cubicBezTo>
                    <a:pt x="526" y="8"/>
                    <a:pt x="526" y="8"/>
                    <a:pt x="526" y="8"/>
                  </a:cubicBezTo>
                  <a:close/>
                  <a:moveTo>
                    <a:pt x="527" y="20"/>
                  </a:moveTo>
                  <a:cubicBezTo>
                    <a:pt x="530" y="20"/>
                    <a:pt x="530" y="20"/>
                    <a:pt x="530" y="20"/>
                  </a:cubicBezTo>
                  <a:cubicBezTo>
                    <a:pt x="530" y="26"/>
                    <a:pt x="530" y="26"/>
                    <a:pt x="530" y="26"/>
                  </a:cubicBezTo>
                  <a:cubicBezTo>
                    <a:pt x="527" y="26"/>
                    <a:pt x="527" y="26"/>
                    <a:pt x="527" y="26"/>
                  </a:cubicBezTo>
                  <a:cubicBezTo>
                    <a:pt x="527" y="20"/>
                    <a:pt x="527" y="20"/>
                    <a:pt x="527" y="20"/>
                  </a:cubicBezTo>
                  <a:close/>
                  <a:moveTo>
                    <a:pt x="532" y="20"/>
                  </a:moveTo>
                  <a:cubicBezTo>
                    <a:pt x="536" y="20"/>
                    <a:pt x="536" y="20"/>
                    <a:pt x="536" y="20"/>
                  </a:cubicBezTo>
                  <a:cubicBezTo>
                    <a:pt x="536" y="26"/>
                    <a:pt x="536" y="26"/>
                    <a:pt x="536" y="26"/>
                  </a:cubicBezTo>
                  <a:cubicBezTo>
                    <a:pt x="532" y="26"/>
                    <a:pt x="532" y="26"/>
                    <a:pt x="532" y="26"/>
                  </a:cubicBezTo>
                  <a:cubicBezTo>
                    <a:pt x="532" y="20"/>
                    <a:pt x="532" y="20"/>
                    <a:pt x="532" y="20"/>
                  </a:cubicBezTo>
                  <a:close/>
                  <a:moveTo>
                    <a:pt x="538" y="20"/>
                  </a:moveTo>
                  <a:cubicBezTo>
                    <a:pt x="541" y="20"/>
                    <a:pt x="541" y="20"/>
                    <a:pt x="541" y="20"/>
                  </a:cubicBezTo>
                  <a:cubicBezTo>
                    <a:pt x="541" y="26"/>
                    <a:pt x="541" y="26"/>
                    <a:pt x="541" y="26"/>
                  </a:cubicBezTo>
                  <a:cubicBezTo>
                    <a:pt x="538" y="26"/>
                    <a:pt x="538" y="26"/>
                    <a:pt x="538" y="26"/>
                  </a:cubicBezTo>
                  <a:cubicBezTo>
                    <a:pt x="538" y="20"/>
                    <a:pt x="538" y="20"/>
                    <a:pt x="538" y="20"/>
                  </a:cubicBezTo>
                  <a:close/>
                  <a:moveTo>
                    <a:pt x="593" y="27"/>
                  </a:moveTo>
                  <a:cubicBezTo>
                    <a:pt x="589" y="27"/>
                    <a:pt x="589" y="27"/>
                    <a:pt x="589" y="27"/>
                  </a:cubicBezTo>
                  <a:cubicBezTo>
                    <a:pt x="589" y="34"/>
                    <a:pt x="589" y="34"/>
                    <a:pt x="589" y="34"/>
                  </a:cubicBezTo>
                  <a:cubicBezTo>
                    <a:pt x="585" y="34"/>
                    <a:pt x="585" y="34"/>
                    <a:pt x="585" y="34"/>
                  </a:cubicBezTo>
                  <a:cubicBezTo>
                    <a:pt x="585" y="27"/>
                    <a:pt x="585" y="27"/>
                    <a:pt x="585" y="27"/>
                  </a:cubicBezTo>
                  <a:cubicBezTo>
                    <a:pt x="574" y="27"/>
                    <a:pt x="574" y="27"/>
                    <a:pt x="574" y="27"/>
                  </a:cubicBezTo>
                  <a:cubicBezTo>
                    <a:pt x="574" y="23"/>
                    <a:pt x="574" y="23"/>
                    <a:pt x="574" y="23"/>
                  </a:cubicBezTo>
                  <a:cubicBezTo>
                    <a:pt x="585" y="5"/>
                    <a:pt x="585" y="5"/>
                    <a:pt x="585" y="5"/>
                  </a:cubicBezTo>
                  <a:cubicBezTo>
                    <a:pt x="589" y="5"/>
                    <a:pt x="589" y="5"/>
                    <a:pt x="589" y="5"/>
                  </a:cubicBezTo>
                  <a:cubicBezTo>
                    <a:pt x="589" y="23"/>
                    <a:pt x="589" y="23"/>
                    <a:pt x="589" y="23"/>
                  </a:cubicBezTo>
                  <a:cubicBezTo>
                    <a:pt x="593" y="23"/>
                    <a:pt x="593" y="23"/>
                    <a:pt x="593" y="23"/>
                  </a:cubicBezTo>
                  <a:cubicBezTo>
                    <a:pt x="593" y="27"/>
                    <a:pt x="593" y="27"/>
                    <a:pt x="593" y="27"/>
                  </a:cubicBezTo>
                  <a:close/>
                  <a:moveTo>
                    <a:pt x="585" y="23"/>
                  </a:moveTo>
                  <a:cubicBezTo>
                    <a:pt x="585" y="11"/>
                    <a:pt x="585" y="11"/>
                    <a:pt x="585" y="11"/>
                  </a:cubicBezTo>
                  <a:cubicBezTo>
                    <a:pt x="578" y="23"/>
                    <a:pt x="578" y="23"/>
                    <a:pt x="578" y="23"/>
                  </a:cubicBezTo>
                  <a:cubicBezTo>
                    <a:pt x="585" y="23"/>
                    <a:pt x="585" y="23"/>
                    <a:pt x="585" y="23"/>
                  </a:cubicBezTo>
                  <a:close/>
                  <a:moveTo>
                    <a:pt x="611" y="34"/>
                  </a:moveTo>
                  <a:cubicBezTo>
                    <a:pt x="607" y="34"/>
                    <a:pt x="607" y="34"/>
                    <a:pt x="607" y="34"/>
                  </a:cubicBezTo>
                  <a:cubicBezTo>
                    <a:pt x="607" y="12"/>
                    <a:pt x="607" y="12"/>
                    <a:pt x="607" y="12"/>
                  </a:cubicBezTo>
                  <a:cubicBezTo>
                    <a:pt x="602" y="12"/>
                    <a:pt x="602" y="12"/>
                    <a:pt x="602" y="12"/>
                  </a:cubicBezTo>
                  <a:cubicBezTo>
                    <a:pt x="602" y="10"/>
                    <a:pt x="602" y="10"/>
                    <a:pt x="602" y="10"/>
                  </a:cubicBezTo>
                  <a:cubicBezTo>
                    <a:pt x="604" y="10"/>
                    <a:pt x="606" y="9"/>
                    <a:pt x="607" y="9"/>
                  </a:cubicBezTo>
                  <a:cubicBezTo>
                    <a:pt x="608" y="8"/>
                    <a:pt x="609" y="7"/>
                    <a:pt x="609" y="5"/>
                  </a:cubicBezTo>
                  <a:cubicBezTo>
                    <a:pt x="611" y="5"/>
                    <a:pt x="611" y="5"/>
                    <a:pt x="611" y="5"/>
                  </a:cubicBezTo>
                  <a:cubicBezTo>
                    <a:pt x="611" y="34"/>
                    <a:pt x="611" y="34"/>
                    <a:pt x="611" y="34"/>
                  </a:cubicBezTo>
                  <a:close/>
                  <a:moveTo>
                    <a:pt x="636" y="34"/>
                  </a:moveTo>
                  <a:cubicBezTo>
                    <a:pt x="633" y="34"/>
                    <a:pt x="633" y="34"/>
                    <a:pt x="633" y="34"/>
                  </a:cubicBezTo>
                  <a:cubicBezTo>
                    <a:pt x="633" y="12"/>
                    <a:pt x="633" y="12"/>
                    <a:pt x="633" y="12"/>
                  </a:cubicBezTo>
                  <a:cubicBezTo>
                    <a:pt x="628" y="12"/>
                    <a:pt x="628" y="12"/>
                    <a:pt x="628" y="12"/>
                  </a:cubicBezTo>
                  <a:cubicBezTo>
                    <a:pt x="628" y="10"/>
                    <a:pt x="628" y="10"/>
                    <a:pt x="628" y="10"/>
                  </a:cubicBezTo>
                  <a:cubicBezTo>
                    <a:pt x="630" y="10"/>
                    <a:pt x="631" y="9"/>
                    <a:pt x="632" y="9"/>
                  </a:cubicBezTo>
                  <a:cubicBezTo>
                    <a:pt x="633" y="8"/>
                    <a:pt x="634" y="7"/>
                    <a:pt x="635" y="5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6" y="34"/>
                    <a:pt x="636" y="34"/>
                    <a:pt x="636" y="34"/>
                  </a:cubicBezTo>
                  <a:close/>
                  <a:moveTo>
                    <a:pt x="668" y="34"/>
                  </a:moveTo>
                  <a:cubicBezTo>
                    <a:pt x="651" y="34"/>
                    <a:pt x="651" y="34"/>
                    <a:pt x="651" y="34"/>
                  </a:cubicBezTo>
                  <a:cubicBezTo>
                    <a:pt x="651" y="31"/>
                    <a:pt x="651" y="31"/>
                    <a:pt x="651" y="31"/>
                  </a:cubicBezTo>
                  <a:cubicBezTo>
                    <a:pt x="652" y="29"/>
                    <a:pt x="653" y="28"/>
                    <a:pt x="654" y="26"/>
                  </a:cubicBezTo>
                  <a:cubicBezTo>
                    <a:pt x="655" y="25"/>
                    <a:pt x="657" y="23"/>
                    <a:pt x="659" y="21"/>
                  </a:cubicBezTo>
                  <a:cubicBezTo>
                    <a:pt x="660" y="20"/>
                    <a:pt x="662" y="19"/>
                    <a:pt x="662" y="17"/>
                  </a:cubicBezTo>
                  <a:cubicBezTo>
                    <a:pt x="663" y="16"/>
                    <a:pt x="663" y="15"/>
                    <a:pt x="663" y="13"/>
                  </a:cubicBezTo>
                  <a:cubicBezTo>
                    <a:pt x="663" y="12"/>
                    <a:pt x="663" y="11"/>
                    <a:pt x="662" y="10"/>
                  </a:cubicBezTo>
                  <a:cubicBezTo>
                    <a:pt x="662" y="9"/>
                    <a:pt x="661" y="8"/>
                    <a:pt x="660" y="8"/>
                  </a:cubicBezTo>
                  <a:cubicBezTo>
                    <a:pt x="658" y="8"/>
                    <a:pt x="657" y="9"/>
                    <a:pt x="657" y="10"/>
                  </a:cubicBezTo>
                  <a:cubicBezTo>
                    <a:pt x="656" y="11"/>
                    <a:pt x="655" y="13"/>
                    <a:pt x="655" y="15"/>
                  </a:cubicBezTo>
                  <a:cubicBezTo>
                    <a:pt x="652" y="15"/>
                    <a:pt x="652" y="15"/>
                    <a:pt x="652" y="15"/>
                  </a:cubicBezTo>
                  <a:cubicBezTo>
                    <a:pt x="652" y="12"/>
                    <a:pt x="652" y="10"/>
                    <a:pt x="654" y="8"/>
                  </a:cubicBezTo>
                  <a:cubicBezTo>
                    <a:pt x="655" y="6"/>
                    <a:pt x="657" y="5"/>
                    <a:pt x="660" y="5"/>
                  </a:cubicBezTo>
                  <a:cubicBezTo>
                    <a:pt x="662" y="5"/>
                    <a:pt x="664" y="6"/>
                    <a:pt x="665" y="7"/>
                  </a:cubicBezTo>
                  <a:cubicBezTo>
                    <a:pt x="667" y="9"/>
                    <a:pt x="667" y="11"/>
                    <a:pt x="667" y="14"/>
                  </a:cubicBezTo>
                  <a:cubicBezTo>
                    <a:pt x="667" y="16"/>
                    <a:pt x="667" y="17"/>
                    <a:pt x="665" y="19"/>
                  </a:cubicBezTo>
                  <a:cubicBezTo>
                    <a:pt x="664" y="21"/>
                    <a:pt x="663" y="22"/>
                    <a:pt x="661" y="24"/>
                  </a:cubicBezTo>
                  <a:cubicBezTo>
                    <a:pt x="659" y="25"/>
                    <a:pt x="658" y="27"/>
                    <a:pt x="657" y="28"/>
                  </a:cubicBezTo>
                  <a:cubicBezTo>
                    <a:pt x="656" y="28"/>
                    <a:pt x="655" y="29"/>
                    <a:pt x="655" y="31"/>
                  </a:cubicBezTo>
                  <a:cubicBezTo>
                    <a:pt x="668" y="31"/>
                    <a:pt x="668" y="31"/>
                    <a:pt x="668" y="31"/>
                  </a:cubicBezTo>
                  <a:cubicBezTo>
                    <a:pt x="668" y="34"/>
                    <a:pt x="668" y="34"/>
                    <a:pt x="668" y="34"/>
                  </a:cubicBezTo>
                  <a:close/>
                  <a:moveTo>
                    <a:pt x="694" y="20"/>
                  </a:moveTo>
                  <a:cubicBezTo>
                    <a:pt x="694" y="24"/>
                    <a:pt x="693" y="27"/>
                    <a:pt x="692" y="30"/>
                  </a:cubicBezTo>
                  <a:cubicBezTo>
                    <a:pt x="690" y="33"/>
                    <a:pt x="688" y="34"/>
                    <a:pt x="685" y="34"/>
                  </a:cubicBezTo>
                  <a:cubicBezTo>
                    <a:pt x="682" y="34"/>
                    <a:pt x="679" y="33"/>
                    <a:pt x="678" y="30"/>
                  </a:cubicBezTo>
                  <a:cubicBezTo>
                    <a:pt x="676" y="27"/>
                    <a:pt x="676" y="24"/>
                    <a:pt x="676" y="20"/>
                  </a:cubicBezTo>
                  <a:cubicBezTo>
                    <a:pt x="676" y="16"/>
                    <a:pt x="676" y="12"/>
                    <a:pt x="678" y="9"/>
                  </a:cubicBezTo>
                  <a:cubicBezTo>
                    <a:pt x="679" y="7"/>
                    <a:pt x="682" y="5"/>
                    <a:pt x="685" y="5"/>
                  </a:cubicBezTo>
                  <a:cubicBezTo>
                    <a:pt x="688" y="5"/>
                    <a:pt x="690" y="7"/>
                    <a:pt x="692" y="9"/>
                  </a:cubicBezTo>
                  <a:cubicBezTo>
                    <a:pt x="693" y="12"/>
                    <a:pt x="694" y="16"/>
                    <a:pt x="694" y="20"/>
                  </a:cubicBezTo>
                  <a:close/>
                  <a:moveTo>
                    <a:pt x="690" y="20"/>
                  </a:moveTo>
                  <a:cubicBezTo>
                    <a:pt x="690" y="16"/>
                    <a:pt x="690" y="13"/>
                    <a:pt x="689" y="11"/>
                  </a:cubicBezTo>
                  <a:cubicBezTo>
                    <a:pt x="688" y="9"/>
                    <a:pt x="687" y="8"/>
                    <a:pt x="685" y="8"/>
                  </a:cubicBezTo>
                  <a:cubicBezTo>
                    <a:pt x="683" y="8"/>
                    <a:pt x="682" y="9"/>
                    <a:pt x="681" y="11"/>
                  </a:cubicBezTo>
                  <a:cubicBezTo>
                    <a:pt x="680" y="13"/>
                    <a:pt x="680" y="16"/>
                    <a:pt x="680" y="20"/>
                  </a:cubicBezTo>
                  <a:cubicBezTo>
                    <a:pt x="680" y="23"/>
                    <a:pt x="680" y="26"/>
                    <a:pt x="681" y="28"/>
                  </a:cubicBezTo>
                  <a:cubicBezTo>
                    <a:pt x="682" y="30"/>
                    <a:pt x="683" y="31"/>
                    <a:pt x="685" y="31"/>
                  </a:cubicBezTo>
                  <a:cubicBezTo>
                    <a:pt x="687" y="31"/>
                    <a:pt x="688" y="30"/>
                    <a:pt x="689" y="28"/>
                  </a:cubicBezTo>
                  <a:cubicBezTo>
                    <a:pt x="690" y="26"/>
                    <a:pt x="690" y="23"/>
                    <a:pt x="690" y="20"/>
                  </a:cubicBezTo>
                  <a:close/>
                  <a:moveTo>
                    <a:pt x="713" y="34"/>
                  </a:moveTo>
                  <a:cubicBezTo>
                    <a:pt x="709" y="34"/>
                    <a:pt x="709" y="34"/>
                    <a:pt x="709" y="34"/>
                  </a:cubicBezTo>
                  <a:cubicBezTo>
                    <a:pt x="709" y="12"/>
                    <a:pt x="709" y="12"/>
                    <a:pt x="709" y="12"/>
                  </a:cubicBezTo>
                  <a:cubicBezTo>
                    <a:pt x="704" y="12"/>
                    <a:pt x="704" y="12"/>
                    <a:pt x="704" y="12"/>
                  </a:cubicBezTo>
                  <a:cubicBezTo>
                    <a:pt x="704" y="10"/>
                    <a:pt x="704" y="10"/>
                    <a:pt x="704" y="10"/>
                  </a:cubicBezTo>
                  <a:cubicBezTo>
                    <a:pt x="706" y="10"/>
                    <a:pt x="707" y="9"/>
                    <a:pt x="708" y="9"/>
                  </a:cubicBezTo>
                  <a:cubicBezTo>
                    <a:pt x="710" y="8"/>
                    <a:pt x="710" y="7"/>
                    <a:pt x="711" y="5"/>
                  </a:cubicBezTo>
                  <a:cubicBezTo>
                    <a:pt x="713" y="5"/>
                    <a:pt x="713" y="5"/>
                    <a:pt x="713" y="5"/>
                  </a:cubicBezTo>
                  <a:lnTo>
                    <a:pt x="71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7EEEF0CC-2FE4-4A3D-A7B5-C6FCB0853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2838" y="1644650"/>
              <a:ext cx="2092325" cy="138113"/>
            </a:xfrm>
            <a:custGeom>
              <a:avLst/>
              <a:gdLst>
                <a:gd name="T0" fmla="*/ 3 w 511"/>
                <a:gd name="T1" fmla="*/ 17 h 34"/>
                <a:gd name="T2" fmla="*/ 3 w 511"/>
                <a:gd name="T3" fmla="*/ 32 h 34"/>
                <a:gd name="T4" fmla="*/ 56 w 511"/>
                <a:gd name="T5" fmla="*/ 18 h 34"/>
                <a:gd name="T6" fmla="*/ 70 w 511"/>
                <a:gd name="T7" fmla="*/ 18 h 34"/>
                <a:gd name="T8" fmla="*/ 61 w 511"/>
                <a:gd name="T9" fmla="*/ 26 h 34"/>
                <a:gd name="T10" fmla="*/ 91 w 511"/>
                <a:gd name="T11" fmla="*/ 32 h 34"/>
                <a:gd name="T12" fmla="*/ 98 w 511"/>
                <a:gd name="T13" fmla="*/ 4 h 34"/>
                <a:gd name="T14" fmla="*/ 110 w 511"/>
                <a:gd name="T15" fmla="*/ 30 h 34"/>
                <a:gd name="T16" fmla="*/ 119 w 511"/>
                <a:gd name="T17" fmla="*/ 28 h 34"/>
                <a:gd name="T18" fmla="*/ 118 w 511"/>
                <a:gd name="T19" fmla="*/ 14 h 34"/>
                <a:gd name="T20" fmla="*/ 111 w 511"/>
                <a:gd name="T21" fmla="*/ 12 h 34"/>
                <a:gd name="T22" fmla="*/ 123 w 511"/>
                <a:gd name="T23" fmla="*/ 10 h 34"/>
                <a:gd name="T24" fmla="*/ 150 w 511"/>
                <a:gd name="T25" fmla="*/ 32 h 34"/>
                <a:gd name="T26" fmla="*/ 144 w 511"/>
                <a:gd name="T27" fmla="*/ 15 h 34"/>
                <a:gd name="T28" fmla="*/ 137 w 511"/>
                <a:gd name="T29" fmla="*/ 13 h 34"/>
                <a:gd name="T30" fmla="*/ 149 w 511"/>
                <a:gd name="T31" fmla="*/ 12 h 34"/>
                <a:gd name="T32" fmla="*/ 150 w 511"/>
                <a:gd name="T33" fmla="*/ 29 h 34"/>
                <a:gd name="T34" fmla="*/ 170 w 511"/>
                <a:gd name="T35" fmla="*/ 18 h 34"/>
                <a:gd name="T36" fmla="*/ 165 w 511"/>
                <a:gd name="T37" fmla="*/ 8 h 34"/>
                <a:gd name="T38" fmla="*/ 213 w 511"/>
                <a:gd name="T39" fmla="*/ 24 h 34"/>
                <a:gd name="T40" fmla="*/ 197 w 511"/>
                <a:gd name="T41" fmla="*/ 20 h 34"/>
                <a:gd name="T42" fmla="*/ 205 w 511"/>
                <a:gd name="T43" fmla="*/ 3 h 34"/>
                <a:gd name="T44" fmla="*/ 212 w 511"/>
                <a:gd name="T45" fmla="*/ 20 h 34"/>
                <a:gd name="T46" fmla="*/ 202 w 511"/>
                <a:gd name="T47" fmla="*/ 7 h 34"/>
                <a:gd name="T48" fmla="*/ 209 w 511"/>
                <a:gd name="T49" fmla="*/ 11 h 34"/>
                <a:gd name="T50" fmla="*/ 200 w 511"/>
                <a:gd name="T51" fmla="*/ 24 h 34"/>
                <a:gd name="T52" fmla="*/ 238 w 511"/>
                <a:gd name="T53" fmla="*/ 32 h 34"/>
                <a:gd name="T54" fmla="*/ 233 w 511"/>
                <a:gd name="T55" fmla="*/ 15 h 34"/>
                <a:gd name="T56" fmla="*/ 226 w 511"/>
                <a:gd name="T57" fmla="*/ 13 h 34"/>
                <a:gd name="T58" fmla="*/ 238 w 511"/>
                <a:gd name="T59" fmla="*/ 12 h 34"/>
                <a:gd name="T60" fmla="*/ 238 w 511"/>
                <a:gd name="T61" fmla="*/ 29 h 34"/>
                <a:gd name="T62" fmla="*/ 249 w 511"/>
                <a:gd name="T63" fmla="*/ 30 h 34"/>
                <a:gd name="T64" fmla="*/ 258 w 511"/>
                <a:gd name="T65" fmla="*/ 26 h 34"/>
                <a:gd name="T66" fmla="*/ 247 w 511"/>
                <a:gd name="T67" fmla="*/ 13 h 34"/>
                <a:gd name="T68" fmla="*/ 259 w 511"/>
                <a:gd name="T69" fmla="*/ 14 h 34"/>
                <a:gd name="T70" fmla="*/ 252 w 511"/>
                <a:gd name="T71" fmla="*/ 17 h 34"/>
                <a:gd name="T72" fmla="*/ 279 w 511"/>
                <a:gd name="T73" fmla="*/ 32 h 34"/>
                <a:gd name="T74" fmla="*/ 281 w 511"/>
                <a:gd name="T75" fmla="*/ 3 h 34"/>
                <a:gd name="T76" fmla="*/ 305 w 511"/>
                <a:gd name="T77" fmla="*/ 32 h 34"/>
                <a:gd name="T78" fmla="*/ 306 w 511"/>
                <a:gd name="T79" fmla="*/ 29 h 34"/>
                <a:gd name="T80" fmla="*/ 304 w 511"/>
                <a:gd name="T81" fmla="*/ 16 h 34"/>
                <a:gd name="T82" fmla="*/ 314 w 511"/>
                <a:gd name="T83" fmla="*/ 7 h 34"/>
                <a:gd name="T84" fmla="*/ 312 w 511"/>
                <a:gd name="T85" fmla="*/ 15 h 34"/>
                <a:gd name="T86" fmla="*/ 324 w 511"/>
                <a:gd name="T87" fmla="*/ 28 h 34"/>
                <a:gd name="T88" fmla="*/ 341 w 511"/>
                <a:gd name="T89" fmla="*/ 18 h 34"/>
                <a:gd name="T90" fmla="*/ 326 w 511"/>
                <a:gd name="T91" fmla="*/ 18 h 34"/>
                <a:gd name="T92" fmla="*/ 365 w 511"/>
                <a:gd name="T93" fmla="*/ 32 h 34"/>
                <a:gd name="T94" fmla="*/ 360 w 511"/>
                <a:gd name="T95" fmla="*/ 15 h 34"/>
                <a:gd name="T96" fmla="*/ 353 w 511"/>
                <a:gd name="T97" fmla="*/ 13 h 34"/>
                <a:gd name="T98" fmla="*/ 365 w 511"/>
                <a:gd name="T99" fmla="*/ 12 h 34"/>
                <a:gd name="T100" fmla="*/ 365 w 511"/>
                <a:gd name="T101" fmla="*/ 29 h 34"/>
                <a:gd name="T102" fmla="*/ 511 w 511"/>
                <a:gd name="T103" fmla="*/ 13 h 34"/>
                <a:gd name="T104" fmla="*/ 511 w 511"/>
                <a:gd name="T10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1" h="34">
                  <a:moveTo>
                    <a:pt x="3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3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74" y="18"/>
                  </a:moveTo>
                  <a:cubicBezTo>
                    <a:pt x="74" y="22"/>
                    <a:pt x="74" y="25"/>
                    <a:pt x="72" y="28"/>
                  </a:cubicBezTo>
                  <a:cubicBezTo>
                    <a:pt x="71" y="31"/>
                    <a:pt x="68" y="32"/>
                    <a:pt x="65" y="32"/>
                  </a:cubicBezTo>
                  <a:cubicBezTo>
                    <a:pt x="62" y="32"/>
                    <a:pt x="60" y="31"/>
                    <a:pt x="58" y="28"/>
                  </a:cubicBezTo>
                  <a:cubicBezTo>
                    <a:pt x="57" y="25"/>
                    <a:pt x="56" y="22"/>
                    <a:pt x="56" y="18"/>
                  </a:cubicBezTo>
                  <a:cubicBezTo>
                    <a:pt x="56" y="14"/>
                    <a:pt x="57" y="10"/>
                    <a:pt x="58" y="7"/>
                  </a:cubicBezTo>
                  <a:cubicBezTo>
                    <a:pt x="60" y="5"/>
                    <a:pt x="62" y="3"/>
                    <a:pt x="65" y="3"/>
                  </a:cubicBezTo>
                  <a:cubicBezTo>
                    <a:pt x="68" y="3"/>
                    <a:pt x="71" y="5"/>
                    <a:pt x="72" y="7"/>
                  </a:cubicBezTo>
                  <a:cubicBezTo>
                    <a:pt x="74" y="10"/>
                    <a:pt x="74" y="14"/>
                    <a:pt x="74" y="18"/>
                  </a:cubicBezTo>
                  <a:close/>
                  <a:moveTo>
                    <a:pt x="70" y="18"/>
                  </a:moveTo>
                  <a:cubicBezTo>
                    <a:pt x="70" y="14"/>
                    <a:pt x="70" y="11"/>
                    <a:pt x="69" y="9"/>
                  </a:cubicBezTo>
                  <a:cubicBezTo>
                    <a:pt x="68" y="7"/>
                    <a:pt x="67" y="6"/>
                    <a:pt x="65" y="6"/>
                  </a:cubicBezTo>
                  <a:cubicBezTo>
                    <a:pt x="63" y="6"/>
                    <a:pt x="62" y="7"/>
                    <a:pt x="61" y="9"/>
                  </a:cubicBezTo>
                  <a:cubicBezTo>
                    <a:pt x="60" y="11"/>
                    <a:pt x="60" y="14"/>
                    <a:pt x="60" y="18"/>
                  </a:cubicBezTo>
                  <a:cubicBezTo>
                    <a:pt x="60" y="21"/>
                    <a:pt x="60" y="24"/>
                    <a:pt x="61" y="26"/>
                  </a:cubicBezTo>
                  <a:cubicBezTo>
                    <a:pt x="62" y="28"/>
                    <a:pt x="63" y="29"/>
                    <a:pt x="65" y="29"/>
                  </a:cubicBezTo>
                  <a:cubicBezTo>
                    <a:pt x="67" y="29"/>
                    <a:pt x="68" y="28"/>
                    <a:pt x="69" y="26"/>
                  </a:cubicBezTo>
                  <a:cubicBezTo>
                    <a:pt x="70" y="24"/>
                    <a:pt x="70" y="21"/>
                    <a:pt x="70" y="18"/>
                  </a:cubicBezTo>
                  <a:close/>
                  <a:moveTo>
                    <a:pt x="98" y="7"/>
                  </a:moveTo>
                  <a:cubicBezTo>
                    <a:pt x="91" y="32"/>
                    <a:pt x="91" y="32"/>
                    <a:pt x="91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7"/>
                    <a:pt x="98" y="7"/>
                    <a:pt x="98" y="7"/>
                  </a:cubicBezTo>
                  <a:close/>
                  <a:moveTo>
                    <a:pt x="124" y="24"/>
                  </a:moveTo>
                  <a:cubicBezTo>
                    <a:pt x="124" y="26"/>
                    <a:pt x="123" y="28"/>
                    <a:pt x="122" y="30"/>
                  </a:cubicBezTo>
                  <a:cubicBezTo>
                    <a:pt x="120" y="31"/>
                    <a:pt x="118" y="32"/>
                    <a:pt x="116" y="32"/>
                  </a:cubicBezTo>
                  <a:cubicBezTo>
                    <a:pt x="113" y="32"/>
                    <a:pt x="111" y="31"/>
                    <a:pt x="110" y="30"/>
                  </a:cubicBezTo>
                  <a:cubicBezTo>
                    <a:pt x="108" y="28"/>
                    <a:pt x="107" y="26"/>
                    <a:pt x="107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5"/>
                    <a:pt x="111" y="27"/>
                    <a:pt x="112" y="28"/>
                  </a:cubicBezTo>
                  <a:cubicBezTo>
                    <a:pt x="113" y="29"/>
                    <a:pt x="114" y="29"/>
                    <a:pt x="116" y="29"/>
                  </a:cubicBezTo>
                  <a:cubicBezTo>
                    <a:pt x="117" y="29"/>
                    <a:pt x="118" y="29"/>
                    <a:pt x="119" y="28"/>
                  </a:cubicBezTo>
                  <a:cubicBezTo>
                    <a:pt x="120" y="27"/>
                    <a:pt x="120" y="25"/>
                    <a:pt x="120" y="24"/>
                  </a:cubicBezTo>
                  <a:cubicBezTo>
                    <a:pt x="120" y="22"/>
                    <a:pt x="120" y="21"/>
                    <a:pt x="119" y="20"/>
                  </a:cubicBezTo>
                  <a:cubicBezTo>
                    <a:pt x="118" y="19"/>
                    <a:pt x="116" y="19"/>
                    <a:pt x="114" y="19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6" y="16"/>
                    <a:pt x="117" y="15"/>
                    <a:pt x="118" y="14"/>
                  </a:cubicBezTo>
                  <a:cubicBezTo>
                    <a:pt x="119" y="14"/>
                    <a:pt x="120" y="12"/>
                    <a:pt x="120" y="11"/>
                  </a:cubicBezTo>
                  <a:cubicBezTo>
                    <a:pt x="120" y="9"/>
                    <a:pt x="119" y="8"/>
                    <a:pt x="119" y="7"/>
                  </a:cubicBezTo>
                  <a:cubicBezTo>
                    <a:pt x="118" y="7"/>
                    <a:pt x="117" y="6"/>
                    <a:pt x="116" y="6"/>
                  </a:cubicBezTo>
                  <a:cubicBezTo>
                    <a:pt x="114" y="6"/>
                    <a:pt x="113" y="7"/>
                    <a:pt x="113" y="8"/>
                  </a:cubicBezTo>
                  <a:cubicBezTo>
                    <a:pt x="112" y="9"/>
                    <a:pt x="112" y="10"/>
                    <a:pt x="111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9"/>
                    <a:pt x="109" y="7"/>
                    <a:pt x="110" y="6"/>
                  </a:cubicBezTo>
                  <a:cubicBezTo>
                    <a:pt x="112" y="4"/>
                    <a:pt x="113" y="3"/>
                    <a:pt x="116" y="3"/>
                  </a:cubicBezTo>
                  <a:cubicBezTo>
                    <a:pt x="118" y="3"/>
                    <a:pt x="120" y="4"/>
                    <a:pt x="121" y="5"/>
                  </a:cubicBezTo>
                  <a:cubicBezTo>
                    <a:pt x="123" y="7"/>
                    <a:pt x="123" y="8"/>
                    <a:pt x="123" y="10"/>
                  </a:cubicBezTo>
                  <a:cubicBezTo>
                    <a:pt x="123" y="12"/>
                    <a:pt x="123" y="14"/>
                    <a:pt x="122" y="15"/>
                  </a:cubicBezTo>
                  <a:cubicBezTo>
                    <a:pt x="122" y="16"/>
                    <a:pt x="121" y="17"/>
                    <a:pt x="119" y="17"/>
                  </a:cubicBezTo>
                  <a:cubicBezTo>
                    <a:pt x="121" y="17"/>
                    <a:pt x="122" y="18"/>
                    <a:pt x="123" y="19"/>
                  </a:cubicBezTo>
                  <a:cubicBezTo>
                    <a:pt x="124" y="21"/>
                    <a:pt x="124" y="22"/>
                    <a:pt x="124" y="24"/>
                  </a:cubicBezTo>
                  <a:close/>
                  <a:moveTo>
                    <a:pt x="150" y="32"/>
                  </a:moveTo>
                  <a:cubicBezTo>
                    <a:pt x="133" y="32"/>
                    <a:pt x="133" y="32"/>
                    <a:pt x="133" y="32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27"/>
                    <a:pt x="134" y="26"/>
                    <a:pt x="135" y="24"/>
                  </a:cubicBezTo>
                  <a:cubicBezTo>
                    <a:pt x="137" y="23"/>
                    <a:pt x="138" y="21"/>
                    <a:pt x="140" y="19"/>
                  </a:cubicBezTo>
                  <a:cubicBezTo>
                    <a:pt x="142" y="18"/>
                    <a:pt x="143" y="17"/>
                    <a:pt x="144" y="15"/>
                  </a:cubicBezTo>
                  <a:cubicBezTo>
                    <a:pt x="145" y="14"/>
                    <a:pt x="145" y="13"/>
                    <a:pt x="145" y="11"/>
                  </a:cubicBezTo>
                  <a:cubicBezTo>
                    <a:pt x="145" y="10"/>
                    <a:pt x="145" y="9"/>
                    <a:pt x="144" y="8"/>
                  </a:cubicBezTo>
                  <a:cubicBezTo>
                    <a:pt x="144" y="7"/>
                    <a:pt x="143" y="6"/>
                    <a:pt x="141" y="6"/>
                  </a:cubicBezTo>
                  <a:cubicBezTo>
                    <a:pt x="140" y="6"/>
                    <a:pt x="139" y="7"/>
                    <a:pt x="138" y="8"/>
                  </a:cubicBezTo>
                  <a:cubicBezTo>
                    <a:pt x="138" y="9"/>
                    <a:pt x="137" y="11"/>
                    <a:pt x="137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3" y="10"/>
                    <a:pt x="134" y="8"/>
                    <a:pt x="136" y="6"/>
                  </a:cubicBezTo>
                  <a:cubicBezTo>
                    <a:pt x="137" y="4"/>
                    <a:pt x="139" y="3"/>
                    <a:pt x="141" y="3"/>
                  </a:cubicBezTo>
                  <a:cubicBezTo>
                    <a:pt x="144" y="3"/>
                    <a:pt x="146" y="4"/>
                    <a:pt x="147" y="5"/>
                  </a:cubicBezTo>
                  <a:cubicBezTo>
                    <a:pt x="148" y="7"/>
                    <a:pt x="149" y="9"/>
                    <a:pt x="149" y="12"/>
                  </a:cubicBezTo>
                  <a:cubicBezTo>
                    <a:pt x="149" y="14"/>
                    <a:pt x="148" y="15"/>
                    <a:pt x="147" y="17"/>
                  </a:cubicBezTo>
                  <a:cubicBezTo>
                    <a:pt x="146" y="19"/>
                    <a:pt x="144" y="20"/>
                    <a:pt x="143" y="22"/>
                  </a:cubicBezTo>
                  <a:cubicBezTo>
                    <a:pt x="141" y="23"/>
                    <a:pt x="139" y="25"/>
                    <a:pt x="139" y="26"/>
                  </a:cubicBezTo>
                  <a:cubicBezTo>
                    <a:pt x="138" y="26"/>
                    <a:pt x="137" y="27"/>
                    <a:pt x="136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50" y="32"/>
                    <a:pt x="150" y="32"/>
                    <a:pt x="150" y="32"/>
                  </a:cubicBezTo>
                  <a:close/>
                  <a:moveTo>
                    <a:pt x="158" y="34"/>
                  </a:moveTo>
                  <a:cubicBezTo>
                    <a:pt x="158" y="34"/>
                    <a:pt x="159" y="34"/>
                    <a:pt x="161" y="32"/>
                  </a:cubicBezTo>
                  <a:cubicBezTo>
                    <a:pt x="163" y="31"/>
                    <a:pt x="165" y="29"/>
                    <a:pt x="167" y="27"/>
                  </a:cubicBezTo>
                  <a:cubicBezTo>
                    <a:pt x="169" y="25"/>
                    <a:pt x="170" y="22"/>
                    <a:pt x="170" y="18"/>
                  </a:cubicBezTo>
                  <a:cubicBezTo>
                    <a:pt x="170" y="14"/>
                    <a:pt x="169" y="11"/>
                    <a:pt x="167" y="8"/>
                  </a:cubicBezTo>
                  <a:cubicBezTo>
                    <a:pt x="165" y="6"/>
                    <a:pt x="163" y="4"/>
                    <a:pt x="161" y="2"/>
                  </a:cubicBezTo>
                  <a:cubicBezTo>
                    <a:pt x="159" y="1"/>
                    <a:pt x="158" y="0"/>
                    <a:pt x="158" y="1"/>
                  </a:cubicBezTo>
                  <a:cubicBezTo>
                    <a:pt x="158" y="1"/>
                    <a:pt x="159" y="2"/>
                    <a:pt x="160" y="3"/>
                  </a:cubicBezTo>
                  <a:cubicBezTo>
                    <a:pt x="162" y="4"/>
                    <a:pt x="163" y="6"/>
                    <a:pt x="165" y="8"/>
                  </a:cubicBezTo>
                  <a:cubicBezTo>
                    <a:pt x="166" y="11"/>
                    <a:pt x="167" y="14"/>
                    <a:pt x="168" y="17"/>
                  </a:cubicBezTo>
                  <a:cubicBezTo>
                    <a:pt x="168" y="20"/>
                    <a:pt x="167" y="23"/>
                    <a:pt x="165" y="26"/>
                  </a:cubicBezTo>
                  <a:cubicBezTo>
                    <a:pt x="164" y="29"/>
                    <a:pt x="162" y="30"/>
                    <a:pt x="160" y="32"/>
                  </a:cubicBezTo>
                  <a:cubicBezTo>
                    <a:pt x="159" y="33"/>
                    <a:pt x="158" y="33"/>
                    <a:pt x="158" y="34"/>
                  </a:cubicBezTo>
                  <a:close/>
                  <a:moveTo>
                    <a:pt x="213" y="24"/>
                  </a:moveTo>
                  <a:cubicBezTo>
                    <a:pt x="213" y="26"/>
                    <a:pt x="212" y="29"/>
                    <a:pt x="211" y="30"/>
                  </a:cubicBezTo>
                  <a:cubicBezTo>
                    <a:pt x="209" y="31"/>
                    <a:pt x="207" y="32"/>
                    <a:pt x="205" y="32"/>
                  </a:cubicBezTo>
                  <a:cubicBezTo>
                    <a:pt x="202" y="32"/>
                    <a:pt x="200" y="31"/>
                    <a:pt x="198" y="30"/>
                  </a:cubicBezTo>
                  <a:cubicBezTo>
                    <a:pt x="197" y="29"/>
                    <a:pt x="196" y="26"/>
                    <a:pt x="196" y="24"/>
                  </a:cubicBezTo>
                  <a:cubicBezTo>
                    <a:pt x="196" y="22"/>
                    <a:pt x="196" y="21"/>
                    <a:pt x="197" y="20"/>
                  </a:cubicBezTo>
                  <a:cubicBezTo>
                    <a:pt x="198" y="19"/>
                    <a:pt x="199" y="18"/>
                    <a:pt x="201" y="17"/>
                  </a:cubicBezTo>
                  <a:cubicBezTo>
                    <a:pt x="200" y="17"/>
                    <a:pt x="199" y="16"/>
                    <a:pt x="198" y="15"/>
                  </a:cubicBezTo>
                  <a:cubicBezTo>
                    <a:pt x="197" y="14"/>
                    <a:pt x="197" y="13"/>
                    <a:pt x="197" y="11"/>
                  </a:cubicBezTo>
                  <a:cubicBezTo>
                    <a:pt x="197" y="9"/>
                    <a:pt x="198" y="7"/>
                    <a:pt x="199" y="5"/>
                  </a:cubicBezTo>
                  <a:cubicBezTo>
                    <a:pt x="201" y="4"/>
                    <a:pt x="202" y="3"/>
                    <a:pt x="205" y="3"/>
                  </a:cubicBezTo>
                  <a:cubicBezTo>
                    <a:pt x="207" y="3"/>
                    <a:pt x="208" y="4"/>
                    <a:pt x="210" y="5"/>
                  </a:cubicBezTo>
                  <a:cubicBezTo>
                    <a:pt x="212" y="7"/>
                    <a:pt x="212" y="9"/>
                    <a:pt x="212" y="11"/>
                  </a:cubicBezTo>
                  <a:cubicBezTo>
                    <a:pt x="212" y="13"/>
                    <a:pt x="212" y="14"/>
                    <a:pt x="211" y="15"/>
                  </a:cubicBezTo>
                  <a:cubicBezTo>
                    <a:pt x="210" y="16"/>
                    <a:pt x="209" y="17"/>
                    <a:pt x="208" y="17"/>
                  </a:cubicBezTo>
                  <a:cubicBezTo>
                    <a:pt x="210" y="18"/>
                    <a:pt x="211" y="19"/>
                    <a:pt x="212" y="20"/>
                  </a:cubicBezTo>
                  <a:cubicBezTo>
                    <a:pt x="213" y="21"/>
                    <a:pt x="213" y="22"/>
                    <a:pt x="213" y="24"/>
                  </a:cubicBezTo>
                  <a:close/>
                  <a:moveTo>
                    <a:pt x="209" y="11"/>
                  </a:moveTo>
                  <a:cubicBezTo>
                    <a:pt x="209" y="9"/>
                    <a:pt x="208" y="8"/>
                    <a:pt x="207" y="7"/>
                  </a:cubicBezTo>
                  <a:cubicBezTo>
                    <a:pt x="207" y="7"/>
                    <a:pt x="206" y="6"/>
                    <a:pt x="205" y="6"/>
                  </a:cubicBezTo>
                  <a:cubicBezTo>
                    <a:pt x="203" y="6"/>
                    <a:pt x="202" y="7"/>
                    <a:pt x="202" y="7"/>
                  </a:cubicBezTo>
                  <a:cubicBezTo>
                    <a:pt x="201" y="8"/>
                    <a:pt x="200" y="9"/>
                    <a:pt x="200" y="11"/>
                  </a:cubicBezTo>
                  <a:cubicBezTo>
                    <a:pt x="200" y="13"/>
                    <a:pt x="201" y="14"/>
                    <a:pt x="202" y="15"/>
                  </a:cubicBezTo>
                  <a:cubicBezTo>
                    <a:pt x="202" y="16"/>
                    <a:pt x="203" y="16"/>
                    <a:pt x="205" y="16"/>
                  </a:cubicBezTo>
                  <a:cubicBezTo>
                    <a:pt x="206" y="16"/>
                    <a:pt x="207" y="16"/>
                    <a:pt x="207" y="15"/>
                  </a:cubicBezTo>
                  <a:cubicBezTo>
                    <a:pt x="208" y="14"/>
                    <a:pt x="209" y="13"/>
                    <a:pt x="209" y="11"/>
                  </a:cubicBezTo>
                  <a:close/>
                  <a:moveTo>
                    <a:pt x="209" y="24"/>
                  </a:moveTo>
                  <a:cubicBezTo>
                    <a:pt x="209" y="22"/>
                    <a:pt x="209" y="21"/>
                    <a:pt x="208" y="20"/>
                  </a:cubicBezTo>
                  <a:cubicBezTo>
                    <a:pt x="207" y="19"/>
                    <a:pt x="206" y="19"/>
                    <a:pt x="205" y="19"/>
                  </a:cubicBezTo>
                  <a:cubicBezTo>
                    <a:pt x="203" y="19"/>
                    <a:pt x="202" y="19"/>
                    <a:pt x="201" y="20"/>
                  </a:cubicBezTo>
                  <a:cubicBezTo>
                    <a:pt x="200" y="21"/>
                    <a:pt x="200" y="22"/>
                    <a:pt x="200" y="24"/>
                  </a:cubicBezTo>
                  <a:cubicBezTo>
                    <a:pt x="200" y="26"/>
                    <a:pt x="200" y="27"/>
                    <a:pt x="201" y="28"/>
                  </a:cubicBezTo>
                  <a:cubicBezTo>
                    <a:pt x="202" y="29"/>
                    <a:pt x="203" y="29"/>
                    <a:pt x="205" y="29"/>
                  </a:cubicBezTo>
                  <a:cubicBezTo>
                    <a:pt x="206" y="29"/>
                    <a:pt x="207" y="29"/>
                    <a:pt x="208" y="28"/>
                  </a:cubicBezTo>
                  <a:cubicBezTo>
                    <a:pt x="209" y="27"/>
                    <a:pt x="209" y="26"/>
                    <a:pt x="209" y="24"/>
                  </a:cubicBezTo>
                  <a:close/>
                  <a:moveTo>
                    <a:pt x="238" y="32"/>
                  </a:moveTo>
                  <a:cubicBezTo>
                    <a:pt x="221" y="32"/>
                    <a:pt x="221" y="32"/>
                    <a:pt x="221" y="32"/>
                  </a:cubicBezTo>
                  <a:cubicBezTo>
                    <a:pt x="221" y="29"/>
                    <a:pt x="221" y="29"/>
                    <a:pt x="221" y="29"/>
                  </a:cubicBezTo>
                  <a:cubicBezTo>
                    <a:pt x="222" y="27"/>
                    <a:pt x="223" y="26"/>
                    <a:pt x="224" y="24"/>
                  </a:cubicBezTo>
                  <a:cubicBezTo>
                    <a:pt x="225" y="23"/>
                    <a:pt x="227" y="21"/>
                    <a:pt x="229" y="19"/>
                  </a:cubicBezTo>
                  <a:cubicBezTo>
                    <a:pt x="231" y="18"/>
                    <a:pt x="232" y="17"/>
                    <a:pt x="233" y="15"/>
                  </a:cubicBezTo>
                  <a:cubicBezTo>
                    <a:pt x="233" y="14"/>
                    <a:pt x="234" y="13"/>
                    <a:pt x="234" y="11"/>
                  </a:cubicBezTo>
                  <a:cubicBezTo>
                    <a:pt x="234" y="10"/>
                    <a:pt x="234" y="9"/>
                    <a:pt x="233" y="8"/>
                  </a:cubicBezTo>
                  <a:cubicBezTo>
                    <a:pt x="232" y="7"/>
                    <a:pt x="231" y="6"/>
                    <a:pt x="230" y="6"/>
                  </a:cubicBezTo>
                  <a:cubicBezTo>
                    <a:pt x="229" y="6"/>
                    <a:pt x="228" y="7"/>
                    <a:pt x="227" y="8"/>
                  </a:cubicBezTo>
                  <a:cubicBezTo>
                    <a:pt x="226" y="9"/>
                    <a:pt x="226" y="11"/>
                    <a:pt x="226" y="13"/>
                  </a:cubicBezTo>
                  <a:cubicBezTo>
                    <a:pt x="222" y="13"/>
                    <a:pt x="222" y="13"/>
                    <a:pt x="222" y="13"/>
                  </a:cubicBezTo>
                  <a:cubicBezTo>
                    <a:pt x="222" y="10"/>
                    <a:pt x="223" y="8"/>
                    <a:pt x="224" y="6"/>
                  </a:cubicBezTo>
                  <a:cubicBezTo>
                    <a:pt x="226" y="4"/>
                    <a:pt x="228" y="3"/>
                    <a:pt x="230" y="3"/>
                  </a:cubicBezTo>
                  <a:cubicBezTo>
                    <a:pt x="233" y="3"/>
                    <a:pt x="234" y="4"/>
                    <a:pt x="236" y="5"/>
                  </a:cubicBezTo>
                  <a:cubicBezTo>
                    <a:pt x="237" y="7"/>
                    <a:pt x="238" y="9"/>
                    <a:pt x="238" y="12"/>
                  </a:cubicBezTo>
                  <a:cubicBezTo>
                    <a:pt x="238" y="14"/>
                    <a:pt x="237" y="15"/>
                    <a:pt x="236" y="17"/>
                  </a:cubicBezTo>
                  <a:cubicBezTo>
                    <a:pt x="235" y="19"/>
                    <a:pt x="233" y="20"/>
                    <a:pt x="232" y="22"/>
                  </a:cubicBezTo>
                  <a:cubicBezTo>
                    <a:pt x="230" y="23"/>
                    <a:pt x="228" y="25"/>
                    <a:pt x="227" y="26"/>
                  </a:cubicBezTo>
                  <a:cubicBezTo>
                    <a:pt x="227" y="26"/>
                    <a:pt x="226" y="27"/>
                    <a:pt x="225" y="29"/>
                  </a:cubicBezTo>
                  <a:cubicBezTo>
                    <a:pt x="238" y="29"/>
                    <a:pt x="238" y="29"/>
                    <a:pt x="238" y="29"/>
                  </a:cubicBezTo>
                  <a:cubicBezTo>
                    <a:pt x="238" y="32"/>
                    <a:pt x="238" y="32"/>
                    <a:pt x="238" y="32"/>
                  </a:cubicBezTo>
                  <a:close/>
                  <a:moveTo>
                    <a:pt x="263" y="17"/>
                  </a:moveTo>
                  <a:cubicBezTo>
                    <a:pt x="263" y="22"/>
                    <a:pt x="263" y="25"/>
                    <a:pt x="261" y="28"/>
                  </a:cubicBezTo>
                  <a:cubicBezTo>
                    <a:pt x="260" y="31"/>
                    <a:pt x="257" y="32"/>
                    <a:pt x="254" y="32"/>
                  </a:cubicBezTo>
                  <a:cubicBezTo>
                    <a:pt x="252" y="32"/>
                    <a:pt x="250" y="31"/>
                    <a:pt x="249" y="30"/>
                  </a:cubicBezTo>
                  <a:cubicBezTo>
                    <a:pt x="248" y="28"/>
                    <a:pt x="247" y="27"/>
                    <a:pt x="247" y="25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251" y="26"/>
                    <a:pt x="251" y="27"/>
                    <a:pt x="252" y="28"/>
                  </a:cubicBezTo>
                  <a:cubicBezTo>
                    <a:pt x="253" y="29"/>
                    <a:pt x="253" y="29"/>
                    <a:pt x="254" y="29"/>
                  </a:cubicBezTo>
                  <a:cubicBezTo>
                    <a:pt x="256" y="29"/>
                    <a:pt x="257" y="28"/>
                    <a:pt x="258" y="26"/>
                  </a:cubicBezTo>
                  <a:cubicBezTo>
                    <a:pt x="259" y="24"/>
                    <a:pt x="259" y="22"/>
                    <a:pt x="260" y="18"/>
                  </a:cubicBezTo>
                  <a:cubicBezTo>
                    <a:pt x="259" y="19"/>
                    <a:pt x="258" y="20"/>
                    <a:pt x="257" y="21"/>
                  </a:cubicBezTo>
                  <a:cubicBezTo>
                    <a:pt x="256" y="21"/>
                    <a:pt x="255" y="22"/>
                    <a:pt x="254" y="22"/>
                  </a:cubicBezTo>
                  <a:cubicBezTo>
                    <a:pt x="252" y="22"/>
                    <a:pt x="250" y="21"/>
                    <a:pt x="249" y="19"/>
                  </a:cubicBezTo>
                  <a:cubicBezTo>
                    <a:pt x="248" y="18"/>
                    <a:pt x="247" y="16"/>
                    <a:pt x="247" y="13"/>
                  </a:cubicBezTo>
                  <a:cubicBezTo>
                    <a:pt x="247" y="10"/>
                    <a:pt x="248" y="8"/>
                    <a:pt x="249" y="6"/>
                  </a:cubicBezTo>
                  <a:cubicBezTo>
                    <a:pt x="250" y="4"/>
                    <a:pt x="252" y="3"/>
                    <a:pt x="255" y="3"/>
                  </a:cubicBezTo>
                  <a:cubicBezTo>
                    <a:pt x="258" y="3"/>
                    <a:pt x="260" y="4"/>
                    <a:pt x="261" y="7"/>
                  </a:cubicBezTo>
                  <a:cubicBezTo>
                    <a:pt x="263" y="9"/>
                    <a:pt x="263" y="12"/>
                    <a:pt x="263" y="17"/>
                  </a:cubicBezTo>
                  <a:close/>
                  <a:moveTo>
                    <a:pt x="259" y="14"/>
                  </a:moveTo>
                  <a:cubicBezTo>
                    <a:pt x="259" y="11"/>
                    <a:pt x="259" y="9"/>
                    <a:pt x="258" y="8"/>
                  </a:cubicBezTo>
                  <a:cubicBezTo>
                    <a:pt x="257" y="7"/>
                    <a:pt x="256" y="6"/>
                    <a:pt x="255" y="6"/>
                  </a:cubicBezTo>
                  <a:cubicBezTo>
                    <a:pt x="254" y="6"/>
                    <a:pt x="253" y="7"/>
                    <a:pt x="252" y="8"/>
                  </a:cubicBezTo>
                  <a:cubicBezTo>
                    <a:pt x="251" y="9"/>
                    <a:pt x="251" y="10"/>
                    <a:pt x="251" y="13"/>
                  </a:cubicBezTo>
                  <a:cubicBezTo>
                    <a:pt x="251" y="15"/>
                    <a:pt x="251" y="16"/>
                    <a:pt x="252" y="17"/>
                  </a:cubicBezTo>
                  <a:cubicBezTo>
                    <a:pt x="252" y="18"/>
                    <a:pt x="253" y="19"/>
                    <a:pt x="255" y="19"/>
                  </a:cubicBezTo>
                  <a:cubicBezTo>
                    <a:pt x="256" y="19"/>
                    <a:pt x="257" y="18"/>
                    <a:pt x="258" y="17"/>
                  </a:cubicBezTo>
                  <a:cubicBezTo>
                    <a:pt x="259" y="16"/>
                    <a:pt x="259" y="15"/>
                    <a:pt x="259" y="14"/>
                  </a:cubicBezTo>
                  <a:close/>
                  <a:moveTo>
                    <a:pt x="283" y="32"/>
                  </a:moveTo>
                  <a:cubicBezTo>
                    <a:pt x="279" y="32"/>
                    <a:pt x="279" y="32"/>
                    <a:pt x="279" y="32"/>
                  </a:cubicBezTo>
                  <a:cubicBezTo>
                    <a:pt x="279" y="10"/>
                    <a:pt x="279" y="10"/>
                    <a:pt x="279" y="10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74" y="8"/>
                    <a:pt x="274" y="8"/>
                    <a:pt x="274" y="8"/>
                  </a:cubicBezTo>
                  <a:cubicBezTo>
                    <a:pt x="276" y="8"/>
                    <a:pt x="278" y="7"/>
                    <a:pt x="279" y="7"/>
                  </a:cubicBezTo>
                  <a:cubicBezTo>
                    <a:pt x="280" y="6"/>
                    <a:pt x="281" y="5"/>
                    <a:pt x="281" y="3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3" y="32"/>
                    <a:pt x="283" y="32"/>
                    <a:pt x="283" y="32"/>
                  </a:cubicBezTo>
                  <a:close/>
                  <a:moveTo>
                    <a:pt x="314" y="22"/>
                  </a:moveTo>
                  <a:cubicBezTo>
                    <a:pt x="314" y="25"/>
                    <a:pt x="313" y="27"/>
                    <a:pt x="312" y="29"/>
                  </a:cubicBezTo>
                  <a:cubicBezTo>
                    <a:pt x="310" y="31"/>
                    <a:pt x="308" y="32"/>
                    <a:pt x="305" y="32"/>
                  </a:cubicBezTo>
                  <a:cubicBezTo>
                    <a:pt x="303" y="32"/>
                    <a:pt x="301" y="31"/>
                    <a:pt x="300" y="30"/>
                  </a:cubicBezTo>
                  <a:cubicBezTo>
                    <a:pt x="298" y="28"/>
                    <a:pt x="297" y="26"/>
                    <a:pt x="297" y="24"/>
                  </a:cubicBezTo>
                  <a:cubicBezTo>
                    <a:pt x="301" y="24"/>
                    <a:pt x="301" y="24"/>
                    <a:pt x="301" y="24"/>
                  </a:cubicBezTo>
                  <a:cubicBezTo>
                    <a:pt x="301" y="25"/>
                    <a:pt x="302" y="27"/>
                    <a:pt x="302" y="28"/>
                  </a:cubicBezTo>
                  <a:cubicBezTo>
                    <a:pt x="303" y="29"/>
                    <a:pt x="304" y="29"/>
                    <a:pt x="306" y="29"/>
                  </a:cubicBezTo>
                  <a:cubicBezTo>
                    <a:pt x="307" y="29"/>
                    <a:pt x="308" y="28"/>
                    <a:pt x="309" y="27"/>
                  </a:cubicBezTo>
                  <a:cubicBezTo>
                    <a:pt x="310" y="26"/>
                    <a:pt x="310" y="24"/>
                    <a:pt x="310" y="22"/>
                  </a:cubicBezTo>
                  <a:cubicBezTo>
                    <a:pt x="310" y="19"/>
                    <a:pt x="310" y="18"/>
                    <a:pt x="309" y="17"/>
                  </a:cubicBezTo>
                  <a:cubicBezTo>
                    <a:pt x="308" y="16"/>
                    <a:pt x="308" y="15"/>
                    <a:pt x="306" y="15"/>
                  </a:cubicBezTo>
                  <a:cubicBezTo>
                    <a:pt x="305" y="15"/>
                    <a:pt x="304" y="15"/>
                    <a:pt x="304" y="16"/>
                  </a:cubicBezTo>
                  <a:cubicBezTo>
                    <a:pt x="303" y="16"/>
                    <a:pt x="302" y="17"/>
                    <a:pt x="302" y="18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9" y="4"/>
                    <a:pt x="299" y="4"/>
                    <a:pt x="299" y="4"/>
                  </a:cubicBezTo>
                  <a:cubicBezTo>
                    <a:pt x="314" y="4"/>
                    <a:pt x="314" y="4"/>
                    <a:pt x="314" y="4"/>
                  </a:cubicBezTo>
                  <a:cubicBezTo>
                    <a:pt x="314" y="7"/>
                    <a:pt x="314" y="7"/>
                    <a:pt x="31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4"/>
                    <a:pt x="303" y="13"/>
                    <a:pt x="304" y="13"/>
                  </a:cubicBezTo>
                  <a:cubicBezTo>
                    <a:pt x="305" y="13"/>
                    <a:pt x="306" y="12"/>
                    <a:pt x="307" y="12"/>
                  </a:cubicBezTo>
                  <a:cubicBezTo>
                    <a:pt x="309" y="12"/>
                    <a:pt x="311" y="13"/>
                    <a:pt x="312" y="15"/>
                  </a:cubicBezTo>
                  <a:cubicBezTo>
                    <a:pt x="314" y="16"/>
                    <a:pt x="314" y="19"/>
                    <a:pt x="314" y="22"/>
                  </a:cubicBezTo>
                  <a:close/>
                  <a:moveTo>
                    <a:pt x="341" y="18"/>
                  </a:moveTo>
                  <a:cubicBezTo>
                    <a:pt x="341" y="22"/>
                    <a:pt x="340" y="25"/>
                    <a:pt x="338" y="28"/>
                  </a:cubicBezTo>
                  <a:cubicBezTo>
                    <a:pt x="337" y="31"/>
                    <a:pt x="335" y="32"/>
                    <a:pt x="332" y="32"/>
                  </a:cubicBezTo>
                  <a:cubicBezTo>
                    <a:pt x="328" y="32"/>
                    <a:pt x="326" y="31"/>
                    <a:pt x="324" y="28"/>
                  </a:cubicBezTo>
                  <a:cubicBezTo>
                    <a:pt x="323" y="25"/>
                    <a:pt x="322" y="22"/>
                    <a:pt x="322" y="18"/>
                  </a:cubicBezTo>
                  <a:cubicBezTo>
                    <a:pt x="322" y="14"/>
                    <a:pt x="323" y="10"/>
                    <a:pt x="324" y="7"/>
                  </a:cubicBezTo>
                  <a:cubicBezTo>
                    <a:pt x="326" y="5"/>
                    <a:pt x="328" y="3"/>
                    <a:pt x="332" y="3"/>
                  </a:cubicBezTo>
                  <a:cubicBezTo>
                    <a:pt x="335" y="3"/>
                    <a:pt x="337" y="5"/>
                    <a:pt x="338" y="7"/>
                  </a:cubicBezTo>
                  <a:cubicBezTo>
                    <a:pt x="340" y="10"/>
                    <a:pt x="341" y="14"/>
                    <a:pt x="341" y="18"/>
                  </a:cubicBezTo>
                  <a:close/>
                  <a:moveTo>
                    <a:pt x="337" y="18"/>
                  </a:moveTo>
                  <a:cubicBezTo>
                    <a:pt x="337" y="14"/>
                    <a:pt x="336" y="11"/>
                    <a:pt x="335" y="9"/>
                  </a:cubicBezTo>
                  <a:cubicBezTo>
                    <a:pt x="335" y="7"/>
                    <a:pt x="333" y="6"/>
                    <a:pt x="332" y="6"/>
                  </a:cubicBezTo>
                  <a:cubicBezTo>
                    <a:pt x="330" y="6"/>
                    <a:pt x="328" y="7"/>
                    <a:pt x="328" y="9"/>
                  </a:cubicBezTo>
                  <a:cubicBezTo>
                    <a:pt x="327" y="11"/>
                    <a:pt x="326" y="14"/>
                    <a:pt x="326" y="18"/>
                  </a:cubicBezTo>
                  <a:cubicBezTo>
                    <a:pt x="326" y="21"/>
                    <a:pt x="327" y="24"/>
                    <a:pt x="328" y="26"/>
                  </a:cubicBezTo>
                  <a:cubicBezTo>
                    <a:pt x="328" y="28"/>
                    <a:pt x="330" y="29"/>
                    <a:pt x="332" y="29"/>
                  </a:cubicBezTo>
                  <a:cubicBezTo>
                    <a:pt x="333" y="29"/>
                    <a:pt x="335" y="28"/>
                    <a:pt x="335" y="26"/>
                  </a:cubicBezTo>
                  <a:cubicBezTo>
                    <a:pt x="336" y="24"/>
                    <a:pt x="337" y="21"/>
                    <a:pt x="337" y="18"/>
                  </a:cubicBezTo>
                  <a:close/>
                  <a:moveTo>
                    <a:pt x="365" y="32"/>
                  </a:moveTo>
                  <a:cubicBezTo>
                    <a:pt x="348" y="32"/>
                    <a:pt x="348" y="32"/>
                    <a:pt x="348" y="32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7"/>
                    <a:pt x="350" y="26"/>
                    <a:pt x="351" y="24"/>
                  </a:cubicBezTo>
                  <a:cubicBezTo>
                    <a:pt x="352" y="23"/>
                    <a:pt x="354" y="21"/>
                    <a:pt x="356" y="19"/>
                  </a:cubicBezTo>
                  <a:cubicBezTo>
                    <a:pt x="358" y="18"/>
                    <a:pt x="359" y="17"/>
                    <a:pt x="360" y="15"/>
                  </a:cubicBezTo>
                  <a:cubicBezTo>
                    <a:pt x="360" y="14"/>
                    <a:pt x="361" y="13"/>
                    <a:pt x="361" y="11"/>
                  </a:cubicBezTo>
                  <a:cubicBezTo>
                    <a:pt x="361" y="10"/>
                    <a:pt x="360" y="9"/>
                    <a:pt x="360" y="8"/>
                  </a:cubicBezTo>
                  <a:cubicBezTo>
                    <a:pt x="359" y="7"/>
                    <a:pt x="358" y="6"/>
                    <a:pt x="357" y="6"/>
                  </a:cubicBezTo>
                  <a:cubicBezTo>
                    <a:pt x="356" y="6"/>
                    <a:pt x="355" y="7"/>
                    <a:pt x="354" y="8"/>
                  </a:cubicBezTo>
                  <a:cubicBezTo>
                    <a:pt x="353" y="9"/>
                    <a:pt x="353" y="11"/>
                    <a:pt x="353" y="13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49" y="10"/>
                    <a:pt x="350" y="8"/>
                    <a:pt x="351" y="6"/>
                  </a:cubicBezTo>
                  <a:cubicBezTo>
                    <a:pt x="353" y="4"/>
                    <a:pt x="354" y="3"/>
                    <a:pt x="357" y="3"/>
                  </a:cubicBezTo>
                  <a:cubicBezTo>
                    <a:pt x="359" y="3"/>
                    <a:pt x="361" y="4"/>
                    <a:pt x="363" y="5"/>
                  </a:cubicBezTo>
                  <a:cubicBezTo>
                    <a:pt x="364" y="7"/>
                    <a:pt x="365" y="9"/>
                    <a:pt x="365" y="12"/>
                  </a:cubicBezTo>
                  <a:cubicBezTo>
                    <a:pt x="365" y="14"/>
                    <a:pt x="364" y="15"/>
                    <a:pt x="363" y="17"/>
                  </a:cubicBezTo>
                  <a:cubicBezTo>
                    <a:pt x="362" y="19"/>
                    <a:pt x="360" y="20"/>
                    <a:pt x="358" y="22"/>
                  </a:cubicBezTo>
                  <a:cubicBezTo>
                    <a:pt x="356" y="23"/>
                    <a:pt x="355" y="25"/>
                    <a:pt x="354" y="26"/>
                  </a:cubicBezTo>
                  <a:cubicBezTo>
                    <a:pt x="353" y="26"/>
                    <a:pt x="353" y="27"/>
                    <a:pt x="352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5" y="32"/>
                    <a:pt x="365" y="32"/>
                    <a:pt x="365" y="32"/>
                  </a:cubicBezTo>
                  <a:close/>
                  <a:moveTo>
                    <a:pt x="511" y="17"/>
                  </a:moveTo>
                  <a:cubicBezTo>
                    <a:pt x="507" y="17"/>
                    <a:pt x="507" y="17"/>
                    <a:pt x="507" y="17"/>
                  </a:cubicBezTo>
                  <a:cubicBezTo>
                    <a:pt x="507" y="13"/>
                    <a:pt x="507" y="13"/>
                    <a:pt x="507" y="13"/>
                  </a:cubicBezTo>
                  <a:cubicBezTo>
                    <a:pt x="511" y="13"/>
                    <a:pt x="511" y="13"/>
                    <a:pt x="511" y="13"/>
                  </a:cubicBezTo>
                  <a:cubicBezTo>
                    <a:pt x="511" y="17"/>
                    <a:pt x="511" y="17"/>
                    <a:pt x="511" y="17"/>
                  </a:cubicBezTo>
                  <a:close/>
                  <a:moveTo>
                    <a:pt x="511" y="32"/>
                  </a:moveTo>
                  <a:cubicBezTo>
                    <a:pt x="507" y="32"/>
                    <a:pt x="507" y="32"/>
                    <a:pt x="507" y="32"/>
                  </a:cubicBezTo>
                  <a:cubicBezTo>
                    <a:pt x="507" y="28"/>
                    <a:pt x="507" y="28"/>
                    <a:pt x="507" y="28"/>
                  </a:cubicBezTo>
                  <a:cubicBezTo>
                    <a:pt x="511" y="28"/>
                    <a:pt x="511" y="28"/>
                    <a:pt x="511" y="28"/>
                  </a:cubicBezTo>
                  <a:lnTo>
                    <a:pt x="51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BFBBA01A-A1DA-49BF-9E39-8AD89B490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5" y="33338"/>
              <a:ext cx="2105025" cy="1300163"/>
            </a:xfrm>
            <a:custGeom>
              <a:avLst/>
              <a:gdLst>
                <a:gd name="T0" fmla="*/ 0 w 1326"/>
                <a:gd name="T1" fmla="*/ 515 h 819"/>
                <a:gd name="T2" fmla="*/ 415 w 1326"/>
                <a:gd name="T3" fmla="*/ 38 h 819"/>
                <a:gd name="T4" fmla="*/ 501 w 1326"/>
                <a:gd name="T5" fmla="*/ 103 h 819"/>
                <a:gd name="T6" fmla="*/ 0 w 1326"/>
                <a:gd name="T7" fmla="*/ 520 h 819"/>
                <a:gd name="T8" fmla="*/ 0 w 1326"/>
                <a:gd name="T9" fmla="*/ 515 h 819"/>
                <a:gd name="T10" fmla="*/ 0 w 1326"/>
                <a:gd name="T11" fmla="*/ 515 h 819"/>
                <a:gd name="T12" fmla="*/ 637 w 1326"/>
                <a:gd name="T13" fmla="*/ 0 h 819"/>
                <a:gd name="T14" fmla="*/ 0 w 1326"/>
                <a:gd name="T15" fmla="*/ 659 h 819"/>
                <a:gd name="T16" fmla="*/ 0 w 1326"/>
                <a:gd name="T17" fmla="*/ 659 h 819"/>
                <a:gd name="T18" fmla="*/ 0 w 1326"/>
                <a:gd name="T19" fmla="*/ 659 h 819"/>
                <a:gd name="T20" fmla="*/ 0 w 1326"/>
                <a:gd name="T21" fmla="*/ 659 h 819"/>
                <a:gd name="T22" fmla="*/ 0 w 1326"/>
                <a:gd name="T23" fmla="*/ 659 h 819"/>
                <a:gd name="T24" fmla="*/ 0 w 1326"/>
                <a:gd name="T25" fmla="*/ 667 h 819"/>
                <a:gd name="T26" fmla="*/ 8 w 1326"/>
                <a:gd name="T27" fmla="*/ 659 h 819"/>
                <a:gd name="T28" fmla="*/ 8 w 1326"/>
                <a:gd name="T29" fmla="*/ 659 h 819"/>
                <a:gd name="T30" fmla="*/ 741 w 1326"/>
                <a:gd name="T31" fmla="*/ 108 h 819"/>
                <a:gd name="T32" fmla="*/ 637 w 1326"/>
                <a:gd name="T33" fmla="*/ 0 h 819"/>
                <a:gd name="T34" fmla="*/ 637 w 1326"/>
                <a:gd name="T35" fmla="*/ 0 h 819"/>
                <a:gd name="T36" fmla="*/ 849 w 1326"/>
                <a:gd name="T37" fmla="*/ 54 h 819"/>
                <a:gd name="T38" fmla="*/ 0 w 1326"/>
                <a:gd name="T39" fmla="*/ 819 h 819"/>
                <a:gd name="T40" fmla="*/ 0 w 1326"/>
                <a:gd name="T41" fmla="*/ 819 h 819"/>
                <a:gd name="T42" fmla="*/ 317 w 1326"/>
                <a:gd name="T43" fmla="*/ 819 h 819"/>
                <a:gd name="T44" fmla="*/ 885 w 1326"/>
                <a:gd name="T45" fmla="*/ 391 h 819"/>
                <a:gd name="T46" fmla="*/ 1239 w 1326"/>
                <a:gd name="T47" fmla="*/ 659 h 819"/>
                <a:gd name="T48" fmla="*/ 1241 w 1326"/>
                <a:gd name="T49" fmla="*/ 659 h 819"/>
                <a:gd name="T50" fmla="*/ 1326 w 1326"/>
                <a:gd name="T51" fmla="*/ 659 h 819"/>
                <a:gd name="T52" fmla="*/ 1326 w 1326"/>
                <a:gd name="T53" fmla="*/ 659 h 819"/>
                <a:gd name="T54" fmla="*/ 851 w 1326"/>
                <a:gd name="T55" fmla="*/ 51 h 819"/>
                <a:gd name="T56" fmla="*/ 849 w 1326"/>
                <a:gd name="T57" fmla="*/ 54 h 819"/>
                <a:gd name="T58" fmla="*/ 849 w 1326"/>
                <a:gd name="T59" fmla="*/ 54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6" h="819">
                  <a:moveTo>
                    <a:pt x="0" y="515"/>
                  </a:moveTo>
                  <a:lnTo>
                    <a:pt x="415" y="38"/>
                  </a:lnTo>
                  <a:lnTo>
                    <a:pt x="501" y="103"/>
                  </a:lnTo>
                  <a:lnTo>
                    <a:pt x="0" y="520"/>
                  </a:lnTo>
                  <a:lnTo>
                    <a:pt x="0" y="515"/>
                  </a:lnTo>
                  <a:lnTo>
                    <a:pt x="0" y="515"/>
                  </a:lnTo>
                  <a:close/>
                  <a:moveTo>
                    <a:pt x="637" y="0"/>
                  </a:moveTo>
                  <a:lnTo>
                    <a:pt x="0" y="659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0" y="667"/>
                  </a:lnTo>
                  <a:lnTo>
                    <a:pt x="8" y="659"/>
                  </a:lnTo>
                  <a:lnTo>
                    <a:pt x="8" y="659"/>
                  </a:lnTo>
                  <a:lnTo>
                    <a:pt x="741" y="108"/>
                  </a:lnTo>
                  <a:lnTo>
                    <a:pt x="637" y="0"/>
                  </a:lnTo>
                  <a:lnTo>
                    <a:pt x="637" y="0"/>
                  </a:lnTo>
                  <a:close/>
                  <a:moveTo>
                    <a:pt x="849" y="54"/>
                  </a:moveTo>
                  <a:lnTo>
                    <a:pt x="0" y="819"/>
                  </a:lnTo>
                  <a:lnTo>
                    <a:pt x="0" y="819"/>
                  </a:lnTo>
                  <a:lnTo>
                    <a:pt x="317" y="819"/>
                  </a:lnTo>
                  <a:lnTo>
                    <a:pt x="885" y="391"/>
                  </a:lnTo>
                  <a:lnTo>
                    <a:pt x="1239" y="659"/>
                  </a:lnTo>
                  <a:lnTo>
                    <a:pt x="1241" y="659"/>
                  </a:lnTo>
                  <a:lnTo>
                    <a:pt x="1326" y="659"/>
                  </a:lnTo>
                  <a:lnTo>
                    <a:pt x="1326" y="659"/>
                  </a:lnTo>
                  <a:lnTo>
                    <a:pt x="851" y="51"/>
                  </a:lnTo>
                  <a:lnTo>
                    <a:pt x="849" y="54"/>
                  </a:lnTo>
                  <a:lnTo>
                    <a:pt x="849" y="54"/>
                  </a:lnTo>
                  <a:close/>
                </a:path>
              </a:pathLst>
            </a:custGeom>
            <a:solidFill>
              <a:srgbClr val="00A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AEC68E7E-98C1-4679-BA87-016F4E6D7D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5650" y="1149350"/>
              <a:ext cx="4302125" cy="184150"/>
            </a:xfrm>
            <a:custGeom>
              <a:avLst/>
              <a:gdLst>
                <a:gd name="T0" fmla="*/ 117 w 1050"/>
                <a:gd name="T1" fmla="*/ 10 h 45"/>
                <a:gd name="T2" fmla="*/ 110 w 1050"/>
                <a:gd name="T3" fmla="*/ 28 h 45"/>
                <a:gd name="T4" fmla="*/ 23 w 1050"/>
                <a:gd name="T5" fmla="*/ 19 h 45"/>
                <a:gd name="T6" fmla="*/ 35 w 1050"/>
                <a:gd name="T7" fmla="*/ 10 h 45"/>
                <a:gd name="T8" fmla="*/ 57 w 1050"/>
                <a:gd name="T9" fmla="*/ 35 h 45"/>
                <a:gd name="T10" fmla="*/ 87 w 1050"/>
                <a:gd name="T11" fmla="*/ 35 h 45"/>
                <a:gd name="T12" fmla="*/ 125 w 1050"/>
                <a:gd name="T13" fmla="*/ 10 h 45"/>
                <a:gd name="T14" fmla="*/ 142 w 1050"/>
                <a:gd name="T15" fmla="*/ 16 h 45"/>
                <a:gd name="T16" fmla="*/ 838 w 1050"/>
                <a:gd name="T17" fmla="*/ 32 h 45"/>
                <a:gd name="T18" fmla="*/ 839 w 1050"/>
                <a:gd name="T19" fmla="*/ 22 h 45"/>
                <a:gd name="T20" fmla="*/ 610 w 1050"/>
                <a:gd name="T21" fmla="*/ 15 h 45"/>
                <a:gd name="T22" fmla="*/ 621 w 1050"/>
                <a:gd name="T23" fmla="*/ 32 h 45"/>
                <a:gd name="T24" fmla="*/ 826 w 1050"/>
                <a:gd name="T25" fmla="*/ 13 h 45"/>
                <a:gd name="T26" fmla="*/ 817 w 1050"/>
                <a:gd name="T27" fmla="*/ 13 h 45"/>
                <a:gd name="T28" fmla="*/ 293 w 1050"/>
                <a:gd name="T29" fmla="*/ 13 h 45"/>
                <a:gd name="T30" fmla="*/ 284 w 1050"/>
                <a:gd name="T31" fmla="*/ 13 h 45"/>
                <a:gd name="T32" fmla="*/ 658 w 1050"/>
                <a:gd name="T33" fmla="*/ 13 h 45"/>
                <a:gd name="T34" fmla="*/ 649 w 1050"/>
                <a:gd name="T35" fmla="*/ 13 h 45"/>
                <a:gd name="T36" fmla="*/ 416 w 1050"/>
                <a:gd name="T37" fmla="*/ 22 h 45"/>
                <a:gd name="T38" fmla="*/ 922 w 1050"/>
                <a:gd name="T39" fmla="*/ 22 h 45"/>
                <a:gd name="T40" fmla="*/ 934 w 1050"/>
                <a:gd name="T41" fmla="*/ 32 h 45"/>
                <a:gd name="T42" fmla="*/ 761 w 1050"/>
                <a:gd name="T43" fmla="*/ 1 h 45"/>
                <a:gd name="T44" fmla="*/ 757 w 1050"/>
                <a:gd name="T45" fmla="*/ 13 h 45"/>
                <a:gd name="T46" fmla="*/ 1030 w 1050"/>
                <a:gd name="T47" fmla="*/ 10 h 45"/>
                <a:gd name="T48" fmla="*/ 307 w 1050"/>
                <a:gd name="T49" fmla="*/ 10 h 45"/>
                <a:gd name="T50" fmla="*/ 984 w 1050"/>
                <a:gd name="T51" fmla="*/ 13 h 45"/>
                <a:gd name="T52" fmla="*/ 984 w 1050"/>
                <a:gd name="T53" fmla="*/ 21 h 45"/>
                <a:gd name="T54" fmla="*/ 173 w 1050"/>
                <a:gd name="T55" fmla="*/ 34 h 45"/>
                <a:gd name="T56" fmla="*/ 190 w 1050"/>
                <a:gd name="T57" fmla="*/ 0 h 45"/>
                <a:gd name="T58" fmla="*/ 253 w 1050"/>
                <a:gd name="T59" fmla="*/ 35 h 45"/>
                <a:gd name="T60" fmla="*/ 324 w 1050"/>
                <a:gd name="T61" fmla="*/ 27 h 45"/>
                <a:gd name="T62" fmla="*/ 324 w 1050"/>
                <a:gd name="T63" fmla="*/ 11 h 45"/>
                <a:gd name="T64" fmla="*/ 325 w 1050"/>
                <a:gd name="T65" fmla="*/ 17 h 45"/>
                <a:gd name="T66" fmla="*/ 349 w 1050"/>
                <a:gd name="T67" fmla="*/ 5 h 45"/>
                <a:gd name="T68" fmla="*/ 374 w 1050"/>
                <a:gd name="T69" fmla="*/ 35 h 45"/>
                <a:gd name="T70" fmla="*/ 369 w 1050"/>
                <a:gd name="T71" fmla="*/ 10 h 45"/>
                <a:gd name="T72" fmla="*/ 445 w 1050"/>
                <a:gd name="T73" fmla="*/ 13 h 45"/>
                <a:gd name="T74" fmla="*/ 453 w 1050"/>
                <a:gd name="T75" fmla="*/ 8 h 45"/>
                <a:gd name="T76" fmla="*/ 489 w 1050"/>
                <a:gd name="T77" fmla="*/ 31 h 45"/>
                <a:gd name="T78" fmla="*/ 482 w 1050"/>
                <a:gd name="T79" fmla="*/ 1 h 45"/>
                <a:gd name="T80" fmla="*/ 488 w 1050"/>
                <a:gd name="T81" fmla="*/ 14 h 45"/>
                <a:gd name="T82" fmla="*/ 531 w 1050"/>
                <a:gd name="T83" fmla="*/ 26 h 45"/>
                <a:gd name="T84" fmla="*/ 524 w 1050"/>
                <a:gd name="T85" fmla="*/ 14 h 45"/>
                <a:gd name="T86" fmla="*/ 542 w 1050"/>
                <a:gd name="T87" fmla="*/ 5 h 45"/>
                <a:gd name="T88" fmla="*/ 552 w 1050"/>
                <a:gd name="T89" fmla="*/ 32 h 45"/>
                <a:gd name="T90" fmla="*/ 569 w 1050"/>
                <a:gd name="T91" fmla="*/ 27 h 45"/>
                <a:gd name="T92" fmla="*/ 803 w 1050"/>
                <a:gd name="T93" fmla="*/ 1 h 45"/>
                <a:gd name="T94" fmla="*/ 885 w 1050"/>
                <a:gd name="T95" fmla="*/ 13 h 45"/>
                <a:gd name="T96" fmla="*/ 864 w 1050"/>
                <a:gd name="T97" fmla="*/ 35 h 45"/>
                <a:gd name="T98" fmla="*/ 1014 w 1050"/>
                <a:gd name="T99" fmla="*/ 37 h 45"/>
                <a:gd name="T100" fmla="*/ 1019 w 1050"/>
                <a:gd name="T101" fmla="*/ 31 h 45"/>
                <a:gd name="T102" fmla="*/ 1012 w 1050"/>
                <a:gd name="T103" fmla="*/ 15 h 45"/>
                <a:gd name="T104" fmla="*/ 225 w 1050"/>
                <a:gd name="T105" fmla="*/ 15 h 45"/>
                <a:gd name="T106" fmla="*/ 203 w 1050"/>
                <a:gd name="T107" fmla="*/ 35 h 45"/>
                <a:gd name="T108" fmla="*/ 598 w 1050"/>
                <a:gd name="T109" fmla="*/ 35 h 45"/>
                <a:gd name="T110" fmla="*/ 713 w 1050"/>
                <a:gd name="T111" fmla="*/ 10 h 45"/>
                <a:gd name="T112" fmla="*/ 724 w 1050"/>
                <a:gd name="T113" fmla="*/ 14 h 45"/>
                <a:gd name="T114" fmla="*/ 911 w 1050"/>
                <a:gd name="T115" fmla="*/ 10 h 45"/>
                <a:gd name="T116" fmla="*/ 898 w 1050"/>
                <a:gd name="T117" fmla="*/ 21 h 45"/>
                <a:gd name="T118" fmla="*/ 697 w 1050"/>
                <a:gd name="T119" fmla="*/ 13 h 45"/>
                <a:gd name="T120" fmla="*/ 683 w 1050"/>
                <a:gd name="T121" fmla="*/ 28 h 45"/>
                <a:gd name="T122" fmla="*/ 389 w 1050"/>
                <a:gd name="T1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0" h="45">
                  <a:moveTo>
                    <a:pt x="113" y="31"/>
                  </a:moveTo>
                  <a:cubicBezTo>
                    <a:pt x="112" y="32"/>
                    <a:pt x="111" y="33"/>
                    <a:pt x="110" y="34"/>
                  </a:cubicBezTo>
                  <a:cubicBezTo>
                    <a:pt x="108" y="35"/>
                    <a:pt x="106" y="35"/>
                    <a:pt x="104" y="35"/>
                  </a:cubicBezTo>
                  <a:cubicBezTo>
                    <a:pt x="101" y="35"/>
                    <a:pt x="98" y="34"/>
                    <a:pt x="95" y="31"/>
                  </a:cubicBezTo>
                  <a:cubicBezTo>
                    <a:pt x="93" y="29"/>
                    <a:pt x="92" y="26"/>
                    <a:pt x="92" y="22"/>
                  </a:cubicBezTo>
                  <a:cubicBezTo>
                    <a:pt x="92" y="18"/>
                    <a:pt x="93" y="15"/>
                    <a:pt x="95" y="13"/>
                  </a:cubicBezTo>
                  <a:cubicBezTo>
                    <a:pt x="98" y="10"/>
                    <a:pt x="101" y="9"/>
                    <a:pt x="104" y="9"/>
                  </a:cubicBezTo>
                  <a:cubicBezTo>
                    <a:pt x="106" y="9"/>
                    <a:pt x="108" y="9"/>
                    <a:pt x="110" y="10"/>
                  </a:cubicBezTo>
                  <a:cubicBezTo>
                    <a:pt x="111" y="11"/>
                    <a:pt x="112" y="11"/>
                    <a:pt x="113" y="13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3" y="31"/>
                    <a:pt x="113" y="31"/>
                    <a:pt x="113" y="31"/>
                  </a:cubicBezTo>
                  <a:close/>
                  <a:moveTo>
                    <a:pt x="113" y="22"/>
                  </a:moveTo>
                  <a:cubicBezTo>
                    <a:pt x="113" y="19"/>
                    <a:pt x="112" y="17"/>
                    <a:pt x="110" y="16"/>
                  </a:cubicBezTo>
                  <a:cubicBezTo>
                    <a:pt x="109" y="14"/>
                    <a:pt x="107" y="13"/>
                    <a:pt x="105" y="13"/>
                  </a:cubicBezTo>
                  <a:cubicBezTo>
                    <a:pt x="102" y="13"/>
                    <a:pt x="100" y="14"/>
                    <a:pt x="99" y="16"/>
                  </a:cubicBezTo>
                  <a:cubicBezTo>
                    <a:pt x="97" y="17"/>
                    <a:pt x="96" y="19"/>
                    <a:pt x="96" y="22"/>
                  </a:cubicBezTo>
                  <a:cubicBezTo>
                    <a:pt x="96" y="25"/>
                    <a:pt x="97" y="27"/>
                    <a:pt x="99" y="28"/>
                  </a:cubicBezTo>
                  <a:cubicBezTo>
                    <a:pt x="100" y="30"/>
                    <a:pt x="102" y="31"/>
                    <a:pt x="104" y="31"/>
                  </a:cubicBezTo>
                  <a:cubicBezTo>
                    <a:pt x="107" y="31"/>
                    <a:pt x="109" y="30"/>
                    <a:pt x="110" y="28"/>
                  </a:cubicBezTo>
                  <a:cubicBezTo>
                    <a:pt x="112" y="26"/>
                    <a:pt x="113" y="24"/>
                    <a:pt x="113" y="22"/>
                  </a:cubicBezTo>
                  <a:close/>
                  <a:moveTo>
                    <a:pt x="0" y="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0" y="35"/>
                    <a:pt x="0" y="35"/>
                    <a:pt x="0" y="35"/>
                  </a:cubicBezTo>
                  <a:close/>
                  <a:moveTo>
                    <a:pt x="53" y="35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1" y="34"/>
                    <a:pt x="48" y="35"/>
                    <a:pt x="45" y="35"/>
                  </a:cubicBezTo>
                  <a:cubicBezTo>
                    <a:pt x="43" y="35"/>
                    <a:pt x="41" y="35"/>
                    <a:pt x="40" y="35"/>
                  </a:cubicBezTo>
                  <a:cubicBezTo>
                    <a:pt x="39" y="34"/>
                    <a:pt x="38" y="33"/>
                    <a:pt x="37" y="32"/>
                  </a:cubicBezTo>
                  <a:cubicBezTo>
                    <a:pt x="36" y="32"/>
                    <a:pt x="36" y="30"/>
                    <a:pt x="36" y="29"/>
                  </a:cubicBezTo>
                  <a:cubicBezTo>
                    <a:pt x="35" y="28"/>
                    <a:pt x="35" y="27"/>
                    <a:pt x="35" y="2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6"/>
                    <a:pt x="40" y="27"/>
                    <a:pt x="40" y="28"/>
                  </a:cubicBezTo>
                  <a:cubicBezTo>
                    <a:pt x="40" y="29"/>
                    <a:pt x="41" y="30"/>
                    <a:pt x="42" y="31"/>
                  </a:cubicBezTo>
                  <a:cubicBezTo>
                    <a:pt x="43" y="31"/>
                    <a:pt x="44" y="32"/>
                    <a:pt x="46" y="32"/>
                  </a:cubicBezTo>
                  <a:cubicBezTo>
                    <a:pt x="47" y="32"/>
                    <a:pt x="48" y="31"/>
                    <a:pt x="49" y="31"/>
                  </a:cubicBezTo>
                  <a:cubicBezTo>
                    <a:pt x="51" y="30"/>
                    <a:pt x="52" y="29"/>
                    <a:pt x="52" y="28"/>
                  </a:cubicBezTo>
                  <a:cubicBezTo>
                    <a:pt x="53" y="27"/>
                    <a:pt x="53" y="25"/>
                    <a:pt x="53" y="23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3" y="35"/>
                    <a:pt x="53" y="35"/>
                    <a:pt x="53" y="35"/>
                  </a:cubicBezTo>
                  <a:close/>
                  <a:moveTo>
                    <a:pt x="65" y="35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71" y="11"/>
                    <a:pt x="74" y="9"/>
                    <a:pt x="78" y="9"/>
                  </a:cubicBezTo>
                  <a:cubicBezTo>
                    <a:pt x="80" y="9"/>
                    <a:pt x="81" y="10"/>
                    <a:pt x="82" y="10"/>
                  </a:cubicBezTo>
                  <a:cubicBezTo>
                    <a:pt x="84" y="11"/>
                    <a:pt x="85" y="11"/>
                    <a:pt x="86" y="12"/>
                  </a:cubicBezTo>
                  <a:cubicBezTo>
                    <a:pt x="86" y="13"/>
                    <a:pt x="87" y="14"/>
                    <a:pt x="87" y="15"/>
                  </a:cubicBezTo>
                  <a:cubicBezTo>
                    <a:pt x="87" y="16"/>
                    <a:pt x="87" y="17"/>
                    <a:pt x="87" y="19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8"/>
                    <a:pt x="82" y="17"/>
                    <a:pt x="82" y="16"/>
                  </a:cubicBezTo>
                  <a:cubicBezTo>
                    <a:pt x="82" y="15"/>
                    <a:pt x="81" y="14"/>
                    <a:pt x="80" y="14"/>
                  </a:cubicBezTo>
                  <a:cubicBezTo>
                    <a:pt x="79" y="13"/>
                    <a:pt x="78" y="13"/>
                    <a:pt x="77" y="13"/>
                  </a:cubicBezTo>
                  <a:cubicBezTo>
                    <a:pt x="75" y="13"/>
                    <a:pt x="73" y="14"/>
                    <a:pt x="72" y="15"/>
                  </a:cubicBezTo>
                  <a:cubicBezTo>
                    <a:pt x="70" y="16"/>
                    <a:pt x="70" y="18"/>
                    <a:pt x="70" y="2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5" y="35"/>
                    <a:pt x="65" y="35"/>
                    <a:pt x="65" y="35"/>
                  </a:cubicBezTo>
                  <a:close/>
                  <a:moveTo>
                    <a:pt x="125" y="35"/>
                  </a:moveTo>
                  <a:cubicBezTo>
                    <a:pt x="125" y="10"/>
                    <a:pt x="125" y="10"/>
                    <a:pt x="125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1" y="11"/>
                    <a:pt x="134" y="9"/>
                    <a:pt x="138" y="9"/>
                  </a:cubicBezTo>
                  <a:cubicBezTo>
                    <a:pt x="140" y="9"/>
                    <a:pt x="141" y="10"/>
                    <a:pt x="142" y="10"/>
                  </a:cubicBezTo>
                  <a:cubicBezTo>
                    <a:pt x="144" y="11"/>
                    <a:pt x="145" y="11"/>
                    <a:pt x="146" y="12"/>
                  </a:cubicBezTo>
                  <a:cubicBezTo>
                    <a:pt x="146" y="13"/>
                    <a:pt x="147" y="14"/>
                    <a:pt x="147" y="15"/>
                  </a:cubicBezTo>
                  <a:cubicBezTo>
                    <a:pt x="147" y="16"/>
                    <a:pt x="147" y="17"/>
                    <a:pt x="147" y="19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8"/>
                    <a:pt x="142" y="17"/>
                    <a:pt x="142" y="16"/>
                  </a:cubicBezTo>
                  <a:cubicBezTo>
                    <a:pt x="142" y="15"/>
                    <a:pt x="141" y="14"/>
                    <a:pt x="140" y="14"/>
                  </a:cubicBezTo>
                  <a:cubicBezTo>
                    <a:pt x="139" y="13"/>
                    <a:pt x="138" y="13"/>
                    <a:pt x="137" y="13"/>
                  </a:cubicBezTo>
                  <a:cubicBezTo>
                    <a:pt x="135" y="13"/>
                    <a:pt x="133" y="14"/>
                    <a:pt x="132" y="15"/>
                  </a:cubicBezTo>
                  <a:cubicBezTo>
                    <a:pt x="130" y="16"/>
                    <a:pt x="130" y="18"/>
                    <a:pt x="130" y="21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854" y="26"/>
                  </a:moveTo>
                  <a:cubicBezTo>
                    <a:pt x="859" y="26"/>
                    <a:pt x="859" y="26"/>
                    <a:pt x="859" y="26"/>
                  </a:cubicBezTo>
                  <a:cubicBezTo>
                    <a:pt x="858" y="29"/>
                    <a:pt x="857" y="31"/>
                    <a:pt x="855" y="33"/>
                  </a:cubicBezTo>
                  <a:cubicBezTo>
                    <a:pt x="853" y="35"/>
                    <a:pt x="850" y="35"/>
                    <a:pt x="847" y="35"/>
                  </a:cubicBezTo>
                  <a:cubicBezTo>
                    <a:pt x="843" y="35"/>
                    <a:pt x="840" y="34"/>
                    <a:pt x="838" y="32"/>
                  </a:cubicBezTo>
                  <a:cubicBezTo>
                    <a:pt x="836" y="30"/>
                    <a:pt x="835" y="27"/>
                    <a:pt x="835" y="22"/>
                  </a:cubicBezTo>
                  <a:cubicBezTo>
                    <a:pt x="835" y="20"/>
                    <a:pt x="835" y="17"/>
                    <a:pt x="836" y="15"/>
                  </a:cubicBezTo>
                  <a:cubicBezTo>
                    <a:pt x="837" y="13"/>
                    <a:pt x="839" y="12"/>
                    <a:pt x="841" y="11"/>
                  </a:cubicBezTo>
                  <a:cubicBezTo>
                    <a:pt x="843" y="10"/>
                    <a:pt x="845" y="9"/>
                    <a:pt x="847" y="9"/>
                  </a:cubicBezTo>
                  <a:cubicBezTo>
                    <a:pt x="850" y="9"/>
                    <a:pt x="853" y="10"/>
                    <a:pt x="855" y="11"/>
                  </a:cubicBezTo>
                  <a:cubicBezTo>
                    <a:pt x="857" y="13"/>
                    <a:pt x="858" y="15"/>
                    <a:pt x="858" y="17"/>
                  </a:cubicBezTo>
                  <a:cubicBezTo>
                    <a:pt x="854" y="18"/>
                    <a:pt x="854" y="18"/>
                    <a:pt x="854" y="18"/>
                  </a:cubicBezTo>
                  <a:cubicBezTo>
                    <a:pt x="853" y="16"/>
                    <a:pt x="853" y="15"/>
                    <a:pt x="851" y="14"/>
                  </a:cubicBezTo>
                  <a:cubicBezTo>
                    <a:pt x="850" y="13"/>
                    <a:pt x="849" y="13"/>
                    <a:pt x="847" y="13"/>
                  </a:cubicBezTo>
                  <a:cubicBezTo>
                    <a:pt x="845" y="13"/>
                    <a:pt x="843" y="14"/>
                    <a:pt x="842" y="15"/>
                  </a:cubicBezTo>
                  <a:cubicBezTo>
                    <a:pt x="840" y="17"/>
                    <a:pt x="839" y="19"/>
                    <a:pt x="839" y="22"/>
                  </a:cubicBezTo>
                  <a:cubicBezTo>
                    <a:pt x="839" y="26"/>
                    <a:pt x="840" y="28"/>
                    <a:pt x="842" y="30"/>
                  </a:cubicBezTo>
                  <a:cubicBezTo>
                    <a:pt x="843" y="31"/>
                    <a:pt x="845" y="32"/>
                    <a:pt x="847" y="32"/>
                  </a:cubicBezTo>
                  <a:cubicBezTo>
                    <a:pt x="849" y="32"/>
                    <a:pt x="851" y="31"/>
                    <a:pt x="852" y="30"/>
                  </a:cubicBezTo>
                  <a:cubicBezTo>
                    <a:pt x="853" y="29"/>
                    <a:pt x="854" y="28"/>
                    <a:pt x="854" y="26"/>
                  </a:cubicBezTo>
                  <a:close/>
                  <a:moveTo>
                    <a:pt x="628" y="26"/>
                  </a:moveTo>
                  <a:cubicBezTo>
                    <a:pt x="632" y="26"/>
                    <a:pt x="632" y="26"/>
                    <a:pt x="632" y="26"/>
                  </a:cubicBezTo>
                  <a:cubicBezTo>
                    <a:pt x="632" y="29"/>
                    <a:pt x="631" y="31"/>
                    <a:pt x="629" y="33"/>
                  </a:cubicBezTo>
                  <a:cubicBezTo>
                    <a:pt x="626" y="35"/>
                    <a:pt x="624" y="35"/>
                    <a:pt x="621" y="35"/>
                  </a:cubicBezTo>
                  <a:cubicBezTo>
                    <a:pt x="617" y="35"/>
                    <a:pt x="614" y="34"/>
                    <a:pt x="612" y="32"/>
                  </a:cubicBezTo>
                  <a:cubicBezTo>
                    <a:pt x="609" y="30"/>
                    <a:pt x="608" y="27"/>
                    <a:pt x="608" y="22"/>
                  </a:cubicBezTo>
                  <a:cubicBezTo>
                    <a:pt x="608" y="20"/>
                    <a:pt x="609" y="17"/>
                    <a:pt x="610" y="15"/>
                  </a:cubicBezTo>
                  <a:cubicBezTo>
                    <a:pt x="611" y="13"/>
                    <a:pt x="612" y="12"/>
                    <a:pt x="614" y="11"/>
                  </a:cubicBezTo>
                  <a:cubicBezTo>
                    <a:pt x="616" y="10"/>
                    <a:pt x="618" y="9"/>
                    <a:pt x="621" y="9"/>
                  </a:cubicBezTo>
                  <a:cubicBezTo>
                    <a:pt x="624" y="9"/>
                    <a:pt x="626" y="10"/>
                    <a:pt x="628" y="11"/>
                  </a:cubicBezTo>
                  <a:cubicBezTo>
                    <a:pt x="630" y="13"/>
                    <a:pt x="631" y="15"/>
                    <a:pt x="632" y="17"/>
                  </a:cubicBezTo>
                  <a:cubicBezTo>
                    <a:pt x="627" y="18"/>
                    <a:pt x="627" y="18"/>
                    <a:pt x="627" y="18"/>
                  </a:cubicBezTo>
                  <a:cubicBezTo>
                    <a:pt x="627" y="16"/>
                    <a:pt x="626" y="15"/>
                    <a:pt x="625" y="14"/>
                  </a:cubicBezTo>
                  <a:cubicBezTo>
                    <a:pt x="624" y="13"/>
                    <a:pt x="623" y="13"/>
                    <a:pt x="621" y="13"/>
                  </a:cubicBezTo>
                  <a:cubicBezTo>
                    <a:pt x="619" y="13"/>
                    <a:pt x="617" y="14"/>
                    <a:pt x="615" y="15"/>
                  </a:cubicBezTo>
                  <a:cubicBezTo>
                    <a:pt x="614" y="17"/>
                    <a:pt x="613" y="19"/>
                    <a:pt x="613" y="22"/>
                  </a:cubicBezTo>
                  <a:cubicBezTo>
                    <a:pt x="613" y="26"/>
                    <a:pt x="614" y="28"/>
                    <a:pt x="615" y="30"/>
                  </a:cubicBezTo>
                  <a:cubicBezTo>
                    <a:pt x="617" y="31"/>
                    <a:pt x="618" y="32"/>
                    <a:pt x="621" y="32"/>
                  </a:cubicBezTo>
                  <a:cubicBezTo>
                    <a:pt x="623" y="32"/>
                    <a:pt x="624" y="31"/>
                    <a:pt x="625" y="30"/>
                  </a:cubicBezTo>
                  <a:cubicBezTo>
                    <a:pt x="627" y="29"/>
                    <a:pt x="627" y="28"/>
                    <a:pt x="628" y="26"/>
                  </a:cubicBezTo>
                  <a:close/>
                  <a:moveTo>
                    <a:pt x="824" y="27"/>
                  </a:moveTo>
                  <a:cubicBezTo>
                    <a:pt x="829" y="27"/>
                    <a:pt x="829" y="27"/>
                    <a:pt x="829" y="27"/>
                  </a:cubicBezTo>
                  <a:cubicBezTo>
                    <a:pt x="829" y="30"/>
                    <a:pt x="827" y="32"/>
                    <a:pt x="825" y="33"/>
                  </a:cubicBezTo>
                  <a:cubicBezTo>
                    <a:pt x="823" y="35"/>
                    <a:pt x="820" y="35"/>
                    <a:pt x="817" y="35"/>
                  </a:cubicBezTo>
                  <a:cubicBezTo>
                    <a:pt x="813" y="35"/>
                    <a:pt x="810" y="34"/>
                    <a:pt x="808" y="32"/>
                  </a:cubicBezTo>
                  <a:cubicBezTo>
                    <a:pt x="805" y="30"/>
                    <a:pt x="804" y="27"/>
                    <a:pt x="804" y="23"/>
                  </a:cubicBezTo>
                  <a:cubicBezTo>
                    <a:pt x="804" y="18"/>
                    <a:pt x="805" y="15"/>
                    <a:pt x="808" y="13"/>
                  </a:cubicBezTo>
                  <a:cubicBezTo>
                    <a:pt x="810" y="10"/>
                    <a:pt x="813" y="9"/>
                    <a:pt x="817" y="9"/>
                  </a:cubicBezTo>
                  <a:cubicBezTo>
                    <a:pt x="821" y="9"/>
                    <a:pt x="824" y="10"/>
                    <a:pt x="826" y="13"/>
                  </a:cubicBezTo>
                  <a:cubicBezTo>
                    <a:pt x="828" y="15"/>
                    <a:pt x="829" y="18"/>
                    <a:pt x="829" y="22"/>
                  </a:cubicBezTo>
                  <a:cubicBezTo>
                    <a:pt x="829" y="23"/>
                    <a:pt x="829" y="23"/>
                    <a:pt x="829" y="23"/>
                  </a:cubicBezTo>
                  <a:cubicBezTo>
                    <a:pt x="809" y="23"/>
                    <a:pt x="809" y="23"/>
                    <a:pt x="809" y="23"/>
                  </a:cubicBezTo>
                  <a:cubicBezTo>
                    <a:pt x="809" y="26"/>
                    <a:pt x="810" y="28"/>
                    <a:pt x="811" y="30"/>
                  </a:cubicBezTo>
                  <a:cubicBezTo>
                    <a:pt x="813" y="31"/>
                    <a:pt x="815" y="32"/>
                    <a:pt x="817" y="32"/>
                  </a:cubicBezTo>
                  <a:cubicBezTo>
                    <a:pt x="819" y="32"/>
                    <a:pt x="820" y="31"/>
                    <a:pt x="822" y="31"/>
                  </a:cubicBezTo>
                  <a:cubicBezTo>
                    <a:pt x="823" y="30"/>
                    <a:pt x="824" y="29"/>
                    <a:pt x="824" y="27"/>
                  </a:cubicBezTo>
                  <a:close/>
                  <a:moveTo>
                    <a:pt x="809" y="20"/>
                  </a:moveTo>
                  <a:cubicBezTo>
                    <a:pt x="825" y="20"/>
                    <a:pt x="825" y="20"/>
                    <a:pt x="825" y="20"/>
                  </a:cubicBezTo>
                  <a:cubicBezTo>
                    <a:pt x="824" y="18"/>
                    <a:pt x="824" y="16"/>
                    <a:pt x="823" y="15"/>
                  </a:cubicBezTo>
                  <a:cubicBezTo>
                    <a:pt x="821" y="14"/>
                    <a:pt x="819" y="13"/>
                    <a:pt x="817" y="13"/>
                  </a:cubicBezTo>
                  <a:cubicBezTo>
                    <a:pt x="815" y="13"/>
                    <a:pt x="813" y="13"/>
                    <a:pt x="812" y="15"/>
                  </a:cubicBezTo>
                  <a:cubicBezTo>
                    <a:pt x="810" y="16"/>
                    <a:pt x="809" y="18"/>
                    <a:pt x="809" y="20"/>
                  </a:cubicBezTo>
                  <a:close/>
                  <a:moveTo>
                    <a:pt x="291" y="27"/>
                  </a:moveTo>
                  <a:cubicBezTo>
                    <a:pt x="296" y="27"/>
                    <a:pt x="296" y="27"/>
                    <a:pt x="296" y="27"/>
                  </a:cubicBezTo>
                  <a:cubicBezTo>
                    <a:pt x="295" y="30"/>
                    <a:pt x="294" y="32"/>
                    <a:pt x="292" y="33"/>
                  </a:cubicBezTo>
                  <a:cubicBezTo>
                    <a:pt x="290" y="35"/>
                    <a:pt x="287" y="35"/>
                    <a:pt x="284" y="35"/>
                  </a:cubicBezTo>
                  <a:cubicBezTo>
                    <a:pt x="280" y="35"/>
                    <a:pt x="277" y="34"/>
                    <a:pt x="274" y="32"/>
                  </a:cubicBezTo>
                  <a:cubicBezTo>
                    <a:pt x="272" y="30"/>
                    <a:pt x="271" y="27"/>
                    <a:pt x="271" y="23"/>
                  </a:cubicBezTo>
                  <a:cubicBezTo>
                    <a:pt x="271" y="18"/>
                    <a:pt x="272" y="15"/>
                    <a:pt x="274" y="13"/>
                  </a:cubicBezTo>
                  <a:cubicBezTo>
                    <a:pt x="277" y="10"/>
                    <a:pt x="280" y="9"/>
                    <a:pt x="284" y="9"/>
                  </a:cubicBezTo>
                  <a:cubicBezTo>
                    <a:pt x="287" y="9"/>
                    <a:pt x="290" y="10"/>
                    <a:pt x="293" y="13"/>
                  </a:cubicBezTo>
                  <a:cubicBezTo>
                    <a:pt x="295" y="15"/>
                    <a:pt x="296" y="18"/>
                    <a:pt x="296" y="22"/>
                  </a:cubicBezTo>
                  <a:cubicBezTo>
                    <a:pt x="296" y="23"/>
                    <a:pt x="296" y="23"/>
                    <a:pt x="296" y="23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6" y="26"/>
                    <a:pt x="276" y="28"/>
                    <a:pt x="278" y="30"/>
                  </a:cubicBezTo>
                  <a:cubicBezTo>
                    <a:pt x="280" y="31"/>
                    <a:pt x="282" y="32"/>
                    <a:pt x="284" y="32"/>
                  </a:cubicBezTo>
                  <a:cubicBezTo>
                    <a:pt x="286" y="32"/>
                    <a:pt x="287" y="31"/>
                    <a:pt x="288" y="31"/>
                  </a:cubicBezTo>
                  <a:cubicBezTo>
                    <a:pt x="289" y="30"/>
                    <a:pt x="290" y="29"/>
                    <a:pt x="291" y="27"/>
                  </a:cubicBezTo>
                  <a:close/>
                  <a:moveTo>
                    <a:pt x="276" y="20"/>
                  </a:moveTo>
                  <a:cubicBezTo>
                    <a:pt x="291" y="20"/>
                    <a:pt x="291" y="20"/>
                    <a:pt x="291" y="20"/>
                  </a:cubicBezTo>
                  <a:cubicBezTo>
                    <a:pt x="291" y="18"/>
                    <a:pt x="290" y="16"/>
                    <a:pt x="289" y="15"/>
                  </a:cubicBezTo>
                  <a:cubicBezTo>
                    <a:pt x="288" y="14"/>
                    <a:pt x="286" y="13"/>
                    <a:pt x="284" y="13"/>
                  </a:cubicBezTo>
                  <a:cubicBezTo>
                    <a:pt x="281" y="13"/>
                    <a:pt x="280" y="13"/>
                    <a:pt x="278" y="15"/>
                  </a:cubicBezTo>
                  <a:cubicBezTo>
                    <a:pt x="277" y="16"/>
                    <a:pt x="276" y="18"/>
                    <a:pt x="276" y="20"/>
                  </a:cubicBezTo>
                  <a:close/>
                  <a:moveTo>
                    <a:pt x="656" y="27"/>
                  </a:moveTo>
                  <a:cubicBezTo>
                    <a:pt x="661" y="27"/>
                    <a:pt x="661" y="27"/>
                    <a:pt x="661" y="27"/>
                  </a:cubicBezTo>
                  <a:cubicBezTo>
                    <a:pt x="661" y="30"/>
                    <a:pt x="659" y="32"/>
                    <a:pt x="657" y="33"/>
                  </a:cubicBezTo>
                  <a:cubicBezTo>
                    <a:pt x="655" y="35"/>
                    <a:pt x="652" y="35"/>
                    <a:pt x="649" y="35"/>
                  </a:cubicBezTo>
                  <a:cubicBezTo>
                    <a:pt x="645" y="35"/>
                    <a:pt x="642" y="34"/>
                    <a:pt x="640" y="32"/>
                  </a:cubicBezTo>
                  <a:cubicBezTo>
                    <a:pt x="637" y="30"/>
                    <a:pt x="636" y="27"/>
                    <a:pt x="636" y="23"/>
                  </a:cubicBezTo>
                  <a:cubicBezTo>
                    <a:pt x="636" y="18"/>
                    <a:pt x="637" y="15"/>
                    <a:pt x="640" y="13"/>
                  </a:cubicBezTo>
                  <a:cubicBezTo>
                    <a:pt x="642" y="10"/>
                    <a:pt x="645" y="9"/>
                    <a:pt x="649" y="9"/>
                  </a:cubicBezTo>
                  <a:cubicBezTo>
                    <a:pt x="653" y="9"/>
                    <a:pt x="656" y="10"/>
                    <a:pt x="658" y="13"/>
                  </a:cubicBezTo>
                  <a:cubicBezTo>
                    <a:pt x="660" y="15"/>
                    <a:pt x="662" y="18"/>
                    <a:pt x="662" y="22"/>
                  </a:cubicBezTo>
                  <a:cubicBezTo>
                    <a:pt x="662" y="23"/>
                    <a:pt x="661" y="23"/>
                    <a:pt x="661" y="23"/>
                  </a:cubicBezTo>
                  <a:cubicBezTo>
                    <a:pt x="641" y="23"/>
                    <a:pt x="641" y="23"/>
                    <a:pt x="641" y="23"/>
                  </a:cubicBezTo>
                  <a:cubicBezTo>
                    <a:pt x="641" y="26"/>
                    <a:pt x="642" y="28"/>
                    <a:pt x="643" y="30"/>
                  </a:cubicBezTo>
                  <a:cubicBezTo>
                    <a:pt x="645" y="31"/>
                    <a:pt x="647" y="32"/>
                    <a:pt x="649" y="32"/>
                  </a:cubicBezTo>
                  <a:cubicBezTo>
                    <a:pt x="651" y="32"/>
                    <a:pt x="652" y="31"/>
                    <a:pt x="654" y="31"/>
                  </a:cubicBezTo>
                  <a:cubicBezTo>
                    <a:pt x="655" y="30"/>
                    <a:pt x="656" y="29"/>
                    <a:pt x="656" y="27"/>
                  </a:cubicBezTo>
                  <a:close/>
                  <a:moveTo>
                    <a:pt x="641" y="20"/>
                  </a:moveTo>
                  <a:cubicBezTo>
                    <a:pt x="657" y="20"/>
                    <a:pt x="657" y="20"/>
                    <a:pt x="657" y="20"/>
                  </a:cubicBezTo>
                  <a:cubicBezTo>
                    <a:pt x="656" y="18"/>
                    <a:pt x="656" y="16"/>
                    <a:pt x="655" y="15"/>
                  </a:cubicBezTo>
                  <a:cubicBezTo>
                    <a:pt x="653" y="14"/>
                    <a:pt x="651" y="13"/>
                    <a:pt x="649" y="13"/>
                  </a:cubicBezTo>
                  <a:cubicBezTo>
                    <a:pt x="647" y="13"/>
                    <a:pt x="645" y="13"/>
                    <a:pt x="644" y="15"/>
                  </a:cubicBezTo>
                  <a:cubicBezTo>
                    <a:pt x="642" y="16"/>
                    <a:pt x="641" y="18"/>
                    <a:pt x="641" y="20"/>
                  </a:cubicBezTo>
                  <a:close/>
                  <a:moveTo>
                    <a:pt x="416" y="22"/>
                  </a:moveTo>
                  <a:cubicBezTo>
                    <a:pt x="416" y="19"/>
                    <a:pt x="418" y="16"/>
                    <a:pt x="420" y="13"/>
                  </a:cubicBezTo>
                  <a:cubicBezTo>
                    <a:pt x="422" y="11"/>
                    <a:pt x="425" y="9"/>
                    <a:pt x="428" y="9"/>
                  </a:cubicBezTo>
                  <a:cubicBezTo>
                    <a:pt x="432" y="9"/>
                    <a:pt x="435" y="11"/>
                    <a:pt x="437" y="13"/>
                  </a:cubicBezTo>
                  <a:cubicBezTo>
                    <a:pt x="439" y="16"/>
                    <a:pt x="440" y="19"/>
                    <a:pt x="440" y="22"/>
                  </a:cubicBezTo>
                  <a:cubicBezTo>
                    <a:pt x="440" y="26"/>
                    <a:pt x="439" y="29"/>
                    <a:pt x="437" y="31"/>
                  </a:cubicBezTo>
                  <a:cubicBezTo>
                    <a:pt x="435" y="34"/>
                    <a:pt x="432" y="35"/>
                    <a:pt x="428" y="35"/>
                  </a:cubicBezTo>
                  <a:cubicBezTo>
                    <a:pt x="425" y="35"/>
                    <a:pt x="422" y="34"/>
                    <a:pt x="420" y="32"/>
                  </a:cubicBezTo>
                  <a:cubicBezTo>
                    <a:pt x="418" y="29"/>
                    <a:pt x="416" y="26"/>
                    <a:pt x="416" y="22"/>
                  </a:cubicBezTo>
                  <a:close/>
                  <a:moveTo>
                    <a:pt x="421" y="22"/>
                  </a:moveTo>
                  <a:cubicBezTo>
                    <a:pt x="421" y="25"/>
                    <a:pt x="421" y="27"/>
                    <a:pt x="423" y="29"/>
                  </a:cubicBezTo>
                  <a:cubicBezTo>
                    <a:pt x="424" y="31"/>
                    <a:pt x="426" y="32"/>
                    <a:pt x="428" y="32"/>
                  </a:cubicBezTo>
                  <a:cubicBezTo>
                    <a:pt x="431" y="32"/>
                    <a:pt x="433" y="31"/>
                    <a:pt x="434" y="29"/>
                  </a:cubicBezTo>
                  <a:cubicBezTo>
                    <a:pt x="436" y="27"/>
                    <a:pt x="436" y="25"/>
                    <a:pt x="436" y="22"/>
                  </a:cubicBezTo>
                  <a:cubicBezTo>
                    <a:pt x="436" y="22"/>
                    <a:pt x="436" y="22"/>
                    <a:pt x="436" y="21"/>
                  </a:cubicBezTo>
                  <a:cubicBezTo>
                    <a:pt x="436" y="19"/>
                    <a:pt x="435" y="17"/>
                    <a:pt x="434" y="15"/>
                  </a:cubicBezTo>
                  <a:cubicBezTo>
                    <a:pt x="432" y="14"/>
                    <a:pt x="431" y="13"/>
                    <a:pt x="428" y="13"/>
                  </a:cubicBezTo>
                  <a:cubicBezTo>
                    <a:pt x="426" y="13"/>
                    <a:pt x="424" y="14"/>
                    <a:pt x="423" y="16"/>
                  </a:cubicBezTo>
                  <a:cubicBezTo>
                    <a:pt x="421" y="17"/>
                    <a:pt x="421" y="20"/>
                    <a:pt x="421" y="22"/>
                  </a:cubicBezTo>
                  <a:close/>
                  <a:moveTo>
                    <a:pt x="922" y="22"/>
                  </a:moveTo>
                  <a:cubicBezTo>
                    <a:pt x="922" y="19"/>
                    <a:pt x="923" y="16"/>
                    <a:pt x="925" y="13"/>
                  </a:cubicBezTo>
                  <a:cubicBezTo>
                    <a:pt x="928" y="11"/>
                    <a:pt x="930" y="9"/>
                    <a:pt x="934" y="9"/>
                  </a:cubicBezTo>
                  <a:cubicBezTo>
                    <a:pt x="937" y="9"/>
                    <a:pt x="940" y="11"/>
                    <a:pt x="942" y="13"/>
                  </a:cubicBezTo>
                  <a:cubicBezTo>
                    <a:pt x="945" y="16"/>
                    <a:pt x="946" y="19"/>
                    <a:pt x="946" y="22"/>
                  </a:cubicBezTo>
                  <a:cubicBezTo>
                    <a:pt x="946" y="26"/>
                    <a:pt x="945" y="29"/>
                    <a:pt x="942" y="31"/>
                  </a:cubicBezTo>
                  <a:cubicBezTo>
                    <a:pt x="940" y="34"/>
                    <a:pt x="937" y="35"/>
                    <a:pt x="934" y="35"/>
                  </a:cubicBezTo>
                  <a:cubicBezTo>
                    <a:pt x="930" y="35"/>
                    <a:pt x="928" y="34"/>
                    <a:pt x="925" y="32"/>
                  </a:cubicBezTo>
                  <a:cubicBezTo>
                    <a:pt x="923" y="29"/>
                    <a:pt x="922" y="26"/>
                    <a:pt x="922" y="22"/>
                  </a:cubicBezTo>
                  <a:close/>
                  <a:moveTo>
                    <a:pt x="926" y="22"/>
                  </a:moveTo>
                  <a:cubicBezTo>
                    <a:pt x="926" y="25"/>
                    <a:pt x="927" y="27"/>
                    <a:pt x="928" y="29"/>
                  </a:cubicBezTo>
                  <a:cubicBezTo>
                    <a:pt x="930" y="31"/>
                    <a:pt x="932" y="32"/>
                    <a:pt x="934" y="32"/>
                  </a:cubicBezTo>
                  <a:cubicBezTo>
                    <a:pt x="936" y="32"/>
                    <a:pt x="938" y="31"/>
                    <a:pt x="939" y="29"/>
                  </a:cubicBezTo>
                  <a:cubicBezTo>
                    <a:pt x="941" y="27"/>
                    <a:pt x="942" y="25"/>
                    <a:pt x="942" y="22"/>
                  </a:cubicBezTo>
                  <a:cubicBezTo>
                    <a:pt x="942" y="22"/>
                    <a:pt x="942" y="22"/>
                    <a:pt x="942" y="21"/>
                  </a:cubicBezTo>
                  <a:cubicBezTo>
                    <a:pt x="941" y="19"/>
                    <a:pt x="941" y="17"/>
                    <a:pt x="939" y="15"/>
                  </a:cubicBezTo>
                  <a:cubicBezTo>
                    <a:pt x="938" y="14"/>
                    <a:pt x="936" y="13"/>
                    <a:pt x="934" y="13"/>
                  </a:cubicBezTo>
                  <a:cubicBezTo>
                    <a:pt x="931" y="13"/>
                    <a:pt x="930" y="14"/>
                    <a:pt x="928" y="16"/>
                  </a:cubicBezTo>
                  <a:cubicBezTo>
                    <a:pt x="927" y="17"/>
                    <a:pt x="926" y="20"/>
                    <a:pt x="926" y="22"/>
                  </a:cubicBezTo>
                  <a:close/>
                  <a:moveTo>
                    <a:pt x="757" y="13"/>
                  </a:moveTo>
                  <a:cubicBezTo>
                    <a:pt x="757" y="7"/>
                    <a:pt x="757" y="7"/>
                    <a:pt x="757" y="7"/>
                  </a:cubicBezTo>
                  <a:cubicBezTo>
                    <a:pt x="757" y="1"/>
                    <a:pt x="757" y="1"/>
                    <a:pt x="757" y="1"/>
                  </a:cubicBezTo>
                  <a:cubicBezTo>
                    <a:pt x="761" y="1"/>
                    <a:pt x="761" y="1"/>
                    <a:pt x="761" y="1"/>
                  </a:cubicBezTo>
                  <a:cubicBezTo>
                    <a:pt x="761" y="35"/>
                    <a:pt x="761" y="35"/>
                    <a:pt x="761" y="35"/>
                  </a:cubicBezTo>
                  <a:cubicBezTo>
                    <a:pt x="757" y="35"/>
                    <a:pt x="757" y="35"/>
                    <a:pt x="757" y="35"/>
                  </a:cubicBezTo>
                  <a:cubicBezTo>
                    <a:pt x="757" y="31"/>
                    <a:pt x="757" y="31"/>
                    <a:pt x="757" y="31"/>
                  </a:cubicBezTo>
                  <a:cubicBezTo>
                    <a:pt x="756" y="32"/>
                    <a:pt x="754" y="33"/>
                    <a:pt x="752" y="34"/>
                  </a:cubicBezTo>
                  <a:cubicBezTo>
                    <a:pt x="751" y="35"/>
                    <a:pt x="749" y="35"/>
                    <a:pt x="748" y="35"/>
                  </a:cubicBezTo>
                  <a:cubicBezTo>
                    <a:pt x="744" y="35"/>
                    <a:pt x="741" y="34"/>
                    <a:pt x="739" y="31"/>
                  </a:cubicBezTo>
                  <a:cubicBezTo>
                    <a:pt x="737" y="29"/>
                    <a:pt x="736" y="26"/>
                    <a:pt x="736" y="22"/>
                  </a:cubicBezTo>
                  <a:cubicBezTo>
                    <a:pt x="736" y="18"/>
                    <a:pt x="737" y="15"/>
                    <a:pt x="739" y="13"/>
                  </a:cubicBezTo>
                  <a:cubicBezTo>
                    <a:pt x="741" y="10"/>
                    <a:pt x="744" y="9"/>
                    <a:pt x="748" y="9"/>
                  </a:cubicBezTo>
                  <a:cubicBezTo>
                    <a:pt x="749" y="9"/>
                    <a:pt x="751" y="9"/>
                    <a:pt x="753" y="10"/>
                  </a:cubicBezTo>
                  <a:cubicBezTo>
                    <a:pt x="754" y="11"/>
                    <a:pt x="756" y="12"/>
                    <a:pt x="757" y="13"/>
                  </a:cubicBezTo>
                  <a:close/>
                  <a:moveTo>
                    <a:pt x="755" y="22"/>
                  </a:moveTo>
                  <a:cubicBezTo>
                    <a:pt x="755" y="20"/>
                    <a:pt x="755" y="18"/>
                    <a:pt x="753" y="16"/>
                  </a:cubicBezTo>
                  <a:cubicBezTo>
                    <a:pt x="752" y="14"/>
                    <a:pt x="750" y="13"/>
                    <a:pt x="748" y="13"/>
                  </a:cubicBezTo>
                  <a:cubicBezTo>
                    <a:pt x="746" y="13"/>
                    <a:pt x="744" y="14"/>
                    <a:pt x="742" y="16"/>
                  </a:cubicBezTo>
                  <a:cubicBezTo>
                    <a:pt x="741" y="18"/>
                    <a:pt x="740" y="20"/>
                    <a:pt x="740" y="22"/>
                  </a:cubicBezTo>
                  <a:cubicBezTo>
                    <a:pt x="740" y="24"/>
                    <a:pt x="741" y="26"/>
                    <a:pt x="742" y="28"/>
                  </a:cubicBezTo>
                  <a:cubicBezTo>
                    <a:pt x="744" y="30"/>
                    <a:pt x="746" y="31"/>
                    <a:pt x="748" y="31"/>
                  </a:cubicBezTo>
                  <a:cubicBezTo>
                    <a:pt x="750" y="31"/>
                    <a:pt x="752" y="30"/>
                    <a:pt x="753" y="28"/>
                  </a:cubicBezTo>
                  <a:cubicBezTo>
                    <a:pt x="755" y="26"/>
                    <a:pt x="755" y="24"/>
                    <a:pt x="755" y="22"/>
                  </a:cubicBezTo>
                  <a:close/>
                  <a:moveTo>
                    <a:pt x="1025" y="10"/>
                  </a:moveTo>
                  <a:cubicBezTo>
                    <a:pt x="1030" y="10"/>
                    <a:pt x="1030" y="10"/>
                    <a:pt x="1030" y="10"/>
                  </a:cubicBezTo>
                  <a:cubicBezTo>
                    <a:pt x="1038" y="29"/>
                    <a:pt x="1038" y="29"/>
                    <a:pt x="1038" y="29"/>
                  </a:cubicBezTo>
                  <a:cubicBezTo>
                    <a:pt x="1046" y="10"/>
                    <a:pt x="1046" y="10"/>
                    <a:pt x="1046" y="10"/>
                  </a:cubicBezTo>
                  <a:cubicBezTo>
                    <a:pt x="1050" y="10"/>
                    <a:pt x="1050" y="10"/>
                    <a:pt x="1050" y="10"/>
                  </a:cubicBezTo>
                  <a:cubicBezTo>
                    <a:pt x="1036" y="45"/>
                    <a:pt x="1036" y="45"/>
                    <a:pt x="1036" y="45"/>
                  </a:cubicBezTo>
                  <a:cubicBezTo>
                    <a:pt x="1032" y="45"/>
                    <a:pt x="1032" y="45"/>
                    <a:pt x="1032" y="45"/>
                  </a:cubicBezTo>
                  <a:cubicBezTo>
                    <a:pt x="1036" y="35"/>
                    <a:pt x="1036" y="35"/>
                    <a:pt x="1036" y="35"/>
                  </a:cubicBezTo>
                  <a:cubicBezTo>
                    <a:pt x="1025" y="10"/>
                    <a:pt x="1025" y="10"/>
                    <a:pt x="1025" y="10"/>
                  </a:cubicBezTo>
                  <a:close/>
                  <a:moveTo>
                    <a:pt x="308" y="35"/>
                  </a:moveTo>
                  <a:cubicBezTo>
                    <a:pt x="303" y="35"/>
                    <a:pt x="303" y="35"/>
                    <a:pt x="303" y="35"/>
                  </a:cubicBezTo>
                  <a:cubicBezTo>
                    <a:pt x="303" y="10"/>
                    <a:pt x="303" y="10"/>
                    <a:pt x="303" y="10"/>
                  </a:cubicBezTo>
                  <a:cubicBezTo>
                    <a:pt x="307" y="10"/>
                    <a:pt x="307" y="10"/>
                    <a:pt x="307" y="10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8" y="12"/>
                    <a:pt x="310" y="10"/>
                    <a:pt x="311" y="10"/>
                  </a:cubicBezTo>
                  <a:cubicBezTo>
                    <a:pt x="313" y="9"/>
                    <a:pt x="315" y="9"/>
                    <a:pt x="316" y="10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10" y="15"/>
                  </a:cubicBezTo>
                  <a:cubicBezTo>
                    <a:pt x="309" y="16"/>
                    <a:pt x="308" y="18"/>
                    <a:pt x="308" y="20"/>
                  </a:cubicBezTo>
                  <a:cubicBezTo>
                    <a:pt x="308" y="35"/>
                    <a:pt x="308" y="35"/>
                    <a:pt x="308" y="35"/>
                  </a:cubicBezTo>
                  <a:close/>
                  <a:moveTo>
                    <a:pt x="964" y="22"/>
                  </a:moveTo>
                  <a:cubicBezTo>
                    <a:pt x="964" y="19"/>
                    <a:pt x="965" y="16"/>
                    <a:pt x="967" y="13"/>
                  </a:cubicBezTo>
                  <a:cubicBezTo>
                    <a:pt x="970" y="11"/>
                    <a:pt x="972" y="9"/>
                    <a:pt x="976" y="9"/>
                  </a:cubicBezTo>
                  <a:cubicBezTo>
                    <a:pt x="979" y="9"/>
                    <a:pt x="982" y="11"/>
                    <a:pt x="984" y="13"/>
                  </a:cubicBezTo>
                  <a:cubicBezTo>
                    <a:pt x="987" y="16"/>
                    <a:pt x="988" y="19"/>
                    <a:pt x="988" y="22"/>
                  </a:cubicBezTo>
                  <a:cubicBezTo>
                    <a:pt x="988" y="26"/>
                    <a:pt x="987" y="29"/>
                    <a:pt x="984" y="31"/>
                  </a:cubicBezTo>
                  <a:cubicBezTo>
                    <a:pt x="982" y="34"/>
                    <a:pt x="979" y="35"/>
                    <a:pt x="976" y="35"/>
                  </a:cubicBezTo>
                  <a:cubicBezTo>
                    <a:pt x="972" y="35"/>
                    <a:pt x="970" y="34"/>
                    <a:pt x="967" y="32"/>
                  </a:cubicBezTo>
                  <a:cubicBezTo>
                    <a:pt x="965" y="29"/>
                    <a:pt x="964" y="26"/>
                    <a:pt x="964" y="22"/>
                  </a:cubicBezTo>
                  <a:close/>
                  <a:moveTo>
                    <a:pt x="968" y="22"/>
                  </a:moveTo>
                  <a:cubicBezTo>
                    <a:pt x="968" y="25"/>
                    <a:pt x="969" y="27"/>
                    <a:pt x="970" y="29"/>
                  </a:cubicBezTo>
                  <a:cubicBezTo>
                    <a:pt x="972" y="31"/>
                    <a:pt x="974" y="32"/>
                    <a:pt x="976" y="32"/>
                  </a:cubicBezTo>
                  <a:cubicBezTo>
                    <a:pt x="978" y="32"/>
                    <a:pt x="980" y="31"/>
                    <a:pt x="981" y="29"/>
                  </a:cubicBezTo>
                  <a:cubicBezTo>
                    <a:pt x="983" y="27"/>
                    <a:pt x="984" y="25"/>
                    <a:pt x="984" y="22"/>
                  </a:cubicBezTo>
                  <a:cubicBezTo>
                    <a:pt x="984" y="22"/>
                    <a:pt x="984" y="22"/>
                    <a:pt x="984" y="21"/>
                  </a:cubicBezTo>
                  <a:cubicBezTo>
                    <a:pt x="983" y="19"/>
                    <a:pt x="983" y="17"/>
                    <a:pt x="981" y="15"/>
                  </a:cubicBezTo>
                  <a:cubicBezTo>
                    <a:pt x="980" y="14"/>
                    <a:pt x="978" y="13"/>
                    <a:pt x="976" y="13"/>
                  </a:cubicBezTo>
                  <a:cubicBezTo>
                    <a:pt x="973" y="13"/>
                    <a:pt x="972" y="14"/>
                    <a:pt x="970" y="16"/>
                  </a:cubicBezTo>
                  <a:cubicBezTo>
                    <a:pt x="969" y="17"/>
                    <a:pt x="968" y="20"/>
                    <a:pt x="968" y="22"/>
                  </a:cubicBezTo>
                  <a:close/>
                  <a:moveTo>
                    <a:pt x="190" y="0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5" y="24"/>
                    <a:pt x="194" y="26"/>
                    <a:pt x="194" y="28"/>
                  </a:cubicBezTo>
                  <a:cubicBezTo>
                    <a:pt x="193" y="31"/>
                    <a:pt x="191" y="32"/>
                    <a:pt x="189" y="33"/>
                  </a:cubicBezTo>
                  <a:cubicBezTo>
                    <a:pt x="187" y="35"/>
                    <a:pt x="185" y="35"/>
                    <a:pt x="181" y="35"/>
                  </a:cubicBezTo>
                  <a:cubicBezTo>
                    <a:pt x="178" y="35"/>
                    <a:pt x="175" y="35"/>
                    <a:pt x="173" y="34"/>
                  </a:cubicBezTo>
                  <a:cubicBezTo>
                    <a:pt x="171" y="33"/>
                    <a:pt x="170" y="31"/>
                    <a:pt x="169" y="29"/>
                  </a:cubicBezTo>
                  <a:cubicBezTo>
                    <a:pt x="168" y="27"/>
                    <a:pt x="168" y="24"/>
                    <a:pt x="168" y="2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3"/>
                    <a:pt x="173" y="25"/>
                    <a:pt x="173" y="27"/>
                  </a:cubicBezTo>
                  <a:cubicBezTo>
                    <a:pt x="174" y="28"/>
                    <a:pt x="175" y="29"/>
                    <a:pt x="176" y="30"/>
                  </a:cubicBezTo>
                  <a:cubicBezTo>
                    <a:pt x="177" y="31"/>
                    <a:pt x="179" y="31"/>
                    <a:pt x="181" y="31"/>
                  </a:cubicBezTo>
                  <a:cubicBezTo>
                    <a:pt x="184" y="31"/>
                    <a:pt x="187" y="31"/>
                    <a:pt x="188" y="29"/>
                  </a:cubicBezTo>
                  <a:cubicBezTo>
                    <a:pt x="189" y="27"/>
                    <a:pt x="190" y="25"/>
                    <a:pt x="190" y="20"/>
                  </a:cubicBezTo>
                  <a:cubicBezTo>
                    <a:pt x="190" y="0"/>
                    <a:pt x="190" y="0"/>
                    <a:pt x="190" y="0"/>
                  </a:cubicBezTo>
                  <a:close/>
                  <a:moveTo>
                    <a:pt x="233" y="5"/>
                  </a:moveTo>
                  <a:cubicBezTo>
                    <a:pt x="233" y="0"/>
                    <a:pt x="233" y="0"/>
                    <a:pt x="233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5"/>
                    <a:pt x="237" y="5"/>
                    <a:pt x="237" y="5"/>
                  </a:cubicBezTo>
                  <a:cubicBezTo>
                    <a:pt x="233" y="5"/>
                    <a:pt x="233" y="5"/>
                    <a:pt x="233" y="5"/>
                  </a:cubicBezTo>
                  <a:close/>
                  <a:moveTo>
                    <a:pt x="233" y="35"/>
                  </a:moveTo>
                  <a:cubicBezTo>
                    <a:pt x="233" y="10"/>
                    <a:pt x="233" y="10"/>
                    <a:pt x="233" y="10"/>
                  </a:cubicBezTo>
                  <a:cubicBezTo>
                    <a:pt x="237" y="10"/>
                    <a:pt x="237" y="10"/>
                    <a:pt x="237" y="10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3" y="35"/>
                    <a:pt x="233" y="35"/>
                    <a:pt x="233" y="35"/>
                  </a:cubicBezTo>
                  <a:close/>
                  <a:moveTo>
                    <a:pt x="253" y="35"/>
                  </a:moveTo>
                  <a:cubicBezTo>
                    <a:pt x="244" y="10"/>
                    <a:pt x="244" y="10"/>
                    <a:pt x="244" y="10"/>
                  </a:cubicBezTo>
                  <a:cubicBezTo>
                    <a:pt x="248" y="10"/>
                    <a:pt x="248" y="10"/>
                    <a:pt x="248" y="10"/>
                  </a:cubicBezTo>
                  <a:cubicBezTo>
                    <a:pt x="254" y="25"/>
                    <a:pt x="254" y="25"/>
                    <a:pt x="254" y="25"/>
                  </a:cubicBezTo>
                  <a:cubicBezTo>
                    <a:pt x="254" y="26"/>
                    <a:pt x="255" y="28"/>
                    <a:pt x="255" y="30"/>
                  </a:cubicBezTo>
                  <a:cubicBezTo>
                    <a:pt x="256" y="28"/>
                    <a:pt x="256" y="27"/>
                    <a:pt x="257" y="25"/>
                  </a:cubicBezTo>
                  <a:cubicBezTo>
                    <a:pt x="262" y="10"/>
                    <a:pt x="262" y="10"/>
                    <a:pt x="262" y="10"/>
                  </a:cubicBezTo>
                  <a:cubicBezTo>
                    <a:pt x="267" y="10"/>
                    <a:pt x="267" y="10"/>
                    <a:pt x="267" y="10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3" y="35"/>
                    <a:pt x="253" y="35"/>
                    <a:pt x="253" y="35"/>
                  </a:cubicBezTo>
                  <a:close/>
                  <a:moveTo>
                    <a:pt x="320" y="27"/>
                  </a:moveTo>
                  <a:cubicBezTo>
                    <a:pt x="324" y="27"/>
                    <a:pt x="324" y="27"/>
                    <a:pt x="324" y="27"/>
                  </a:cubicBezTo>
                  <a:cubicBezTo>
                    <a:pt x="325" y="28"/>
                    <a:pt x="325" y="30"/>
                    <a:pt x="326" y="31"/>
                  </a:cubicBezTo>
                  <a:cubicBezTo>
                    <a:pt x="327" y="31"/>
                    <a:pt x="329" y="32"/>
                    <a:pt x="331" y="32"/>
                  </a:cubicBezTo>
                  <a:cubicBezTo>
                    <a:pt x="333" y="32"/>
                    <a:pt x="334" y="31"/>
                    <a:pt x="335" y="31"/>
                  </a:cubicBezTo>
                  <a:cubicBezTo>
                    <a:pt x="336" y="30"/>
                    <a:pt x="337" y="29"/>
                    <a:pt x="337" y="28"/>
                  </a:cubicBezTo>
                  <a:cubicBezTo>
                    <a:pt x="337" y="27"/>
                    <a:pt x="336" y="26"/>
                    <a:pt x="335" y="26"/>
                  </a:cubicBezTo>
                  <a:cubicBezTo>
                    <a:pt x="335" y="25"/>
                    <a:pt x="333" y="25"/>
                    <a:pt x="331" y="24"/>
                  </a:cubicBezTo>
                  <a:cubicBezTo>
                    <a:pt x="328" y="23"/>
                    <a:pt x="326" y="23"/>
                    <a:pt x="324" y="22"/>
                  </a:cubicBezTo>
                  <a:cubicBezTo>
                    <a:pt x="323" y="22"/>
                    <a:pt x="322" y="21"/>
                    <a:pt x="322" y="20"/>
                  </a:cubicBezTo>
                  <a:cubicBezTo>
                    <a:pt x="321" y="19"/>
                    <a:pt x="321" y="18"/>
                    <a:pt x="321" y="16"/>
                  </a:cubicBezTo>
                  <a:cubicBezTo>
                    <a:pt x="321" y="15"/>
                    <a:pt x="321" y="14"/>
                    <a:pt x="322" y="13"/>
                  </a:cubicBezTo>
                  <a:cubicBezTo>
                    <a:pt x="322" y="12"/>
                    <a:pt x="323" y="12"/>
                    <a:pt x="324" y="11"/>
                  </a:cubicBezTo>
                  <a:cubicBezTo>
                    <a:pt x="324" y="11"/>
                    <a:pt x="325" y="10"/>
                    <a:pt x="326" y="10"/>
                  </a:cubicBezTo>
                  <a:cubicBezTo>
                    <a:pt x="328" y="9"/>
                    <a:pt x="329" y="9"/>
                    <a:pt x="330" y="9"/>
                  </a:cubicBezTo>
                  <a:cubicBezTo>
                    <a:pt x="332" y="9"/>
                    <a:pt x="334" y="10"/>
                    <a:pt x="335" y="10"/>
                  </a:cubicBezTo>
                  <a:cubicBezTo>
                    <a:pt x="337" y="11"/>
                    <a:pt x="338" y="11"/>
                    <a:pt x="338" y="12"/>
                  </a:cubicBezTo>
                  <a:cubicBezTo>
                    <a:pt x="339" y="13"/>
                    <a:pt x="340" y="15"/>
                    <a:pt x="340" y="16"/>
                  </a:cubicBezTo>
                  <a:cubicBezTo>
                    <a:pt x="336" y="17"/>
                    <a:pt x="336" y="17"/>
                    <a:pt x="336" y="17"/>
                  </a:cubicBezTo>
                  <a:cubicBezTo>
                    <a:pt x="336" y="16"/>
                    <a:pt x="335" y="15"/>
                    <a:pt x="334" y="14"/>
                  </a:cubicBezTo>
                  <a:cubicBezTo>
                    <a:pt x="333" y="13"/>
                    <a:pt x="332" y="13"/>
                    <a:pt x="330" y="13"/>
                  </a:cubicBezTo>
                  <a:cubicBezTo>
                    <a:pt x="328" y="13"/>
                    <a:pt x="327" y="13"/>
                    <a:pt x="326" y="14"/>
                  </a:cubicBezTo>
                  <a:cubicBezTo>
                    <a:pt x="325" y="14"/>
                    <a:pt x="325" y="15"/>
                    <a:pt x="325" y="16"/>
                  </a:cubicBezTo>
                  <a:cubicBezTo>
                    <a:pt x="325" y="17"/>
                    <a:pt x="325" y="17"/>
                    <a:pt x="325" y="17"/>
                  </a:cubicBezTo>
                  <a:cubicBezTo>
                    <a:pt x="326" y="18"/>
                    <a:pt x="326" y="18"/>
                    <a:pt x="327" y="19"/>
                  </a:cubicBezTo>
                  <a:cubicBezTo>
                    <a:pt x="327" y="19"/>
                    <a:pt x="329" y="19"/>
                    <a:pt x="331" y="20"/>
                  </a:cubicBezTo>
                  <a:cubicBezTo>
                    <a:pt x="334" y="20"/>
                    <a:pt x="336" y="21"/>
                    <a:pt x="337" y="22"/>
                  </a:cubicBezTo>
                  <a:cubicBezTo>
                    <a:pt x="338" y="22"/>
                    <a:pt x="339" y="23"/>
                    <a:pt x="340" y="24"/>
                  </a:cubicBezTo>
                  <a:cubicBezTo>
                    <a:pt x="341" y="25"/>
                    <a:pt x="341" y="26"/>
                    <a:pt x="341" y="27"/>
                  </a:cubicBezTo>
                  <a:cubicBezTo>
                    <a:pt x="341" y="29"/>
                    <a:pt x="340" y="30"/>
                    <a:pt x="340" y="31"/>
                  </a:cubicBezTo>
                  <a:cubicBezTo>
                    <a:pt x="339" y="33"/>
                    <a:pt x="338" y="34"/>
                    <a:pt x="336" y="34"/>
                  </a:cubicBezTo>
                  <a:cubicBezTo>
                    <a:pt x="335" y="35"/>
                    <a:pt x="333" y="35"/>
                    <a:pt x="331" y="35"/>
                  </a:cubicBezTo>
                  <a:cubicBezTo>
                    <a:pt x="328" y="35"/>
                    <a:pt x="325" y="35"/>
                    <a:pt x="323" y="33"/>
                  </a:cubicBezTo>
                  <a:cubicBezTo>
                    <a:pt x="322" y="32"/>
                    <a:pt x="321" y="30"/>
                    <a:pt x="320" y="27"/>
                  </a:cubicBezTo>
                  <a:close/>
                  <a:moveTo>
                    <a:pt x="349" y="5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5"/>
                    <a:pt x="353" y="5"/>
                    <a:pt x="353" y="5"/>
                  </a:cubicBezTo>
                  <a:cubicBezTo>
                    <a:pt x="349" y="5"/>
                    <a:pt x="349" y="5"/>
                    <a:pt x="349" y="5"/>
                  </a:cubicBezTo>
                  <a:close/>
                  <a:moveTo>
                    <a:pt x="349" y="35"/>
                  </a:moveTo>
                  <a:cubicBezTo>
                    <a:pt x="349" y="10"/>
                    <a:pt x="349" y="10"/>
                    <a:pt x="349" y="10"/>
                  </a:cubicBezTo>
                  <a:cubicBezTo>
                    <a:pt x="353" y="10"/>
                    <a:pt x="353" y="10"/>
                    <a:pt x="353" y="10"/>
                  </a:cubicBezTo>
                  <a:cubicBezTo>
                    <a:pt x="353" y="35"/>
                    <a:pt x="353" y="35"/>
                    <a:pt x="353" y="35"/>
                  </a:cubicBezTo>
                  <a:cubicBezTo>
                    <a:pt x="349" y="35"/>
                    <a:pt x="349" y="35"/>
                    <a:pt x="349" y="35"/>
                  </a:cubicBezTo>
                  <a:close/>
                  <a:moveTo>
                    <a:pt x="374" y="31"/>
                  </a:moveTo>
                  <a:cubicBezTo>
                    <a:pt x="374" y="35"/>
                    <a:pt x="374" y="35"/>
                    <a:pt x="374" y="35"/>
                  </a:cubicBezTo>
                  <a:cubicBezTo>
                    <a:pt x="373" y="35"/>
                    <a:pt x="372" y="35"/>
                    <a:pt x="371" y="35"/>
                  </a:cubicBezTo>
                  <a:cubicBezTo>
                    <a:pt x="369" y="35"/>
                    <a:pt x="368" y="35"/>
                    <a:pt x="367" y="34"/>
                  </a:cubicBezTo>
                  <a:cubicBezTo>
                    <a:pt x="366" y="34"/>
                    <a:pt x="366" y="33"/>
                    <a:pt x="365" y="32"/>
                  </a:cubicBezTo>
                  <a:cubicBezTo>
                    <a:pt x="365" y="32"/>
                    <a:pt x="365" y="30"/>
                    <a:pt x="365" y="27"/>
                  </a:cubicBezTo>
                  <a:cubicBezTo>
                    <a:pt x="365" y="13"/>
                    <a:pt x="365" y="13"/>
                    <a:pt x="365" y="13"/>
                  </a:cubicBezTo>
                  <a:cubicBezTo>
                    <a:pt x="362" y="13"/>
                    <a:pt x="362" y="13"/>
                    <a:pt x="362" y="13"/>
                  </a:cubicBezTo>
                  <a:cubicBezTo>
                    <a:pt x="362" y="10"/>
                    <a:pt x="362" y="10"/>
                    <a:pt x="362" y="10"/>
                  </a:cubicBezTo>
                  <a:cubicBezTo>
                    <a:pt x="365" y="10"/>
                    <a:pt x="365" y="10"/>
                    <a:pt x="365" y="10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9" y="1"/>
                    <a:pt x="369" y="1"/>
                    <a:pt x="369" y="1"/>
                  </a:cubicBezTo>
                  <a:cubicBezTo>
                    <a:pt x="369" y="10"/>
                    <a:pt x="369" y="10"/>
                    <a:pt x="369" y="10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30"/>
                    <a:pt x="369" y="30"/>
                  </a:cubicBezTo>
                  <a:cubicBezTo>
                    <a:pt x="369" y="30"/>
                    <a:pt x="370" y="31"/>
                    <a:pt x="370" y="31"/>
                  </a:cubicBezTo>
                  <a:cubicBezTo>
                    <a:pt x="370" y="31"/>
                    <a:pt x="371" y="31"/>
                    <a:pt x="371" y="31"/>
                  </a:cubicBezTo>
                  <a:cubicBezTo>
                    <a:pt x="372" y="31"/>
                    <a:pt x="373" y="31"/>
                    <a:pt x="374" y="31"/>
                  </a:cubicBezTo>
                  <a:close/>
                  <a:moveTo>
                    <a:pt x="449" y="35"/>
                  </a:moveTo>
                  <a:cubicBezTo>
                    <a:pt x="449" y="13"/>
                    <a:pt x="449" y="13"/>
                    <a:pt x="449" y="13"/>
                  </a:cubicBezTo>
                  <a:cubicBezTo>
                    <a:pt x="445" y="13"/>
                    <a:pt x="445" y="13"/>
                    <a:pt x="445" y="13"/>
                  </a:cubicBezTo>
                  <a:cubicBezTo>
                    <a:pt x="445" y="10"/>
                    <a:pt x="445" y="10"/>
                    <a:pt x="445" y="10"/>
                  </a:cubicBezTo>
                  <a:cubicBezTo>
                    <a:pt x="449" y="10"/>
                    <a:pt x="449" y="10"/>
                    <a:pt x="449" y="10"/>
                  </a:cubicBezTo>
                  <a:cubicBezTo>
                    <a:pt x="449" y="7"/>
                    <a:pt x="449" y="7"/>
                    <a:pt x="449" y="7"/>
                  </a:cubicBezTo>
                  <a:cubicBezTo>
                    <a:pt x="449" y="6"/>
                    <a:pt x="449" y="4"/>
                    <a:pt x="449" y="3"/>
                  </a:cubicBezTo>
                  <a:cubicBezTo>
                    <a:pt x="450" y="2"/>
                    <a:pt x="450" y="1"/>
                    <a:pt x="451" y="1"/>
                  </a:cubicBezTo>
                  <a:cubicBezTo>
                    <a:pt x="452" y="0"/>
                    <a:pt x="454" y="0"/>
                    <a:pt x="456" y="0"/>
                  </a:cubicBezTo>
                  <a:cubicBezTo>
                    <a:pt x="457" y="0"/>
                    <a:pt x="458" y="0"/>
                    <a:pt x="459" y="0"/>
                  </a:cubicBezTo>
                  <a:cubicBezTo>
                    <a:pt x="459" y="4"/>
                    <a:pt x="459" y="4"/>
                    <a:pt x="459" y="4"/>
                  </a:cubicBezTo>
                  <a:cubicBezTo>
                    <a:pt x="458" y="4"/>
                    <a:pt x="457" y="4"/>
                    <a:pt x="456" y="4"/>
                  </a:cubicBezTo>
                  <a:cubicBezTo>
                    <a:pt x="455" y="4"/>
                    <a:pt x="454" y="4"/>
                    <a:pt x="454" y="4"/>
                  </a:cubicBezTo>
                  <a:cubicBezTo>
                    <a:pt x="453" y="5"/>
                    <a:pt x="453" y="6"/>
                    <a:pt x="453" y="8"/>
                  </a:cubicBezTo>
                  <a:cubicBezTo>
                    <a:pt x="453" y="10"/>
                    <a:pt x="453" y="10"/>
                    <a:pt x="453" y="10"/>
                  </a:cubicBezTo>
                  <a:cubicBezTo>
                    <a:pt x="458" y="10"/>
                    <a:pt x="458" y="10"/>
                    <a:pt x="458" y="10"/>
                  </a:cubicBezTo>
                  <a:cubicBezTo>
                    <a:pt x="458" y="13"/>
                    <a:pt x="458" y="13"/>
                    <a:pt x="458" y="13"/>
                  </a:cubicBezTo>
                  <a:cubicBezTo>
                    <a:pt x="453" y="13"/>
                    <a:pt x="453" y="13"/>
                    <a:pt x="453" y="13"/>
                  </a:cubicBezTo>
                  <a:cubicBezTo>
                    <a:pt x="453" y="35"/>
                    <a:pt x="453" y="35"/>
                    <a:pt x="453" y="35"/>
                  </a:cubicBezTo>
                  <a:cubicBezTo>
                    <a:pt x="449" y="35"/>
                    <a:pt x="449" y="35"/>
                    <a:pt x="449" y="35"/>
                  </a:cubicBezTo>
                  <a:close/>
                  <a:moveTo>
                    <a:pt x="474" y="24"/>
                  </a:moveTo>
                  <a:cubicBezTo>
                    <a:pt x="479" y="23"/>
                    <a:pt x="479" y="23"/>
                    <a:pt x="479" y="23"/>
                  </a:cubicBezTo>
                  <a:cubicBezTo>
                    <a:pt x="479" y="25"/>
                    <a:pt x="479" y="26"/>
                    <a:pt x="480" y="28"/>
                  </a:cubicBezTo>
                  <a:cubicBezTo>
                    <a:pt x="481" y="29"/>
                    <a:pt x="482" y="30"/>
                    <a:pt x="484" y="30"/>
                  </a:cubicBezTo>
                  <a:cubicBezTo>
                    <a:pt x="485" y="31"/>
                    <a:pt x="487" y="31"/>
                    <a:pt x="489" y="31"/>
                  </a:cubicBezTo>
                  <a:cubicBezTo>
                    <a:pt x="491" y="31"/>
                    <a:pt x="492" y="31"/>
                    <a:pt x="494" y="31"/>
                  </a:cubicBezTo>
                  <a:cubicBezTo>
                    <a:pt x="495" y="30"/>
                    <a:pt x="496" y="29"/>
                    <a:pt x="497" y="28"/>
                  </a:cubicBezTo>
                  <a:cubicBezTo>
                    <a:pt x="497" y="27"/>
                    <a:pt x="497" y="27"/>
                    <a:pt x="497" y="25"/>
                  </a:cubicBezTo>
                  <a:cubicBezTo>
                    <a:pt x="497" y="24"/>
                    <a:pt x="497" y="23"/>
                    <a:pt x="497" y="23"/>
                  </a:cubicBezTo>
                  <a:cubicBezTo>
                    <a:pt x="496" y="22"/>
                    <a:pt x="495" y="21"/>
                    <a:pt x="493" y="21"/>
                  </a:cubicBezTo>
                  <a:cubicBezTo>
                    <a:pt x="493" y="20"/>
                    <a:pt x="490" y="20"/>
                    <a:pt x="487" y="19"/>
                  </a:cubicBezTo>
                  <a:cubicBezTo>
                    <a:pt x="484" y="18"/>
                    <a:pt x="482" y="17"/>
                    <a:pt x="481" y="17"/>
                  </a:cubicBezTo>
                  <a:cubicBezTo>
                    <a:pt x="479" y="16"/>
                    <a:pt x="478" y="15"/>
                    <a:pt x="477" y="14"/>
                  </a:cubicBezTo>
                  <a:cubicBezTo>
                    <a:pt x="476" y="12"/>
                    <a:pt x="476" y="11"/>
                    <a:pt x="476" y="9"/>
                  </a:cubicBezTo>
                  <a:cubicBezTo>
                    <a:pt x="476" y="8"/>
                    <a:pt x="476" y="6"/>
                    <a:pt x="477" y="4"/>
                  </a:cubicBezTo>
                  <a:cubicBezTo>
                    <a:pt x="478" y="3"/>
                    <a:pt x="480" y="2"/>
                    <a:pt x="482" y="1"/>
                  </a:cubicBezTo>
                  <a:cubicBezTo>
                    <a:pt x="483" y="0"/>
                    <a:pt x="486" y="0"/>
                    <a:pt x="488" y="0"/>
                  </a:cubicBezTo>
                  <a:cubicBezTo>
                    <a:pt x="490" y="0"/>
                    <a:pt x="493" y="0"/>
                    <a:pt x="495" y="1"/>
                  </a:cubicBezTo>
                  <a:cubicBezTo>
                    <a:pt x="497" y="2"/>
                    <a:pt x="498" y="3"/>
                    <a:pt x="499" y="5"/>
                  </a:cubicBezTo>
                  <a:cubicBezTo>
                    <a:pt x="500" y="6"/>
                    <a:pt x="501" y="8"/>
                    <a:pt x="501" y="10"/>
                  </a:cubicBezTo>
                  <a:cubicBezTo>
                    <a:pt x="496" y="10"/>
                    <a:pt x="496" y="10"/>
                    <a:pt x="496" y="10"/>
                  </a:cubicBezTo>
                  <a:cubicBezTo>
                    <a:pt x="496" y="8"/>
                    <a:pt x="495" y="7"/>
                    <a:pt x="494" y="5"/>
                  </a:cubicBezTo>
                  <a:cubicBezTo>
                    <a:pt x="493" y="4"/>
                    <a:pt x="491" y="4"/>
                    <a:pt x="488" y="4"/>
                  </a:cubicBezTo>
                  <a:cubicBezTo>
                    <a:pt x="485" y="4"/>
                    <a:pt x="483" y="4"/>
                    <a:pt x="482" y="5"/>
                  </a:cubicBezTo>
                  <a:cubicBezTo>
                    <a:pt x="481" y="6"/>
                    <a:pt x="480" y="8"/>
                    <a:pt x="480" y="9"/>
                  </a:cubicBezTo>
                  <a:cubicBezTo>
                    <a:pt x="480" y="10"/>
                    <a:pt x="481" y="11"/>
                    <a:pt x="482" y="12"/>
                  </a:cubicBezTo>
                  <a:cubicBezTo>
                    <a:pt x="482" y="13"/>
                    <a:pt x="485" y="14"/>
                    <a:pt x="488" y="14"/>
                  </a:cubicBezTo>
                  <a:cubicBezTo>
                    <a:pt x="492" y="15"/>
                    <a:pt x="495" y="16"/>
                    <a:pt x="496" y="17"/>
                  </a:cubicBezTo>
                  <a:cubicBezTo>
                    <a:pt x="498" y="18"/>
                    <a:pt x="499" y="19"/>
                    <a:pt x="500" y="20"/>
                  </a:cubicBezTo>
                  <a:cubicBezTo>
                    <a:pt x="501" y="22"/>
                    <a:pt x="502" y="23"/>
                    <a:pt x="502" y="25"/>
                  </a:cubicBezTo>
                  <a:cubicBezTo>
                    <a:pt x="502" y="27"/>
                    <a:pt x="501" y="29"/>
                    <a:pt x="500" y="30"/>
                  </a:cubicBezTo>
                  <a:cubicBezTo>
                    <a:pt x="499" y="32"/>
                    <a:pt x="498" y="33"/>
                    <a:pt x="496" y="34"/>
                  </a:cubicBezTo>
                  <a:cubicBezTo>
                    <a:pt x="494" y="35"/>
                    <a:pt x="492" y="35"/>
                    <a:pt x="489" y="35"/>
                  </a:cubicBezTo>
                  <a:cubicBezTo>
                    <a:pt x="486" y="35"/>
                    <a:pt x="483" y="35"/>
                    <a:pt x="481" y="34"/>
                  </a:cubicBezTo>
                  <a:cubicBezTo>
                    <a:pt x="479" y="33"/>
                    <a:pt x="478" y="32"/>
                    <a:pt x="476" y="30"/>
                  </a:cubicBezTo>
                  <a:cubicBezTo>
                    <a:pt x="475" y="28"/>
                    <a:pt x="475" y="26"/>
                    <a:pt x="474" y="24"/>
                  </a:cubicBezTo>
                  <a:close/>
                  <a:moveTo>
                    <a:pt x="527" y="26"/>
                  </a:moveTo>
                  <a:cubicBezTo>
                    <a:pt x="531" y="26"/>
                    <a:pt x="531" y="26"/>
                    <a:pt x="531" y="26"/>
                  </a:cubicBezTo>
                  <a:cubicBezTo>
                    <a:pt x="531" y="29"/>
                    <a:pt x="530" y="31"/>
                    <a:pt x="527" y="33"/>
                  </a:cubicBezTo>
                  <a:cubicBezTo>
                    <a:pt x="525" y="35"/>
                    <a:pt x="523" y="35"/>
                    <a:pt x="520" y="35"/>
                  </a:cubicBezTo>
                  <a:cubicBezTo>
                    <a:pt x="516" y="35"/>
                    <a:pt x="513" y="34"/>
                    <a:pt x="511" y="32"/>
                  </a:cubicBezTo>
                  <a:cubicBezTo>
                    <a:pt x="508" y="30"/>
                    <a:pt x="507" y="27"/>
                    <a:pt x="507" y="22"/>
                  </a:cubicBezTo>
                  <a:cubicBezTo>
                    <a:pt x="507" y="20"/>
                    <a:pt x="508" y="17"/>
                    <a:pt x="509" y="15"/>
                  </a:cubicBezTo>
                  <a:cubicBezTo>
                    <a:pt x="510" y="13"/>
                    <a:pt x="511" y="12"/>
                    <a:pt x="513" y="11"/>
                  </a:cubicBezTo>
                  <a:cubicBezTo>
                    <a:pt x="515" y="10"/>
                    <a:pt x="517" y="9"/>
                    <a:pt x="520" y="9"/>
                  </a:cubicBezTo>
                  <a:cubicBezTo>
                    <a:pt x="523" y="9"/>
                    <a:pt x="525" y="10"/>
                    <a:pt x="527" y="11"/>
                  </a:cubicBezTo>
                  <a:cubicBezTo>
                    <a:pt x="529" y="13"/>
                    <a:pt x="530" y="15"/>
                    <a:pt x="531" y="17"/>
                  </a:cubicBezTo>
                  <a:cubicBezTo>
                    <a:pt x="526" y="18"/>
                    <a:pt x="526" y="18"/>
                    <a:pt x="526" y="18"/>
                  </a:cubicBezTo>
                  <a:cubicBezTo>
                    <a:pt x="526" y="16"/>
                    <a:pt x="525" y="15"/>
                    <a:pt x="524" y="14"/>
                  </a:cubicBezTo>
                  <a:cubicBezTo>
                    <a:pt x="523" y="13"/>
                    <a:pt x="522" y="13"/>
                    <a:pt x="520" y="13"/>
                  </a:cubicBezTo>
                  <a:cubicBezTo>
                    <a:pt x="518" y="13"/>
                    <a:pt x="516" y="14"/>
                    <a:pt x="514" y="15"/>
                  </a:cubicBezTo>
                  <a:cubicBezTo>
                    <a:pt x="513" y="17"/>
                    <a:pt x="512" y="19"/>
                    <a:pt x="512" y="22"/>
                  </a:cubicBezTo>
                  <a:cubicBezTo>
                    <a:pt x="512" y="26"/>
                    <a:pt x="513" y="28"/>
                    <a:pt x="514" y="30"/>
                  </a:cubicBezTo>
                  <a:cubicBezTo>
                    <a:pt x="516" y="31"/>
                    <a:pt x="517" y="32"/>
                    <a:pt x="520" y="32"/>
                  </a:cubicBezTo>
                  <a:cubicBezTo>
                    <a:pt x="522" y="32"/>
                    <a:pt x="523" y="31"/>
                    <a:pt x="524" y="30"/>
                  </a:cubicBezTo>
                  <a:cubicBezTo>
                    <a:pt x="526" y="29"/>
                    <a:pt x="526" y="28"/>
                    <a:pt x="527" y="26"/>
                  </a:cubicBezTo>
                  <a:close/>
                  <a:moveTo>
                    <a:pt x="538" y="5"/>
                  </a:moveTo>
                  <a:cubicBezTo>
                    <a:pt x="538" y="0"/>
                    <a:pt x="538" y="0"/>
                    <a:pt x="538" y="0"/>
                  </a:cubicBezTo>
                  <a:cubicBezTo>
                    <a:pt x="542" y="0"/>
                    <a:pt x="542" y="0"/>
                    <a:pt x="542" y="0"/>
                  </a:cubicBezTo>
                  <a:cubicBezTo>
                    <a:pt x="542" y="5"/>
                    <a:pt x="542" y="5"/>
                    <a:pt x="542" y="5"/>
                  </a:cubicBezTo>
                  <a:cubicBezTo>
                    <a:pt x="538" y="5"/>
                    <a:pt x="538" y="5"/>
                    <a:pt x="538" y="5"/>
                  </a:cubicBezTo>
                  <a:close/>
                  <a:moveTo>
                    <a:pt x="538" y="35"/>
                  </a:moveTo>
                  <a:cubicBezTo>
                    <a:pt x="538" y="10"/>
                    <a:pt x="538" y="10"/>
                    <a:pt x="538" y="10"/>
                  </a:cubicBezTo>
                  <a:cubicBezTo>
                    <a:pt x="542" y="10"/>
                    <a:pt x="542" y="10"/>
                    <a:pt x="542" y="10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38" y="35"/>
                    <a:pt x="538" y="35"/>
                    <a:pt x="538" y="35"/>
                  </a:cubicBezTo>
                  <a:close/>
                  <a:moveTo>
                    <a:pt x="569" y="27"/>
                  </a:moveTo>
                  <a:cubicBezTo>
                    <a:pt x="574" y="27"/>
                    <a:pt x="574" y="27"/>
                    <a:pt x="574" y="27"/>
                  </a:cubicBezTo>
                  <a:cubicBezTo>
                    <a:pt x="573" y="30"/>
                    <a:pt x="572" y="32"/>
                    <a:pt x="570" y="33"/>
                  </a:cubicBezTo>
                  <a:cubicBezTo>
                    <a:pt x="568" y="35"/>
                    <a:pt x="565" y="35"/>
                    <a:pt x="562" y="35"/>
                  </a:cubicBezTo>
                  <a:cubicBezTo>
                    <a:pt x="558" y="35"/>
                    <a:pt x="555" y="34"/>
                    <a:pt x="552" y="32"/>
                  </a:cubicBezTo>
                  <a:cubicBezTo>
                    <a:pt x="550" y="30"/>
                    <a:pt x="549" y="27"/>
                    <a:pt x="549" y="23"/>
                  </a:cubicBezTo>
                  <a:cubicBezTo>
                    <a:pt x="549" y="18"/>
                    <a:pt x="550" y="15"/>
                    <a:pt x="552" y="13"/>
                  </a:cubicBezTo>
                  <a:cubicBezTo>
                    <a:pt x="555" y="10"/>
                    <a:pt x="558" y="9"/>
                    <a:pt x="562" y="9"/>
                  </a:cubicBezTo>
                  <a:cubicBezTo>
                    <a:pt x="565" y="9"/>
                    <a:pt x="569" y="10"/>
                    <a:pt x="571" y="13"/>
                  </a:cubicBezTo>
                  <a:cubicBezTo>
                    <a:pt x="573" y="15"/>
                    <a:pt x="574" y="18"/>
                    <a:pt x="574" y="22"/>
                  </a:cubicBezTo>
                  <a:cubicBezTo>
                    <a:pt x="574" y="23"/>
                    <a:pt x="574" y="23"/>
                    <a:pt x="574" y="23"/>
                  </a:cubicBezTo>
                  <a:cubicBezTo>
                    <a:pt x="554" y="23"/>
                    <a:pt x="554" y="23"/>
                    <a:pt x="554" y="23"/>
                  </a:cubicBezTo>
                  <a:cubicBezTo>
                    <a:pt x="554" y="26"/>
                    <a:pt x="555" y="28"/>
                    <a:pt x="556" y="30"/>
                  </a:cubicBezTo>
                  <a:cubicBezTo>
                    <a:pt x="558" y="31"/>
                    <a:pt x="560" y="32"/>
                    <a:pt x="562" y="32"/>
                  </a:cubicBezTo>
                  <a:cubicBezTo>
                    <a:pt x="564" y="32"/>
                    <a:pt x="565" y="31"/>
                    <a:pt x="566" y="31"/>
                  </a:cubicBezTo>
                  <a:cubicBezTo>
                    <a:pt x="568" y="30"/>
                    <a:pt x="569" y="29"/>
                    <a:pt x="569" y="27"/>
                  </a:cubicBezTo>
                  <a:close/>
                  <a:moveTo>
                    <a:pt x="554" y="20"/>
                  </a:moveTo>
                  <a:cubicBezTo>
                    <a:pt x="569" y="20"/>
                    <a:pt x="569" y="20"/>
                    <a:pt x="569" y="20"/>
                  </a:cubicBezTo>
                  <a:cubicBezTo>
                    <a:pt x="569" y="18"/>
                    <a:pt x="569" y="16"/>
                    <a:pt x="568" y="15"/>
                  </a:cubicBezTo>
                  <a:cubicBezTo>
                    <a:pt x="566" y="14"/>
                    <a:pt x="564" y="13"/>
                    <a:pt x="562" y="13"/>
                  </a:cubicBezTo>
                  <a:cubicBezTo>
                    <a:pt x="560" y="13"/>
                    <a:pt x="558" y="13"/>
                    <a:pt x="556" y="15"/>
                  </a:cubicBezTo>
                  <a:cubicBezTo>
                    <a:pt x="555" y="16"/>
                    <a:pt x="554" y="18"/>
                    <a:pt x="554" y="20"/>
                  </a:cubicBezTo>
                  <a:close/>
                  <a:moveTo>
                    <a:pt x="787" y="35"/>
                  </a:moveTo>
                  <a:cubicBezTo>
                    <a:pt x="787" y="5"/>
                    <a:pt x="787" y="5"/>
                    <a:pt x="787" y="5"/>
                  </a:cubicBezTo>
                  <a:cubicBezTo>
                    <a:pt x="776" y="5"/>
                    <a:pt x="776" y="5"/>
                    <a:pt x="776" y="5"/>
                  </a:cubicBezTo>
                  <a:cubicBezTo>
                    <a:pt x="776" y="1"/>
                    <a:pt x="776" y="1"/>
                    <a:pt x="776" y="1"/>
                  </a:cubicBezTo>
                  <a:cubicBezTo>
                    <a:pt x="803" y="1"/>
                    <a:pt x="803" y="1"/>
                    <a:pt x="803" y="1"/>
                  </a:cubicBezTo>
                  <a:cubicBezTo>
                    <a:pt x="803" y="5"/>
                    <a:pt x="803" y="5"/>
                    <a:pt x="803" y="5"/>
                  </a:cubicBezTo>
                  <a:cubicBezTo>
                    <a:pt x="792" y="5"/>
                    <a:pt x="792" y="5"/>
                    <a:pt x="792" y="5"/>
                  </a:cubicBezTo>
                  <a:cubicBezTo>
                    <a:pt x="792" y="35"/>
                    <a:pt x="792" y="35"/>
                    <a:pt x="792" y="35"/>
                  </a:cubicBezTo>
                  <a:cubicBezTo>
                    <a:pt x="787" y="35"/>
                    <a:pt x="787" y="35"/>
                    <a:pt x="787" y="35"/>
                  </a:cubicBezTo>
                  <a:close/>
                  <a:moveTo>
                    <a:pt x="864" y="35"/>
                  </a:moveTo>
                  <a:cubicBezTo>
                    <a:pt x="864" y="0"/>
                    <a:pt x="864" y="0"/>
                    <a:pt x="864" y="0"/>
                  </a:cubicBezTo>
                  <a:cubicBezTo>
                    <a:pt x="869" y="0"/>
                    <a:pt x="869" y="0"/>
                    <a:pt x="869" y="0"/>
                  </a:cubicBezTo>
                  <a:cubicBezTo>
                    <a:pt x="869" y="13"/>
                    <a:pt x="869" y="13"/>
                    <a:pt x="869" y="13"/>
                  </a:cubicBezTo>
                  <a:cubicBezTo>
                    <a:pt x="871" y="10"/>
                    <a:pt x="874" y="9"/>
                    <a:pt x="877" y="9"/>
                  </a:cubicBezTo>
                  <a:cubicBezTo>
                    <a:pt x="879" y="9"/>
                    <a:pt x="880" y="10"/>
                    <a:pt x="882" y="10"/>
                  </a:cubicBezTo>
                  <a:cubicBezTo>
                    <a:pt x="883" y="11"/>
                    <a:pt x="884" y="12"/>
                    <a:pt x="885" y="13"/>
                  </a:cubicBezTo>
                  <a:cubicBezTo>
                    <a:pt x="886" y="15"/>
                    <a:pt x="886" y="17"/>
                    <a:pt x="886" y="19"/>
                  </a:cubicBezTo>
                  <a:cubicBezTo>
                    <a:pt x="886" y="35"/>
                    <a:pt x="886" y="35"/>
                    <a:pt x="886" y="35"/>
                  </a:cubicBezTo>
                  <a:cubicBezTo>
                    <a:pt x="881" y="35"/>
                    <a:pt x="881" y="35"/>
                    <a:pt x="881" y="35"/>
                  </a:cubicBezTo>
                  <a:cubicBezTo>
                    <a:pt x="881" y="19"/>
                    <a:pt x="881" y="19"/>
                    <a:pt x="881" y="19"/>
                  </a:cubicBezTo>
                  <a:cubicBezTo>
                    <a:pt x="881" y="17"/>
                    <a:pt x="881" y="15"/>
                    <a:pt x="880" y="14"/>
                  </a:cubicBezTo>
                  <a:cubicBezTo>
                    <a:pt x="879" y="13"/>
                    <a:pt x="878" y="13"/>
                    <a:pt x="876" y="13"/>
                  </a:cubicBezTo>
                  <a:cubicBezTo>
                    <a:pt x="875" y="13"/>
                    <a:pt x="873" y="13"/>
                    <a:pt x="872" y="14"/>
                  </a:cubicBezTo>
                  <a:cubicBezTo>
                    <a:pt x="871" y="15"/>
                    <a:pt x="870" y="15"/>
                    <a:pt x="870" y="17"/>
                  </a:cubicBezTo>
                  <a:cubicBezTo>
                    <a:pt x="869" y="18"/>
                    <a:pt x="869" y="19"/>
                    <a:pt x="869" y="21"/>
                  </a:cubicBezTo>
                  <a:cubicBezTo>
                    <a:pt x="869" y="35"/>
                    <a:pt x="869" y="35"/>
                    <a:pt x="869" y="35"/>
                  </a:cubicBezTo>
                  <a:cubicBezTo>
                    <a:pt x="864" y="35"/>
                    <a:pt x="864" y="35"/>
                    <a:pt x="864" y="35"/>
                  </a:cubicBezTo>
                  <a:close/>
                  <a:moveTo>
                    <a:pt x="953" y="35"/>
                  </a:moveTo>
                  <a:cubicBezTo>
                    <a:pt x="953" y="0"/>
                    <a:pt x="953" y="0"/>
                    <a:pt x="953" y="0"/>
                  </a:cubicBezTo>
                  <a:cubicBezTo>
                    <a:pt x="957" y="0"/>
                    <a:pt x="957" y="0"/>
                    <a:pt x="957" y="0"/>
                  </a:cubicBezTo>
                  <a:cubicBezTo>
                    <a:pt x="957" y="35"/>
                    <a:pt x="957" y="35"/>
                    <a:pt x="957" y="35"/>
                  </a:cubicBezTo>
                  <a:cubicBezTo>
                    <a:pt x="953" y="35"/>
                    <a:pt x="953" y="35"/>
                    <a:pt x="953" y="35"/>
                  </a:cubicBezTo>
                  <a:close/>
                  <a:moveTo>
                    <a:pt x="995" y="37"/>
                  </a:moveTo>
                  <a:cubicBezTo>
                    <a:pt x="1000" y="37"/>
                    <a:pt x="1000" y="37"/>
                    <a:pt x="1000" y="37"/>
                  </a:cubicBezTo>
                  <a:cubicBezTo>
                    <a:pt x="1000" y="38"/>
                    <a:pt x="1000" y="40"/>
                    <a:pt x="1001" y="40"/>
                  </a:cubicBezTo>
                  <a:cubicBezTo>
                    <a:pt x="1002" y="41"/>
                    <a:pt x="1004" y="41"/>
                    <a:pt x="1006" y="41"/>
                  </a:cubicBezTo>
                  <a:cubicBezTo>
                    <a:pt x="1008" y="41"/>
                    <a:pt x="1010" y="41"/>
                    <a:pt x="1011" y="40"/>
                  </a:cubicBezTo>
                  <a:cubicBezTo>
                    <a:pt x="1013" y="39"/>
                    <a:pt x="1013" y="38"/>
                    <a:pt x="1014" y="37"/>
                  </a:cubicBezTo>
                  <a:cubicBezTo>
                    <a:pt x="1014" y="36"/>
                    <a:pt x="1014" y="34"/>
                    <a:pt x="1014" y="32"/>
                  </a:cubicBezTo>
                  <a:cubicBezTo>
                    <a:pt x="1012" y="34"/>
                    <a:pt x="1009" y="35"/>
                    <a:pt x="1006" y="35"/>
                  </a:cubicBezTo>
                  <a:cubicBezTo>
                    <a:pt x="1002" y="35"/>
                    <a:pt x="999" y="34"/>
                    <a:pt x="997" y="31"/>
                  </a:cubicBezTo>
                  <a:cubicBezTo>
                    <a:pt x="995" y="29"/>
                    <a:pt x="994" y="26"/>
                    <a:pt x="994" y="22"/>
                  </a:cubicBezTo>
                  <a:cubicBezTo>
                    <a:pt x="994" y="20"/>
                    <a:pt x="994" y="18"/>
                    <a:pt x="995" y="16"/>
                  </a:cubicBezTo>
                  <a:cubicBezTo>
                    <a:pt x="996" y="14"/>
                    <a:pt x="998" y="12"/>
                    <a:pt x="1000" y="11"/>
                  </a:cubicBezTo>
                  <a:cubicBezTo>
                    <a:pt x="1002" y="10"/>
                    <a:pt x="1004" y="9"/>
                    <a:pt x="1006" y="9"/>
                  </a:cubicBezTo>
                  <a:cubicBezTo>
                    <a:pt x="1010" y="9"/>
                    <a:pt x="1012" y="10"/>
                    <a:pt x="1015" y="13"/>
                  </a:cubicBezTo>
                  <a:cubicBezTo>
                    <a:pt x="1015" y="10"/>
                    <a:pt x="1015" y="10"/>
                    <a:pt x="1015" y="10"/>
                  </a:cubicBezTo>
                  <a:cubicBezTo>
                    <a:pt x="1019" y="10"/>
                    <a:pt x="1019" y="10"/>
                    <a:pt x="1019" y="10"/>
                  </a:cubicBezTo>
                  <a:cubicBezTo>
                    <a:pt x="1019" y="31"/>
                    <a:pt x="1019" y="31"/>
                    <a:pt x="1019" y="31"/>
                  </a:cubicBezTo>
                  <a:cubicBezTo>
                    <a:pt x="1019" y="35"/>
                    <a:pt x="1019" y="38"/>
                    <a:pt x="1018" y="40"/>
                  </a:cubicBezTo>
                  <a:cubicBezTo>
                    <a:pt x="1017" y="41"/>
                    <a:pt x="1015" y="43"/>
                    <a:pt x="1013" y="44"/>
                  </a:cubicBezTo>
                  <a:cubicBezTo>
                    <a:pt x="1011" y="44"/>
                    <a:pt x="1009" y="45"/>
                    <a:pt x="1006" y="45"/>
                  </a:cubicBezTo>
                  <a:cubicBezTo>
                    <a:pt x="1003" y="45"/>
                    <a:pt x="1000" y="44"/>
                    <a:pt x="998" y="43"/>
                  </a:cubicBezTo>
                  <a:cubicBezTo>
                    <a:pt x="996" y="41"/>
                    <a:pt x="995" y="39"/>
                    <a:pt x="995" y="37"/>
                  </a:cubicBezTo>
                  <a:close/>
                  <a:moveTo>
                    <a:pt x="999" y="22"/>
                  </a:moveTo>
                  <a:cubicBezTo>
                    <a:pt x="999" y="25"/>
                    <a:pt x="1000" y="28"/>
                    <a:pt x="1001" y="29"/>
                  </a:cubicBezTo>
                  <a:cubicBezTo>
                    <a:pt x="1003" y="31"/>
                    <a:pt x="1004" y="31"/>
                    <a:pt x="1007" y="31"/>
                  </a:cubicBezTo>
                  <a:cubicBezTo>
                    <a:pt x="1009" y="31"/>
                    <a:pt x="1011" y="31"/>
                    <a:pt x="1012" y="29"/>
                  </a:cubicBezTo>
                  <a:cubicBezTo>
                    <a:pt x="1014" y="28"/>
                    <a:pt x="1015" y="25"/>
                    <a:pt x="1015" y="22"/>
                  </a:cubicBezTo>
                  <a:cubicBezTo>
                    <a:pt x="1015" y="19"/>
                    <a:pt x="1014" y="17"/>
                    <a:pt x="1012" y="15"/>
                  </a:cubicBezTo>
                  <a:cubicBezTo>
                    <a:pt x="1011" y="14"/>
                    <a:pt x="1009" y="13"/>
                    <a:pt x="1007" y="13"/>
                  </a:cubicBezTo>
                  <a:cubicBezTo>
                    <a:pt x="1005" y="13"/>
                    <a:pt x="1003" y="14"/>
                    <a:pt x="1001" y="15"/>
                  </a:cubicBezTo>
                  <a:cubicBezTo>
                    <a:pt x="1000" y="17"/>
                    <a:pt x="999" y="19"/>
                    <a:pt x="999" y="22"/>
                  </a:cubicBezTo>
                  <a:close/>
                  <a:moveTo>
                    <a:pt x="203" y="35"/>
                  </a:moveTo>
                  <a:cubicBezTo>
                    <a:pt x="203" y="10"/>
                    <a:pt x="203" y="10"/>
                    <a:pt x="203" y="10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9" y="11"/>
                    <a:pt x="212" y="9"/>
                    <a:pt x="216" y="9"/>
                  </a:cubicBezTo>
                  <a:cubicBezTo>
                    <a:pt x="217" y="9"/>
                    <a:pt x="219" y="10"/>
                    <a:pt x="220" y="10"/>
                  </a:cubicBezTo>
                  <a:cubicBezTo>
                    <a:pt x="222" y="11"/>
                    <a:pt x="223" y="11"/>
                    <a:pt x="223" y="12"/>
                  </a:cubicBezTo>
                  <a:cubicBezTo>
                    <a:pt x="224" y="13"/>
                    <a:pt x="225" y="14"/>
                    <a:pt x="225" y="15"/>
                  </a:cubicBezTo>
                  <a:cubicBezTo>
                    <a:pt x="225" y="16"/>
                    <a:pt x="225" y="17"/>
                    <a:pt x="225" y="19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18"/>
                    <a:pt x="220" y="17"/>
                    <a:pt x="220" y="16"/>
                  </a:cubicBezTo>
                  <a:cubicBezTo>
                    <a:pt x="220" y="15"/>
                    <a:pt x="219" y="14"/>
                    <a:pt x="218" y="14"/>
                  </a:cubicBezTo>
                  <a:cubicBezTo>
                    <a:pt x="217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10" y="15"/>
                  </a:cubicBezTo>
                  <a:cubicBezTo>
                    <a:pt x="208" y="16"/>
                    <a:pt x="207" y="18"/>
                    <a:pt x="207" y="21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3" y="35"/>
                    <a:pt x="203" y="35"/>
                    <a:pt x="203" y="35"/>
                  </a:cubicBezTo>
                  <a:close/>
                  <a:moveTo>
                    <a:pt x="580" y="35"/>
                  </a:moveTo>
                  <a:cubicBezTo>
                    <a:pt x="580" y="10"/>
                    <a:pt x="580" y="10"/>
                    <a:pt x="580" y="10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85" y="13"/>
                    <a:pt x="585" y="13"/>
                    <a:pt x="585" y="13"/>
                  </a:cubicBezTo>
                  <a:cubicBezTo>
                    <a:pt x="587" y="11"/>
                    <a:pt x="590" y="9"/>
                    <a:pt x="593" y="9"/>
                  </a:cubicBezTo>
                  <a:cubicBezTo>
                    <a:pt x="595" y="9"/>
                    <a:pt x="597" y="10"/>
                    <a:pt x="598" y="10"/>
                  </a:cubicBezTo>
                  <a:cubicBezTo>
                    <a:pt x="599" y="11"/>
                    <a:pt x="600" y="11"/>
                    <a:pt x="601" y="12"/>
                  </a:cubicBezTo>
                  <a:cubicBezTo>
                    <a:pt x="602" y="13"/>
                    <a:pt x="602" y="14"/>
                    <a:pt x="603" y="15"/>
                  </a:cubicBezTo>
                  <a:cubicBezTo>
                    <a:pt x="603" y="16"/>
                    <a:pt x="603" y="17"/>
                    <a:pt x="603" y="19"/>
                  </a:cubicBezTo>
                  <a:cubicBezTo>
                    <a:pt x="603" y="35"/>
                    <a:pt x="603" y="35"/>
                    <a:pt x="603" y="35"/>
                  </a:cubicBezTo>
                  <a:cubicBezTo>
                    <a:pt x="598" y="35"/>
                    <a:pt x="598" y="35"/>
                    <a:pt x="598" y="35"/>
                  </a:cubicBezTo>
                  <a:cubicBezTo>
                    <a:pt x="598" y="20"/>
                    <a:pt x="598" y="20"/>
                    <a:pt x="598" y="20"/>
                  </a:cubicBezTo>
                  <a:cubicBezTo>
                    <a:pt x="598" y="18"/>
                    <a:pt x="598" y="17"/>
                    <a:pt x="598" y="16"/>
                  </a:cubicBezTo>
                  <a:cubicBezTo>
                    <a:pt x="597" y="15"/>
                    <a:pt x="597" y="14"/>
                    <a:pt x="596" y="14"/>
                  </a:cubicBezTo>
                  <a:cubicBezTo>
                    <a:pt x="595" y="13"/>
                    <a:pt x="594" y="13"/>
                    <a:pt x="592" y="13"/>
                  </a:cubicBezTo>
                  <a:cubicBezTo>
                    <a:pt x="590" y="13"/>
                    <a:pt x="589" y="14"/>
                    <a:pt x="587" y="15"/>
                  </a:cubicBezTo>
                  <a:cubicBezTo>
                    <a:pt x="586" y="16"/>
                    <a:pt x="585" y="18"/>
                    <a:pt x="585" y="21"/>
                  </a:cubicBezTo>
                  <a:cubicBezTo>
                    <a:pt x="585" y="35"/>
                    <a:pt x="585" y="35"/>
                    <a:pt x="585" y="35"/>
                  </a:cubicBezTo>
                  <a:cubicBezTo>
                    <a:pt x="580" y="35"/>
                    <a:pt x="580" y="35"/>
                    <a:pt x="580" y="35"/>
                  </a:cubicBezTo>
                  <a:close/>
                  <a:moveTo>
                    <a:pt x="709" y="35"/>
                  </a:moveTo>
                  <a:cubicBezTo>
                    <a:pt x="709" y="10"/>
                    <a:pt x="709" y="10"/>
                    <a:pt x="709" y="10"/>
                  </a:cubicBezTo>
                  <a:cubicBezTo>
                    <a:pt x="713" y="10"/>
                    <a:pt x="713" y="10"/>
                    <a:pt x="713" y="10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15" y="11"/>
                    <a:pt x="718" y="9"/>
                    <a:pt x="722" y="9"/>
                  </a:cubicBezTo>
                  <a:cubicBezTo>
                    <a:pt x="723" y="9"/>
                    <a:pt x="725" y="10"/>
                    <a:pt x="726" y="10"/>
                  </a:cubicBezTo>
                  <a:cubicBezTo>
                    <a:pt x="728" y="11"/>
                    <a:pt x="729" y="11"/>
                    <a:pt x="730" y="12"/>
                  </a:cubicBezTo>
                  <a:cubicBezTo>
                    <a:pt x="730" y="13"/>
                    <a:pt x="731" y="14"/>
                    <a:pt x="731" y="15"/>
                  </a:cubicBezTo>
                  <a:cubicBezTo>
                    <a:pt x="731" y="16"/>
                    <a:pt x="731" y="17"/>
                    <a:pt x="731" y="19"/>
                  </a:cubicBezTo>
                  <a:cubicBezTo>
                    <a:pt x="731" y="35"/>
                    <a:pt x="731" y="35"/>
                    <a:pt x="731" y="35"/>
                  </a:cubicBezTo>
                  <a:cubicBezTo>
                    <a:pt x="727" y="35"/>
                    <a:pt x="727" y="35"/>
                    <a:pt x="727" y="35"/>
                  </a:cubicBezTo>
                  <a:cubicBezTo>
                    <a:pt x="727" y="20"/>
                    <a:pt x="727" y="20"/>
                    <a:pt x="727" y="20"/>
                  </a:cubicBezTo>
                  <a:cubicBezTo>
                    <a:pt x="727" y="18"/>
                    <a:pt x="726" y="17"/>
                    <a:pt x="726" y="16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3" y="13"/>
                    <a:pt x="722" y="13"/>
                    <a:pt x="721" y="13"/>
                  </a:cubicBezTo>
                  <a:cubicBezTo>
                    <a:pt x="719" y="13"/>
                    <a:pt x="717" y="14"/>
                    <a:pt x="716" y="15"/>
                  </a:cubicBezTo>
                  <a:cubicBezTo>
                    <a:pt x="714" y="16"/>
                    <a:pt x="713" y="18"/>
                    <a:pt x="713" y="21"/>
                  </a:cubicBezTo>
                  <a:cubicBezTo>
                    <a:pt x="713" y="35"/>
                    <a:pt x="713" y="35"/>
                    <a:pt x="713" y="35"/>
                  </a:cubicBezTo>
                  <a:cubicBezTo>
                    <a:pt x="709" y="35"/>
                    <a:pt x="709" y="35"/>
                    <a:pt x="709" y="35"/>
                  </a:cubicBezTo>
                  <a:close/>
                  <a:moveTo>
                    <a:pt x="893" y="35"/>
                  </a:moveTo>
                  <a:cubicBezTo>
                    <a:pt x="893" y="10"/>
                    <a:pt x="893" y="10"/>
                    <a:pt x="893" y="10"/>
                  </a:cubicBezTo>
                  <a:cubicBezTo>
                    <a:pt x="898" y="10"/>
                    <a:pt x="898" y="10"/>
                    <a:pt x="898" y="10"/>
                  </a:cubicBezTo>
                  <a:cubicBezTo>
                    <a:pt x="898" y="13"/>
                    <a:pt x="898" y="13"/>
                    <a:pt x="898" y="13"/>
                  </a:cubicBezTo>
                  <a:cubicBezTo>
                    <a:pt x="900" y="11"/>
                    <a:pt x="902" y="9"/>
                    <a:pt x="906" y="9"/>
                  </a:cubicBezTo>
                  <a:cubicBezTo>
                    <a:pt x="908" y="9"/>
                    <a:pt x="910" y="10"/>
                    <a:pt x="911" y="10"/>
                  </a:cubicBezTo>
                  <a:cubicBezTo>
                    <a:pt x="912" y="11"/>
                    <a:pt x="913" y="11"/>
                    <a:pt x="914" y="12"/>
                  </a:cubicBezTo>
                  <a:cubicBezTo>
                    <a:pt x="915" y="13"/>
                    <a:pt x="915" y="14"/>
                    <a:pt x="915" y="15"/>
                  </a:cubicBezTo>
                  <a:cubicBezTo>
                    <a:pt x="916" y="16"/>
                    <a:pt x="916" y="17"/>
                    <a:pt x="916" y="19"/>
                  </a:cubicBezTo>
                  <a:cubicBezTo>
                    <a:pt x="916" y="35"/>
                    <a:pt x="916" y="35"/>
                    <a:pt x="916" y="35"/>
                  </a:cubicBezTo>
                  <a:cubicBezTo>
                    <a:pt x="911" y="35"/>
                    <a:pt x="911" y="35"/>
                    <a:pt x="911" y="35"/>
                  </a:cubicBezTo>
                  <a:cubicBezTo>
                    <a:pt x="911" y="20"/>
                    <a:pt x="911" y="20"/>
                    <a:pt x="911" y="20"/>
                  </a:cubicBezTo>
                  <a:cubicBezTo>
                    <a:pt x="911" y="18"/>
                    <a:pt x="911" y="17"/>
                    <a:pt x="911" y="16"/>
                  </a:cubicBezTo>
                  <a:cubicBezTo>
                    <a:pt x="910" y="15"/>
                    <a:pt x="910" y="14"/>
                    <a:pt x="909" y="14"/>
                  </a:cubicBezTo>
                  <a:cubicBezTo>
                    <a:pt x="908" y="13"/>
                    <a:pt x="907" y="13"/>
                    <a:pt x="905" y="13"/>
                  </a:cubicBezTo>
                  <a:cubicBezTo>
                    <a:pt x="903" y="13"/>
                    <a:pt x="902" y="14"/>
                    <a:pt x="900" y="15"/>
                  </a:cubicBezTo>
                  <a:cubicBezTo>
                    <a:pt x="899" y="16"/>
                    <a:pt x="898" y="18"/>
                    <a:pt x="898" y="21"/>
                  </a:cubicBezTo>
                  <a:cubicBezTo>
                    <a:pt x="898" y="35"/>
                    <a:pt x="898" y="35"/>
                    <a:pt x="898" y="35"/>
                  </a:cubicBezTo>
                  <a:cubicBezTo>
                    <a:pt x="893" y="35"/>
                    <a:pt x="893" y="35"/>
                    <a:pt x="893" y="35"/>
                  </a:cubicBezTo>
                  <a:close/>
                  <a:moveTo>
                    <a:pt x="697" y="31"/>
                  </a:moveTo>
                  <a:cubicBezTo>
                    <a:pt x="696" y="32"/>
                    <a:pt x="695" y="33"/>
                    <a:pt x="694" y="34"/>
                  </a:cubicBezTo>
                  <a:cubicBezTo>
                    <a:pt x="692" y="35"/>
                    <a:pt x="690" y="35"/>
                    <a:pt x="688" y="35"/>
                  </a:cubicBezTo>
                  <a:cubicBezTo>
                    <a:pt x="685" y="35"/>
                    <a:pt x="682" y="34"/>
                    <a:pt x="679" y="31"/>
                  </a:cubicBezTo>
                  <a:cubicBezTo>
                    <a:pt x="677" y="29"/>
                    <a:pt x="676" y="26"/>
                    <a:pt x="676" y="22"/>
                  </a:cubicBezTo>
                  <a:cubicBezTo>
                    <a:pt x="676" y="18"/>
                    <a:pt x="677" y="15"/>
                    <a:pt x="680" y="13"/>
                  </a:cubicBezTo>
                  <a:cubicBezTo>
                    <a:pt x="682" y="10"/>
                    <a:pt x="685" y="9"/>
                    <a:pt x="689" y="9"/>
                  </a:cubicBezTo>
                  <a:cubicBezTo>
                    <a:pt x="690" y="9"/>
                    <a:pt x="692" y="9"/>
                    <a:pt x="694" y="10"/>
                  </a:cubicBezTo>
                  <a:cubicBezTo>
                    <a:pt x="695" y="11"/>
                    <a:pt x="696" y="11"/>
                    <a:pt x="697" y="13"/>
                  </a:cubicBezTo>
                  <a:cubicBezTo>
                    <a:pt x="697" y="10"/>
                    <a:pt x="697" y="10"/>
                    <a:pt x="697" y="10"/>
                  </a:cubicBezTo>
                  <a:cubicBezTo>
                    <a:pt x="702" y="10"/>
                    <a:pt x="702" y="10"/>
                    <a:pt x="702" y="10"/>
                  </a:cubicBezTo>
                  <a:cubicBezTo>
                    <a:pt x="702" y="35"/>
                    <a:pt x="702" y="35"/>
                    <a:pt x="702" y="35"/>
                  </a:cubicBezTo>
                  <a:cubicBezTo>
                    <a:pt x="697" y="35"/>
                    <a:pt x="697" y="35"/>
                    <a:pt x="697" y="35"/>
                  </a:cubicBezTo>
                  <a:cubicBezTo>
                    <a:pt x="697" y="31"/>
                    <a:pt x="697" y="31"/>
                    <a:pt x="697" y="31"/>
                  </a:cubicBezTo>
                  <a:close/>
                  <a:moveTo>
                    <a:pt x="697" y="22"/>
                  </a:moveTo>
                  <a:cubicBezTo>
                    <a:pt x="697" y="19"/>
                    <a:pt x="696" y="17"/>
                    <a:pt x="694" y="16"/>
                  </a:cubicBezTo>
                  <a:cubicBezTo>
                    <a:pt x="693" y="14"/>
                    <a:pt x="691" y="13"/>
                    <a:pt x="689" y="13"/>
                  </a:cubicBezTo>
                  <a:cubicBezTo>
                    <a:pt x="686" y="13"/>
                    <a:pt x="684" y="14"/>
                    <a:pt x="683" y="16"/>
                  </a:cubicBezTo>
                  <a:cubicBezTo>
                    <a:pt x="681" y="17"/>
                    <a:pt x="680" y="19"/>
                    <a:pt x="680" y="22"/>
                  </a:cubicBezTo>
                  <a:cubicBezTo>
                    <a:pt x="680" y="25"/>
                    <a:pt x="681" y="27"/>
                    <a:pt x="683" y="28"/>
                  </a:cubicBezTo>
                  <a:cubicBezTo>
                    <a:pt x="684" y="30"/>
                    <a:pt x="686" y="31"/>
                    <a:pt x="689" y="31"/>
                  </a:cubicBezTo>
                  <a:cubicBezTo>
                    <a:pt x="691" y="31"/>
                    <a:pt x="693" y="30"/>
                    <a:pt x="694" y="28"/>
                  </a:cubicBezTo>
                  <a:cubicBezTo>
                    <a:pt x="696" y="26"/>
                    <a:pt x="697" y="24"/>
                    <a:pt x="697" y="22"/>
                  </a:cubicBezTo>
                  <a:close/>
                  <a:moveTo>
                    <a:pt x="379" y="10"/>
                  </a:moveTo>
                  <a:cubicBezTo>
                    <a:pt x="384" y="10"/>
                    <a:pt x="384" y="10"/>
                    <a:pt x="384" y="10"/>
                  </a:cubicBezTo>
                  <a:cubicBezTo>
                    <a:pt x="391" y="29"/>
                    <a:pt x="391" y="29"/>
                    <a:pt x="391" y="29"/>
                  </a:cubicBezTo>
                  <a:cubicBezTo>
                    <a:pt x="399" y="10"/>
                    <a:pt x="399" y="10"/>
                    <a:pt x="399" y="10"/>
                  </a:cubicBezTo>
                  <a:cubicBezTo>
                    <a:pt x="404" y="10"/>
                    <a:pt x="404" y="10"/>
                    <a:pt x="404" y="10"/>
                  </a:cubicBezTo>
                  <a:cubicBezTo>
                    <a:pt x="389" y="45"/>
                    <a:pt x="389" y="45"/>
                    <a:pt x="389" y="45"/>
                  </a:cubicBezTo>
                  <a:cubicBezTo>
                    <a:pt x="385" y="45"/>
                    <a:pt x="385" y="45"/>
                    <a:pt x="385" y="45"/>
                  </a:cubicBezTo>
                  <a:cubicBezTo>
                    <a:pt x="389" y="35"/>
                    <a:pt x="389" y="35"/>
                    <a:pt x="389" y="35"/>
                  </a:cubicBezTo>
                  <a:lnTo>
                    <a:pt x="379" y="1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0402B8AE-BD9D-4519-90C5-F7A9B065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563" y="236538"/>
              <a:ext cx="461963" cy="638175"/>
            </a:xfrm>
            <a:custGeom>
              <a:avLst/>
              <a:gdLst>
                <a:gd name="T0" fmla="*/ 79 w 113"/>
                <a:gd name="T1" fmla="*/ 9 h 156"/>
                <a:gd name="T2" fmla="*/ 83 w 113"/>
                <a:gd name="T3" fmla="*/ 27 h 156"/>
                <a:gd name="T4" fmla="*/ 82 w 113"/>
                <a:gd name="T5" fmla="*/ 43 h 156"/>
                <a:gd name="T6" fmla="*/ 80 w 113"/>
                <a:gd name="T7" fmla="*/ 60 h 156"/>
                <a:gd name="T8" fmla="*/ 88 w 113"/>
                <a:gd name="T9" fmla="*/ 56 h 156"/>
                <a:gd name="T10" fmla="*/ 100 w 113"/>
                <a:gd name="T11" fmla="*/ 43 h 156"/>
                <a:gd name="T12" fmla="*/ 104 w 113"/>
                <a:gd name="T13" fmla="*/ 27 h 156"/>
                <a:gd name="T14" fmla="*/ 106 w 113"/>
                <a:gd name="T15" fmla="*/ 21 h 156"/>
                <a:gd name="T16" fmla="*/ 106 w 113"/>
                <a:gd name="T17" fmla="*/ 46 h 156"/>
                <a:gd name="T18" fmla="*/ 98 w 113"/>
                <a:gd name="T19" fmla="*/ 59 h 156"/>
                <a:gd name="T20" fmla="*/ 87 w 113"/>
                <a:gd name="T21" fmla="*/ 81 h 156"/>
                <a:gd name="T22" fmla="*/ 72 w 113"/>
                <a:gd name="T23" fmla="*/ 101 h 156"/>
                <a:gd name="T24" fmla="*/ 67 w 113"/>
                <a:gd name="T25" fmla="*/ 107 h 156"/>
                <a:gd name="T26" fmla="*/ 57 w 113"/>
                <a:gd name="T27" fmla="*/ 131 h 156"/>
                <a:gd name="T28" fmla="*/ 70 w 113"/>
                <a:gd name="T29" fmla="*/ 129 h 156"/>
                <a:gd name="T30" fmla="*/ 105 w 113"/>
                <a:gd name="T31" fmla="*/ 130 h 156"/>
                <a:gd name="T32" fmla="*/ 107 w 113"/>
                <a:gd name="T33" fmla="*/ 142 h 156"/>
                <a:gd name="T34" fmla="*/ 90 w 113"/>
                <a:gd name="T35" fmla="*/ 153 h 156"/>
                <a:gd name="T36" fmla="*/ 84 w 113"/>
                <a:gd name="T37" fmla="*/ 154 h 156"/>
                <a:gd name="T38" fmla="*/ 95 w 113"/>
                <a:gd name="T39" fmla="*/ 140 h 156"/>
                <a:gd name="T40" fmla="*/ 73 w 113"/>
                <a:gd name="T41" fmla="*/ 135 h 156"/>
                <a:gd name="T42" fmla="*/ 54 w 113"/>
                <a:gd name="T43" fmla="*/ 135 h 156"/>
                <a:gd name="T44" fmla="*/ 42 w 113"/>
                <a:gd name="T45" fmla="*/ 149 h 156"/>
                <a:gd name="T46" fmla="*/ 28 w 113"/>
                <a:gd name="T47" fmla="*/ 156 h 156"/>
                <a:gd name="T48" fmla="*/ 39 w 113"/>
                <a:gd name="T49" fmla="*/ 119 h 156"/>
                <a:gd name="T50" fmla="*/ 33 w 113"/>
                <a:gd name="T51" fmla="*/ 108 h 156"/>
                <a:gd name="T52" fmla="*/ 10 w 113"/>
                <a:gd name="T53" fmla="*/ 111 h 156"/>
                <a:gd name="T54" fmla="*/ 1 w 113"/>
                <a:gd name="T55" fmla="*/ 105 h 156"/>
                <a:gd name="T56" fmla="*/ 11 w 113"/>
                <a:gd name="T57" fmla="*/ 96 h 156"/>
                <a:gd name="T58" fmla="*/ 46 w 113"/>
                <a:gd name="T59" fmla="*/ 82 h 156"/>
                <a:gd name="T60" fmla="*/ 56 w 113"/>
                <a:gd name="T61" fmla="*/ 66 h 156"/>
                <a:gd name="T62" fmla="*/ 62 w 113"/>
                <a:gd name="T63" fmla="*/ 40 h 156"/>
                <a:gd name="T64" fmla="*/ 68 w 113"/>
                <a:gd name="T65" fmla="*/ 16 h 156"/>
                <a:gd name="T66" fmla="*/ 73 w 113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" h="156">
                  <a:moveTo>
                    <a:pt x="73" y="0"/>
                  </a:moveTo>
                  <a:cubicBezTo>
                    <a:pt x="77" y="0"/>
                    <a:pt x="78" y="5"/>
                    <a:pt x="79" y="9"/>
                  </a:cubicBezTo>
                  <a:cubicBezTo>
                    <a:pt x="79" y="10"/>
                    <a:pt x="81" y="12"/>
                    <a:pt x="81" y="14"/>
                  </a:cubicBezTo>
                  <a:cubicBezTo>
                    <a:pt x="82" y="17"/>
                    <a:pt x="82" y="22"/>
                    <a:pt x="83" y="27"/>
                  </a:cubicBezTo>
                  <a:cubicBezTo>
                    <a:pt x="83" y="28"/>
                    <a:pt x="82" y="33"/>
                    <a:pt x="82" y="35"/>
                  </a:cubicBezTo>
                  <a:cubicBezTo>
                    <a:pt x="82" y="38"/>
                    <a:pt x="82" y="40"/>
                    <a:pt x="82" y="43"/>
                  </a:cubicBezTo>
                  <a:cubicBezTo>
                    <a:pt x="82" y="46"/>
                    <a:pt x="81" y="48"/>
                    <a:pt x="81" y="50"/>
                  </a:cubicBezTo>
                  <a:cubicBezTo>
                    <a:pt x="81" y="51"/>
                    <a:pt x="79" y="60"/>
                    <a:pt x="80" y="60"/>
                  </a:cubicBezTo>
                  <a:cubicBezTo>
                    <a:pt x="80" y="60"/>
                    <a:pt x="81" y="61"/>
                    <a:pt x="81" y="61"/>
                  </a:cubicBezTo>
                  <a:cubicBezTo>
                    <a:pt x="84" y="60"/>
                    <a:pt x="86" y="58"/>
                    <a:pt x="88" y="56"/>
                  </a:cubicBezTo>
                  <a:cubicBezTo>
                    <a:pt x="92" y="54"/>
                    <a:pt x="93" y="53"/>
                    <a:pt x="96" y="50"/>
                  </a:cubicBezTo>
                  <a:cubicBezTo>
                    <a:pt x="97" y="49"/>
                    <a:pt x="100" y="44"/>
                    <a:pt x="100" y="43"/>
                  </a:cubicBezTo>
                  <a:cubicBezTo>
                    <a:pt x="103" y="39"/>
                    <a:pt x="104" y="38"/>
                    <a:pt x="104" y="34"/>
                  </a:cubicBezTo>
                  <a:cubicBezTo>
                    <a:pt x="105" y="31"/>
                    <a:pt x="105" y="30"/>
                    <a:pt x="104" y="27"/>
                  </a:cubicBezTo>
                  <a:cubicBezTo>
                    <a:pt x="104" y="24"/>
                    <a:pt x="103" y="22"/>
                    <a:pt x="102" y="20"/>
                  </a:cubicBezTo>
                  <a:cubicBezTo>
                    <a:pt x="101" y="17"/>
                    <a:pt x="106" y="20"/>
                    <a:pt x="106" y="21"/>
                  </a:cubicBezTo>
                  <a:cubicBezTo>
                    <a:pt x="109" y="25"/>
                    <a:pt x="111" y="33"/>
                    <a:pt x="109" y="38"/>
                  </a:cubicBezTo>
                  <a:cubicBezTo>
                    <a:pt x="109" y="41"/>
                    <a:pt x="107" y="44"/>
                    <a:pt x="106" y="46"/>
                  </a:cubicBezTo>
                  <a:cubicBezTo>
                    <a:pt x="106" y="47"/>
                    <a:pt x="105" y="50"/>
                    <a:pt x="104" y="52"/>
                  </a:cubicBezTo>
                  <a:cubicBezTo>
                    <a:pt x="101" y="55"/>
                    <a:pt x="100" y="57"/>
                    <a:pt x="98" y="59"/>
                  </a:cubicBezTo>
                  <a:cubicBezTo>
                    <a:pt x="95" y="62"/>
                    <a:pt x="95" y="62"/>
                    <a:pt x="94" y="66"/>
                  </a:cubicBezTo>
                  <a:cubicBezTo>
                    <a:pt x="91" y="71"/>
                    <a:pt x="90" y="76"/>
                    <a:pt x="87" y="81"/>
                  </a:cubicBezTo>
                  <a:cubicBezTo>
                    <a:pt x="84" y="88"/>
                    <a:pt x="82" y="90"/>
                    <a:pt x="78" y="95"/>
                  </a:cubicBezTo>
                  <a:cubicBezTo>
                    <a:pt x="76" y="97"/>
                    <a:pt x="74" y="99"/>
                    <a:pt x="72" y="101"/>
                  </a:cubicBezTo>
                  <a:cubicBezTo>
                    <a:pt x="71" y="102"/>
                    <a:pt x="69" y="103"/>
                    <a:pt x="69" y="104"/>
                  </a:cubicBezTo>
                  <a:cubicBezTo>
                    <a:pt x="68" y="105"/>
                    <a:pt x="68" y="106"/>
                    <a:pt x="67" y="107"/>
                  </a:cubicBezTo>
                  <a:cubicBezTo>
                    <a:pt x="65" y="113"/>
                    <a:pt x="62" y="119"/>
                    <a:pt x="59" y="124"/>
                  </a:cubicBezTo>
                  <a:cubicBezTo>
                    <a:pt x="58" y="126"/>
                    <a:pt x="54" y="130"/>
                    <a:pt x="57" y="131"/>
                  </a:cubicBezTo>
                  <a:cubicBezTo>
                    <a:pt x="58" y="132"/>
                    <a:pt x="60" y="132"/>
                    <a:pt x="63" y="131"/>
                  </a:cubicBezTo>
                  <a:cubicBezTo>
                    <a:pt x="65" y="130"/>
                    <a:pt x="68" y="130"/>
                    <a:pt x="70" y="129"/>
                  </a:cubicBezTo>
                  <a:cubicBezTo>
                    <a:pt x="73" y="129"/>
                    <a:pt x="84" y="128"/>
                    <a:pt x="87" y="128"/>
                  </a:cubicBezTo>
                  <a:cubicBezTo>
                    <a:pt x="96" y="128"/>
                    <a:pt x="99" y="128"/>
                    <a:pt x="105" y="130"/>
                  </a:cubicBezTo>
                  <a:cubicBezTo>
                    <a:pt x="108" y="132"/>
                    <a:pt x="113" y="136"/>
                    <a:pt x="112" y="141"/>
                  </a:cubicBezTo>
                  <a:cubicBezTo>
                    <a:pt x="111" y="142"/>
                    <a:pt x="109" y="142"/>
                    <a:pt x="107" y="142"/>
                  </a:cubicBezTo>
                  <a:cubicBezTo>
                    <a:pt x="105" y="143"/>
                    <a:pt x="106" y="145"/>
                    <a:pt x="100" y="147"/>
                  </a:cubicBezTo>
                  <a:cubicBezTo>
                    <a:pt x="95" y="150"/>
                    <a:pt x="94" y="151"/>
                    <a:pt x="90" y="153"/>
                  </a:cubicBezTo>
                  <a:cubicBezTo>
                    <a:pt x="90" y="154"/>
                    <a:pt x="84" y="156"/>
                    <a:pt x="84" y="155"/>
                  </a:cubicBezTo>
                  <a:cubicBezTo>
                    <a:pt x="84" y="155"/>
                    <a:pt x="84" y="154"/>
                    <a:pt x="84" y="154"/>
                  </a:cubicBezTo>
                  <a:cubicBezTo>
                    <a:pt x="85" y="152"/>
                    <a:pt x="88" y="150"/>
                    <a:pt x="89" y="148"/>
                  </a:cubicBezTo>
                  <a:cubicBezTo>
                    <a:pt x="91" y="146"/>
                    <a:pt x="95" y="141"/>
                    <a:pt x="95" y="140"/>
                  </a:cubicBezTo>
                  <a:cubicBezTo>
                    <a:pt x="95" y="136"/>
                    <a:pt x="88" y="136"/>
                    <a:pt x="81" y="136"/>
                  </a:cubicBezTo>
                  <a:cubicBezTo>
                    <a:pt x="78" y="136"/>
                    <a:pt x="77" y="135"/>
                    <a:pt x="73" y="135"/>
                  </a:cubicBezTo>
                  <a:cubicBezTo>
                    <a:pt x="70" y="134"/>
                    <a:pt x="65" y="135"/>
                    <a:pt x="62" y="134"/>
                  </a:cubicBezTo>
                  <a:cubicBezTo>
                    <a:pt x="59" y="134"/>
                    <a:pt x="55" y="134"/>
                    <a:pt x="54" y="135"/>
                  </a:cubicBezTo>
                  <a:cubicBezTo>
                    <a:pt x="51" y="139"/>
                    <a:pt x="50" y="143"/>
                    <a:pt x="46" y="146"/>
                  </a:cubicBezTo>
                  <a:cubicBezTo>
                    <a:pt x="45" y="147"/>
                    <a:pt x="43" y="148"/>
                    <a:pt x="42" y="149"/>
                  </a:cubicBezTo>
                  <a:cubicBezTo>
                    <a:pt x="39" y="151"/>
                    <a:pt x="37" y="154"/>
                    <a:pt x="34" y="155"/>
                  </a:cubicBezTo>
                  <a:cubicBezTo>
                    <a:pt x="32" y="156"/>
                    <a:pt x="29" y="156"/>
                    <a:pt x="28" y="156"/>
                  </a:cubicBezTo>
                  <a:cubicBezTo>
                    <a:pt x="23" y="153"/>
                    <a:pt x="25" y="147"/>
                    <a:pt x="28" y="143"/>
                  </a:cubicBezTo>
                  <a:cubicBezTo>
                    <a:pt x="32" y="137"/>
                    <a:pt x="37" y="127"/>
                    <a:pt x="39" y="119"/>
                  </a:cubicBezTo>
                  <a:cubicBezTo>
                    <a:pt x="40" y="118"/>
                    <a:pt x="43" y="111"/>
                    <a:pt x="43" y="110"/>
                  </a:cubicBezTo>
                  <a:cubicBezTo>
                    <a:pt x="42" y="104"/>
                    <a:pt x="36" y="108"/>
                    <a:pt x="33" y="108"/>
                  </a:cubicBezTo>
                  <a:cubicBezTo>
                    <a:pt x="31" y="109"/>
                    <a:pt x="25" y="110"/>
                    <a:pt x="23" y="110"/>
                  </a:cubicBezTo>
                  <a:cubicBezTo>
                    <a:pt x="20" y="111"/>
                    <a:pt x="12" y="111"/>
                    <a:pt x="10" y="111"/>
                  </a:cubicBezTo>
                  <a:cubicBezTo>
                    <a:pt x="8" y="110"/>
                    <a:pt x="6" y="109"/>
                    <a:pt x="4" y="108"/>
                  </a:cubicBezTo>
                  <a:cubicBezTo>
                    <a:pt x="3" y="108"/>
                    <a:pt x="1" y="106"/>
                    <a:pt x="1" y="105"/>
                  </a:cubicBezTo>
                  <a:cubicBezTo>
                    <a:pt x="0" y="103"/>
                    <a:pt x="0" y="101"/>
                    <a:pt x="1" y="100"/>
                  </a:cubicBezTo>
                  <a:cubicBezTo>
                    <a:pt x="3" y="98"/>
                    <a:pt x="8" y="97"/>
                    <a:pt x="11" y="96"/>
                  </a:cubicBezTo>
                  <a:cubicBezTo>
                    <a:pt x="20" y="93"/>
                    <a:pt x="29" y="91"/>
                    <a:pt x="37" y="86"/>
                  </a:cubicBezTo>
                  <a:cubicBezTo>
                    <a:pt x="41" y="84"/>
                    <a:pt x="43" y="84"/>
                    <a:pt x="46" y="82"/>
                  </a:cubicBezTo>
                  <a:cubicBezTo>
                    <a:pt x="49" y="79"/>
                    <a:pt x="51" y="80"/>
                    <a:pt x="53" y="76"/>
                  </a:cubicBezTo>
                  <a:cubicBezTo>
                    <a:pt x="54" y="75"/>
                    <a:pt x="56" y="68"/>
                    <a:pt x="56" y="66"/>
                  </a:cubicBezTo>
                  <a:cubicBezTo>
                    <a:pt x="57" y="61"/>
                    <a:pt x="57" y="58"/>
                    <a:pt x="59" y="53"/>
                  </a:cubicBezTo>
                  <a:cubicBezTo>
                    <a:pt x="60" y="50"/>
                    <a:pt x="61" y="43"/>
                    <a:pt x="62" y="40"/>
                  </a:cubicBezTo>
                  <a:cubicBezTo>
                    <a:pt x="63" y="36"/>
                    <a:pt x="65" y="31"/>
                    <a:pt x="66" y="26"/>
                  </a:cubicBezTo>
                  <a:cubicBezTo>
                    <a:pt x="66" y="23"/>
                    <a:pt x="67" y="20"/>
                    <a:pt x="68" y="16"/>
                  </a:cubicBezTo>
                  <a:cubicBezTo>
                    <a:pt x="69" y="12"/>
                    <a:pt x="69" y="9"/>
                    <a:pt x="70" y="5"/>
                  </a:cubicBezTo>
                  <a:cubicBezTo>
                    <a:pt x="70" y="3"/>
                    <a:pt x="71" y="1"/>
                    <a:pt x="73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263A1A90-2F4C-49A9-9A93-BED33920A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0438" y="184150"/>
              <a:ext cx="541338" cy="908050"/>
            </a:xfrm>
            <a:custGeom>
              <a:avLst/>
              <a:gdLst>
                <a:gd name="T0" fmla="*/ 27 w 132"/>
                <a:gd name="T1" fmla="*/ 122 h 222"/>
                <a:gd name="T2" fmla="*/ 30 w 132"/>
                <a:gd name="T3" fmla="*/ 132 h 222"/>
                <a:gd name="T4" fmla="*/ 31 w 132"/>
                <a:gd name="T5" fmla="*/ 106 h 222"/>
                <a:gd name="T6" fmla="*/ 47 w 132"/>
                <a:gd name="T7" fmla="*/ 54 h 222"/>
                <a:gd name="T8" fmla="*/ 50 w 132"/>
                <a:gd name="T9" fmla="*/ 75 h 222"/>
                <a:gd name="T10" fmla="*/ 43 w 132"/>
                <a:gd name="T11" fmla="*/ 90 h 222"/>
                <a:gd name="T12" fmla="*/ 40 w 132"/>
                <a:gd name="T13" fmla="*/ 120 h 222"/>
                <a:gd name="T14" fmla="*/ 41 w 132"/>
                <a:gd name="T15" fmla="*/ 161 h 222"/>
                <a:gd name="T16" fmla="*/ 35 w 132"/>
                <a:gd name="T17" fmla="*/ 187 h 222"/>
                <a:gd name="T18" fmla="*/ 34 w 132"/>
                <a:gd name="T19" fmla="*/ 175 h 222"/>
                <a:gd name="T20" fmla="*/ 32 w 132"/>
                <a:gd name="T21" fmla="*/ 151 h 222"/>
                <a:gd name="T22" fmla="*/ 13 w 132"/>
                <a:gd name="T23" fmla="*/ 142 h 222"/>
                <a:gd name="T24" fmla="*/ 27 w 132"/>
                <a:gd name="T25" fmla="*/ 97 h 222"/>
                <a:gd name="T26" fmla="*/ 33 w 132"/>
                <a:gd name="T27" fmla="*/ 83 h 222"/>
                <a:gd name="T28" fmla="*/ 19 w 132"/>
                <a:gd name="T29" fmla="*/ 90 h 222"/>
                <a:gd name="T30" fmla="*/ 0 w 132"/>
                <a:gd name="T31" fmla="*/ 95 h 222"/>
                <a:gd name="T32" fmla="*/ 11 w 132"/>
                <a:gd name="T33" fmla="*/ 84 h 222"/>
                <a:gd name="T34" fmla="*/ 35 w 132"/>
                <a:gd name="T35" fmla="*/ 68 h 222"/>
                <a:gd name="T36" fmla="*/ 43 w 132"/>
                <a:gd name="T37" fmla="*/ 46 h 222"/>
                <a:gd name="T38" fmla="*/ 89 w 132"/>
                <a:gd name="T39" fmla="*/ 49 h 222"/>
                <a:gd name="T40" fmla="*/ 79 w 132"/>
                <a:gd name="T41" fmla="*/ 51 h 222"/>
                <a:gd name="T42" fmla="*/ 78 w 132"/>
                <a:gd name="T43" fmla="*/ 40 h 222"/>
                <a:gd name="T44" fmla="*/ 112 w 132"/>
                <a:gd name="T45" fmla="*/ 49 h 222"/>
                <a:gd name="T46" fmla="*/ 112 w 132"/>
                <a:gd name="T47" fmla="*/ 67 h 222"/>
                <a:gd name="T48" fmla="*/ 124 w 132"/>
                <a:gd name="T49" fmla="*/ 23 h 222"/>
                <a:gd name="T50" fmla="*/ 117 w 132"/>
                <a:gd name="T51" fmla="*/ 7 h 222"/>
                <a:gd name="T52" fmla="*/ 67 w 132"/>
                <a:gd name="T53" fmla="*/ 14 h 222"/>
                <a:gd name="T54" fmla="*/ 45 w 132"/>
                <a:gd name="T55" fmla="*/ 33 h 222"/>
                <a:gd name="T56" fmla="*/ 55 w 132"/>
                <a:gd name="T57" fmla="*/ 10 h 222"/>
                <a:gd name="T58" fmla="*/ 111 w 132"/>
                <a:gd name="T59" fmla="*/ 7 h 222"/>
                <a:gd name="T60" fmla="*/ 108 w 132"/>
                <a:gd name="T61" fmla="*/ 35 h 222"/>
                <a:gd name="T62" fmla="*/ 103 w 132"/>
                <a:gd name="T63" fmla="*/ 74 h 222"/>
                <a:gd name="T64" fmla="*/ 96 w 132"/>
                <a:gd name="T65" fmla="*/ 89 h 222"/>
                <a:gd name="T66" fmla="*/ 75 w 132"/>
                <a:gd name="T67" fmla="*/ 113 h 222"/>
                <a:gd name="T68" fmla="*/ 82 w 132"/>
                <a:gd name="T69" fmla="*/ 93 h 222"/>
                <a:gd name="T70" fmla="*/ 92 w 132"/>
                <a:gd name="T71" fmla="*/ 75 h 222"/>
                <a:gd name="T72" fmla="*/ 69 w 132"/>
                <a:gd name="T73" fmla="*/ 72 h 222"/>
                <a:gd name="T74" fmla="*/ 70 w 132"/>
                <a:gd name="T75" fmla="*/ 102 h 222"/>
                <a:gd name="T76" fmla="*/ 62 w 132"/>
                <a:gd name="T77" fmla="*/ 122 h 222"/>
                <a:gd name="T78" fmla="*/ 79 w 132"/>
                <a:gd name="T79" fmla="*/ 125 h 222"/>
                <a:gd name="T80" fmla="*/ 101 w 132"/>
                <a:gd name="T81" fmla="*/ 103 h 222"/>
                <a:gd name="T82" fmla="*/ 100 w 132"/>
                <a:gd name="T83" fmla="*/ 171 h 222"/>
                <a:gd name="T84" fmla="*/ 101 w 132"/>
                <a:gd name="T85" fmla="*/ 210 h 222"/>
                <a:gd name="T86" fmla="*/ 107 w 132"/>
                <a:gd name="T87" fmla="*/ 200 h 222"/>
                <a:gd name="T88" fmla="*/ 110 w 132"/>
                <a:gd name="T89" fmla="*/ 166 h 222"/>
                <a:gd name="T90" fmla="*/ 112 w 132"/>
                <a:gd name="T91" fmla="*/ 88 h 222"/>
                <a:gd name="T92" fmla="*/ 128 w 132"/>
                <a:gd name="T93" fmla="*/ 58 h 222"/>
                <a:gd name="T94" fmla="*/ 132 w 132"/>
                <a:gd name="T95" fmla="*/ 36 h 222"/>
                <a:gd name="T96" fmla="*/ 126 w 132"/>
                <a:gd name="T97" fmla="*/ 1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2" h="222">
                  <a:moveTo>
                    <a:pt x="31" y="106"/>
                  </a:moveTo>
                  <a:cubicBezTo>
                    <a:pt x="30" y="110"/>
                    <a:pt x="29" y="112"/>
                    <a:pt x="28" y="115"/>
                  </a:cubicBezTo>
                  <a:cubicBezTo>
                    <a:pt x="28" y="117"/>
                    <a:pt x="27" y="120"/>
                    <a:pt x="27" y="122"/>
                  </a:cubicBezTo>
                  <a:cubicBezTo>
                    <a:pt x="27" y="125"/>
                    <a:pt x="27" y="128"/>
                    <a:pt x="27" y="131"/>
                  </a:cubicBezTo>
                  <a:cubicBezTo>
                    <a:pt x="27" y="131"/>
                    <a:pt x="27" y="133"/>
                    <a:pt x="27" y="134"/>
                  </a:cubicBezTo>
                  <a:cubicBezTo>
                    <a:pt x="28" y="135"/>
                    <a:pt x="30" y="133"/>
                    <a:pt x="30" y="132"/>
                  </a:cubicBezTo>
                  <a:cubicBezTo>
                    <a:pt x="32" y="130"/>
                    <a:pt x="33" y="116"/>
                    <a:pt x="33" y="110"/>
                  </a:cubicBezTo>
                  <a:cubicBezTo>
                    <a:pt x="34" y="108"/>
                    <a:pt x="35" y="102"/>
                    <a:pt x="34" y="101"/>
                  </a:cubicBezTo>
                  <a:cubicBezTo>
                    <a:pt x="33" y="99"/>
                    <a:pt x="31" y="106"/>
                    <a:pt x="31" y="106"/>
                  </a:cubicBezTo>
                  <a:close/>
                  <a:moveTo>
                    <a:pt x="43" y="46"/>
                  </a:moveTo>
                  <a:cubicBezTo>
                    <a:pt x="44" y="46"/>
                    <a:pt x="44" y="48"/>
                    <a:pt x="45" y="49"/>
                  </a:cubicBezTo>
                  <a:cubicBezTo>
                    <a:pt x="46" y="51"/>
                    <a:pt x="47" y="51"/>
                    <a:pt x="47" y="54"/>
                  </a:cubicBezTo>
                  <a:cubicBezTo>
                    <a:pt x="47" y="57"/>
                    <a:pt x="47" y="61"/>
                    <a:pt x="47" y="63"/>
                  </a:cubicBezTo>
                  <a:cubicBezTo>
                    <a:pt x="47" y="65"/>
                    <a:pt x="47" y="67"/>
                    <a:pt x="48" y="68"/>
                  </a:cubicBezTo>
                  <a:cubicBezTo>
                    <a:pt x="49" y="70"/>
                    <a:pt x="52" y="72"/>
                    <a:pt x="50" y="75"/>
                  </a:cubicBezTo>
                  <a:cubicBezTo>
                    <a:pt x="50" y="76"/>
                    <a:pt x="48" y="76"/>
                    <a:pt x="48" y="77"/>
                  </a:cubicBezTo>
                  <a:cubicBezTo>
                    <a:pt x="48" y="79"/>
                    <a:pt x="48" y="81"/>
                    <a:pt x="47" y="82"/>
                  </a:cubicBezTo>
                  <a:cubicBezTo>
                    <a:pt x="45" y="85"/>
                    <a:pt x="45" y="85"/>
                    <a:pt x="43" y="90"/>
                  </a:cubicBezTo>
                  <a:cubicBezTo>
                    <a:pt x="42" y="92"/>
                    <a:pt x="41" y="95"/>
                    <a:pt x="41" y="99"/>
                  </a:cubicBezTo>
                  <a:cubicBezTo>
                    <a:pt x="41" y="103"/>
                    <a:pt x="40" y="107"/>
                    <a:pt x="40" y="112"/>
                  </a:cubicBezTo>
                  <a:cubicBezTo>
                    <a:pt x="40" y="113"/>
                    <a:pt x="40" y="117"/>
                    <a:pt x="40" y="120"/>
                  </a:cubicBezTo>
                  <a:cubicBezTo>
                    <a:pt x="40" y="123"/>
                    <a:pt x="40" y="128"/>
                    <a:pt x="40" y="131"/>
                  </a:cubicBezTo>
                  <a:cubicBezTo>
                    <a:pt x="40" y="137"/>
                    <a:pt x="40" y="141"/>
                    <a:pt x="41" y="145"/>
                  </a:cubicBezTo>
                  <a:cubicBezTo>
                    <a:pt x="41" y="151"/>
                    <a:pt x="41" y="156"/>
                    <a:pt x="41" y="161"/>
                  </a:cubicBezTo>
                  <a:cubicBezTo>
                    <a:pt x="42" y="167"/>
                    <a:pt x="42" y="174"/>
                    <a:pt x="41" y="180"/>
                  </a:cubicBezTo>
                  <a:cubicBezTo>
                    <a:pt x="41" y="181"/>
                    <a:pt x="40" y="183"/>
                    <a:pt x="40" y="184"/>
                  </a:cubicBezTo>
                  <a:cubicBezTo>
                    <a:pt x="38" y="186"/>
                    <a:pt x="38" y="187"/>
                    <a:pt x="35" y="187"/>
                  </a:cubicBezTo>
                  <a:cubicBezTo>
                    <a:pt x="35" y="187"/>
                    <a:pt x="33" y="186"/>
                    <a:pt x="33" y="186"/>
                  </a:cubicBezTo>
                  <a:cubicBezTo>
                    <a:pt x="32" y="185"/>
                    <a:pt x="29" y="179"/>
                    <a:pt x="30" y="177"/>
                  </a:cubicBezTo>
                  <a:cubicBezTo>
                    <a:pt x="31" y="176"/>
                    <a:pt x="34" y="177"/>
                    <a:pt x="34" y="175"/>
                  </a:cubicBezTo>
                  <a:cubicBezTo>
                    <a:pt x="34" y="173"/>
                    <a:pt x="34" y="172"/>
                    <a:pt x="34" y="170"/>
                  </a:cubicBezTo>
                  <a:cubicBezTo>
                    <a:pt x="34" y="165"/>
                    <a:pt x="34" y="157"/>
                    <a:pt x="34" y="153"/>
                  </a:cubicBezTo>
                  <a:cubicBezTo>
                    <a:pt x="34" y="153"/>
                    <a:pt x="33" y="151"/>
                    <a:pt x="32" y="151"/>
                  </a:cubicBezTo>
                  <a:cubicBezTo>
                    <a:pt x="31" y="152"/>
                    <a:pt x="29" y="154"/>
                    <a:pt x="26" y="154"/>
                  </a:cubicBezTo>
                  <a:cubicBezTo>
                    <a:pt x="23" y="155"/>
                    <a:pt x="20" y="153"/>
                    <a:pt x="17" y="152"/>
                  </a:cubicBezTo>
                  <a:cubicBezTo>
                    <a:pt x="14" y="150"/>
                    <a:pt x="14" y="146"/>
                    <a:pt x="13" y="142"/>
                  </a:cubicBezTo>
                  <a:cubicBezTo>
                    <a:pt x="12" y="139"/>
                    <a:pt x="14" y="135"/>
                    <a:pt x="15" y="131"/>
                  </a:cubicBezTo>
                  <a:cubicBezTo>
                    <a:pt x="17" y="123"/>
                    <a:pt x="18" y="119"/>
                    <a:pt x="21" y="111"/>
                  </a:cubicBezTo>
                  <a:cubicBezTo>
                    <a:pt x="23" y="106"/>
                    <a:pt x="25" y="101"/>
                    <a:pt x="27" y="97"/>
                  </a:cubicBezTo>
                  <a:cubicBezTo>
                    <a:pt x="28" y="94"/>
                    <a:pt x="29" y="93"/>
                    <a:pt x="30" y="91"/>
                  </a:cubicBezTo>
                  <a:cubicBezTo>
                    <a:pt x="31" y="89"/>
                    <a:pt x="31" y="88"/>
                    <a:pt x="32" y="87"/>
                  </a:cubicBezTo>
                  <a:cubicBezTo>
                    <a:pt x="32" y="86"/>
                    <a:pt x="34" y="84"/>
                    <a:pt x="33" y="83"/>
                  </a:cubicBezTo>
                  <a:cubicBezTo>
                    <a:pt x="33" y="83"/>
                    <a:pt x="33" y="82"/>
                    <a:pt x="32" y="82"/>
                  </a:cubicBezTo>
                  <a:cubicBezTo>
                    <a:pt x="31" y="83"/>
                    <a:pt x="28" y="85"/>
                    <a:pt x="27" y="85"/>
                  </a:cubicBezTo>
                  <a:cubicBezTo>
                    <a:pt x="25" y="87"/>
                    <a:pt x="22" y="88"/>
                    <a:pt x="19" y="90"/>
                  </a:cubicBezTo>
                  <a:cubicBezTo>
                    <a:pt x="17" y="91"/>
                    <a:pt x="16" y="90"/>
                    <a:pt x="14" y="91"/>
                  </a:cubicBezTo>
                  <a:cubicBezTo>
                    <a:pt x="12" y="93"/>
                    <a:pt x="9" y="94"/>
                    <a:pt x="7" y="96"/>
                  </a:cubicBezTo>
                  <a:cubicBezTo>
                    <a:pt x="6" y="97"/>
                    <a:pt x="0" y="97"/>
                    <a:pt x="0" y="95"/>
                  </a:cubicBezTo>
                  <a:cubicBezTo>
                    <a:pt x="1" y="95"/>
                    <a:pt x="2" y="94"/>
                    <a:pt x="2" y="94"/>
                  </a:cubicBezTo>
                  <a:cubicBezTo>
                    <a:pt x="3" y="93"/>
                    <a:pt x="4" y="91"/>
                    <a:pt x="5" y="90"/>
                  </a:cubicBezTo>
                  <a:cubicBezTo>
                    <a:pt x="6" y="89"/>
                    <a:pt x="10" y="85"/>
                    <a:pt x="11" y="84"/>
                  </a:cubicBezTo>
                  <a:cubicBezTo>
                    <a:pt x="15" y="81"/>
                    <a:pt x="17" y="79"/>
                    <a:pt x="20" y="78"/>
                  </a:cubicBezTo>
                  <a:cubicBezTo>
                    <a:pt x="22" y="76"/>
                    <a:pt x="26" y="74"/>
                    <a:pt x="27" y="73"/>
                  </a:cubicBezTo>
                  <a:cubicBezTo>
                    <a:pt x="30" y="72"/>
                    <a:pt x="32" y="70"/>
                    <a:pt x="35" y="68"/>
                  </a:cubicBezTo>
                  <a:cubicBezTo>
                    <a:pt x="36" y="67"/>
                    <a:pt x="38" y="67"/>
                    <a:pt x="39" y="66"/>
                  </a:cubicBezTo>
                  <a:cubicBezTo>
                    <a:pt x="40" y="66"/>
                    <a:pt x="41" y="55"/>
                    <a:pt x="41" y="53"/>
                  </a:cubicBezTo>
                  <a:cubicBezTo>
                    <a:pt x="42" y="50"/>
                    <a:pt x="42" y="46"/>
                    <a:pt x="43" y="46"/>
                  </a:cubicBezTo>
                  <a:close/>
                  <a:moveTo>
                    <a:pt x="78" y="40"/>
                  </a:moveTo>
                  <a:cubicBezTo>
                    <a:pt x="79" y="40"/>
                    <a:pt x="83" y="40"/>
                    <a:pt x="84" y="41"/>
                  </a:cubicBezTo>
                  <a:cubicBezTo>
                    <a:pt x="87" y="42"/>
                    <a:pt x="90" y="46"/>
                    <a:pt x="89" y="49"/>
                  </a:cubicBezTo>
                  <a:cubicBezTo>
                    <a:pt x="87" y="52"/>
                    <a:pt x="83" y="55"/>
                    <a:pt x="80" y="57"/>
                  </a:cubicBezTo>
                  <a:cubicBezTo>
                    <a:pt x="79" y="57"/>
                    <a:pt x="75" y="57"/>
                    <a:pt x="75" y="57"/>
                  </a:cubicBezTo>
                  <a:cubicBezTo>
                    <a:pt x="74" y="56"/>
                    <a:pt x="79" y="53"/>
                    <a:pt x="79" y="51"/>
                  </a:cubicBezTo>
                  <a:cubicBezTo>
                    <a:pt x="78" y="49"/>
                    <a:pt x="76" y="49"/>
                    <a:pt x="74" y="47"/>
                  </a:cubicBezTo>
                  <a:cubicBezTo>
                    <a:pt x="72" y="46"/>
                    <a:pt x="71" y="44"/>
                    <a:pt x="74" y="41"/>
                  </a:cubicBezTo>
                  <a:cubicBezTo>
                    <a:pt x="75" y="40"/>
                    <a:pt x="76" y="40"/>
                    <a:pt x="78" y="40"/>
                  </a:cubicBezTo>
                  <a:close/>
                  <a:moveTo>
                    <a:pt x="117" y="7"/>
                  </a:moveTo>
                  <a:cubicBezTo>
                    <a:pt x="117" y="11"/>
                    <a:pt x="114" y="25"/>
                    <a:pt x="114" y="27"/>
                  </a:cubicBezTo>
                  <a:cubicBezTo>
                    <a:pt x="114" y="35"/>
                    <a:pt x="113" y="42"/>
                    <a:pt x="112" y="49"/>
                  </a:cubicBezTo>
                  <a:cubicBezTo>
                    <a:pt x="111" y="54"/>
                    <a:pt x="110" y="58"/>
                    <a:pt x="110" y="64"/>
                  </a:cubicBezTo>
                  <a:cubicBezTo>
                    <a:pt x="110" y="67"/>
                    <a:pt x="109" y="70"/>
                    <a:pt x="111" y="69"/>
                  </a:cubicBezTo>
                  <a:cubicBezTo>
                    <a:pt x="112" y="69"/>
                    <a:pt x="112" y="68"/>
                    <a:pt x="112" y="67"/>
                  </a:cubicBezTo>
                  <a:cubicBezTo>
                    <a:pt x="114" y="63"/>
                    <a:pt x="117" y="58"/>
                    <a:pt x="117" y="57"/>
                  </a:cubicBezTo>
                  <a:cubicBezTo>
                    <a:pt x="122" y="47"/>
                    <a:pt x="125" y="42"/>
                    <a:pt x="125" y="29"/>
                  </a:cubicBezTo>
                  <a:cubicBezTo>
                    <a:pt x="125" y="27"/>
                    <a:pt x="125" y="24"/>
                    <a:pt x="124" y="23"/>
                  </a:cubicBezTo>
                  <a:cubicBezTo>
                    <a:pt x="124" y="19"/>
                    <a:pt x="123" y="17"/>
                    <a:pt x="122" y="13"/>
                  </a:cubicBezTo>
                  <a:cubicBezTo>
                    <a:pt x="121" y="10"/>
                    <a:pt x="121" y="7"/>
                    <a:pt x="119" y="5"/>
                  </a:cubicBezTo>
                  <a:cubicBezTo>
                    <a:pt x="118" y="4"/>
                    <a:pt x="117" y="6"/>
                    <a:pt x="117" y="7"/>
                  </a:cubicBezTo>
                  <a:close/>
                  <a:moveTo>
                    <a:pt x="61" y="2"/>
                  </a:moveTo>
                  <a:cubicBezTo>
                    <a:pt x="65" y="1"/>
                    <a:pt x="67" y="4"/>
                    <a:pt x="68" y="9"/>
                  </a:cubicBezTo>
                  <a:cubicBezTo>
                    <a:pt x="68" y="11"/>
                    <a:pt x="68" y="12"/>
                    <a:pt x="67" y="14"/>
                  </a:cubicBezTo>
                  <a:cubicBezTo>
                    <a:pt x="65" y="17"/>
                    <a:pt x="62" y="20"/>
                    <a:pt x="59" y="22"/>
                  </a:cubicBezTo>
                  <a:cubicBezTo>
                    <a:pt x="58" y="23"/>
                    <a:pt x="53" y="26"/>
                    <a:pt x="52" y="27"/>
                  </a:cubicBezTo>
                  <a:cubicBezTo>
                    <a:pt x="49" y="30"/>
                    <a:pt x="47" y="32"/>
                    <a:pt x="45" y="33"/>
                  </a:cubicBezTo>
                  <a:cubicBezTo>
                    <a:pt x="42" y="34"/>
                    <a:pt x="36" y="35"/>
                    <a:pt x="36" y="34"/>
                  </a:cubicBezTo>
                  <a:cubicBezTo>
                    <a:pt x="36" y="32"/>
                    <a:pt x="38" y="31"/>
                    <a:pt x="42" y="26"/>
                  </a:cubicBezTo>
                  <a:cubicBezTo>
                    <a:pt x="45" y="23"/>
                    <a:pt x="52" y="15"/>
                    <a:pt x="55" y="10"/>
                  </a:cubicBezTo>
                  <a:cubicBezTo>
                    <a:pt x="57" y="8"/>
                    <a:pt x="60" y="2"/>
                    <a:pt x="61" y="2"/>
                  </a:cubicBezTo>
                  <a:close/>
                  <a:moveTo>
                    <a:pt x="117" y="1"/>
                  </a:moveTo>
                  <a:cubicBezTo>
                    <a:pt x="114" y="2"/>
                    <a:pt x="112" y="5"/>
                    <a:pt x="111" y="7"/>
                  </a:cubicBezTo>
                  <a:cubicBezTo>
                    <a:pt x="110" y="8"/>
                    <a:pt x="109" y="12"/>
                    <a:pt x="109" y="14"/>
                  </a:cubicBezTo>
                  <a:cubicBezTo>
                    <a:pt x="110" y="17"/>
                    <a:pt x="109" y="21"/>
                    <a:pt x="109" y="23"/>
                  </a:cubicBezTo>
                  <a:cubicBezTo>
                    <a:pt x="108" y="28"/>
                    <a:pt x="108" y="30"/>
                    <a:pt x="108" y="35"/>
                  </a:cubicBezTo>
                  <a:cubicBezTo>
                    <a:pt x="107" y="38"/>
                    <a:pt x="107" y="43"/>
                    <a:pt x="106" y="45"/>
                  </a:cubicBezTo>
                  <a:cubicBezTo>
                    <a:pt x="105" y="54"/>
                    <a:pt x="104" y="58"/>
                    <a:pt x="103" y="65"/>
                  </a:cubicBezTo>
                  <a:cubicBezTo>
                    <a:pt x="103" y="66"/>
                    <a:pt x="103" y="73"/>
                    <a:pt x="103" y="74"/>
                  </a:cubicBezTo>
                  <a:cubicBezTo>
                    <a:pt x="102" y="77"/>
                    <a:pt x="102" y="78"/>
                    <a:pt x="101" y="80"/>
                  </a:cubicBezTo>
                  <a:cubicBezTo>
                    <a:pt x="100" y="83"/>
                    <a:pt x="99" y="84"/>
                    <a:pt x="98" y="86"/>
                  </a:cubicBezTo>
                  <a:cubicBezTo>
                    <a:pt x="97" y="87"/>
                    <a:pt x="96" y="88"/>
                    <a:pt x="96" y="89"/>
                  </a:cubicBezTo>
                  <a:cubicBezTo>
                    <a:pt x="92" y="95"/>
                    <a:pt x="86" y="101"/>
                    <a:pt x="82" y="107"/>
                  </a:cubicBezTo>
                  <a:cubicBezTo>
                    <a:pt x="80" y="109"/>
                    <a:pt x="78" y="112"/>
                    <a:pt x="76" y="114"/>
                  </a:cubicBezTo>
                  <a:cubicBezTo>
                    <a:pt x="76" y="114"/>
                    <a:pt x="75" y="113"/>
                    <a:pt x="75" y="113"/>
                  </a:cubicBezTo>
                  <a:cubicBezTo>
                    <a:pt x="73" y="112"/>
                    <a:pt x="76" y="105"/>
                    <a:pt x="76" y="104"/>
                  </a:cubicBezTo>
                  <a:cubicBezTo>
                    <a:pt x="77" y="102"/>
                    <a:pt x="78" y="100"/>
                    <a:pt x="79" y="98"/>
                  </a:cubicBezTo>
                  <a:cubicBezTo>
                    <a:pt x="80" y="96"/>
                    <a:pt x="81" y="95"/>
                    <a:pt x="82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7" y="85"/>
                    <a:pt x="92" y="84"/>
                    <a:pt x="92" y="78"/>
                  </a:cubicBezTo>
                  <a:cubicBezTo>
                    <a:pt x="93" y="77"/>
                    <a:pt x="92" y="76"/>
                    <a:pt x="92" y="75"/>
                  </a:cubicBezTo>
                  <a:cubicBezTo>
                    <a:pt x="91" y="73"/>
                    <a:pt x="90" y="71"/>
                    <a:pt x="88" y="70"/>
                  </a:cubicBezTo>
                  <a:cubicBezTo>
                    <a:pt x="86" y="69"/>
                    <a:pt x="75" y="67"/>
                    <a:pt x="72" y="68"/>
                  </a:cubicBezTo>
                  <a:cubicBezTo>
                    <a:pt x="71" y="68"/>
                    <a:pt x="68" y="71"/>
                    <a:pt x="69" y="72"/>
                  </a:cubicBezTo>
                  <a:cubicBezTo>
                    <a:pt x="70" y="78"/>
                    <a:pt x="72" y="78"/>
                    <a:pt x="75" y="82"/>
                  </a:cubicBezTo>
                  <a:cubicBezTo>
                    <a:pt x="76" y="82"/>
                    <a:pt x="78" y="84"/>
                    <a:pt x="78" y="86"/>
                  </a:cubicBezTo>
                  <a:cubicBezTo>
                    <a:pt x="77" y="90"/>
                    <a:pt x="73" y="98"/>
                    <a:pt x="70" y="102"/>
                  </a:cubicBezTo>
                  <a:cubicBezTo>
                    <a:pt x="69" y="105"/>
                    <a:pt x="68" y="107"/>
                    <a:pt x="66" y="109"/>
                  </a:cubicBezTo>
                  <a:cubicBezTo>
                    <a:pt x="65" y="111"/>
                    <a:pt x="64" y="112"/>
                    <a:pt x="64" y="114"/>
                  </a:cubicBezTo>
                  <a:cubicBezTo>
                    <a:pt x="63" y="117"/>
                    <a:pt x="62" y="119"/>
                    <a:pt x="62" y="122"/>
                  </a:cubicBezTo>
                  <a:cubicBezTo>
                    <a:pt x="62" y="125"/>
                    <a:pt x="66" y="129"/>
                    <a:pt x="68" y="130"/>
                  </a:cubicBezTo>
                  <a:cubicBezTo>
                    <a:pt x="71" y="131"/>
                    <a:pt x="76" y="131"/>
                    <a:pt x="78" y="129"/>
                  </a:cubicBezTo>
                  <a:cubicBezTo>
                    <a:pt x="79" y="128"/>
                    <a:pt x="78" y="126"/>
                    <a:pt x="79" y="125"/>
                  </a:cubicBezTo>
                  <a:cubicBezTo>
                    <a:pt x="82" y="122"/>
                    <a:pt x="85" y="118"/>
                    <a:pt x="90" y="114"/>
                  </a:cubicBezTo>
                  <a:cubicBezTo>
                    <a:pt x="92" y="112"/>
                    <a:pt x="98" y="103"/>
                    <a:pt x="100" y="102"/>
                  </a:cubicBezTo>
                  <a:cubicBezTo>
                    <a:pt x="101" y="102"/>
                    <a:pt x="101" y="102"/>
                    <a:pt x="101" y="103"/>
                  </a:cubicBezTo>
                  <a:cubicBezTo>
                    <a:pt x="101" y="105"/>
                    <a:pt x="101" y="107"/>
                    <a:pt x="101" y="109"/>
                  </a:cubicBezTo>
                  <a:cubicBezTo>
                    <a:pt x="100" y="124"/>
                    <a:pt x="101" y="135"/>
                    <a:pt x="101" y="148"/>
                  </a:cubicBezTo>
                  <a:cubicBezTo>
                    <a:pt x="100" y="156"/>
                    <a:pt x="101" y="164"/>
                    <a:pt x="100" y="171"/>
                  </a:cubicBezTo>
                  <a:cubicBezTo>
                    <a:pt x="100" y="178"/>
                    <a:pt x="100" y="182"/>
                    <a:pt x="100" y="186"/>
                  </a:cubicBezTo>
                  <a:cubicBezTo>
                    <a:pt x="100" y="188"/>
                    <a:pt x="100" y="196"/>
                    <a:pt x="101" y="197"/>
                  </a:cubicBezTo>
                  <a:cubicBezTo>
                    <a:pt x="101" y="201"/>
                    <a:pt x="101" y="206"/>
                    <a:pt x="101" y="210"/>
                  </a:cubicBezTo>
                  <a:cubicBezTo>
                    <a:pt x="101" y="213"/>
                    <a:pt x="102" y="218"/>
                    <a:pt x="102" y="220"/>
                  </a:cubicBezTo>
                  <a:cubicBezTo>
                    <a:pt x="102" y="222"/>
                    <a:pt x="104" y="222"/>
                    <a:pt x="104" y="219"/>
                  </a:cubicBezTo>
                  <a:cubicBezTo>
                    <a:pt x="105" y="213"/>
                    <a:pt x="107" y="206"/>
                    <a:pt x="107" y="200"/>
                  </a:cubicBezTo>
                  <a:cubicBezTo>
                    <a:pt x="107" y="195"/>
                    <a:pt x="107" y="188"/>
                    <a:pt x="107" y="183"/>
                  </a:cubicBezTo>
                  <a:cubicBezTo>
                    <a:pt x="108" y="177"/>
                    <a:pt x="108" y="177"/>
                    <a:pt x="108" y="174"/>
                  </a:cubicBezTo>
                  <a:cubicBezTo>
                    <a:pt x="109" y="171"/>
                    <a:pt x="109" y="169"/>
                    <a:pt x="110" y="166"/>
                  </a:cubicBezTo>
                  <a:cubicBezTo>
                    <a:pt x="112" y="157"/>
                    <a:pt x="112" y="130"/>
                    <a:pt x="111" y="119"/>
                  </a:cubicBezTo>
                  <a:cubicBezTo>
                    <a:pt x="111" y="112"/>
                    <a:pt x="110" y="106"/>
                    <a:pt x="110" y="97"/>
                  </a:cubicBezTo>
                  <a:cubicBezTo>
                    <a:pt x="111" y="94"/>
                    <a:pt x="111" y="90"/>
                    <a:pt x="112" y="88"/>
                  </a:cubicBezTo>
                  <a:cubicBezTo>
                    <a:pt x="114" y="84"/>
                    <a:pt x="116" y="82"/>
                    <a:pt x="119" y="77"/>
                  </a:cubicBezTo>
                  <a:cubicBezTo>
                    <a:pt x="119" y="75"/>
                    <a:pt x="121" y="73"/>
                    <a:pt x="121" y="72"/>
                  </a:cubicBezTo>
                  <a:cubicBezTo>
                    <a:pt x="124" y="67"/>
                    <a:pt x="126" y="63"/>
                    <a:pt x="128" y="58"/>
                  </a:cubicBezTo>
                  <a:cubicBezTo>
                    <a:pt x="129" y="56"/>
                    <a:pt x="130" y="52"/>
                    <a:pt x="130" y="50"/>
                  </a:cubicBezTo>
                  <a:cubicBezTo>
                    <a:pt x="131" y="48"/>
                    <a:pt x="132" y="46"/>
                    <a:pt x="132" y="43"/>
                  </a:cubicBezTo>
                  <a:cubicBezTo>
                    <a:pt x="132" y="41"/>
                    <a:pt x="132" y="39"/>
                    <a:pt x="132" y="36"/>
                  </a:cubicBezTo>
                  <a:cubicBezTo>
                    <a:pt x="132" y="34"/>
                    <a:pt x="132" y="32"/>
                    <a:pt x="132" y="30"/>
                  </a:cubicBezTo>
                  <a:cubicBezTo>
                    <a:pt x="131" y="24"/>
                    <a:pt x="130" y="23"/>
                    <a:pt x="128" y="18"/>
                  </a:cubicBezTo>
                  <a:cubicBezTo>
                    <a:pt x="127" y="16"/>
                    <a:pt x="127" y="14"/>
                    <a:pt x="126" y="13"/>
                  </a:cubicBezTo>
                  <a:cubicBezTo>
                    <a:pt x="124" y="8"/>
                    <a:pt x="121" y="0"/>
                    <a:pt x="117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03F03209-0012-4AAF-9C56-194FB81881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9738" y="254000"/>
              <a:ext cx="725488" cy="620713"/>
            </a:xfrm>
            <a:custGeom>
              <a:avLst/>
              <a:gdLst>
                <a:gd name="T0" fmla="*/ 118 w 177"/>
                <a:gd name="T1" fmla="*/ 77 h 152"/>
                <a:gd name="T2" fmla="*/ 115 w 177"/>
                <a:gd name="T3" fmla="*/ 89 h 152"/>
                <a:gd name="T4" fmla="*/ 132 w 177"/>
                <a:gd name="T5" fmla="*/ 84 h 152"/>
                <a:gd name="T6" fmla="*/ 58 w 177"/>
                <a:gd name="T7" fmla="*/ 18 h 152"/>
                <a:gd name="T8" fmla="*/ 56 w 177"/>
                <a:gd name="T9" fmla="*/ 38 h 152"/>
                <a:gd name="T10" fmla="*/ 64 w 177"/>
                <a:gd name="T11" fmla="*/ 23 h 152"/>
                <a:gd name="T12" fmla="*/ 63 w 177"/>
                <a:gd name="T13" fmla="*/ 5 h 152"/>
                <a:gd name="T14" fmla="*/ 80 w 177"/>
                <a:gd name="T15" fmla="*/ 28 h 152"/>
                <a:gd name="T16" fmla="*/ 62 w 177"/>
                <a:gd name="T17" fmla="*/ 48 h 152"/>
                <a:gd name="T18" fmla="*/ 50 w 177"/>
                <a:gd name="T19" fmla="*/ 61 h 152"/>
                <a:gd name="T20" fmla="*/ 56 w 177"/>
                <a:gd name="T21" fmla="*/ 75 h 152"/>
                <a:gd name="T22" fmla="*/ 81 w 177"/>
                <a:gd name="T23" fmla="*/ 58 h 152"/>
                <a:gd name="T24" fmla="*/ 100 w 177"/>
                <a:gd name="T25" fmla="*/ 42 h 152"/>
                <a:gd name="T26" fmla="*/ 103 w 177"/>
                <a:gd name="T27" fmla="*/ 3 h 152"/>
                <a:gd name="T28" fmla="*/ 113 w 177"/>
                <a:gd name="T29" fmla="*/ 6 h 152"/>
                <a:gd name="T30" fmla="*/ 115 w 177"/>
                <a:gd name="T31" fmla="*/ 23 h 152"/>
                <a:gd name="T32" fmla="*/ 128 w 177"/>
                <a:gd name="T33" fmla="*/ 22 h 152"/>
                <a:gd name="T34" fmla="*/ 125 w 177"/>
                <a:gd name="T35" fmla="*/ 38 h 152"/>
                <a:gd name="T36" fmla="*/ 109 w 177"/>
                <a:gd name="T37" fmla="*/ 54 h 152"/>
                <a:gd name="T38" fmla="*/ 95 w 177"/>
                <a:gd name="T39" fmla="*/ 81 h 152"/>
                <a:gd name="T40" fmla="*/ 115 w 177"/>
                <a:gd name="T41" fmla="*/ 71 h 152"/>
                <a:gd name="T42" fmla="*/ 138 w 177"/>
                <a:gd name="T43" fmla="*/ 66 h 152"/>
                <a:gd name="T44" fmla="*/ 132 w 177"/>
                <a:gd name="T45" fmla="*/ 99 h 152"/>
                <a:gd name="T46" fmla="*/ 164 w 177"/>
                <a:gd name="T47" fmla="*/ 124 h 152"/>
                <a:gd name="T48" fmla="*/ 176 w 177"/>
                <a:gd name="T49" fmla="*/ 145 h 152"/>
                <a:gd name="T50" fmla="*/ 155 w 177"/>
                <a:gd name="T51" fmla="*/ 136 h 152"/>
                <a:gd name="T52" fmla="*/ 126 w 177"/>
                <a:gd name="T53" fmla="*/ 108 h 152"/>
                <a:gd name="T54" fmla="*/ 106 w 177"/>
                <a:gd name="T55" fmla="*/ 127 h 152"/>
                <a:gd name="T56" fmla="*/ 74 w 177"/>
                <a:gd name="T57" fmla="*/ 115 h 152"/>
                <a:gd name="T58" fmla="*/ 82 w 177"/>
                <a:gd name="T59" fmla="*/ 114 h 152"/>
                <a:gd name="T60" fmla="*/ 119 w 177"/>
                <a:gd name="T61" fmla="*/ 102 h 152"/>
                <a:gd name="T62" fmla="*/ 88 w 177"/>
                <a:gd name="T63" fmla="*/ 81 h 152"/>
                <a:gd name="T64" fmla="*/ 93 w 177"/>
                <a:gd name="T65" fmla="*/ 62 h 152"/>
                <a:gd name="T66" fmla="*/ 69 w 177"/>
                <a:gd name="T67" fmla="*/ 77 h 152"/>
                <a:gd name="T68" fmla="*/ 45 w 177"/>
                <a:gd name="T69" fmla="*/ 95 h 152"/>
                <a:gd name="T70" fmla="*/ 41 w 177"/>
                <a:gd name="T71" fmla="*/ 140 h 152"/>
                <a:gd name="T72" fmla="*/ 30 w 177"/>
                <a:gd name="T73" fmla="*/ 152 h 152"/>
                <a:gd name="T74" fmla="*/ 20 w 177"/>
                <a:gd name="T75" fmla="*/ 127 h 152"/>
                <a:gd name="T76" fmla="*/ 31 w 177"/>
                <a:gd name="T77" fmla="*/ 123 h 152"/>
                <a:gd name="T78" fmla="*/ 31 w 177"/>
                <a:gd name="T79" fmla="*/ 104 h 152"/>
                <a:gd name="T80" fmla="*/ 13 w 177"/>
                <a:gd name="T81" fmla="*/ 121 h 152"/>
                <a:gd name="T82" fmla="*/ 1 w 177"/>
                <a:gd name="T83" fmla="*/ 119 h 152"/>
                <a:gd name="T84" fmla="*/ 24 w 177"/>
                <a:gd name="T85" fmla="*/ 96 h 152"/>
                <a:gd name="T86" fmla="*/ 41 w 177"/>
                <a:gd name="T87" fmla="*/ 69 h 152"/>
                <a:gd name="T88" fmla="*/ 28 w 177"/>
                <a:gd name="T89" fmla="*/ 70 h 152"/>
                <a:gd name="T90" fmla="*/ 29 w 177"/>
                <a:gd name="T91" fmla="*/ 56 h 152"/>
                <a:gd name="T92" fmla="*/ 45 w 177"/>
                <a:gd name="T93" fmla="*/ 43 h 152"/>
                <a:gd name="T94" fmla="*/ 51 w 177"/>
                <a:gd name="T95" fmla="*/ 1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" h="152">
                  <a:moveTo>
                    <a:pt x="131" y="73"/>
                  </a:moveTo>
                  <a:cubicBezTo>
                    <a:pt x="128" y="73"/>
                    <a:pt x="124" y="74"/>
                    <a:pt x="122" y="75"/>
                  </a:cubicBezTo>
                  <a:cubicBezTo>
                    <a:pt x="120" y="76"/>
                    <a:pt x="119" y="76"/>
                    <a:pt x="118" y="77"/>
                  </a:cubicBezTo>
                  <a:cubicBezTo>
                    <a:pt x="116" y="78"/>
                    <a:pt x="115" y="79"/>
                    <a:pt x="113" y="80"/>
                  </a:cubicBezTo>
                  <a:cubicBezTo>
                    <a:pt x="111" y="80"/>
                    <a:pt x="107" y="83"/>
                    <a:pt x="107" y="84"/>
                  </a:cubicBezTo>
                  <a:cubicBezTo>
                    <a:pt x="107" y="88"/>
                    <a:pt x="112" y="88"/>
                    <a:pt x="115" y="89"/>
                  </a:cubicBezTo>
                  <a:cubicBezTo>
                    <a:pt x="119" y="92"/>
                    <a:pt x="122" y="95"/>
                    <a:pt x="125" y="94"/>
                  </a:cubicBezTo>
                  <a:cubicBezTo>
                    <a:pt x="127" y="94"/>
                    <a:pt x="127" y="93"/>
                    <a:pt x="129" y="89"/>
                  </a:cubicBezTo>
                  <a:cubicBezTo>
                    <a:pt x="130" y="88"/>
                    <a:pt x="132" y="86"/>
                    <a:pt x="132" y="84"/>
                  </a:cubicBezTo>
                  <a:cubicBezTo>
                    <a:pt x="132" y="81"/>
                    <a:pt x="135" y="74"/>
                    <a:pt x="131" y="73"/>
                  </a:cubicBezTo>
                  <a:close/>
                  <a:moveTo>
                    <a:pt x="60" y="16"/>
                  </a:moveTo>
                  <a:cubicBezTo>
                    <a:pt x="59" y="16"/>
                    <a:pt x="58" y="18"/>
                    <a:pt x="58" y="18"/>
                  </a:cubicBezTo>
                  <a:cubicBezTo>
                    <a:pt x="57" y="22"/>
                    <a:pt x="57" y="25"/>
                    <a:pt x="56" y="29"/>
                  </a:cubicBezTo>
                  <a:cubicBezTo>
                    <a:pt x="55" y="32"/>
                    <a:pt x="54" y="33"/>
                    <a:pt x="54" y="35"/>
                  </a:cubicBezTo>
                  <a:cubicBezTo>
                    <a:pt x="54" y="36"/>
                    <a:pt x="54" y="38"/>
                    <a:pt x="56" y="38"/>
                  </a:cubicBezTo>
                  <a:cubicBezTo>
                    <a:pt x="59" y="37"/>
                    <a:pt x="60" y="35"/>
                    <a:pt x="62" y="33"/>
                  </a:cubicBezTo>
                  <a:cubicBezTo>
                    <a:pt x="63" y="32"/>
                    <a:pt x="66" y="30"/>
                    <a:pt x="66" y="28"/>
                  </a:cubicBezTo>
                  <a:cubicBezTo>
                    <a:pt x="65" y="26"/>
                    <a:pt x="65" y="25"/>
                    <a:pt x="64" y="23"/>
                  </a:cubicBezTo>
                  <a:cubicBezTo>
                    <a:pt x="62" y="21"/>
                    <a:pt x="63" y="16"/>
                    <a:pt x="60" y="16"/>
                  </a:cubicBezTo>
                  <a:close/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4" y="6"/>
                    <a:pt x="65" y="10"/>
                    <a:pt x="65" y="11"/>
                  </a:cubicBezTo>
                  <a:cubicBezTo>
                    <a:pt x="66" y="13"/>
                    <a:pt x="68" y="16"/>
                    <a:pt x="70" y="18"/>
                  </a:cubicBezTo>
                  <a:cubicBezTo>
                    <a:pt x="73" y="23"/>
                    <a:pt x="78" y="21"/>
                    <a:pt x="80" y="28"/>
                  </a:cubicBezTo>
                  <a:cubicBezTo>
                    <a:pt x="81" y="32"/>
                    <a:pt x="77" y="31"/>
                    <a:pt x="75" y="33"/>
                  </a:cubicBezTo>
                  <a:cubicBezTo>
                    <a:pt x="74" y="34"/>
                    <a:pt x="70" y="39"/>
                    <a:pt x="68" y="41"/>
                  </a:cubicBezTo>
                  <a:cubicBezTo>
                    <a:pt x="66" y="43"/>
                    <a:pt x="64" y="45"/>
                    <a:pt x="62" y="48"/>
                  </a:cubicBezTo>
                  <a:cubicBezTo>
                    <a:pt x="60" y="50"/>
                    <a:pt x="59" y="51"/>
                    <a:pt x="57" y="53"/>
                  </a:cubicBezTo>
                  <a:cubicBezTo>
                    <a:pt x="55" y="54"/>
                    <a:pt x="55" y="54"/>
                    <a:pt x="53" y="56"/>
                  </a:cubicBezTo>
                  <a:cubicBezTo>
                    <a:pt x="52" y="58"/>
                    <a:pt x="51" y="59"/>
                    <a:pt x="50" y="61"/>
                  </a:cubicBezTo>
                  <a:cubicBezTo>
                    <a:pt x="49" y="66"/>
                    <a:pt x="49" y="69"/>
                    <a:pt x="47" y="73"/>
                  </a:cubicBezTo>
                  <a:cubicBezTo>
                    <a:pt x="47" y="73"/>
                    <a:pt x="45" y="81"/>
                    <a:pt x="46" y="81"/>
                  </a:cubicBezTo>
                  <a:cubicBezTo>
                    <a:pt x="50" y="81"/>
                    <a:pt x="54" y="77"/>
                    <a:pt x="56" y="75"/>
                  </a:cubicBezTo>
                  <a:cubicBezTo>
                    <a:pt x="60" y="72"/>
                    <a:pt x="64" y="70"/>
                    <a:pt x="68" y="67"/>
                  </a:cubicBezTo>
                  <a:cubicBezTo>
                    <a:pt x="71" y="65"/>
                    <a:pt x="73" y="63"/>
                    <a:pt x="76" y="61"/>
                  </a:cubicBezTo>
                  <a:cubicBezTo>
                    <a:pt x="77" y="60"/>
                    <a:pt x="80" y="58"/>
                    <a:pt x="81" y="58"/>
                  </a:cubicBezTo>
                  <a:cubicBezTo>
                    <a:pt x="82" y="57"/>
                    <a:pt x="85" y="55"/>
                    <a:pt x="86" y="54"/>
                  </a:cubicBezTo>
                  <a:cubicBezTo>
                    <a:pt x="89" y="52"/>
                    <a:pt x="92" y="51"/>
                    <a:pt x="94" y="48"/>
                  </a:cubicBezTo>
                  <a:cubicBezTo>
                    <a:pt x="96" y="46"/>
                    <a:pt x="99" y="43"/>
                    <a:pt x="100" y="42"/>
                  </a:cubicBezTo>
                  <a:cubicBezTo>
                    <a:pt x="102" y="34"/>
                    <a:pt x="103" y="24"/>
                    <a:pt x="103" y="16"/>
                  </a:cubicBezTo>
                  <a:cubicBezTo>
                    <a:pt x="103" y="14"/>
                    <a:pt x="103" y="12"/>
                    <a:pt x="103" y="10"/>
                  </a:cubicBezTo>
                  <a:cubicBezTo>
                    <a:pt x="103" y="8"/>
                    <a:pt x="103" y="5"/>
                    <a:pt x="103" y="3"/>
                  </a:cubicBezTo>
                  <a:cubicBezTo>
                    <a:pt x="103" y="2"/>
                    <a:pt x="104" y="2"/>
                    <a:pt x="105" y="2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9" y="0"/>
                    <a:pt x="112" y="4"/>
                    <a:pt x="113" y="6"/>
                  </a:cubicBezTo>
                  <a:cubicBezTo>
                    <a:pt x="114" y="8"/>
                    <a:pt x="118" y="12"/>
                    <a:pt x="117" y="15"/>
                  </a:cubicBezTo>
                  <a:cubicBezTo>
                    <a:pt x="117" y="16"/>
                    <a:pt x="116" y="18"/>
                    <a:pt x="115" y="19"/>
                  </a:cubicBezTo>
                  <a:cubicBezTo>
                    <a:pt x="115" y="20"/>
                    <a:pt x="115" y="22"/>
                    <a:pt x="115" y="23"/>
                  </a:cubicBezTo>
                  <a:cubicBezTo>
                    <a:pt x="114" y="27"/>
                    <a:pt x="113" y="33"/>
                    <a:pt x="117" y="33"/>
                  </a:cubicBezTo>
                  <a:cubicBezTo>
                    <a:pt x="119" y="32"/>
                    <a:pt x="121" y="29"/>
                    <a:pt x="123" y="27"/>
                  </a:cubicBezTo>
                  <a:cubicBezTo>
                    <a:pt x="124" y="25"/>
                    <a:pt x="127" y="24"/>
                    <a:pt x="128" y="22"/>
                  </a:cubicBezTo>
                  <a:cubicBezTo>
                    <a:pt x="129" y="21"/>
                    <a:pt x="130" y="17"/>
                    <a:pt x="131" y="17"/>
                  </a:cubicBezTo>
                  <a:cubicBezTo>
                    <a:pt x="136" y="19"/>
                    <a:pt x="131" y="26"/>
                    <a:pt x="130" y="29"/>
                  </a:cubicBezTo>
                  <a:cubicBezTo>
                    <a:pt x="129" y="32"/>
                    <a:pt x="128" y="35"/>
                    <a:pt x="125" y="38"/>
                  </a:cubicBezTo>
                  <a:cubicBezTo>
                    <a:pt x="124" y="40"/>
                    <a:pt x="121" y="43"/>
                    <a:pt x="119" y="45"/>
                  </a:cubicBezTo>
                  <a:cubicBezTo>
                    <a:pt x="116" y="47"/>
                    <a:pt x="116" y="45"/>
                    <a:pt x="113" y="49"/>
                  </a:cubicBezTo>
                  <a:cubicBezTo>
                    <a:pt x="112" y="50"/>
                    <a:pt x="110" y="52"/>
                    <a:pt x="109" y="54"/>
                  </a:cubicBezTo>
                  <a:cubicBezTo>
                    <a:pt x="108" y="56"/>
                    <a:pt x="107" y="58"/>
                    <a:pt x="106" y="61"/>
                  </a:cubicBezTo>
                  <a:cubicBezTo>
                    <a:pt x="105" y="63"/>
                    <a:pt x="104" y="65"/>
                    <a:pt x="102" y="67"/>
                  </a:cubicBezTo>
                  <a:cubicBezTo>
                    <a:pt x="101" y="69"/>
                    <a:pt x="93" y="79"/>
                    <a:pt x="95" y="81"/>
                  </a:cubicBezTo>
                  <a:cubicBezTo>
                    <a:pt x="95" y="82"/>
                    <a:pt x="97" y="82"/>
                    <a:pt x="99" y="82"/>
                  </a:cubicBezTo>
                  <a:cubicBezTo>
                    <a:pt x="102" y="81"/>
                    <a:pt x="106" y="77"/>
                    <a:pt x="108" y="75"/>
                  </a:cubicBezTo>
                  <a:cubicBezTo>
                    <a:pt x="110" y="73"/>
                    <a:pt x="112" y="72"/>
                    <a:pt x="115" y="71"/>
                  </a:cubicBezTo>
                  <a:cubicBezTo>
                    <a:pt x="118" y="70"/>
                    <a:pt x="121" y="68"/>
                    <a:pt x="125" y="66"/>
                  </a:cubicBezTo>
                  <a:cubicBezTo>
                    <a:pt x="128" y="65"/>
                    <a:pt x="132" y="64"/>
                    <a:pt x="133" y="64"/>
                  </a:cubicBezTo>
                  <a:cubicBezTo>
                    <a:pt x="135" y="64"/>
                    <a:pt x="137" y="66"/>
                    <a:pt x="138" y="66"/>
                  </a:cubicBezTo>
                  <a:cubicBezTo>
                    <a:pt x="139" y="67"/>
                    <a:pt x="141" y="68"/>
                    <a:pt x="142" y="70"/>
                  </a:cubicBezTo>
                  <a:cubicBezTo>
                    <a:pt x="146" y="76"/>
                    <a:pt x="138" y="88"/>
                    <a:pt x="136" y="92"/>
                  </a:cubicBezTo>
                  <a:cubicBezTo>
                    <a:pt x="136" y="94"/>
                    <a:pt x="131" y="98"/>
                    <a:pt x="132" y="99"/>
                  </a:cubicBezTo>
                  <a:cubicBezTo>
                    <a:pt x="135" y="103"/>
                    <a:pt x="144" y="109"/>
                    <a:pt x="149" y="112"/>
                  </a:cubicBezTo>
                  <a:cubicBezTo>
                    <a:pt x="152" y="115"/>
                    <a:pt x="156" y="119"/>
                    <a:pt x="160" y="120"/>
                  </a:cubicBezTo>
                  <a:cubicBezTo>
                    <a:pt x="162" y="121"/>
                    <a:pt x="162" y="122"/>
                    <a:pt x="164" y="124"/>
                  </a:cubicBezTo>
                  <a:cubicBezTo>
                    <a:pt x="167" y="126"/>
                    <a:pt x="168" y="126"/>
                    <a:pt x="170" y="129"/>
                  </a:cubicBezTo>
                  <a:cubicBezTo>
                    <a:pt x="173" y="132"/>
                    <a:pt x="174" y="136"/>
                    <a:pt x="176" y="140"/>
                  </a:cubicBezTo>
                  <a:cubicBezTo>
                    <a:pt x="176" y="141"/>
                    <a:pt x="177" y="143"/>
                    <a:pt x="176" y="145"/>
                  </a:cubicBezTo>
                  <a:cubicBezTo>
                    <a:pt x="175" y="146"/>
                    <a:pt x="170" y="150"/>
                    <a:pt x="167" y="148"/>
                  </a:cubicBezTo>
                  <a:cubicBezTo>
                    <a:pt x="165" y="146"/>
                    <a:pt x="164" y="146"/>
                    <a:pt x="162" y="143"/>
                  </a:cubicBezTo>
                  <a:cubicBezTo>
                    <a:pt x="159" y="141"/>
                    <a:pt x="157" y="138"/>
                    <a:pt x="155" y="136"/>
                  </a:cubicBezTo>
                  <a:cubicBezTo>
                    <a:pt x="154" y="135"/>
                    <a:pt x="150" y="129"/>
                    <a:pt x="148" y="128"/>
                  </a:cubicBezTo>
                  <a:cubicBezTo>
                    <a:pt x="144" y="123"/>
                    <a:pt x="140" y="119"/>
                    <a:pt x="136" y="115"/>
                  </a:cubicBezTo>
                  <a:cubicBezTo>
                    <a:pt x="133" y="112"/>
                    <a:pt x="129" y="107"/>
                    <a:pt x="126" y="108"/>
                  </a:cubicBezTo>
                  <a:cubicBezTo>
                    <a:pt x="125" y="108"/>
                    <a:pt x="122" y="111"/>
                    <a:pt x="120" y="113"/>
                  </a:cubicBezTo>
                  <a:cubicBezTo>
                    <a:pt x="117" y="116"/>
                    <a:pt x="114" y="119"/>
                    <a:pt x="111" y="122"/>
                  </a:cubicBezTo>
                  <a:cubicBezTo>
                    <a:pt x="109" y="123"/>
                    <a:pt x="108" y="125"/>
                    <a:pt x="106" y="127"/>
                  </a:cubicBezTo>
                  <a:cubicBezTo>
                    <a:pt x="102" y="131"/>
                    <a:pt x="95" y="135"/>
                    <a:pt x="89" y="136"/>
                  </a:cubicBezTo>
                  <a:cubicBezTo>
                    <a:pt x="86" y="137"/>
                    <a:pt x="84" y="133"/>
                    <a:pt x="83" y="131"/>
                  </a:cubicBezTo>
                  <a:cubicBezTo>
                    <a:pt x="79" y="126"/>
                    <a:pt x="77" y="121"/>
                    <a:pt x="74" y="115"/>
                  </a:cubicBezTo>
                  <a:cubicBezTo>
                    <a:pt x="73" y="112"/>
                    <a:pt x="72" y="104"/>
                    <a:pt x="74" y="104"/>
                  </a:cubicBezTo>
                  <a:cubicBezTo>
                    <a:pt x="75" y="103"/>
                    <a:pt x="76" y="106"/>
                    <a:pt x="77" y="107"/>
                  </a:cubicBezTo>
                  <a:cubicBezTo>
                    <a:pt x="80" y="109"/>
                    <a:pt x="80" y="111"/>
                    <a:pt x="82" y="114"/>
                  </a:cubicBezTo>
                  <a:cubicBezTo>
                    <a:pt x="84" y="116"/>
                    <a:pt x="86" y="119"/>
                    <a:pt x="88" y="120"/>
                  </a:cubicBezTo>
                  <a:cubicBezTo>
                    <a:pt x="98" y="126"/>
                    <a:pt x="108" y="115"/>
                    <a:pt x="112" y="110"/>
                  </a:cubicBezTo>
                  <a:cubicBezTo>
                    <a:pt x="113" y="109"/>
                    <a:pt x="119" y="104"/>
                    <a:pt x="119" y="102"/>
                  </a:cubicBezTo>
                  <a:cubicBezTo>
                    <a:pt x="118" y="99"/>
                    <a:pt x="104" y="93"/>
                    <a:pt x="98" y="92"/>
                  </a:cubicBezTo>
                  <a:cubicBezTo>
                    <a:pt x="93" y="91"/>
                    <a:pt x="83" y="93"/>
                    <a:pt x="84" y="88"/>
                  </a:cubicBezTo>
                  <a:cubicBezTo>
                    <a:pt x="84" y="85"/>
                    <a:pt x="87" y="83"/>
                    <a:pt x="88" y="81"/>
                  </a:cubicBezTo>
                  <a:cubicBezTo>
                    <a:pt x="90" y="78"/>
                    <a:pt x="92" y="73"/>
                    <a:pt x="93" y="70"/>
                  </a:cubicBezTo>
                  <a:cubicBezTo>
                    <a:pt x="94" y="68"/>
                    <a:pt x="96" y="66"/>
                    <a:pt x="94" y="63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2" y="62"/>
                    <a:pt x="92" y="62"/>
                    <a:pt x="90" y="63"/>
                  </a:cubicBezTo>
                  <a:cubicBezTo>
                    <a:pt x="86" y="66"/>
                    <a:pt x="83" y="67"/>
                    <a:pt x="79" y="70"/>
                  </a:cubicBezTo>
                  <a:cubicBezTo>
                    <a:pt x="76" y="72"/>
                    <a:pt x="72" y="75"/>
                    <a:pt x="69" y="77"/>
                  </a:cubicBezTo>
                  <a:cubicBezTo>
                    <a:pt x="65" y="80"/>
                    <a:pt x="61" y="82"/>
                    <a:pt x="57" y="84"/>
                  </a:cubicBezTo>
                  <a:cubicBezTo>
                    <a:pt x="55" y="85"/>
                    <a:pt x="55" y="87"/>
                    <a:pt x="53" y="88"/>
                  </a:cubicBezTo>
                  <a:cubicBezTo>
                    <a:pt x="49" y="90"/>
                    <a:pt x="49" y="91"/>
                    <a:pt x="45" y="95"/>
                  </a:cubicBezTo>
                  <a:cubicBezTo>
                    <a:pt x="44" y="95"/>
                    <a:pt x="42" y="103"/>
                    <a:pt x="42" y="105"/>
                  </a:cubicBezTo>
                  <a:cubicBezTo>
                    <a:pt x="42" y="113"/>
                    <a:pt x="41" y="121"/>
                    <a:pt x="41" y="129"/>
                  </a:cubicBezTo>
                  <a:cubicBezTo>
                    <a:pt x="41" y="131"/>
                    <a:pt x="41" y="138"/>
                    <a:pt x="41" y="140"/>
                  </a:cubicBezTo>
                  <a:cubicBezTo>
                    <a:pt x="41" y="141"/>
                    <a:pt x="41" y="147"/>
                    <a:pt x="40" y="149"/>
                  </a:cubicBezTo>
                  <a:cubicBezTo>
                    <a:pt x="39" y="150"/>
                    <a:pt x="37" y="151"/>
                    <a:pt x="35" y="152"/>
                  </a:cubicBezTo>
                  <a:cubicBezTo>
                    <a:pt x="34" y="152"/>
                    <a:pt x="32" y="152"/>
                    <a:pt x="30" y="152"/>
                  </a:cubicBezTo>
                  <a:cubicBezTo>
                    <a:pt x="28" y="151"/>
                    <a:pt x="27" y="149"/>
                    <a:pt x="26" y="147"/>
                  </a:cubicBezTo>
                  <a:cubicBezTo>
                    <a:pt x="25" y="144"/>
                    <a:pt x="24" y="140"/>
                    <a:pt x="23" y="136"/>
                  </a:cubicBezTo>
                  <a:cubicBezTo>
                    <a:pt x="23" y="135"/>
                    <a:pt x="22" y="129"/>
                    <a:pt x="20" y="127"/>
                  </a:cubicBezTo>
                  <a:cubicBezTo>
                    <a:pt x="19" y="126"/>
                    <a:pt x="19" y="123"/>
                    <a:pt x="20" y="122"/>
                  </a:cubicBezTo>
                  <a:cubicBezTo>
                    <a:pt x="21" y="122"/>
                    <a:pt x="29" y="130"/>
                    <a:pt x="30" y="129"/>
                  </a:cubicBezTo>
                  <a:cubicBezTo>
                    <a:pt x="31" y="127"/>
                    <a:pt x="31" y="125"/>
                    <a:pt x="31" y="123"/>
                  </a:cubicBezTo>
                  <a:cubicBezTo>
                    <a:pt x="32" y="118"/>
                    <a:pt x="33" y="114"/>
                    <a:pt x="33" y="110"/>
                  </a:cubicBezTo>
                  <a:cubicBezTo>
                    <a:pt x="33" y="108"/>
                    <a:pt x="34" y="104"/>
                    <a:pt x="33" y="104"/>
                  </a:cubicBezTo>
                  <a:cubicBezTo>
                    <a:pt x="32" y="104"/>
                    <a:pt x="32" y="104"/>
                    <a:pt x="31" y="104"/>
                  </a:cubicBezTo>
                  <a:cubicBezTo>
                    <a:pt x="29" y="106"/>
                    <a:pt x="28" y="108"/>
                    <a:pt x="26" y="110"/>
                  </a:cubicBezTo>
                  <a:cubicBezTo>
                    <a:pt x="25" y="111"/>
                    <a:pt x="23" y="113"/>
                    <a:pt x="22" y="114"/>
                  </a:cubicBezTo>
                  <a:cubicBezTo>
                    <a:pt x="18" y="117"/>
                    <a:pt x="16" y="118"/>
                    <a:pt x="13" y="121"/>
                  </a:cubicBezTo>
                  <a:cubicBezTo>
                    <a:pt x="12" y="121"/>
                    <a:pt x="6" y="123"/>
                    <a:pt x="5" y="123"/>
                  </a:cubicBezTo>
                  <a:cubicBezTo>
                    <a:pt x="5" y="122"/>
                    <a:pt x="3" y="122"/>
                    <a:pt x="2" y="122"/>
                  </a:cubicBezTo>
                  <a:cubicBezTo>
                    <a:pt x="2" y="121"/>
                    <a:pt x="2" y="120"/>
                    <a:pt x="1" y="119"/>
                  </a:cubicBezTo>
                  <a:cubicBezTo>
                    <a:pt x="0" y="117"/>
                    <a:pt x="2" y="114"/>
                    <a:pt x="3" y="112"/>
                  </a:cubicBezTo>
                  <a:cubicBezTo>
                    <a:pt x="6" y="110"/>
                    <a:pt x="7" y="107"/>
                    <a:pt x="9" y="106"/>
                  </a:cubicBezTo>
                  <a:cubicBezTo>
                    <a:pt x="15" y="103"/>
                    <a:pt x="18" y="101"/>
                    <a:pt x="24" y="96"/>
                  </a:cubicBezTo>
                  <a:cubicBezTo>
                    <a:pt x="26" y="95"/>
                    <a:pt x="28" y="94"/>
                    <a:pt x="30" y="93"/>
                  </a:cubicBezTo>
                  <a:cubicBezTo>
                    <a:pt x="32" y="91"/>
                    <a:pt x="36" y="87"/>
                    <a:pt x="37" y="85"/>
                  </a:cubicBezTo>
                  <a:cubicBezTo>
                    <a:pt x="39" y="83"/>
                    <a:pt x="41" y="71"/>
                    <a:pt x="41" y="69"/>
                  </a:cubicBezTo>
                  <a:cubicBezTo>
                    <a:pt x="42" y="67"/>
                    <a:pt x="42" y="64"/>
                    <a:pt x="41" y="63"/>
                  </a:cubicBezTo>
                  <a:cubicBezTo>
                    <a:pt x="41" y="63"/>
                    <a:pt x="40" y="64"/>
                    <a:pt x="38" y="64"/>
                  </a:cubicBezTo>
                  <a:cubicBezTo>
                    <a:pt x="37" y="65"/>
                    <a:pt x="29" y="69"/>
                    <a:pt x="28" y="70"/>
                  </a:cubicBezTo>
                  <a:cubicBezTo>
                    <a:pt x="23" y="70"/>
                    <a:pt x="19" y="74"/>
                    <a:pt x="15" y="69"/>
                  </a:cubicBezTo>
                  <a:cubicBezTo>
                    <a:pt x="11" y="65"/>
                    <a:pt x="16" y="61"/>
                    <a:pt x="18" y="60"/>
                  </a:cubicBezTo>
                  <a:cubicBezTo>
                    <a:pt x="21" y="58"/>
                    <a:pt x="25" y="57"/>
                    <a:pt x="29" y="56"/>
                  </a:cubicBezTo>
                  <a:cubicBezTo>
                    <a:pt x="31" y="55"/>
                    <a:pt x="32" y="53"/>
                    <a:pt x="34" y="52"/>
                  </a:cubicBezTo>
                  <a:cubicBezTo>
                    <a:pt x="38" y="50"/>
                    <a:pt x="41" y="49"/>
                    <a:pt x="43" y="46"/>
                  </a:cubicBezTo>
                  <a:cubicBezTo>
                    <a:pt x="43" y="45"/>
                    <a:pt x="45" y="44"/>
                    <a:pt x="45" y="43"/>
                  </a:cubicBezTo>
                  <a:cubicBezTo>
                    <a:pt x="46" y="42"/>
                    <a:pt x="46" y="41"/>
                    <a:pt x="46" y="40"/>
                  </a:cubicBezTo>
                  <a:cubicBezTo>
                    <a:pt x="47" y="37"/>
                    <a:pt x="47" y="35"/>
                    <a:pt x="48" y="32"/>
                  </a:cubicBezTo>
                  <a:cubicBezTo>
                    <a:pt x="49" y="26"/>
                    <a:pt x="50" y="24"/>
                    <a:pt x="51" y="19"/>
                  </a:cubicBezTo>
                  <a:cubicBezTo>
                    <a:pt x="52" y="15"/>
                    <a:pt x="53" y="14"/>
                    <a:pt x="55" y="10"/>
                  </a:cubicBezTo>
                  <a:cubicBezTo>
                    <a:pt x="56" y="6"/>
                    <a:pt x="54" y="1"/>
                    <a:pt x="58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8BBE7ABA-7DAA-430A-9848-5E8D616C7C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1200" y="119063"/>
              <a:ext cx="606425" cy="833438"/>
            </a:xfrm>
            <a:custGeom>
              <a:avLst/>
              <a:gdLst>
                <a:gd name="T0" fmla="*/ 118 w 148"/>
                <a:gd name="T1" fmla="*/ 99 h 204"/>
                <a:gd name="T2" fmla="*/ 109 w 148"/>
                <a:gd name="T3" fmla="*/ 117 h 204"/>
                <a:gd name="T4" fmla="*/ 103 w 148"/>
                <a:gd name="T5" fmla="*/ 116 h 204"/>
                <a:gd name="T6" fmla="*/ 106 w 148"/>
                <a:gd name="T7" fmla="*/ 95 h 204"/>
                <a:gd name="T8" fmla="*/ 101 w 148"/>
                <a:gd name="T9" fmla="*/ 124 h 204"/>
                <a:gd name="T10" fmla="*/ 97 w 148"/>
                <a:gd name="T11" fmla="*/ 163 h 204"/>
                <a:gd name="T12" fmla="*/ 91 w 148"/>
                <a:gd name="T13" fmla="*/ 188 h 204"/>
                <a:gd name="T14" fmla="*/ 70 w 148"/>
                <a:gd name="T15" fmla="*/ 186 h 204"/>
                <a:gd name="T16" fmla="*/ 80 w 148"/>
                <a:gd name="T17" fmla="*/ 187 h 204"/>
                <a:gd name="T18" fmla="*/ 90 w 148"/>
                <a:gd name="T19" fmla="*/ 132 h 204"/>
                <a:gd name="T20" fmla="*/ 92 w 148"/>
                <a:gd name="T21" fmla="*/ 114 h 204"/>
                <a:gd name="T22" fmla="*/ 82 w 148"/>
                <a:gd name="T23" fmla="*/ 132 h 204"/>
                <a:gd name="T24" fmla="*/ 63 w 148"/>
                <a:gd name="T25" fmla="*/ 143 h 204"/>
                <a:gd name="T26" fmla="*/ 71 w 148"/>
                <a:gd name="T27" fmla="*/ 113 h 204"/>
                <a:gd name="T28" fmla="*/ 62 w 148"/>
                <a:gd name="T29" fmla="*/ 127 h 204"/>
                <a:gd name="T30" fmla="*/ 50 w 148"/>
                <a:gd name="T31" fmla="*/ 145 h 204"/>
                <a:gd name="T32" fmla="*/ 56 w 148"/>
                <a:gd name="T33" fmla="*/ 123 h 204"/>
                <a:gd name="T34" fmla="*/ 80 w 148"/>
                <a:gd name="T35" fmla="*/ 115 h 204"/>
                <a:gd name="T36" fmla="*/ 91 w 148"/>
                <a:gd name="T37" fmla="*/ 104 h 204"/>
                <a:gd name="T38" fmla="*/ 100 w 148"/>
                <a:gd name="T39" fmla="*/ 89 h 204"/>
                <a:gd name="T40" fmla="*/ 99 w 148"/>
                <a:gd name="T41" fmla="*/ 79 h 204"/>
                <a:gd name="T42" fmla="*/ 96 w 148"/>
                <a:gd name="T43" fmla="*/ 75 h 204"/>
                <a:gd name="T44" fmla="*/ 129 w 148"/>
                <a:gd name="T45" fmla="*/ 41 h 204"/>
                <a:gd name="T46" fmla="*/ 93 w 148"/>
                <a:gd name="T47" fmla="*/ 69 h 204"/>
                <a:gd name="T48" fmla="*/ 122 w 148"/>
                <a:gd name="T49" fmla="*/ 59 h 204"/>
                <a:gd name="T50" fmla="*/ 130 w 148"/>
                <a:gd name="T51" fmla="*/ 62 h 204"/>
                <a:gd name="T52" fmla="*/ 126 w 148"/>
                <a:gd name="T53" fmla="*/ 121 h 204"/>
                <a:gd name="T54" fmla="*/ 126 w 148"/>
                <a:gd name="T55" fmla="*/ 158 h 204"/>
                <a:gd name="T56" fmla="*/ 102 w 148"/>
                <a:gd name="T57" fmla="*/ 153 h 204"/>
                <a:gd name="T58" fmla="*/ 114 w 148"/>
                <a:gd name="T59" fmla="*/ 168 h 204"/>
                <a:gd name="T60" fmla="*/ 136 w 148"/>
                <a:gd name="T61" fmla="*/ 185 h 204"/>
                <a:gd name="T62" fmla="*/ 138 w 148"/>
                <a:gd name="T63" fmla="*/ 158 h 204"/>
                <a:gd name="T64" fmla="*/ 138 w 148"/>
                <a:gd name="T65" fmla="*/ 98 h 204"/>
                <a:gd name="T66" fmla="*/ 147 w 148"/>
                <a:gd name="T67" fmla="*/ 48 h 204"/>
                <a:gd name="T68" fmla="*/ 138 w 148"/>
                <a:gd name="T69" fmla="*/ 36 h 204"/>
                <a:gd name="T70" fmla="*/ 81 w 148"/>
                <a:gd name="T71" fmla="*/ 49 h 204"/>
                <a:gd name="T72" fmla="*/ 85 w 148"/>
                <a:gd name="T73" fmla="*/ 53 h 204"/>
                <a:gd name="T74" fmla="*/ 85 w 148"/>
                <a:gd name="T75" fmla="*/ 35 h 204"/>
                <a:gd name="T76" fmla="*/ 75 w 148"/>
                <a:gd name="T77" fmla="*/ 15 h 204"/>
                <a:gd name="T78" fmla="*/ 63 w 148"/>
                <a:gd name="T79" fmla="*/ 61 h 204"/>
                <a:gd name="T80" fmla="*/ 44 w 148"/>
                <a:gd name="T81" fmla="*/ 80 h 204"/>
                <a:gd name="T82" fmla="*/ 27 w 148"/>
                <a:gd name="T83" fmla="*/ 121 h 204"/>
                <a:gd name="T84" fmla="*/ 17 w 148"/>
                <a:gd name="T85" fmla="*/ 144 h 204"/>
                <a:gd name="T86" fmla="*/ 9 w 148"/>
                <a:gd name="T87" fmla="*/ 106 h 204"/>
                <a:gd name="T88" fmla="*/ 4 w 148"/>
                <a:gd name="T89" fmla="*/ 130 h 204"/>
                <a:gd name="T90" fmla="*/ 2 w 148"/>
                <a:gd name="T91" fmla="*/ 162 h 204"/>
                <a:gd name="T92" fmla="*/ 1 w 148"/>
                <a:gd name="T93" fmla="*/ 183 h 204"/>
                <a:gd name="T94" fmla="*/ 8 w 148"/>
                <a:gd name="T95" fmla="*/ 193 h 204"/>
                <a:gd name="T96" fmla="*/ 20 w 148"/>
                <a:gd name="T97" fmla="*/ 176 h 204"/>
                <a:gd name="T98" fmla="*/ 26 w 148"/>
                <a:gd name="T99" fmla="*/ 159 h 204"/>
                <a:gd name="T100" fmla="*/ 33 w 148"/>
                <a:gd name="T101" fmla="*/ 131 h 204"/>
                <a:gd name="T102" fmla="*/ 40 w 148"/>
                <a:gd name="T103" fmla="*/ 99 h 204"/>
                <a:gd name="T104" fmla="*/ 59 w 148"/>
                <a:gd name="T105" fmla="*/ 93 h 204"/>
                <a:gd name="T106" fmla="*/ 58 w 148"/>
                <a:gd name="T107" fmla="*/ 104 h 204"/>
                <a:gd name="T108" fmla="*/ 73 w 148"/>
                <a:gd name="T109" fmla="*/ 79 h 204"/>
                <a:gd name="T110" fmla="*/ 86 w 148"/>
                <a:gd name="T111" fmla="*/ 69 h 204"/>
                <a:gd name="T112" fmla="*/ 104 w 148"/>
                <a:gd name="T113" fmla="*/ 45 h 204"/>
                <a:gd name="T114" fmla="*/ 91 w 148"/>
                <a:gd name="T115" fmla="*/ 35 h 204"/>
                <a:gd name="T116" fmla="*/ 76 w 148"/>
                <a:gd name="T117" fmla="*/ 15 h 204"/>
                <a:gd name="T118" fmla="*/ 34 w 148"/>
                <a:gd name="T119" fmla="*/ 11 h 204"/>
                <a:gd name="T120" fmla="*/ 23 w 148"/>
                <a:gd name="T121" fmla="*/ 55 h 204"/>
                <a:gd name="T122" fmla="*/ 29 w 148"/>
                <a:gd name="T123" fmla="*/ 39 h 204"/>
                <a:gd name="T124" fmla="*/ 22 w 148"/>
                <a:gd name="T125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" h="204">
                  <a:moveTo>
                    <a:pt x="96" y="75"/>
                  </a:moveTo>
                  <a:cubicBezTo>
                    <a:pt x="105" y="75"/>
                    <a:pt x="115" y="83"/>
                    <a:pt x="117" y="90"/>
                  </a:cubicBezTo>
                  <a:cubicBezTo>
                    <a:pt x="118" y="92"/>
                    <a:pt x="119" y="97"/>
                    <a:pt x="118" y="99"/>
                  </a:cubicBezTo>
                  <a:cubicBezTo>
                    <a:pt x="118" y="102"/>
                    <a:pt x="116" y="103"/>
                    <a:pt x="115" y="105"/>
                  </a:cubicBezTo>
                  <a:cubicBezTo>
                    <a:pt x="115" y="107"/>
                    <a:pt x="113" y="108"/>
                    <a:pt x="113" y="109"/>
                  </a:cubicBezTo>
                  <a:cubicBezTo>
                    <a:pt x="111" y="111"/>
                    <a:pt x="110" y="114"/>
                    <a:pt x="109" y="117"/>
                  </a:cubicBezTo>
                  <a:cubicBezTo>
                    <a:pt x="108" y="121"/>
                    <a:pt x="119" y="129"/>
                    <a:pt x="114" y="132"/>
                  </a:cubicBezTo>
                  <a:cubicBezTo>
                    <a:pt x="113" y="133"/>
                    <a:pt x="111" y="130"/>
                    <a:pt x="110" y="129"/>
                  </a:cubicBezTo>
                  <a:cubicBezTo>
                    <a:pt x="105" y="127"/>
                    <a:pt x="103" y="122"/>
                    <a:pt x="103" y="116"/>
                  </a:cubicBezTo>
                  <a:cubicBezTo>
                    <a:pt x="103" y="115"/>
                    <a:pt x="104" y="114"/>
                    <a:pt x="104" y="113"/>
                  </a:cubicBezTo>
                  <a:cubicBezTo>
                    <a:pt x="105" y="108"/>
                    <a:pt x="108" y="102"/>
                    <a:pt x="107" y="95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04" y="95"/>
                    <a:pt x="104" y="100"/>
                    <a:pt x="103" y="102"/>
                  </a:cubicBezTo>
                  <a:cubicBezTo>
                    <a:pt x="103" y="106"/>
                    <a:pt x="102" y="111"/>
                    <a:pt x="101" y="115"/>
                  </a:cubicBezTo>
                  <a:cubicBezTo>
                    <a:pt x="101" y="118"/>
                    <a:pt x="101" y="121"/>
                    <a:pt x="101" y="124"/>
                  </a:cubicBezTo>
                  <a:cubicBezTo>
                    <a:pt x="99" y="131"/>
                    <a:pt x="99" y="140"/>
                    <a:pt x="98" y="147"/>
                  </a:cubicBezTo>
                  <a:cubicBezTo>
                    <a:pt x="98" y="149"/>
                    <a:pt x="98" y="151"/>
                    <a:pt x="98" y="153"/>
                  </a:cubicBezTo>
                  <a:cubicBezTo>
                    <a:pt x="98" y="157"/>
                    <a:pt x="98" y="161"/>
                    <a:pt x="97" y="163"/>
                  </a:cubicBezTo>
                  <a:cubicBezTo>
                    <a:pt x="97" y="165"/>
                    <a:pt x="97" y="167"/>
                    <a:pt x="96" y="169"/>
                  </a:cubicBezTo>
                  <a:cubicBezTo>
                    <a:pt x="96" y="173"/>
                    <a:pt x="95" y="178"/>
                    <a:pt x="94" y="182"/>
                  </a:cubicBezTo>
                  <a:cubicBezTo>
                    <a:pt x="93" y="184"/>
                    <a:pt x="92" y="187"/>
                    <a:pt x="91" y="188"/>
                  </a:cubicBezTo>
                  <a:cubicBezTo>
                    <a:pt x="89" y="194"/>
                    <a:pt x="88" y="200"/>
                    <a:pt x="82" y="202"/>
                  </a:cubicBezTo>
                  <a:cubicBezTo>
                    <a:pt x="77" y="204"/>
                    <a:pt x="74" y="194"/>
                    <a:pt x="73" y="191"/>
                  </a:cubicBezTo>
                  <a:cubicBezTo>
                    <a:pt x="72" y="189"/>
                    <a:pt x="70" y="187"/>
                    <a:pt x="70" y="186"/>
                  </a:cubicBezTo>
                  <a:cubicBezTo>
                    <a:pt x="70" y="185"/>
                    <a:pt x="70" y="185"/>
                    <a:pt x="70" y="185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4" y="186"/>
                    <a:pt x="77" y="190"/>
                    <a:pt x="80" y="187"/>
                  </a:cubicBezTo>
                  <a:cubicBezTo>
                    <a:pt x="83" y="185"/>
                    <a:pt x="83" y="176"/>
                    <a:pt x="85" y="172"/>
                  </a:cubicBezTo>
                  <a:cubicBezTo>
                    <a:pt x="87" y="164"/>
                    <a:pt x="88" y="153"/>
                    <a:pt x="89" y="144"/>
                  </a:cubicBezTo>
                  <a:cubicBezTo>
                    <a:pt x="90" y="140"/>
                    <a:pt x="90" y="136"/>
                    <a:pt x="90" y="132"/>
                  </a:cubicBezTo>
                  <a:cubicBezTo>
                    <a:pt x="91" y="129"/>
                    <a:pt x="91" y="126"/>
                    <a:pt x="92" y="122"/>
                  </a:cubicBezTo>
                  <a:cubicBezTo>
                    <a:pt x="92" y="120"/>
                    <a:pt x="93" y="117"/>
                    <a:pt x="92" y="115"/>
                  </a:cubicBezTo>
                  <a:cubicBezTo>
                    <a:pt x="92" y="115"/>
                    <a:pt x="92" y="115"/>
                    <a:pt x="92" y="114"/>
                  </a:cubicBezTo>
                  <a:cubicBezTo>
                    <a:pt x="91" y="114"/>
                    <a:pt x="91" y="114"/>
                    <a:pt x="91" y="115"/>
                  </a:cubicBezTo>
                  <a:cubicBezTo>
                    <a:pt x="89" y="116"/>
                    <a:pt x="87" y="124"/>
                    <a:pt x="86" y="126"/>
                  </a:cubicBezTo>
                  <a:cubicBezTo>
                    <a:pt x="85" y="129"/>
                    <a:pt x="83" y="130"/>
                    <a:pt x="82" y="132"/>
                  </a:cubicBezTo>
                  <a:cubicBezTo>
                    <a:pt x="80" y="136"/>
                    <a:pt x="78" y="139"/>
                    <a:pt x="76" y="143"/>
                  </a:cubicBezTo>
                  <a:cubicBezTo>
                    <a:pt x="75" y="146"/>
                    <a:pt x="75" y="155"/>
                    <a:pt x="71" y="154"/>
                  </a:cubicBezTo>
                  <a:cubicBezTo>
                    <a:pt x="68" y="154"/>
                    <a:pt x="61" y="148"/>
                    <a:pt x="63" y="143"/>
                  </a:cubicBezTo>
                  <a:cubicBezTo>
                    <a:pt x="63" y="141"/>
                    <a:pt x="64" y="139"/>
                    <a:pt x="65" y="138"/>
                  </a:cubicBezTo>
                  <a:cubicBezTo>
                    <a:pt x="67" y="134"/>
                    <a:pt x="68" y="129"/>
                    <a:pt x="70" y="125"/>
                  </a:cubicBezTo>
                  <a:cubicBezTo>
                    <a:pt x="71" y="122"/>
                    <a:pt x="73" y="115"/>
                    <a:pt x="71" y="113"/>
                  </a:cubicBezTo>
                  <a:cubicBezTo>
                    <a:pt x="71" y="113"/>
                    <a:pt x="71" y="113"/>
                    <a:pt x="70" y="113"/>
                  </a:cubicBezTo>
                  <a:cubicBezTo>
                    <a:pt x="67" y="114"/>
                    <a:pt x="66" y="118"/>
                    <a:pt x="65" y="121"/>
                  </a:cubicBezTo>
                  <a:cubicBezTo>
                    <a:pt x="64" y="123"/>
                    <a:pt x="63" y="125"/>
                    <a:pt x="62" y="127"/>
                  </a:cubicBezTo>
                  <a:cubicBezTo>
                    <a:pt x="62" y="128"/>
                    <a:pt x="61" y="130"/>
                    <a:pt x="60" y="131"/>
                  </a:cubicBezTo>
                  <a:cubicBezTo>
                    <a:pt x="59" y="134"/>
                    <a:pt x="59" y="136"/>
                    <a:pt x="58" y="138"/>
                  </a:cubicBezTo>
                  <a:cubicBezTo>
                    <a:pt x="56" y="141"/>
                    <a:pt x="55" y="148"/>
                    <a:pt x="50" y="145"/>
                  </a:cubicBezTo>
                  <a:cubicBezTo>
                    <a:pt x="48" y="144"/>
                    <a:pt x="44" y="135"/>
                    <a:pt x="45" y="132"/>
                  </a:cubicBezTo>
                  <a:cubicBezTo>
                    <a:pt x="47" y="132"/>
                    <a:pt x="51" y="132"/>
                    <a:pt x="53" y="129"/>
                  </a:cubicBezTo>
                  <a:cubicBezTo>
                    <a:pt x="55" y="127"/>
                    <a:pt x="55" y="125"/>
                    <a:pt x="56" y="123"/>
                  </a:cubicBezTo>
                  <a:cubicBezTo>
                    <a:pt x="60" y="119"/>
                    <a:pt x="64" y="114"/>
                    <a:pt x="68" y="110"/>
                  </a:cubicBezTo>
                  <a:cubicBezTo>
                    <a:pt x="70" y="108"/>
                    <a:pt x="72" y="104"/>
                    <a:pt x="76" y="105"/>
                  </a:cubicBezTo>
                  <a:cubicBezTo>
                    <a:pt x="81" y="105"/>
                    <a:pt x="81" y="110"/>
                    <a:pt x="80" y="115"/>
                  </a:cubicBezTo>
                  <a:cubicBezTo>
                    <a:pt x="80" y="117"/>
                    <a:pt x="79" y="120"/>
                    <a:pt x="80" y="120"/>
                  </a:cubicBezTo>
                  <a:cubicBezTo>
                    <a:pt x="82" y="121"/>
                    <a:pt x="83" y="118"/>
                    <a:pt x="84" y="117"/>
                  </a:cubicBezTo>
                  <a:cubicBezTo>
                    <a:pt x="87" y="113"/>
                    <a:pt x="89" y="108"/>
                    <a:pt x="91" y="104"/>
                  </a:cubicBezTo>
                  <a:cubicBezTo>
                    <a:pt x="92" y="103"/>
                    <a:pt x="92" y="102"/>
                    <a:pt x="93" y="101"/>
                  </a:cubicBezTo>
                  <a:cubicBezTo>
                    <a:pt x="93" y="99"/>
                    <a:pt x="93" y="92"/>
                    <a:pt x="94" y="91"/>
                  </a:cubicBezTo>
                  <a:cubicBezTo>
                    <a:pt x="94" y="88"/>
                    <a:pt x="97" y="87"/>
                    <a:pt x="100" y="89"/>
                  </a:cubicBezTo>
                  <a:cubicBezTo>
                    <a:pt x="102" y="89"/>
                    <a:pt x="104" y="89"/>
                    <a:pt x="105" y="88"/>
                  </a:cubicBezTo>
                  <a:cubicBezTo>
                    <a:pt x="106" y="87"/>
                    <a:pt x="104" y="85"/>
                    <a:pt x="103" y="84"/>
                  </a:cubicBezTo>
                  <a:cubicBezTo>
                    <a:pt x="102" y="83"/>
                    <a:pt x="101" y="80"/>
                    <a:pt x="99" y="79"/>
                  </a:cubicBezTo>
                  <a:cubicBezTo>
                    <a:pt x="97" y="78"/>
                    <a:pt x="96" y="78"/>
                    <a:pt x="95" y="76"/>
                  </a:cubicBezTo>
                  <a:cubicBezTo>
                    <a:pt x="95" y="76"/>
                    <a:pt x="95" y="76"/>
                    <a:pt x="96" y="76"/>
                  </a:cubicBezTo>
                  <a:cubicBezTo>
                    <a:pt x="96" y="75"/>
                    <a:pt x="96" y="75"/>
                    <a:pt x="96" y="75"/>
                  </a:cubicBezTo>
                  <a:close/>
                  <a:moveTo>
                    <a:pt x="138" y="36"/>
                  </a:moveTo>
                  <a:cubicBezTo>
                    <a:pt x="136" y="37"/>
                    <a:pt x="135" y="37"/>
                    <a:pt x="134" y="37"/>
                  </a:cubicBezTo>
                  <a:cubicBezTo>
                    <a:pt x="132" y="38"/>
                    <a:pt x="131" y="40"/>
                    <a:pt x="129" y="41"/>
                  </a:cubicBezTo>
                  <a:cubicBezTo>
                    <a:pt x="123" y="45"/>
                    <a:pt x="117" y="49"/>
                    <a:pt x="112" y="54"/>
                  </a:cubicBezTo>
                  <a:cubicBezTo>
                    <a:pt x="109" y="56"/>
                    <a:pt x="107" y="59"/>
                    <a:pt x="104" y="61"/>
                  </a:cubicBezTo>
                  <a:cubicBezTo>
                    <a:pt x="103" y="63"/>
                    <a:pt x="94" y="68"/>
                    <a:pt x="93" y="69"/>
                  </a:cubicBezTo>
                  <a:cubicBezTo>
                    <a:pt x="93" y="69"/>
                    <a:pt x="93" y="69"/>
                    <a:pt x="94" y="69"/>
                  </a:cubicBezTo>
                  <a:cubicBezTo>
                    <a:pt x="96" y="71"/>
                    <a:pt x="103" y="69"/>
                    <a:pt x="105" y="68"/>
                  </a:cubicBezTo>
                  <a:cubicBezTo>
                    <a:pt x="112" y="66"/>
                    <a:pt x="117" y="64"/>
                    <a:pt x="122" y="59"/>
                  </a:cubicBezTo>
                  <a:cubicBezTo>
                    <a:pt x="123" y="58"/>
                    <a:pt x="129" y="53"/>
                    <a:pt x="131" y="52"/>
                  </a:cubicBezTo>
                  <a:cubicBezTo>
                    <a:pt x="131" y="52"/>
                    <a:pt x="132" y="52"/>
                    <a:pt x="132" y="52"/>
                  </a:cubicBezTo>
                  <a:cubicBezTo>
                    <a:pt x="133" y="55"/>
                    <a:pt x="131" y="59"/>
                    <a:pt x="130" y="62"/>
                  </a:cubicBezTo>
                  <a:cubicBezTo>
                    <a:pt x="129" y="67"/>
                    <a:pt x="128" y="73"/>
                    <a:pt x="127" y="79"/>
                  </a:cubicBezTo>
                  <a:cubicBezTo>
                    <a:pt x="126" y="88"/>
                    <a:pt x="125" y="98"/>
                    <a:pt x="126" y="108"/>
                  </a:cubicBezTo>
                  <a:cubicBezTo>
                    <a:pt x="126" y="112"/>
                    <a:pt x="126" y="117"/>
                    <a:pt x="126" y="121"/>
                  </a:cubicBezTo>
                  <a:cubicBezTo>
                    <a:pt x="126" y="126"/>
                    <a:pt x="126" y="131"/>
                    <a:pt x="126" y="136"/>
                  </a:cubicBezTo>
                  <a:cubicBezTo>
                    <a:pt x="126" y="139"/>
                    <a:pt x="126" y="142"/>
                    <a:pt x="126" y="145"/>
                  </a:cubicBezTo>
                  <a:cubicBezTo>
                    <a:pt x="126" y="150"/>
                    <a:pt x="125" y="154"/>
                    <a:pt x="126" y="158"/>
                  </a:cubicBezTo>
                  <a:cubicBezTo>
                    <a:pt x="126" y="161"/>
                    <a:pt x="127" y="163"/>
                    <a:pt x="124" y="164"/>
                  </a:cubicBezTo>
                  <a:cubicBezTo>
                    <a:pt x="119" y="166"/>
                    <a:pt x="109" y="157"/>
                    <a:pt x="105" y="155"/>
                  </a:cubicBezTo>
                  <a:cubicBezTo>
                    <a:pt x="104" y="154"/>
                    <a:pt x="103" y="153"/>
                    <a:pt x="102" y="153"/>
                  </a:cubicBezTo>
                  <a:cubicBezTo>
                    <a:pt x="101" y="153"/>
                    <a:pt x="101" y="153"/>
                    <a:pt x="101" y="154"/>
                  </a:cubicBezTo>
                  <a:cubicBezTo>
                    <a:pt x="104" y="158"/>
                    <a:pt x="107" y="162"/>
                    <a:pt x="112" y="165"/>
                  </a:cubicBezTo>
                  <a:cubicBezTo>
                    <a:pt x="113" y="166"/>
                    <a:pt x="113" y="167"/>
                    <a:pt x="114" y="168"/>
                  </a:cubicBezTo>
                  <a:cubicBezTo>
                    <a:pt x="116" y="169"/>
                    <a:pt x="120" y="173"/>
                    <a:pt x="122" y="175"/>
                  </a:cubicBezTo>
                  <a:cubicBezTo>
                    <a:pt x="124" y="178"/>
                    <a:pt x="126" y="181"/>
                    <a:pt x="130" y="183"/>
                  </a:cubicBezTo>
                  <a:cubicBezTo>
                    <a:pt x="131" y="183"/>
                    <a:pt x="135" y="185"/>
                    <a:pt x="136" y="185"/>
                  </a:cubicBezTo>
                  <a:cubicBezTo>
                    <a:pt x="138" y="184"/>
                    <a:pt x="138" y="182"/>
                    <a:pt x="139" y="181"/>
                  </a:cubicBezTo>
                  <a:cubicBezTo>
                    <a:pt x="141" y="177"/>
                    <a:pt x="138" y="173"/>
                    <a:pt x="138" y="169"/>
                  </a:cubicBezTo>
                  <a:cubicBezTo>
                    <a:pt x="138" y="166"/>
                    <a:pt x="138" y="162"/>
                    <a:pt x="138" y="158"/>
                  </a:cubicBezTo>
                  <a:cubicBezTo>
                    <a:pt x="138" y="155"/>
                    <a:pt x="139" y="148"/>
                    <a:pt x="138" y="145"/>
                  </a:cubicBezTo>
                  <a:cubicBezTo>
                    <a:pt x="138" y="139"/>
                    <a:pt x="137" y="133"/>
                    <a:pt x="137" y="127"/>
                  </a:cubicBezTo>
                  <a:cubicBezTo>
                    <a:pt x="136" y="118"/>
                    <a:pt x="136" y="107"/>
                    <a:pt x="138" y="98"/>
                  </a:cubicBezTo>
                  <a:cubicBezTo>
                    <a:pt x="138" y="97"/>
                    <a:pt x="138" y="95"/>
                    <a:pt x="138" y="93"/>
                  </a:cubicBezTo>
                  <a:cubicBezTo>
                    <a:pt x="139" y="88"/>
                    <a:pt x="139" y="82"/>
                    <a:pt x="140" y="77"/>
                  </a:cubicBezTo>
                  <a:cubicBezTo>
                    <a:pt x="142" y="68"/>
                    <a:pt x="145" y="58"/>
                    <a:pt x="147" y="48"/>
                  </a:cubicBezTo>
                  <a:cubicBezTo>
                    <a:pt x="148" y="47"/>
                    <a:pt x="148" y="46"/>
                    <a:pt x="148" y="45"/>
                  </a:cubicBezTo>
                  <a:cubicBezTo>
                    <a:pt x="148" y="43"/>
                    <a:pt x="148" y="42"/>
                    <a:pt x="147" y="41"/>
                  </a:cubicBezTo>
                  <a:cubicBezTo>
                    <a:pt x="146" y="38"/>
                    <a:pt x="142" y="36"/>
                    <a:pt x="138" y="36"/>
                  </a:cubicBezTo>
                  <a:close/>
                  <a:moveTo>
                    <a:pt x="82" y="33"/>
                  </a:moveTo>
                  <a:cubicBezTo>
                    <a:pt x="82" y="35"/>
                    <a:pt x="83" y="39"/>
                    <a:pt x="82" y="42"/>
                  </a:cubicBezTo>
                  <a:cubicBezTo>
                    <a:pt x="82" y="46"/>
                    <a:pt x="82" y="47"/>
                    <a:pt x="81" y="49"/>
                  </a:cubicBezTo>
                  <a:cubicBezTo>
                    <a:pt x="81" y="51"/>
                    <a:pt x="80" y="52"/>
                    <a:pt x="80" y="54"/>
                  </a:cubicBezTo>
                  <a:cubicBezTo>
                    <a:pt x="80" y="55"/>
                    <a:pt x="80" y="56"/>
                    <a:pt x="80" y="56"/>
                  </a:cubicBezTo>
                  <a:cubicBezTo>
                    <a:pt x="82" y="56"/>
                    <a:pt x="84" y="54"/>
                    <a:pt x="85" y="53"/>
                  </a:cubicBezTo>
                  <a:cubicBezTo>
                    <a:pt x="86" y="52"/>
                    <a:pt x="89" y="51"/>
                    <a:pt x="90" y="49"/>
                  </a:cubicBezTo>
                  <a:cubicBezTo>
                    <a:pt x="91" y="46"/>
                    <a:pt x="88" y="40"/>
                    <a:pt x="87" y="38"/>
                  </a:cubicBezTo>
                  <a:cubicBezTo>
                    <a:pt x="86" y="36"/>
                    <a:pt x="86" y="36"/>
                    <a:pt x="85" y="35"/>
                  </a:cubicBezTo>
                  <a:cubicBezTo>
                    <a:pt x="85" y="33"/>
                    <a:pt x="82" y="31"/>
                    <a:pt x="82" y="33"/>
                  </a:cubicBezTo>
                  <a:close/>
                  <a:moveTo>
                    <a:pt x="76" y="15"/>
                  </a:moveTo>
                  <a:cubicBezTo>
                    <a:pt x="76" y="15"/>
                    <a:pt x="76" y="15"/>
                    <a:pt x="75" y="15"/>
                  </a:cubicBezTo>
                  <a:cubicBezTo>
                    <a:pt x="71" y="18"/>
                    <a:pt x="72" y="23"/>
                    <a:pt x="70" y="28"/>
                  </a:cubicBezTo>
                  <a:cubicBezTo>
                    <a:pt x="69" y="35"/>
                    <a:pt x="67" y="42"/>
                    <a:pt x="65" y="48"/>
                  </a:cubicBezTo>
                  <a:cubicBezTo>
                    <a:pt x="64" y="53"/>
                    <a:pt x="64" y="57"/>
                    <a:pt x="63" y="61"/>
                  </a:cubicBezTo>
                  <a:cubicBezTo>
                    <a:pt x="63" y="62"/>
                    <a:pt x="63" y="63"/>
                    <a:pt x="63" y="65"/>
                  </a:cubicBezTo>
                  <a:cubicBezTo>
                    <a:pt x="63" y="67"/>
                    <a:pt x="55" y="71"/>
                    <a:pt x="53" y="73"/>
                  </a:cubicBezTo>
                  <a:cubicBezTo>
                    <a:pt x="50" y="75"/>
                    <a:pt x="47" y="77"/>
                    <a:pt x="44" y="80"/>
                  </a:cubicBezTo>
                  <a:cubicBezTo>
                    <a:pt x="39" y="84"/>
                    <a:pt x="32" y="88"/>
                    <a:pt x="29" y="94"/>
                  </a:cubicBezTo>
                  <a:cubicBezTo>
                    <a:pt x="25" y="99"/>
                    <a:pt x="31" y="102"/>
                    <a:pt x="32" y="107"/>
                  </a:cubicBezTo>
                  <a:cubicBezTo>
                    <a:pt x="32" y="111"/>
                    <a:pt x="28" y="116"/>
                    <a:pt x="27" y="121"/>
                  </a:cubicBezTo>
                  <a:cubicBezTo>
                    <a:pt x="26" y="124"/>
                    <a:pt x="26" y="127"/>
                    <a:pt x="25" y="130"/>
                  </a:cubicBezTo>
                  <a:cubicBezTo>
                    <a:pt x="24" y="135"/>
                    <a:pt x="22" y="142"/>
                    <a:pt x="18" y="144"/>
                  </a:cubicBezTo>
                  <a:cubicBezTo>
                    <a:pt x="18" y="144"/>
                    <a:pt x="17" y="144"/>
                    <a:pt x="17" y="144"/>
                  </a:cubicBezTo>
                  <a:cubicBezTo>
                    <a:pt x="16" y="142"/>
                    <a:pt x="16" y="141"/>
                    <a:pt x="15" y="139"/>
                  </a:cubicBezTo>
                  <a:cubicBezTo>
                    <a:pt x="14" y="132"/>
                    <a:pt x="13" y="123"/>
                    <a:pt x="11" y="116"/>
                  </a:cubicBezTo>
                  <a:cubicBezTo>
                    <a:pt x="11" y="114"/>
                    <a:pt x="10" y="108"/>
                    <a:pt x="9" y="106"/>
                  </a:cubicBezTo>
                  <a:cubicBezTo>
                    <a:pt x="7" y="107"/>
                    <a:pt x="8" y="112"/>
                    <a:pt x="7" y="114"/>
                  </a:cubicBezTo>
                  <a:cubicBezTo>
                    <a:pt x="6" y="118"/>
                    <a:pt x="5" y="121"/>
                    <a:pt x="5" y="125"/>
                  </a:cubicBezTo>
                  <a:cubicBezTo>
                    <a:pt x="4" y="127"/>
                    <a:pt x="4" y="128"/>
                    <a:pt x="4" y="130"/>
                  </a:cubicBezTo>
                  <a:cubicBezTo>
                    <a:pt x="3" y="134"/>
                    <a:pt x="2" y="142"/>
                    <a:pt x="3" y="148"/>
                  </a:cubicBezTo>
                  <a:cubicBezTo>
                    <a:pt x="3" y="149"/>
                    <a:pt x="3" y="150"/>
                    <a:pt x="3" y="151"/>
                  </a:cubicBezTo>
                  <a:cubicBezTo>
                    <a:pt x="3" y="154"/>
                    <a:pt x="3" y="159"/>
                    <a:pt x="2" y="162"/>
                  </a:cubicBezTo>
                  <a:cubicBezTo>
                    <a:pt x="2" y="164"/>
                    <a:pt x="2" y="166"/>
                    <a:pt x="2" y="168"/>
                  </a:cubicBezTo>
                  <a:cubicBezTo>
                    <a:pt x="2" y="170"/>
                    <a:pt x="2" y="172"/>
                    <a:pt x="2" y="174"/>
                  </a:cubicBezTo>
                  <a:cubicBezTo>
                    <a:pt x="2" y="177"/>
                    <a:pt x="0" y="180"/>
                    <a:pt x="1" y="183"/>
                  </a:cubicBezTo>
                  <a:cubicBezTo>
                    <a:pt x="1" y="183"/>
                    <a:pt x="1" y="184"/>
                    <a:pt x="1" y="185"/>
                  </a:cubicBezTo>
                  <a:cubicBezTo>
                    <a:pt x="2" y="187"/>
                    <a:pt x="2" y="188"/>
                    <a:pt x="3" y="189"/>
                  </a:cubicBezTo>
                  <a:cubicBezTo>
                    <a:pt x="4" y="191"/>
                    <a:pt x="6" y="192"/>
                    <a:pt x="8" y="193"/>
                  </a:cubicBezTo>
                  <a:cubicBezTo>
                    <a:pt x="9" y="194"/>
                    <a:pt x="10" y="195"/>
                    <a:pt x="12" y="195"/>
                  </a:cubicBezTo>
                  <a:cubicBezTo>
                    <a:pt x="14" y="195"/>
                    <a:pt x="14" y="193"/>
                    <a:pt x="15" y="191"/>
                  </a:cubicBezTo>
                  <a:cubicBezTo>
                    <a:pt x="16" y="186"/>
                    <a:pt x="18" y="180"/>
                    <a:pt x="20" y="176"/>
                  </a:cubicBezTo>
                  <a:cubicBezTo>
                    <a:pt x="21" y="175"/>
                    <a:pt x="21" y="174"/>
                    <a:pt x="22" y="173"/>
                  </a:cubicBezTo>
                  <a:cubicBezTo>
                    <a:pt x="23" y="170"/>
                    <a:pt x="24" y="168"/>
                    <a:pt x="25" y="165"/>
                  </a:cubicBezTo>
                  <a:cubicBezTo>
                    <a:pt x="26" y="163"/>
                    <a:pt x="25" y="161"/>
                    <a:pt x="26" y="159"/>
                  </a:cubicBezTo>
                  <a:cubicBezTo>
                    <a:pt x="26" y="158"/>
                    <a:pt x="26" y="156"/>
                    <a:pt x="27" y="155"/>
                  </a:cubicBezTo>
                  <a:cubicBezTo>
                    <a:pt x="28" y="150"/>
                    <a:pt x="28" y="146"/>
                    <a:pt x="30" y="141"/>
                  </a:cubicBezTo>
                  <a:cubicBezTo>
                    <a:pt x="31" y="138"/>
                    <a:pt x="31" y="134"/>
                    <a:pt x="33" y="131"/>
                  </a:cubicBezTo>
                  <a:cubicBezTo>
                    <a:pt x="34" y="127"/>
                    <a:pt x="34" y="125"/>
                    <a:pt x="36" y="121"/>
                  </a:cubicBezTo>
                  <a:cubicBezTo>
                    <a:pt x="37" y="115"/>
                    <a:pt x="38" y="112"/>
                    <a:pt x="39" y="106"/>
                  </a:cubicBezTo>
                  <a:cubicBezTo>
                    <a:pt x="40" y="103"/>
                    <a:pt x="39" y="101"/>
                    <a:pt x="40" y="99"/>
                  </a:cubicBezTo>
                  <a:cubicBezTo>
                    <a:pt x="41" y="97"/>
                    <a:pt x="44" y="98"/>
                    <a:pt x="47" y="98"/>
                  </a:cubicBezTo>
                  <a:cubicBezTo>
                    <a:pt x="49" y="97"/>
                    <a:pt x="51" y="98"/>
                    <a:pt x="55" y="96"/>
                  </a:cubicBezTo>
                  <a:cubicBezTo>
                    <a:pt x="56" y="96"/>
                    <a:pt x="58" y="94"/>
                    <a:pt x="59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0" y="97"/>
                    <a:pt x="57" y="101"/>
                    <a:pt x="56" y="104"/>
                  </a:cubicBezTo>
                  <a:cubicBezTo>
                    <a:pt x="58" y="105"/>
                    <a:pt x="58" y="105"/>
                    <a:pt x="58" y="104"/>
                  </a:cubicBezTo>
                  <a:cubicBezTo>
                    <a:pt x="60" y="103"/>
                    <a:pt x="62" y="102"/>
                    <a:pt x="63" y="100"/>
                  </a:cubicBezTo>
                  <a:cubicBezTo>
                    <a:pt x="66" y="96"/>
                    <a:pt x="68" y="91"/>
                    <a:pt x="71" y="86"/>
                  </a:cubicBezTo>
                  <a:cubicBezTo>
                    <a:pt x="71" y="84"/>
                    <a:pt x="71" y="81"/>
                    <a:pt x="73" y="79"/>
                  </a:cubicBezTo>
                  <a:cubicBezTo>
                    <a:pt x="73" y="78"/>
                    <a:pt x="74" y="78"/>
                    <a:pt x="75" y="77"/>
                  </a:cubicBezTo>
                  <a:cubicBezTo>
                    <a:pt x="76" y="76"/>
                    <a:pt x="78" y="75"/>
                    <a:pt x="78" y="74"/>
                  </a:cubicBezTo>
                  <a:cubicBezTo>
                    <a:pt x="81" y="72"/>
                    <a:pt x="83" y="71"/>
                    <a:pt x="86" y="69"/>
                  </a:cubicBezTo>
                  <a:cubicBezTo>
                    <a:pt x="89" y="67"/>
                    <a:pt x="91" y="65"/>
                    <a:pt x="93" y="63"/>
                  </a:cubicBezTo>
                  <a:cubicBezTo>
                    <a:pt x="96" y="62"/>
                    <a:pt x="100" y="60"/>
                    <a:pt x="102" y="58"/>
                  </a:cubicBezTo>
                  <a:cubicBezTo>
                    <a:pt x="105" y="54"/>
                    <a:pt x="106" y="49"/>
                    <a:pt x="104" y="45"/>
                  </a:cubicBezTo>
                  <a:cubicBezTo>
                    <a:pt x="103" y="43"/>
                    <a:pt x="100" y="43"/>
                    <a:pt x="98" y="41"/>
                  </a:cubicBezTo>
                  <a:cubicBezTo>
                    <a:pt x="96" y="40"/>
                    <a:pt x="95" y="38"/>
                    <a:pt x="93" y="36"/>
                  </a:cubicBezTo>
                  <a:cubicBezTo>
                    <a:pt x="92" y="36"/>
                    <a:pt x="92" y="35"/>
                    <a:pt x="91" y="35"/>
                  </a:cubicBezTo>
                  <a:cubicBezTo>
                    <a:pt x="90" y="33"/>
                    <a:pt x="88" y="32"/>
                    <a:pt x="87" y="30"/>
                  </a:cubicBezTo>
                  <a:cubicBezTo>
                    <a:pt x="86" y="29"/>
                    <a:pt x="83" y="26"/>
                    <a:pt x="82" y="25"/>
                  </a:cubicBezTo>
                  <a:cubicBezTo>
                    <a:pt x="80" y="21"/>
                    <a:pt x="82" y="15"/>
                    <a:pt x="76" y="15"/>
                  </a:cubicBezTo>
                  <a:close/>
                  <a:moveTo>
                    <a:pt x="23" y="0"/>
                  </a:moveTo>
                  <a:cubicBezTo>
                    <a:pt x="26" y="0"/>
                    <a:pt x="32" y="6"/>
                    <a:pt x="33" y="8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5" y="13"/>
                    <a:pt x="36" y="14"/>
                    <a:pt x="37" y="16"/>
                  </a:cubicBezTo>
                  <a:cubicBezTo>
                    <a:pt x="42" y="33"/>
                    <a:pt x="35" y="46"/>
                    <a:pt x="25" y="54"/>
                  </a:cubicBezTo>
                  <a:cubicBezTo>
                    <a:pt x="25" y="54"/>
                    <a:pt x="24" y="55"/>
                    <a:pt x="23" y="55"/>
                  </a:cubicBezTo>
                  <a:cubicBezTo>
                    <a:pt x="23" y="54"/>
                    <a:pt x="24" y="53"/>
                    <a:pt x="24" y="53"/>
                  </a:cubicBezTo>
                  <a:cubicBezTo>
                    <a:pt x="24" y="52"/>
                    <a:pt x="25" y="50"/>
                    <a:pt x="26" y="49"/>
                  </a:cubicBezTo>
                  <a:cubicBezTo>
                    <a:pt x="27" y="46"/>
                    <a:pt x="28" y="43"/>
                    <a:pt x="29" y="39"/>
                  </a:cubicBezTo>
                  <a:cubicBezTo>
                    <a:pt x="29" y="36"/>
                    <a:pt x="28" y="31"/>
                    <a:pt x="28" y="28"/>
                  </a:cubicBezTo>
                  <a:cubicBezTo>
                    <a:pt x="27" y="24"/>
                    <a:pt x="27" y="21"/>
                    <a:pt x="26" y="18"/>
                  </a:cubicBezTo>
                  <a:cubicBezTo>
                    <a:pt x="24" y="13"/>
                    <a:pt x="22" y="7"/>
                    <a:pt x="22" y="1"/>
                  </a:cubicBezTo>
                  <a:cubicBezTo>
                    <a:pt x="22" y="0"/>
                    <a:pt x="22" y="0"/>
                    <a:pt x="23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B0918BA8-5167-436E-9DDD-2247A5BF8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3688" y="236538"/>
              <a:ext cx="420688" cy="642938"/>
            </a:xfrm>
            <a:custGeom>
              <a:avLst/>
              <a:gdLst>
                <a:gd name="T0" fmla="*/ 53 w 103"/>
                <a:gd name="T1" fmla="*/ 116 h 157"/>
                <a:gd name="T2" fmla="*/ 54 w 103"/>
                <a:gd name="T3" fmla="*/ 117 h 157"/>
                <a:gd name="T4" fmla="*/ 55 w 103"/>
                <a:gd name="T5" fmla="*/ 112 h 157"/>
                <a:gd name="T6" fmla="*/ 70 w 103"/>
                <a:gd name="T7" fmla="*/ 5 h 157"/>
                <a:gd name="T8" fmla="*/ 71 w 103"/>
                <a:gd name="T9" fmla="*/ 13 h 157"/>
                <a:gd name="T10" fmla="*/ 69 w 103"/>
                <a:gd name="T11" fmla="*/ 34 h 157"/>
                <a:gd name="T12" fmla="*/ 75 w 103"/>
                <a:gd name="T13" fmla="*/ 32 h 157"/>
                <a:gd name="T14" fmla="*/ 81 w 103"/>
                <a:gd name="T15" fmla="*/ 23 h 157"/>
                <a:gd name="T16" fmla="*/ 84 w 103"/>
                <a:gd name="T17" fmla="*/ 22 h 157"/>
                <a:gd name="T18" fmla="*/ 84 w 103"/>
                <a:gd name="T19" fmla="*/ 36 h 157"/>
                <a:gd name="T20" fmla="*/ 70 w 103"/>
                <a:gd name="T21" fmla="*/ 46 h 157"/>
                <a:gd name="T22" fmla="*/ 54 w 103"/>
                <a:gd name="T23" fmla="*/ 60 h 157"/>
                <a:gd name="T24" fmla="*/ 54 w 103"/>
                <a:gd name="T25" fmla="*/ 61 h 157"/>
                <a:gd name="T26" fmla="*/ 88 w 103"/>
                <a:gd name="T27" fmla="*/ 46 h 157"/>
                <a:gd name="T28" fmla="*/ 101 w 103"/>
                <a:gd name="T29" fmla="*/ 45 h 157"/>
                <a:gd name="T30" fmla="*/ 97 w 103"/>
                <a:gd name="T31" fmla="*/ 82 h 157"/>
                <a:gd name="T32" fmla="*/ 97 w 103"/>
                <a:gd name="T33" fmla="*/ 93 h 157"/>
                <a:gd name="T34" fmla="*/ 98 w 103"/>
                <a:gd name="T35" fmla="*/ 118 h 157"/>
                <a:gd name="T36" fmla="*/ 97 w 103"/>
                <a:gd name="T37" fmla="*/ 148 h 157"/>
                <a:gd name="T38" fmla="*/ 87 w 103"/>
                <a:gd name="T39" fmla="*/ 156 h 157"/>
                <a:gd name="T40" fmla="*/ 73 w 103"/>
                <a:gd name="T41" fmla="*/ 143 h 157"/>
                <a:gd name="T42" fmla="*/ 78 w 103"/>
                <a:gd name="T43" fmla="*/ 145 h 157"/>
                <a:gd name="T44" fmla="*/ 92 w 103"/>
                <a:gd name="T45" fmla="*/ 99 h 157"/>
                <a:gd name="T46" fmla="*/ 93 w 103"/>
                <a:gd name="T47" fmla="*/ 55 h 157"/>
                <a:gd name="T48" fmla="*/ 62 w 103"/>
                <a:gd name="T49" fmla="*/ 68 h 157"/>
                <a:gd name="T50" fmla="*/ 37 w 103"/>
                <a:gd name="T51" fmla="*/ 91 h 157"/>
                <a:gd name="T52" fmla="*/ 52 w 103"/>
                <a:gd name="T53" fmla="*/ 84 h 157"/>
                <a:gd name="T54" fmla="*/ 69 w 103"/>
                <a:gd name="T55" fmla="*/ 81 h 157"/>
                <a:gd name="T56" fmla="*/ 55 w 103"/>
                <a:gd name="T57" fmla="*/ 100 h 157"/>
                <a:gd name="T58" fmla="*/ 59 w 103"/>
                <a:gd name="T59" fmla="*/ 126 h 157"/>
                <a:gd name="T60" fmla="*/ 56 w 103"/>
                <a:gd name="T61" fmla="*/ 146 h 157"/>
                <a:gd name="T62" fmla="*/ 53 w 103"/>
                <a:gd name="T63" fmla="*/ 134 h 157"/>
                <a:gd name="T64" fmla="*/ 46 w 103"/>
                <a:gd name="T65" fmla="*/ 132 h 157"/>
                <a:gd name="T66" fmla="*/ 41 w 103"/>
                <a:gd name="T67" fmla="*/ 125 h 157"/>
                <a:gd name="T68" fmla="*/ 47 w 103"/>
                <a:gd name="T69" fmla="*/ 115 h 157"/>
                <a:gd name="T70" fmla="*/ 46 w 103"/>
                <a:gd name="T71" fmla="*/ 106 h 157"/>
                <a:gd name="T72" fmla="*/ 40 w 103"/>
                <a:gd name="T73" fmla="*/ 102 h 157"/>
                <a:gd name="T74" fmla="*/ 22 w 103"/>
                <a:gd name="T75" fmla="*/ 101 h 157"/>
                <a:gd name="T76" fmla="*/ 13 w 103"/>
                <a:gd name="T77" fmla="*/ 109 h 157"/>
                <a:gd name="T78" fmla="*/ 10 w 103"/>
                <a:gd name="T79" fmla="*/ 117 h 157"/>
                <a:gd name="T80" fmla="*/ 8 w 103"/>
                <a:gd name="T81" fmla="*/ 136 h 157"/>
                <a:gd name="T82" fmla="*/ 5 w 103"/>
                <a:gd name="T83" fmla="*/ 143 h 157"/>
                <a:gd name="T84" fmla="*/ 1 w 103"/>
                <a:gd name="T85" fmla="*/ 136 h 157"/>
                <a:gd name="T86" fmla="*/ 5 w 103"/>
                <a:gd name="T87" fmla="*/ 117 h 157"/>
                <a:gd name="T88" fmla="*/ 12 w 103"/>
                <a:gd name="T89" fmla="*/ 103 h 157"/>
                <a:gd name="T90" fmla="*/ 33 w 103"/>
                <a:gd name="T91" fmla="*/ 78 h 157"/>
                <a:gd name="T92" fmla="*/ 48 w 103"/>
                <a:gd name="T93" fmla="*/ 63 h 157"/>
                <a:gd name="T94" fmla="*/ 46 w 103"/>
                <a:gd name="T95" fmla="*/ 62 h 157"/>
                <a:gd name="T96" fmla="*/ 32 w 103"/>
                <a:gd name="T97" fmla="*/ 69 h 157"/>
                <a:gd name="T98" fmla="*/ 19 w 103"/>
                <a:gd name="T99" fmla="*/ 72 h 157"/>
                <a:gd name="T100" fmla="*/ 17 w 103"/>
                <a:gd name="T101" fmla="*/ 63 h 157"/>
                <a:gd name="T102" fmla="*/ 52 w 103"/>
                <a:gd name="T103" fmla="*/ 43 h 157"/>
                <a:gd name="T104" fmla="*/ 64 w 103"/>
                <a:gd name="T105" fmla="*/ 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57">
                  <a:moveTo>
                    <a:pt x="55" y="112"/>
                  </a:moveTo>
                  <a:cubicBezTo>
                    <a:pt x="54" y="113"/>
                    <a:pt x="52" y="115"/>
                    <a:pt x="53" y="116"/>
                  </a:cubicBezTo>
                  <a:cubicBezTo>
                    <a:pt x="53" y="116"/>
                    <a:pt x="53" y="117"/>
                    <a:pt x="53" y="117"/>
                  </a:cubicBezTo>
                  <a:cubicBezTo>
                    <a:pt x="53" y="117"/>
                    <a:pt x="54" y="117"/>
                    <a:pt x="54" y="117"/>
                  </a:cubicBezTo>
                  <a:cubicBezTo>
                    <a:pt x="55" y="116"/>
                    <a:pt x="58" y="113"/>
                    <a:pt x="57" y="112"/>
                  </a:cubicBezTo>
                  <a:cubicBezTo>
                    <a:pt x="56" y="112"/>
                    <a:pt x="55" y="112"/>
                    <a:pt x="55" y="112"/>
                  </a:cubicBezTo>
                  <a:close/>
                  <a:moveTo>
                    <a:pt x="67" y="0"/>
                  </a:moveTo>
                  <a:cubicBezTo>
                    <a:pt x="69" y="0"/>
                    <a:pt x="70" y="4"/>
                    <a:pt x="70" y="5"/>
                  </a:cubicBezTo>
                  <a:cubicBezTo>
                    <a:pt x="71" y="6"/>
                    <a:pt x="72" y="7"/>
                    <a:pt x="72" y="9"/>
                  </a:cubicBezTo>
                  <a:cubicBezTo>
                    <a:pt x="72" y="10"/>
                    <a:pt x="71" y="11"/>
                    <a:pt x="71" y="13"/>
                  </a:cubicBezTo>
                  <a:cubicBezTo>
                    <a:pt x="71" y="17"/>
                    <a:pt x="71" y="22"/>
                    <a:pt x="70" y="27"/>
                  </a:cubicBezTo>
                  <a:cubicBezTo>
                    <a:pt x="70" y="29"/>
                    <a:pt x="69" y="31"/>
                    <a:pt x="69" y="34"/>
                  </a:cubicBezTo>
                  <a:cubicBezTo>
                    <a:pt x="68" y="34"/>
                    <a:pt x="69" y="34"/>
                    <a:pt x="69" y="34"/>
                  </a:cubicBezTo>
                  <a:cubicBezTo>
                    <a:pt x="71" y="35"/>
                    <a:pt x="73" y="33"/>
                    <a:pt x="75" y="32"/>
                  </a:cubicBezTo>
                  <a:cubicBezTo>
                    <a:pt x="79" y="30"/>
                    <a:pt x="81" y="29"/>
                    <a:pt x="81" y="26"/>
                  </a:cubicBezTo>
                  <a:cubicBezTo>
                    <a:pt x="81" y="26"/>
                    <a:pt x="81" y="24"/>
                    <a:pt x="81" y="23"/>
                  </a:cubicBezTo>
                  <a:cubicBezTo>
                    <a:pt x="81" y="22"/>
                    <a:pt x="79" y="21"/>
                    <a:pt x="79" y="20"/>
                  </a:cubicBezTo>
                  <a:cubicBezTo>
                    <a:pt x="80" y="19"/>
                    <a:pt x="83" y="22"/>
                    <a:pt x="84" y="22"/>
                  </a:cubicBezTo>
                  <a:cubicBezTo>
                    <a:pt x="87" y="25"/>
                    <a:pt x="92" y="27"/>
                    <a:pt x="88" y="32"/>
                  </a:cubicBezTo>
                  <a:cubicBezTo>
                    <a:pt x="87" y="33"/>
                    <a:pt x="85" y="34"/>
                    <a:pt x="84" y="36"/>
                  </a:cubicBezTo>
                  <a:cubicBezTo>
                    <a:pt x="81" y="38"/>
                    <a:pt x="78" y="41"/>
                    <a:pt x="75" y="43"/>
                  </a:cubicBezTo>
                  <a:cubicBezTo>
                    <a:pt x="73" y="44"/>
                    <a:pt x="71" y="45"/>
                    <a:pt x="70" y="46"/>
                  </a:cubicBezTo>
                  <a:cubicBezTo>
                    <a:pt x="67" y="47"/>
                    <a:pt x="65" y="50"/>
                    <a:pt x="63" y="52"/>
                  </a:cubicBezTo>
                  <a:cubicBezTo>
                    <a:pt x="60" y="53"/>
                    <a:pt x="54" y="57"/>
                    <a:pt x="54" y="60"/>
                  </a:cubicBezTo>
                  <a:cubicBezTo>
                    <a:pt x="54" y="60"/>
                    <a:pt x="54" y="61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6" y="61"/>
                    <a:pt x="61" y="57"/>
                    <a:pt x="63" y="56"/>
                  </a:cubicBezTo>
                  <a:cubicBezTo>
                    <a:pt x="71" y="52"/>
                    <a:pt x="79" y="48"/>
                    <a:pt x="88" y="46"/>
                  </a:cubicBezTo>
                  <a:cubicBezTo>
                    <a:pt x="89" y="45"/>
                    <a:pt x="90" y="44"/>
                    <a:pt x="91" y="44"/>
                  </a:cubicBezTo>
                  <a:cubicBezTo>
                    <a:pt x="94" y="43"/>
                    <a:pt x="100" y="43"/>
                    <a:pt x="101" y="45"/>
                  </a:cubicBezTo>
                  <a:cubicBezTo>
                    <a:pt x="103" y="48"/>
                    <a:pt x="102" y="53"/>
                    <a:pt x="101" y="57"/>
                  </a:cubicBezTo>
                  <a:cubicBezTo>
                    <a:pt x="99" y="64"/>
                    <a:pt x="98" y="74"/>
                    <a:pt x="97" y="82"/>
                  </a:cubicBezTo>
                  <a:cubicBezTo>
                    <a:pt x="97" y="83"/>
                    <a:pt x="97" y="85"/>
                    <a:pt x="97" y="87"/>
                  </a:cubicBezTo>
                  <a:cubicBezTo>
                    <a:pt x="97" y="89"/>
                    <a:pt x="97" y="92"/>
                    <a:pt x="97" y="93"/>
                  </a:cubicBezTo>
                  <a:cubicBezTo>
                    <a:pt x="97" y="99"/>
                    <a:pt x="97" y="105"/>
                    <a:pt x="97" y="110"/>
                  </a:cubicBezTo>
                  <a:cubicBezTo>
                    <a:pt x="98" y="113"/>
                    <a:pt x="98" y="115"/>
                    <a:pt x="98" y="118"/>
                  </a:cubicBezTo>
                  <a:cubicBezTo>
                    <a:pt x="98" y="123"/>
                    <a:pt x="99" y="130"/>
                    <a:pt x="99" y="135"/>
                  </a:cubicBezTo>
                  <a:cubicBezTo>
                    <a:pt x="99" y="138"/>
                    <a:pt x="98" y="144"/>
                    <a:pt x="97" y="148"/>
                  </a:cubicBezTo>
                  <a:cubicBezTo>
                    <a:pt x="97" y="150"/>
                    <a:pt x="95" y="153"/>
                    <a:pt x="94" y="154"/>
                  </a:cubicBezTo>
                  <a:cubicBezTo>
                    <a:pt x="93" y="156"/>
                    <a:pt x="90" y="157"/>
                    <a:pt x="87" y="156"/>
                  </a:cubicBezTo>
                  <a:cubicBezTo>
                    <a:pt x="83" y="154"/>
                    <a:pt x="80" y="150"/>
                    <a:pt x="77" y="148"/>
                  </a:cubicBezTo>
                  <a:cubicBezTo>
                    <a:pt x="76" y="147"/>
                    <a:pt x="72" y="144"/>
                    <a:pt x="73" y="143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5" y="143"/>
                    <a:pt x="76" y="144"/>
                    <a:pt x="78" y="145"/>
                  </a:cubicBezTo>
                  <a:cubicBezTo>
                    <a:pt x="81" y="146"/>
                    <a:pt x="87" y="147"/>
                    <a:pt x="89" y="144"/>
                  </a:cubicBezTo>
                  <a:cubicBezTo>
                    <a:pt x="93" y="138"/>
                    <a:pt x="91" y="106"/>
                    <a:pt x="92" y="99"/>
                  </a:cubicBezTo>
                  <a:cubicBezTo>
                    <a:pt x="92" y="89"/>
                    <a:pt x="92" y="79"/>
                    <a:pt x="93" y="69"/>
                  </a:cubicBezTo>
                  <a:cubicBezTo>
                    <a:pt x="93" y="65"/>
                    <a:pt x="94" y="58"/>
                    <a:pt x="93" y="55"/>
                  </a:cubicBezTo>
                  <a:cubicBezTo>
                    <a:pt x="90" y="52"/>
                    <a:pt x="80" y="59"/>
                    <a:pt x="77" y="60"/>
                  </a:cubicBezTo>
                  <a:cubicBezTo>
                    <a:pt x="72" y="63"/>
                    <a:pt x="67" y="65"/>
                    <a:pt x="62" y="68"/>
                  </a:cubicBezTo>
                  <a:cubicBezTo>
                    <a:pt x="56" y="72"/>
                    <a:pt x="50" y="77"/>
                    <a:pt x="46" y="82"/>
                  </a:cubicBezTo>
                  <a:cubicBezTo>
                    <a:pt x="44" y="84"/>
                    <a:pt x="38" y="88"/>
                    <a:pt x="37" y="91"/>
                  </a:cubicBezTo>
                  <a:cubicBezTo>
                    <a:pt x="37" y="91"/>
                    <a:pt x="38" y="91"/>
                    <a:pt x="38" y="91"/>
                  </a:cubicBezTo>
                  <a:cubicBezTo>
                    <a:pt x="42" y="92"/>
                    <a:pt x="50" y="85"/>
                    <a:pt x="52" y="84"/>
                  </a:cubicBezTo>
                  <a:cubicBezTo>
                    <a:pt x="54" y="82"/>
                    <a:pt x="53" y="79"/>
                    <a:pt x="55" y="78"/>
                  </a:cubicBezTo>
                  <a:cubicBezTo>
                    <a:pt x="59" y="76"/>
                    <a:pt x="69" y="76"/>
                    <a:pt x="69" y="81"/>
                  </a:cubicBezTo>
                  <a:cubicBezTo>
                    <a:pt x="68" y="86"/>
                    <a:pt x="61" y="91"/>
                    <a:pt x="59" y="94"/>
                  </a:cubicBezTo>
                  <a:cubicBezTo>
                    <a:pt x="58" y="96"/>
                    <a:pt x="54" y="98"/>
                    <a:pt x="55" y="100"/>
                  </a:cubicBezTo>
                  <a:cubicBezTo>
                    <a:pt x="57" y="103"/>
                    <a:pt x="62" y="104"/>
                    <a:pt x="63" y="107"/>
                  </a:cubicBezTo>
                  <a:cubicBezTo>
                    <a:pt x="67" y="117"/>
                    <a:pt x="61" y="118"/>
                    <a:pt x="59" y="126"/>
                  </a:cubicBezTo>
                  <a:cubicBezTo>
                    <a:pt x="59" y="128"/>
                    <a:pt x="59" y="132"/>
                    <a:pt x="59" y="135"/>
                  </a:cubicBezTo>
                  <a:cubicBezTo>
                    <a:pt x="58" y="138"/>
                    <a:pt x="59" y="144"/>
                    <a:pt x="56" y="146"/>
                  </a:cubicBezTo>
                  <a:cubicBezTo>
                    <a:pt x="56" y="146"/>
                    <a:pt x="56" y="146"/>
                    <a:pt x="56" y="146"/>
                  </a:cubicBezTo>
                  <a:cubicBezTo>
                    <a:pt x="54" y="143"/>
                    <a:pt x="54" y="138"/>
                    <a:pt x="53" y="134"/>
                  </a:cubicBezTo>
                  <a:cubicBezTo>
                    <a:pt x="52" y="132"/>
                    <a:pt x="53" y="129"/>
                    <a:pt x="52" y="129"/>
                  </a:cubicBezTo>
                  <a:cubicBezTo>
                    <a:pt x="51" y="129"/>
                    <a:pt x="48" y="131"/>
                    <a:pt x="46" y="132"/>
                  </a:cubicBezTo>
                  <a:cubicBezTo>
                    <a:pt x="45" y="133"/>
                    <a:pt x="44" y="135"/>
                    <a:pt x="43" y="134"/>
                  </a:cubicBezTo>
                  <a:cubicBezTo>
                    <a:pt x="40" y="134"/>
                    <a:pt x="39" y="127"/>
                    <a:pt x="41" y="125"/>
                  </a:cubicBezTo>
                  <a:cubicBezTo>
                    <a:pt x="41" y="124"/>
                    <a:pt x="42" y="124"/>
                    <a:pt x="42" y="123"/>
                  </a:cubicBezTo>
                  <a:cubicBezTo>
                    <a:pt x="44" y="120"/>
                    <a:pt x="45" y="117"/>
                    <a:pt x="47" y="115"/>
                  </a:cubicBezTo>
                  <a:cubicBezTo>
                    <a:pt x="47" y="113"/>
                    <a:pt x="49" y="111"/>
                    <a:pt x="49" y="109"/>
                  </a:cubicBezTo>
                  <a:cubicBezTo>
                    <a:pt x="49" y="108"/>
                    <a:pt x="46" y="107"/>
                    <a:pt x="46" y="106"/>
                  </a:cubicBezTo>
                  <a:cubicBezTo>
                    <a:pt x="45" y="104"/>
                    <a:pt x="47" y="100"/>
                    <a:pt x="45" y="100"/>
                  </a:cubicBezTo>
                  <a:cubicBezTo>
                    <a:pt x="43" y="99"/>
                    <a:pt x="42" y="102"/>
                    <a:pt x="40" y="102"/>
                  </a:cubicBezTo>
                  <a:cubicBezTo>
                    <a:pt x="37" y="102"/>
                    <a:pt x="35" y="98"/>
                    <a:pt x="32" y="97"/>
                  </a:cubicBezTo>
                  <a:cubicBezTo>
                    <a:pt x="29" y="95"/>
                    <a:pt x="25" y="100"/>
                    <a:pt x="22" y="101"/>
                  </a:cubicBezTo>
                  <a:cubicBezTo>
                    <a:pt x="21" y="101"/>
                    <a:pt x="20" y="102"/>
                    <a:pt x="18" y="103"/>
                  </a:cubicBezTo>
                  <a:cubicBezTo>
                    <a:pt x="16" y="105"/>
                    <a:pt x="14" y="106"/>
                    <a:pt x="13" y="109"/>
                  </a:cubicBezTo>
                  <a:cubicBezTo>
                    <a:pt x="13" y="110"/>
                    <a:pt x="12" y="112"/>
                    <a:pt x="12" y="113"/>
                  </a:cubicBezTo>
                  <a:cubicBezTo>
                    <a:pt x="11" y="114"/>
                    <a:pt x="11" y="116"/>
                    <a:pt x="10" y="117"/>
                  </a:cubicBezTo>
                  <a:cubicBezTo>
                    <a:pt x="10" y="119"/>
                    <a:pt x="9" y="122"/>
                    <a:pt x="9" y="125"/>
                  </a:cubicBezTo>
                  <a:cubicBezTo>
                    <a:pt x="8" y="128"/>
                    <a:pt x="9" y="132"/>
                    <a:pt x="8" y="136"/>
                  </a:cubicBezTo>
                  <a:cubicBezTo>
                    <a:pt x="8" y="139"/>
                    <a:pt x="8" y="142"/>
                    <a:pt x="7" y="142"/>
                  </a:cubicBezTo>
                  <a:cubicBezTo>
                    <a:pt x="6" y="142"/>
                    <a:pt x="6" y="143"/>
                    <a:pt x="5" y="143"/>
                  </a:cubicBezTo>
                  <a:cubicBezTo>
                    <a:pt x="5" y="142"/>
                    <a:pt x="4" y="141"/>
                    <a:pt x="4" y="140"/>
                  </a:cubicBezTo>
                  <a:cubicBezTo>
                    <a:pt x="3" y="139"/>
                    <a:pt x="2" y="138"/>
                    <a:pt x="1" y="136"/>
                  </a:cubicBezTo>
                  <a:cubicBezTo>
                    <a:pt x="0" y="133"/>
                    <a:pt x="1" y="125"/>
                    <a:pt x="2" y="122"/>
                  </a:cubicBezTo>
                  <a:cubicBezTo>
                    <a:pt x="3" y="120"/>
                    <a:pt x="4" y="119"/>
                    <a:pt x="5" y="117"/>
                  </a:cubicBezTo>
                  <a:cubicBezTo>
                    <a:pt x="7" y="114"/>
                    <a:pt x="8" y="114"/>
                    <a:pt x="9" y="110"/>
                  </a:cubicBezTo>
                  <a:cubicBezTo>
                    <a:pt x="10" y="108"/>
                    <a:pt x="11" y="105"/>
                    <a:pt x="12" y="103"/>
                  </a:cubicBezTo>
                  <a:cubicBezTo>
                    <a:pt x="17" y="95"/>
                    <a:pt x="22" y="89"/>
                    <a:pt x="28" y="83"/>
                  </a:cubicBezTo>
                  <a:cubicBezTo>
                    <a:pt x="29" y="82"/>
                    <a:pt x="32" y="79"/>
                    <a:pt x="33" y="78"/>
                  </a:cubicBezTo>
                  <a:cubicBezTo>
                    <a:pt x="37" y="74"/>
                    <a:pt x="42" y="71"/>
                    <a:pt x="46" y="67"/>
                  </a:cubicBezTo>
                  <a:cubicBezTo>
                    <a:pt x="46" y="66"/>
                    <a:pt x="48" y="65"/>
                    <a:pt x="48" y="63"/>
                  </a:cubicBezTo>
                  <a:cubicBezTo>
                    <a:pt x="48" y="63"/>
                    <a:pt x="48" y="62"/>
                    <a:pt x="48" y="62"/>
                  </a:cubicBezTo>
                  <a:cubicBezTo>
                    <a:pt x="47" y="62"/>
                    <a:pt x="47" y="62"/>
                    <a:pt x="46" y="62"/>
                  </a:cubicBezTo>
                  <a:cubicBezTo>
                    <a:pt x="44" y="63"/>
                    <a:pt x="41" y="65"/>
                    <a:pt x="38" y="66"/>
                  </a:cubicBezTo>
                  <a:cubicBezTo>
                    <a:pt x="35" y="68"/>
                    <a:pt x="34" y="68"/>
                    <a:pt x="32" y="69"/>
                  </a:cubicBezTo>
                  <a:cubicBezTo>
                    <a:pt x="30" y="69"/>
                    <a:pt x="28" y="71"/>
                    <a:pt x="26" y="71"/>
                  </a:cubicBezTo>
                  <a:cubicBezTo>
                    <a:pt x="23" y="72"/>
                    <a:pt x="22" y="71"/>
                    <a:pt x="19" y="72"/>
                  </a:cubicBezTo>
                  <a:cubicBezTo>
                    <a:pt x="16" y="73"/>
                    <a:pt x="4" y="71"/>
                    <a:pt x="5" y="69"/>
                  </a:cubicBezTo>
                  <a:cubicBezTo>
                    <a:pt x="5" y="68"/>
                    <a:pt x="16" y="64"/>
                    <a:pt x="17" y="63"/>
                  </a:cubicBezTo>
                  <a:cubicBezTo>
                    <a:pt x="26" y="59"/>
                    <a:pt x="34" y="54"/>
                    <a:pt x="42" y="49"/>
                  </a:cubicBezTo>
                  <a:cubicBezTo>
                    <a:pt x="45" y="47"/>
                    <a:pt x="50" y="47"/>
                    <a:pt x="52" y="43"/>
                  </a:cubicBezTo>
                  <a:cubicBezTo>
                    <a:pt x="54" y="41"/>
                    <a:pt x="54" y="34"/>
                    <a:pt x="55" y="30"/>
                  </a:cubicBezTo>
                  <a:cubicBezTo>
                    <a:pt x="57" y="23"/>
                    <a:pt x="60" y="13"/>
                    <a:pt x="64" y="8"/>
                  </a:cubicBezTo>
                  <a:cubicBezTo>
                    <a:pt x="65" y="5"/>
                    <a:pt x="65" y="1"/>
                    <a:pt x="67" y="0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56F7C594-6503-4C16-A3D7-5932D9617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-7938"/>
              <a:ext cx="569913" cy="960438"/>
            </a:xfrm>
            <a:custGeom>
              <a:avLst/>
              <a:gdLst>
                <a:gd name="T0" fmla="*/ 99 w 139"/>
                <a:gd name="T1" fmla="*/ 19 h 235"/>
                <a:gd name="T2" fmla="*/ 77 w 139"/>
                <a:gd name="T3" fmla="*/ 55 h 235"/>
                <a:gd name="T4" fmla="*/ 103 w 139"/>
                <a:gd name="T5" fmla="*/ 54 h 235"/>
                <a:gd name="T6" fmla="*/ 139 w 139"/>
                <a:gd name="T7" fmla="*/ 55 h 235"/>
                <a:gd name="T8" fmla="*/ 107 w 139"/>
                <a:gd name="T9" fmla="*/ 99 h 235"/>
                <a:gd name="T10" fmla="*/ 105 w 139"/>
                <a:gd name="T11" fmla="*/ 106 h 235"/>
                <a:gd name="T12" fmla="*/ 105 w 139"/>
                <a:gd name="T13" fmla="*/ 127 h 235"/>
                <a:gd name="T14" fmla="*/ 72 w 139"/>
                <a:gd name="T15" fmla="*/ 152 h 235"/>
                <a:gd name="T16" fmla="*/ 73 w 139"/>
                <a:gd name="T17" fmla="*/ 158 h 235"/>
                <a:gd name="T18" fmla="*/ 103 w 139"/>
                <a:gd name="T19" fmla="*/ 169 h 235"/>
                <a:gd name="T20" fmla="*/ 83 w 139"/>
                <a:gd name="T21" fmla="*/ 180 h 235"/>
                <a:gd name="T22" fmla="*/ 86 w 139"/>
                <a:gd name="T23" fmla="*/ 169 h 235"/>
                <a:gd name="T24" fmla="*/ 70 w 139"/>
                <a:gd name="T25" fmla="*/ 171 h 235"/>
                <a:gd name="T26" fmla="*/ 72 w 139"/>
                <a:gd name="T27" fmla="*/ 209 h 235"/>
                <a:gd name="T28" fmla="*/ 61 w 139"/>
                <a:gd name="T29" fmla="*/ 235 h 235"/>
                <a:gd name="T30" fmla="*/ 26 w 139"/>
                <a:gd name="T31" fmla="*/ 221 h 235"/>
                <a:gd name="T32" fmla="*/ 33 w 139"/>
                <a:gd name="T33" fmla="*/ 221 h 235"/>
                <a:gd name="T34" fmla="*/ 64 w 139"/>
                <a:gd name="T35" fmla="*/ 215 h 235"/>
                <a:gd name="T36" fmla="*/ 62 w 139"/>
                <a:gd name="T37" fmla="*/ 176 h 235"/>
                <a:gd name="T38" fmla="*/ 48 w 139"/>
                <a:gd name="T39" fmla="*/ 180 h 235"/>
                <a:gd name="T40" fmla="*/ 28 w 139"/>
                <a:gd name="T41" fmla="*/ 189 h 235"/>
                <a:gd name="T42" fmla="*/ 4 w 139"/>
                <a:gd name="T43" fmla="*/ 197 h 235"/>
                <a:gd name="T44" fmla="*/ 7 w 139"/>
                <a:gd name="T45" fmla="*/ 186 h 235"/>
                <a:gd name="T46" fmla="*/ 45 w 139"/>
                <a:gd name="T47" fmla="*/ 167 h 235"/>
                <a:gd name="T48" fmla="*/ 59 w 139"/>
                <a:gd name="T49" fmla="*/ 162 h 235"/>
                <a:gd name="T50" fmla="*/ 85 w 139"/>
                <a:gd name="T51" fmla="*/ 128 h 235"/>
                <a:gd name="T52" fmla="*/ 32 w 139"/>
                <a:gd name="T53" fmla="*/ 142 h 235"/>
                <a:gd name="T54" fmla="*/ 31 w 139"/>
                <a:gd name="T55" fmla="*/ 137 h 235"/>
                <a:gd name="T56" fmla="*/ 66 w 139"/>
                <a:gd name="T57" fmla="*/ 120 h 235"/>
                <a:gd name="T58" fmla="*/ 80 w 139"/>
                <a:gd name="T59" fmla="*/ 109 h 235"/>
                <a:gd name="T60" fmla="*/ 70 w 139"/>
                <a:gd name="T61" fmla="*/ 110 h 235"/>
                <a:gd name="T62" fmla="*/ 83 w 139"/>
                <a:gd name="T63" fmla="*/ 89 h 235"/>
                <a:gd name="T64" fmla="*/ 89 w 139"/>
                <a:gd name="T65" fmla="*/ 73 h 235"/>
                <a:gd name="T66" fmla="*/ 95 w 139"/>
                <a:gd name="T67" fmla="*/ 92 h 235"/>
                <a:gd name="T68" fmla="*/ 94 w 139"/>
                <a:gd name="T69" fmla="*/ 100 h 235"/>
                <a:gd name="T70" fmla="*/ 116 w 139"/>
                <a:gd name="T71" fmla="*/ 67 h 235"/>
                <a:gd name="T72" fmla="*/ 111 w 139"/>
                <a:gd name="T73" fmla="*/ 60 h 235"/>
                <a:gd name="T74" fmla="*/ 81 w 139"/>
                <a:gd name="T75" fmla="*/ 79 h 235"/>
                <a:gd name="T76" fmla="*/ 77 w 139"/>
                <a:gd name="T77" fmla="*/ 99 h 235"/>
                <a:gd name="T78" fmla="*/ 68 w 139"/>
                <a:gd name="T79" fmla="*/ 96 h 235"/>
                <a:gd name="T80" fmla="*/ 46 w 139"/>
                <a:gd name="T81" fmla="*/ 109 h 235"/>
                <a:gd name="T82" fmla="*/ 60 w 139"/>
                <a:gd name="T83" fmla="*/ 93 h 235"/>
                <a:gd name="T84" fmla="*/ 52 w 139"/>
                <a:gd name="T85" fmla="*/ 97 h 235"/>
                <a:gd name="T86" fmla="*/ 30 w 139"/>
                <a:gd name="T87" fmla="*/ 120 h 235"/>
                <a:gd name="T88" fmla="*/ 20 w 139"/>
                <a:gd name="T89" fmla="*/ 95 h 235"/>
                <a:gd name="T90" fmla="*/ 28 w 139"/>
                <a:gd name="T91" fmla="*/ 91 h 235"/>
                <a:gd name="T92" fmla="*/ 37 w 139"/>
                <a:gd name="T93" fmla="*/ 98 h 235"/>
                <a:gd name="T94" fmla="*/ 35 w 139"/>
                <a:gd name="T95" fmla="*/ 84 h 235"/>
                <a:gd name="T96" fmla="*/ 22 w 139"/>
                <a:gd name="T97" fmla="*/ 53 h 235"/>
                <a:gd name="T98" fmla="*/ 21 w 139"/>
                <a:gd name="T99" fmla="*/ 48 h 235"/>
                <a:gd name="T100" fmla="*/ 48 w 139"/>
                <a:gd name="T101" fmla="*/ 90 h 235"/>
                <a:gd name="T102" fmla="*/ 59 w 139"/>
                <a:gd name="T103" fmla="*/ 79 h 235"/>
                <a:gd name="T104" fmla="*/ 75 w 139"/>
                <a:gd name="T105" fmla="*/ 69 h 235"/>
                <a:gd name="T106" fmla="*/ 56 w 139"/>
                <a:gd name="T107" fmla="*/ 70 h 235"/>
                <a:gd name="T108" fmla="*/ 48 w 139"/>
                <a:gd name="T109" fmla="*/ 69 h 235"/>
                <a:gd name="T110" fmla="*/ 44 w 139"/>
                <a:gd name="T111" fmla="*/ 61 h 235"/>
                <a:gd name="T112" fmla="*/ 59 w 139"/>
                <a:gd name="T113" fmla="*/ 57 h 235"/>
                <a:gd name="T114" fmla="*/ 88 w 139"/>
                <a:gd name="T115" fmla="*/ 1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" h="235">
                  <a:moveTo>
                    <a:pt x="89" y="1"/>
                  </a:moveTo>
                  <a:cubicBezTo>
                    <a:pt x="89" y="2"/>
                    <a:pt x="91" y="2"/>
                    <a:pt x="91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5"/>
                    <a:pt x="96" y="7"/>
                    <a:pt x="97" y="10"/>
                  </a:cubicBezTo>
                  <a:cubicBezTo>
                    <a:pt x="98" y="12"/>
                    <a:pt x="98" y="15"/>
                    <a:pt x="99" y="19"/>
                  </a:cubicBezTo>
                  <a:cubicBezTo>
                    <a:pt x="99" y="20"/>
                    <a:pt x="99" y="21"/>
                    <a:pt x="98" y="22"/>
                  </a:cubicBezTo>
                  <a:cubicBezTo>
                    <a:pt x="98" y="24"/>
                    <a:pt x="97" y="25"/>
                    <a:pt x="97" y="26"/>
                  </a:cubicBezTo>
                  <a:cubicBezTo>
                    <a:pt x="95" y="30"/>
                    <a:pt x="90" y="35"/>
                    <a:pt x="86" y="39"/>
                  </a:cubicBezTo>
                  <a:cubicBezTo>
                    <a:pt x="83" y="41"/>
                    <a:pt x="80" y="44"/>
                    <a:pt x="78" y="46"/>
                  </a:cubicBezTo>
                  <a:cubicBezTo>
                    <a:pt x="78" y="47"/>
                    <a:pt x="77" y="48"/>
                    <a:pt x="76" y="48"/>
                  </a:cubicBezTo>
                  <a:cubicBezTo>
                    <a:pt x="74" y="50"/>
                    <a:pt x="72" y="53"/>
                    <a:pt x="72" y="55"/>
                  </a:cubicBezTo>
                  <a:cubicBezTo>
                    <a:pt x="72" y="55"/>
                    <a:pt x="75" y="55"/>
                    <a:pt x="77" y="55"/>
                  </a:cubicBezTo>
                  <a:cubicBezTo>
                    <a:pt x="78" y="55"/>
                    <a:pt x="79" y="55"/>
                    <a:pt x="80" y="55"/>
                  </a:cubicBezTo>
                  <a:cubicBezTo>
                    <a:pt x="81" y="55"/>
                    <a:pt x="82" y="56"/>
                    <a:pt x="84" y="57"/>
                  </a:cubicBezTo>
                  <a:cubicBezTo>
                    <a:pt x="85" y="57"/>
                    <a:pt x="86" y="58"/>
                    <a:pt x="86" y="59"/>
                  </a:cubicBezTo>
                  <a:cubicBezTo>
                    <a:pt x="87" y="60"/>
                    <a:pt x="87" y="60"/>
                    <a:pt x="88" y="60"/>
                  </a:cubicBezTo>
                  <a:cubicBezTo>
                    <a:pt x="88" y="61"/>
                    <a:pt x="89" y="60"/>
                    <a:pt x="90" y="60"/>
                  </a:cubicBezTo>
                  <a:cubicBezTo>
                    <a:pt x="93" y="59"/>
                    <a:pt x="95" y="58"/>
                    <a:pt x="97" y="57"/>
                  </a:cubicBezTo>
                  <a:cubicBezTo>
                    <a:pt x="99" y="56"/>
                    <a:pt x="101" y="55"/>
                    <a:pt x="103" y="54"/>
                  </a:cubicBezTo>
                  <a:cubicBezTo>
                    <a:pt x="106" y="52"/>
                    <a:pt x="109" y="51"/>
                    <a:pt x="111" y="50"/>
                  </a:cubicBezTo>
                  <a:cubicBezTo>
                    <a:pt x="114" y="49"/>
                    <a:pt x="117" y="48"/>
                    <a:pt x="121" y="47"/>
                  </a:cubicBezTo>
                  <a:cubicBezTo>
                    <a:pt x="123" y="47"/>
                    <a:pt x="126" y="46"/>
                    <a:pt x="130" y="46"/>
                  </a:cubicBezTo>
                  <a:cubicBezTo>
                    <a:pt x="132" y="46"/>
                    <a:pt x="134" y="46"/>
                    <a:pt x="136" y="47"/>
                  </a:cubicBezTo>
                  <a:cubicBezTo>
                    <a:pt x="137" y="48"/>
                    <a:pt x="138" y="49"/>
                    <a:pt x="138" y="51"/>
                  </a:cubicBezTo>
                  <a:cubicBezTo>
                    <a:pt x="139" y="52"/>
                    <a:pt x="139" y="54"/>
                    <a:pt x="139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8" y="58"/>
                    <a:pt x="136" y="60"/>
                    <a:pt x="135" y="62"/>
                  </a:cubicBezTo>
                  <a:cubicBezTo>
                    <a:pt x="134" y="63"/>
                    <a:pt x="134" y="64"/>
                    <a:pt x="133" y="64"/>
                  </a:cubicBezTo>
                  <a:cubicBezTo>
                    <a:pt x="131" y="66"/>
                    <a:pt x="130" y="69"/>
                    <a:pt x="129" y="71"/>
                  </a:cubicBezTo>
                  <a:cubicBezTo>
                    <a:pt x="127" y="73"/>
                    <a:pt x="126" y="76"/>
                    <a:pt x="124" y="78"/>
                  </a:cubicBezTo>
                  <a:cubicBezTo>
                    <a:pt x="124" y="78"/>
                    <a:pt x="123" y="79"/>
                    <a:pt x="122" y="81"/>
                  </a:cubicBezTo>
                  <a:cubicBezTo>
                    <a:pt x="117" y="87"/>
                    <a:pt x="113" y="93"/>
                    <a:pt x="107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6" y="99"/>
                    <a:pt x="106" y="100"/>
                    <a:pt x="106" y="100"/>
                  </a:cubicBezTo>
                  <a:cubicBezTo>
                    <a:pt x="105" y="101"/>
                    <a:pt x="104" y="103"/>
                    <a:pt x="103" y="103"/>
                  </a:cubicBezTo>
                  <a:cubicBezTo>
                    <a:pt x="103" y="103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3" y="105"/>
                    <a:pt x="103" y="105"/>
                  </a:cubicBezTo>
                  <a:cubicBezTo>
                    <a:pt x="104" y="105"/>
                    <a:pt x="104" y="106"/>
                    <a:pt x="105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7" y="106"/>
                    <a:pt x="108" y="106"/>
                    <a:pt x="110" y="107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1" y="108"/>
                    <a:pt x="112" y="109"/>
                    <a:pt x="112" y="111"/>
                  </a:cubicBezTo>
                  <a:cubicBezTo>
                    <a:pt x="113" y="113"/>
                    <a:pt x="113" y="115"/>
                    <a:pt x="112" y="117"/>
                  </a:cubicBezTo>
                  <a:cubicBezTo>
                    <a:pt x="111" y="119"/>
                    <a:pt x="110" y="121"/>
                    <a:pt x="107" y="124"/>
                  </a:cubicBezTo>
                  <a:cubicBezTo>
                    <a:pt x="107" y="125"/>
                    <a:pt x="106" y="126"/>
                    <a:pt x="105" y="127"/>
                  </a:cubicBezTo>
                  <a:cubicBezTo>
                    <a:pt x="104" y="129"/>
                    <a:pt x="102" y="132"/>
                    <a:pt x="100" y="133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6" y="137"/>
                    <a:pt x="95" y="137"/>
                    <a:pt x="93" y="138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2" y="139"/>
                    <a:pt x="91" y="140"/>
                    <a:pt x="90" y="141"/>
                  </a:cubicBezTo>
                  <a:cubicBezTo>
                    <a:pt x="86" y="144"/>
                    <a:pt x="81" y="147"/>
                    <a:pt x="77" y="150"/>
                  </a:cubicBezTo>
                  <a:cubicBezTo>
                    <a:pt x="75" y="150"/>
                    <a:pt x="74" y="151"/>
                    <a:pt x="72" y="152"/>
                  </a:cubicBezTo>
                  <a:cubicBezTo>
                    <a:pt x="71" y="153"/>
                    <a:pt x="70" y="154"/>
                    <a:pt x="69" y="154"/>
                  </a:cubicBezTo>
                  <a:cubicBezTo>
                    <a:pt x="68" y="155"/>
                    <a:pt x="67" y="156"/>
                    <a:pt x="66" y="157"/>
                  </a:cubicBezTo>
                  <a:cubicBezTo>
                    <a:pt x="65" y="158"/>
                    <a:pt x="64" y="159"/>
                    <a:pt x="65" y="161"/>
                  </a:cubicBezTo>
                  <a:cubicBezTo>
                    <a:pt x="65" y="161"/>
                    <a:pt x="65" y="160"/>
                    <a:pt x="66" y="160"/>
                  </a:cubicBezTo>
                  <a:cubicBezTo>
                    <a:pt x="68" y="160"/>
                    <a:pt x="69" y="159"/>
                    <a:pt x="70" y="159"/>
                  </a:cubicBezTo>
                  <a:cubicBezTo>
                    <a:pt x="71" y="159"/>
                    <a:pt x="72" y="158"/>
                    <a:pt x="73" y="158"/>
                  </a:cubicBezTo>
                  <a:cubicBezTo>
                    <a:pt x="73" y="158"/>
                    <a:pt x="73" y="158"/>
                    <a:pt x="73" y="158"/>
                  </a:cubicBezTo>
                  <a:cubicBezTo>
                    <a:pt x="77" y="157"/>
                    <a:pt x="80" y="157"/>
                    <a:pt x="84" y="156"/>
                  </a:cubicBezTo>
                  <a:cubicBezTo>
                    <a:pt x="88" y="156"/>
                    <a:pt x="91" y="156"/>
                    <a:pt x="95" y="156"/>
                  </a:cubicBezTo>
                  <a:cubicBezTo>
                    <a:pt x="96" y="157"/>
                    <a:pt x="98" y="157"/>
                    <a:pt x="99" y="157"/>
                  </a:cubicBezTo>
                  <a:cubicBezTo>
                    <a:pt x="100" y="158"/>
                    <a:pt x="101" y="158"/>
                    <a:pt x="102" y="158"/>
                  </a:cubicBezTo>
                  <a:cubicBezTo>
                    <a:pt x="103" y="159"/>
                    <a:pt x="104" y="160"/>
                    <a:pt x="105" y="161"/>
                  </a:cubicBezTo>
                  <a:cubicBezTo>
                    <a:pt x="106" y="163"/>
                    <a:pt x="107" y="164"/>
                    <a:pt x="106" y="166"/>
                  </a:cubicBezTo>
                  <a:cubicBezTo>
                    <a:pt x="105" y="167"/>
                    <a:pt x="104" y="168"/>
                    <a:pt x="103" y="169"/>
                  </a:cubicBezTo>
                  <a:cubicBezTo>
                    <a:pt x="102" y="169"/>
                    <a:pt x="101" y="169"/>
                    <a:pt x="101" y="170"/>
                  </a:cubicBezTo>
                  <a:cubicBezTo>
                    <a:pt x="100" y="170"/>
                    <a:pt x="99" y="171"/>
                    <a:pt x="98" y="172"/>
                  </a:cubicBezTo>
                  <a:cubicBezTo>
                    <a:pt x="98" y="172"/>
                    <a:pt x="97" y="173"/>
                    <a:pt x="96" y="173"/>
                  </a:cubicBezTo>
                  <a:cubicBezTo>
                    <a:pt x="95" y="174"/>
                    <a:pt x="94" y="175"/>
                    <a:pt x="93" y="175"/>
                  </a:cubicBezTo>
                  <a:cubicBezTo>
                    <a:pt x="93" y="175"/>
                    <a:pt x="92" y="176"/>
                    <a:pt x="92" y="176"/>
                  </a:cubicBezTo>
                  <a:cubicBezTo>
                    <a:pt x="90" y="177"/>
                    <a:pt x="89" y="178"/>
                    <a:pt x="87" y="178"/>
                  </a:cubicBezTo>
                  <a:cubicBezTo>
                    <a:pt x="86" y="179"/>
                    <a:pt x="84" y="180"/>
                    <a:pt x="83" y="180"/>
                  </a:cubicBezTo>
                  <a:cubicBezTo>
                    <a:pt x="81" y="181"/>
                    <a:pt x="77" y="182"/>
                    <a:pt x="74" y="181"/>
                  </a:cubicBezTo>
                  <a:cubicBezTo>
                    <a:pt x="74" y="181"/>
                    <a:pt x="74" y="181"/>
                    <a:pt x="74" y="180"/>
                  </a:cubicBezTo>
                  <a:cubicBezTo>
                    <a:pt x="74" y="179"/>
                    <a:pt x="75" y="178"/>
                    <a:pt x="76" y="178"/>
                  </a:cubicBezTo>
                  <a:cubicBezTo>
                    <a:pt x="76" y="178"/>
                    <a:pt x="77" y="177"/>
                    <a:pt x="77" y="177"/>
                  </a:cubicBezTo>
                  <a:cubicBezTo>
                    <a:pt x="79" y="176"/>
                    <a:pt x="80" y="175"/>
                    <a:pt x="82" y="173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3" y="172"/>
                    <a:pt x="85" y="171"/>
                    <a:pt x="86" y="169"/>
                  </a:cubicBezTo>
                  <a:cubicBezTo>
                    <a:pt x="86" y="169"/>
                    <a:pt x="87" y="168"/>
                    <a:pt x="88" y="168"/>
                  </a:cubicBezTo>
                  <a:cubicBezTo>
                    <a:pt x="88" y="168"/>
                    <a:pt x="88" y="167"/>
                    <a:pt x="88" y="167"/>
                  </a:cubicBezTo>
                  <a:cubicBezTo>
                    <a:pt x="88" y="167"/>
                    <a:pt x="88" y="167"/>
                    <a:pt x="88" y="167"/>
                  </a:cubicBezTo>
                  <a:cubicBezTo>
                    <a:pt x="89" y="167"/>
                    <a:pt x="89" y="166"/>
                    <a:pt x="89" y="166"/>
                  </a:cubicBezTo>
                  <a:cubicBezTo>
                    <a:pt x="87" y="163"/>
                    <a:pt x="76" y="168"/>
                    <a:pt x="72" y="170"/>
                  </a:cubicBezTo>
                  <a:cubicBezTo>
                    <a:pt x="72" y="170"/>
                    <a:pt x="72" y="170"/>
                    <a:pt x="71" y="170"/>
                  </a:cubicBezTo>
                  <a:cubicBezTo>
                    <a:pt x="71" y="171"/>
                    <a:pt x="70" y="171"/>
                    <a:pt x="70" y="171"/>
                  </a:cubicBezTo>
                  <a:cubicBezTo>
                    <a:pt x="69" y="171"/>
                    <a:pt x="68" y="172"/>
                    <a:pt x="67" y="173"/>
                  </a:cubicBezTo>
                  <a:cubicBezTo>
                    <a:pt x="67" y="174"/>
                    <a:pt x="68" y="176"/>
                    <a:pt x="68" y="178"/>
                  </a:cubicBezTo>
                  <a:cubicBezTo>
                    <a:pt x="69" y="181"/>
                    <a:pt x="70" y="183"/>
                    <a:pt x="70" y="186"/>
                  </a:cubicBezTo>
                  <a:cubicBezTo>
                    <a:pt x="70" y="188"/>
                    <a:pt x="70" y="190"/>
                    <a:pt x="71" y="191"/>
                  </a:cubicBezTo>
                  <a:cubicBezTo>
                    <a:pt x="71" y="192"/>
                    <a:pt x="71" y="193"/>
                    <a:pt x="71" y="194"/>
                  </a:cubicBezTo>
                  <a:cubicBezTo>
                    <a:pt x="71" y="195"/>
                    <a:pt x="71" y="196"/>
                    <a:pt x="71" y="196"/>
                  </a:cubicBezTo>
                  <a:cubicBezTo>
                    <a:pt x="72" y="200"/>
                    <a:pt x="72" y="205"/>
                    <a:pt x="72" y="209"/>
                  </a:cubicBezTo>
                  <a:cubicBezTo>
                    <a:pt x="72" y="210"/>
                    <a:pt x="72" y="210"/>
                    <a:pt x="72" y="211"/>
                  </a:cubicBezTo>
                  <a:cubicBezTo>
                    <a:pt x="72" y="211"/>
                    <a:pt x="72" y="213"/>
                    <a:pt x="73" y="215"/>
                  </a:cubicBezTo>
                  <a:cubicBezTo>
                    <a:pt x="73" y="218"/>
                    <a:pt x="73" y="221"/>
                    <a:pt x="73" y="221"/>
                  </a:cubicBezTo>
                  <a:cubicBezTo>
                    <a:pt x="73" y="223"/>
                    <a:pt x="73" y="224"/>
                    <a:pt x="73" y="225"/>
                  </a:cubicBezTo>
                  <a:cubicBezTo>
                    <a:pt x="73" y="227"/>
                    <a:pt x="73" y="228"/>
                    <a:pt x="72" y="230"/>
                  </a:cubicBezTo>
                  <a:cubicBezTo>
                    <a:pt x="71" y="233"/>
                    <a:pt x="70" y="234"/>
                    <a:pt x="68" y="235"/>
                  </a:cubicBezTo>
                  <a:cubicBezTo>
                    <a:pt x="66" y="235"/>
                    <a:pt x="64" y="235"/>
                    <a:pt x="61" y="235"/>
                  </a:cubicBezTo>
                  <a:cubicBezTo>
                    <a:pt x="60" y="235"/>
                    <a:pt x="58" y="235"/>
                    <a:pt x="56" y="234"/>
                  </a:cubicBezTo>
                  <a:cubicBezTo>
                    <a:pt x="56" y="234"/>
                    <a:pt x="56" y="234"/>
                    <a:pt x="56" y="234"/>
                  </a:cubicBezTo>
                  <a:cubicBezTo>
                    <a:pt x="53" y="234"/>
                    <a:pt x="49" y="233"/>
                    <a:pt x="46" y="232"/>
                  </a:cubicBezTo>
                  <a:cubicBezTo>
                    <a:pt x="43" y="231"/>
                    <a:pt x="41" y="230"/>
                    <a:pt x="38" y="228"/>
                  </a:cubicBezTo>
                  <a:cubicBezTo>
                    <a:pt x="37" y="228"/>
                    <a:pt x="33" y="226"/>
                    <a:pt x="29" y="224"/>
                  </a:cubicBezTo>
                  <a:cubicBezTo>
                    <a:pt x="28" y="223"/>
                    <a:pt x="26" y="222"/>
                    <a:pt x="26" y="221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6" y="221"/>
                    <a:pt x="26" y="221"/>
                    <a:pt x="25" y="221"/>
                  </a:cubicBezTo>
                  <a:cubicBezTo>
                    <a:pt x="25" y="220"/>
                    <a:pt x="25" y="220"/>
                    <a:pt x="25" y="219"/>
                  </a:cubicBezTo>
                  <a:cubicBezTo>
                    <a:pt x="25" y="219"/>
                    <a:pt x="25" y="219"/>
                    <a:pt x="25" y="219"/>
                  </a:cubicBezTo>
                  <a:cubicBezTo>
                    <a:pt x="26" y="219"/>
                    <a:pt x="26" y="219"/>
                    <a:pt x="26" y="219"/>
                  </a:cubicBezTo>
                  <a:cubicBezTo>
                    <a:pt x="26" y="219"/>
                    <a:pt x="27" y="219"/>
                    <a:pt x="27" y="219"/>
                  </a:cubicBezTo>
                  <a:cubicBezTo>
                    <a:pt x="28" y="219"/>
                    <a:pt x="30" y="220"/>
                    <a:pt x="31" y="221"/>
                  </a:cubicBezTo>
                  <a:cubicBezTo>
                    <a:pt x="32" y="221"/>
                    <a:pt x="32" y="221"/>
                    <a:pt x="33" y="221"/>
                  </a:cubicBezTo>
                  <a:cubicBezTo>
                    <a:pt x="33" y="221"/>
                    <a:pt x="33" y="221"/>
                    <a:pt x="33" y="221"/>
                  </a:cubicBezTo>
                  <a:cubicBezTo>
                    <a:pt x="37" y="222"/>
                    <a:pt x="44" y="224"/>
                    <a:pt x="50" y="225"/>
                  </a:cubicBezTo>
                  <a:cubicBezTo>
                    <a:pt x="54" y="225"/>
                    <a:pt x="58" y="225"/>
                    <a:pt x="60" y="223"/>
                  </a:cubicBezTo>
                  <a:cubicBezTo>
                    <a:pt x="60" y="223"/>
                    <a:pt x="60" y="223"/>
                    <a:pt x="60" y="223"/>
                  </a:cubicBezTo>
                  <a:cubicBezTo>
                    <a:pt x="62" y="222"/>
                    <a:pt x="63" y="221"/>
                    <a:pt x="63" y="220"/>
                  </a:cubicBezTo>
                  <a:cubicBezTo>
                    <a:pt x="64" y="219"/>
                    <a:pt x="64" y="217"/>
                    <a:pt x="6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214"/>
                    <a:pt x="64" y="212"/>
                    <a:pt x="64" y="210"/>
                  </a:cubicBezTo>
                  <a:cubicBezTo>
                    <a:pt x="64" y="208"/>
                    <a:pt x="64" y="206"/>
                    <a:pt x="64" y="204"/>
                  </a:cubicBezTo>
                  <a:cubicBezTo>
                    <a:pt x="64" y="204"/>
                    <a:pt x="64" y="204"/>
                    <a:pt x="64" y="204"/>
                  </a:cubicBezTo>
                  <a:cubicBezTo>
                    <a:pt x="64" y="202"/>
                    <a:pt x="64" y="201"/>
                    <a:pt x="64" y="199"/>
                  </a:cubicBezTo>
                  <a:cubicBezTo>
                    <a:pt x="64" y="195"/>
                    <a:pt x="64" y="191"/>
                    <a:pt x="63" y="187"/>
                  </a:cubicBezTo>
                  <a:cubicBezTo>
                    <a:pt x="63" y="186"/>
                    <a:pt x="63" y="185"/>
                    <a:pt x="63" y="184"/>
                  </a:cubicBezTo>
                  <a:cubicBezTo>
                    <a:pt x="63" y="182"/>
                    <a:pt x="63" y="178"/>
                    <a:pt x="62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2" y="176"/>
                    <a:pt x="62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61" y="175"/>
                    <a:pt x="51" y="179"/>
                    <a:pt x="48" y="180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7" y="181"/>
                    <a:pt x="47" y="181"/>
                  </a:cubicBezTo>
                  <a:cubicBezTo>
                    <a:pt x="45" y="181"/>
                    <a:pt x="43" y="182"/>
                    <a:pt x="41" y="183"/>
                  </a:cubicBezTo>
                  <a:cubicBezTo>
                    <a:pt x="40" y="183"/>
                    <a:pt x="39" y="184"/>
                    <a:pt x="38" y="184"/>
                  </a:cubicBezTo>
                  <a:cubicBezTo>
                    <a:pt x="37" y="185"/>
                    <a:pt x="36" y="185"/>
                    <a:pt x="35" y="186"/>
                  </a:cubicBezTo>
                  <a:cubicBezTo>
                    <a:pt x="34" y="186"/>
                    <a:pt x="33" y="187"/>
                    <a:pt x="32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1" y="187"/>
                    <a:pt x="29" y="188"/>
                    <a:pt x="28" y="189"/>
                  </a:cubicBezTo>
                  <a:cubicBezTo>
                    <a:pt x="27" y="189"/>
                    <a:pt x="26" y="190"/>
                    <a:pt x="25" y="190"/>
                  </a:cubicBezTo>
                  <a:cubicBezTo>
                    <a:pt x="24" y="191"/>
                    <a:pt x="23" y="191"/>
                    <a:pt x="23" y="192"/>
                  </a:cubicBezTo>
                  <a:cubicBezTo>
                    <a:pt x="20" y="194"/>
                    <a:pt x="18" y="195"/>
                    <a:pt x="15" y="196"/>
                  </a:cubicBezTo>
                  <a:cubicBezTo>
                    <a:pt x="14" y="197"/>
                    <a:pt x="13" y="197"/>
                    <a:pt x="12" y="197"/>
                  </a:cubicBezTo>
                  <a:cubicBezTo>
                    <a:pt x="11" y="197"/>
                    <a:pt x="10" y="197"/>
                    <a:pt x="9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9" y="198"/>
                    <a:pt x="6" y="198"/>
                    <a:pt x="4" y="197"/>
                  </a:cubicBezTo>
                  <a:cubicBezTo>
                    <a:pt x="3" y="197"/>
                    <a:pt x="2" y="196"/>
                    <a:pt x="1" y="196"/>
                  </a:cubicBezTo>
                  <a:cubicBezTo>
                    <a:pt x="1" y="195"/>
                    <a:pt x="1" y="195"/>
                    <a:pt x="1" y="194"/>
                  </a:cubicBezTo>
                  <a:cubicBezTo>
                    <a:pt x="0" y="193"/>
                    <a:pt x="0" y="193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1"/>
                    <a:pt x="0" y="190"/>
                    <a:pt x="1" y="189"/>
                  </a:cubicBezTo>
                  <a:cubicBezTo>
                    <a:pt x="1" y="188"/>
                    <a:pt x="3" y="187"/>
                    <a:pt x="5" y="187"/>
                  </a:cubicBezTo>
                  <a:cubicBezTo>
                    <a:pt x="6" y="187"/>
                    <a:pt x="6" y="187"/>
                    <a:pt x="7" y="186"/>
                  </a:cubicBezTo>
                  <a:cubicBezTo>
                    <a:pt x="8" y="185"/>
                    <a:pt x="9" y="185"/>
                    <a:pt x="11" y="184"/>
                  </a:cubicBezTo>
                  <a:cubicBezTo>
                    <a:pt x="12" y="183"/>
                    <a:pt x="14" y="181"/>
                    <a:pt x="15" y="180"/>
                  </a:cubicBezTo>
                  <a:cubicBezTo>
                    <a:pt x="16" y="180"/>
                    <a:pt x="17" y="180"/>
                    <a:pt x="18" y="17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25" y="175"/>
                    <a:pt x="27" y="174"/>
                    <a:pt x="35" y="171"/>
                  </a:cubicBezTo>
                  <a:cubicBezTo>
                    <a:pt x="36" y="171"/>
                    <a:pt x="38" y="170"/>
                    <a:pt x="39" y="169"/>
                  </a:cubicBezTo>
                  <a:cubicBezTo>
                    <a:pt x="41" y="168"/>
                    <a:pt x="44" y="167"/>
                    <a:pt x="45" y="167"/>
                  </a:cubicBezTo>
                  <a:cubicBezTo>
                    <a:pt x="45" y="167"/>
                    <a:pt x="46" y="167"/>
                    <a:pt x="46" y="167"/>
                  </a:cubicBezTo>
                  <a:cubicBezTo>
                    <a:pt x="46" y="167"/>
                    <a:pt x="46" y="167"/>
                    <a:pt x="46" y="167"/>
                  </a:cubicBezTo>
                  <a:cubicBezTo>
                    <a:pt x="49" y="166"/>
                    <a:pt x="52" y="164"/>
                    <a:pt x="55" y="163"/>
                  </a:cubicBezTo>
                  <a:cubicBezTo>
                    <a:pt x="56" y="163"/>
                    <a:pt x="56" y="163"/>
                    <a:pt x="57" y="163"/>
                  </a:cubicBezTo>
                  <a:cubicBezTo>
                    <a:pt x="57" y="163"/>
                    <a:pt x="58" y="162"/>
                    <a:pt x="58" y="162"/>
                  </a:cubicBezTo>
                  <a:cubicBezTo>
                    <a:pt x="58" y="162"/>
                    <a:pt x="59" y="162"/>
                    <a:pt x="59" y="162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59" y="162"/>
                    <a:pt x="59" y="161"/>
                    <a:pt x="60" y="161"/>
                  </a:cubicBezTo>
                  <a:cubicBezTo>
                    <a:pt x="60" y="160"/>
                    <a:pt x="60" y="160"/>
                    <a:pt x="60" y="159"/>
                  </a:cubicBezTo>
                  <a:cubicBezTo>
                    <a:pt x="60" y="157"/>
                    <a:pt x="61" y="155"/>
                    <a:pt x="62" y="153"/>
                  </a:cubicBezTo>
                  <a:cubicBezTo>
                    <a:pt x="63" y="151"/>
                    <a:pt x="65" y="149"/>
                    <a:pt x="66" y="148"/>
                  </a:cubicBezTo>
                  <a:cubicBezTo>
                    <a:pt x="68" y="145"/>
                    <a:pt x="70" y="142"/>
                    <a:pt x="73" y="140"/>
                  </a:cubicBezTo>
                  <a:cubicBezTo>
                    <a:pt x="75" y="138"/>
                    <a:pt x="78" y="135"/>
                    <a:pt x="80" y="133"/>
                  </a:cubicBezTo>
                  <a:cubicBezTo>
                    <a:pt x="82" y="131"/>
                    <a:pt x="83" y="130"/>
                    <a:pt x="85" y="128"/>
                  </a:cubicBezTo>
                  <a:cubicBezTo>
                    <a:pt x="87" y="127"/>
                    <a:pt x="89" y="124"/>
                    <a:pt x="88" y="123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88" y="123"/>
                    <a:pt x="85" y="124"/>
                    <a:pt x="82" y="126"/>
                  </a:cubicBezTo>
                  <a:cubicBezTo>
                    <a:pt x="81" y="127"/>
                    <a:pt x="79" y="127"/>
                    <a:pt x="79" y="128"/>
                  </a:cubicBezTo>
                  <a:cubicBezTo>
                    <a:pt x="77" y="128"/>
                    <a:pt x="75" y="129"/>
                    <a:pt x="73" y="130"/>
                  </a:cubicBezTo>
                  <a:cubicBezTo>
                    <a:pt x="64" y="133"/>
                    <a:pt x="54" y="137"/>
                    <a:pt x="44" y="140"/>
                  </a:cubicBezTo>
                  <a:cubicBezTo>
                    <a:pt x="42" y="140"/>
                    <a:pt x="37" y="142"/>
                    <a:pt x="32" y="142"/>
                  </a:cubicBezTo>
                  <a:cubicBezTo>
                    <a:pt x="30" y="142"/>
                    <a:pt x="27" y="141"/>
                    <a:pt x="27" y="140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7" y="140"/>
                    <a:pt x="26" y="139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8" y="137"/>
                    <a:pt x="29" y="137"/>
                    <a:pt x="31" y="137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1" y="136"/>
                    <a:pt x="32" y="136"/>
                    <a:pt x="32" y="136"/>
                  </a:cubicBezTo>
                  <a:cubicBezTo>
                    <a:pt x="34" y="135"/>
                    <a:pt x="35" y="135"/>
                    <a:pt x="37" y="134"/>
                  </a:cubicBezTo>
                  <a:cubicBezTo>
                    <a:pt x="38" y="133"/>
                    <a:pt x="40" y="132"/>
                    <a:pt x="41" y="131"/>
                  </a:cubicBezTo>
                  <a:cubicBezTo>
                    <a:pt x="46" y="129"/>
                    <a:pt x="52" y="127"/>
                    <a:pt x="56" y="124"/>
                  </a:cubicBezTo>
                  <a:cubicBezTo>
                    <a:pt x="57" y="124"/>
                    <a:pt x="57" y="124"/>
                    <a:pt x="58" y="124"/>
                  </a:cubicBezTo>
                  <a:cubicBezTo>
                    <a:pt x="60" y="123"/>
                    <a:pt x="63" y="121"/>
                    <a:pt x="66" y="120"/>
                  </a:cubicBezTo>
                  <a:cubicBezTo>
                    <a:pt x="69" y="119"/>
                    <a:pt x="71" y="118"/>
                    <a:pt x="73" y="116"/>
                  </a:cubicBezTo>
                  <a:cubicBezTo>
                    <a:pt x="74" y="116"/>
                    <a:pt x="75" y="116"/>
                    <a:pt x="76" y="115"/>
                  </a:cubicBezTo>
                  <a:cubicBezTo>
                    <a:pt x="79" y="114"/>
                    <a:pt x="84" y="112"/>
                    <a:pt x="84" y="110"/>
                  </a:cubicBezTo>
                  <a:cubicBezTo>
                    <a:pt x="84" y="110"/>
                    <a:pt x="84" y="110"/>
                    <a:pt x="84" y="109"/>
                  </a:cubicBezTo>
                  <a:cubicBezTo>
                    <a:pt x="84" y="108"/>
                    <a:pt x="84" y="108"/>
                    <a:pt x="83" y="107"/>
                  </a:cubicBezTo>
                  <a:cubicBezTo>
                    <a:pt x="82" y="107"/>
                    <a:pt x="82" y="108"/>
                    <a:pt x="81" y="108"/>
                  </a:cubicBezTo>
                  <a:cubicBezTo>
                    <a:pt x="81" y="108"/>
                    <a:pt x="80" y="109"/>
                    <a:pt x="80" y="109"/>
                  </a:cubicBezTo>
                  <a:cubicBezTo>
                    <a:pt x="79" y="109"/>
                    <a:pt x="77" y="110"/>
                    <a:pt x="76" y="110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5" y="111"/>
                    <a:pt x="74" y="111"/>
                    <a:pt x="72" y="111"/>
                  </a:cubicBezTo>
                  <a:cubicBezTo>
                    <a:pt x="72" y="111"/>
                    <a:pt x="71" y="111"/>
                    <a:pt x="71" y="111"/>
                  </a:cubicBezTo>
                  <a:cubicBezTo>
                    <a:pt x="71" y="111"/>
                    <a:pt x="70" y="111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1" y="108"/>
                  </a:cubicBezTo>
                  <a:cubicBezTo>
                    <a:pt x="71" y="108"/>
                    <a:pt x="72" y="107"/>
                    <a:pt x="73" y="106"/>
                  </a:cubicBezTo>
                  <a:cubicBezTo>
                    <a:pt x="74" y="105"/>
                    <a:pt x="76" y="103"/>
                    <a:pt x="77" y="102"/>
                  </a:cubicBezTo>
                  <a:cubicBezTo>
                    <a:pt x="79" y="100"/>
                    <a:pt x="79" y="98"/>
                    <a:pt x="80" y="97"/>
                  </a:cubicBezTo>
                  <a:cubicBezTo>
                    <a:pt x="81" y="96"/>
                    <a:pt x="81" y="95"/>
                    <a:pt x="82" y="94"/>
                  </a:cubicBezTo>
                  <a:cubicBezTo>
                    <a:pt x="82" y="92"/>
                    <a:pt x="83" y="91"/>
                    <a:pt x="83" y="89"/>
                  </a:cubicBezTo>
                  <a:cubicBezTo>
                    <a:pt x="84" y="88"/>
                    <a:pt x="84" y="86"/>
                    <a:pt x="85" y="85"/>
                  </a:cubicBezTo>
                  <a:cubicBezTo>
                    <a:pt x="85" y="84"/>
                    <a:pt x="85" y="83"/>
                    <a:pt x="86" y="82"/>
                  </a:cubicBezTo>
                  <a:cubicBezTo>
                    <a:pt x="86" y="81"/>
                    <a:pt x="86" y="80"/>
                    <a:pt x="86" y="79"/>
                  </a:cubicBezTo>
                  <a:cubicBezTo>
                    <a:pt x="86" y="78"/>
                    <a:pt x="86" y="77"/>
                    <a:pt x="86" y="76"/>
                  </a:cubicBezTo>
                  <a:cubicBezTo>
                    <a:pt x="86" y="76"/>
                    <a:pt x="87" y="75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8" y="74"/>
                    <a:pt x="88" y="73"/>
                    <a:pt x="89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74"/>
                    <a:pt x="93" y="75"/>
                    <a:pt x="95" y="76"/>
                  </a:cubicBezTo>
                  <a:cubicBezTo>
                    <a:pt x="96" y="78"/>
                    <a:pt x="96" y="79"/>
                    <a:pt x="97" y="81"/>
                  </a:cubicBezTo>
                  <a:cubicBezTo>
                    <a:pt x="98" y="81"/>
                    <a:pt x="98" y="83"/>
                    <a:pt x="98" y="84"/>
                  </a:cubicBezTo>
                  <a:cubicBezTo>
                    <a:pt x="98" y="85"/>
                    <a:pt x="98" y="85"/>
                    <a:pt x="98" y="86"/>
                  </a:cubicBezTo>
                  <a:cubicBezTo>
                    <a:pt x="97" y="86"/>
                    <a:pt x="97" y="87"/>
                    <a:pt x="97" y="88"/>
                  </a:cubicBezTo>
                  <a:cubicBezTo>
                    <a:pt x="96" y="89"/>
                    <a:pt x="95" y="91"/>
                    <a:pt x="95" y="92"/>
                  </a:cubicBezTo>
                  <a:cubicBezTo>
                    <a:pt x="94" y="94"/>
                    <a:pt x="93" y="95"/>
                    <a:pt x="92" y="96"/>
                  </a:cubicBezTo>
                  <a:cubicBezTo>
                    <a:pt x="91" y="97"/>
                    <a:pt x="90" y="98"/>
                    <a:pt x="90" y="99"/>
                  </a:cubicBezTo>
                  <a:cubicBezTo>
                    <a:pt x="89" y="99"/>
                    <a:pt x="89" y="100"/>
                    <a:pt x="88" y="101"/>
                  </a:cubicBezTo>
                  <a:cubicBezTo>
                    <a:pt x="87" y="102"/>
                    <a:pt x="85" y="104"/>
                    <a:pt x="85" y="104"/>
                  </a:cubicBezTo>
                  <a:cubicBezTo>
                    <a:pt x="86" y="105"/>
                    <a:pt x="86" y="104"/>
                    <a:pt x="87" y="104"/>
                  </a:cubicBezTo>
                  <a:cubicBezTo>
                    <a:pt x="88" y="104"/>
                    <a:pt x="89" y="104"/>
                    <a:pt x="89" y="104"/>
                  </a:cubicBezTo>
                  <a:cubicBezTo>
                    <a:pt x="91" y="104"/>
                    <a:pt x="93" y="102"/>
                    <a:pt x="94" y="100"/>
                  </a:cubicBezTo>
                  <a:cubicBezTo>
                    <a:pt x="95" y="99"/>
                    <a:pt x="95" y="99"/>
                    <a:pt x="95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96"/>
                    <a:pt x="99" y="93"/>
                    <a:pt x="101" y="91"/>
                  </a:cubicBezTo>
                  <a:cubicBezTo>
                    <a:pt x="103" y="88"/>
                    <a:pt x="105" y="85"/>
                    <a:pt x="107" y="82"/>
                  </a:cubicBezTo>
                  <a:cubicBezTo>
                    <a:pt x="108" y="81"/>
                    <a:pt x="108" y="81"/>
                    <a:pt x="108" y="80"/>
                  </a:cubicBezTo>
                  <a:cubicBezTo>
                    <a:pt x="111" y="76"/>
                    <a:pt x="114" y="71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7" y="66"/>
                    <a:pt x="117" y="66"/>
                    <a:pt x="117" y="65"/>
                  </a:cubicBezTo>
                  <a:cubicBezTo>
                    <a:pt x="118" y="64"/>
                    <a:pt x="120" y="61"/>
                    <a:pt x="121" y="59"/>
                  </a:cubicBezTo>
                  <a:cubicBezTo>
                    <a:pt x="121" y="58"/>
                    <a:pt x="121" y="57"/>
                    <a:pt x="121" y="57"/>
                  </a:cubicBezTo>
                  <a:cubicBezTo>
                    <a:pt x="121" y="57"/>
                    <a:pt x="121" y="57"/>
                    <a:pt x="121" y="57"/>
                  </a:cubicBezTo>
                  <a:cubicBezTo>
                    <a:pt x="121" y="57"/>
                    <a:pt x="120" y="57"/>
                    <a:pt x="120" y="57"/>
                  </a:cubicBezTo>
                  <a:cubicBezTo>
                    <a:pt x="120" y="56"/>
                    <a:pt x="120" y="57"/>
                    <a:pt x="119" y="57"/>
                  </a:cubicBezTo>
                  <a:cubicBezTo>
                    <a:pt x="117" y="57"/>
                    <a:pt x="113" y="59"/>
                    <a:pt x="111" y="60"/>
                  </a:cubicBezTo>
                  <a:cubicBezTo>
                    <a:pt x="109" y="61"/>
                    <a:pt x="108" y="62"/>
                    <a:pt x="108" y="62"/>
                  </a:cubicBezTo>
                  <a:cubicBezTo>
                    <a:pt x="105" y="63"/>
                    <a:pt x="103" y="64"/>
                    <a:pt x="100" y="66"/>
                  </a:cubicBezTo>
                  <a:cubicBezTo>
                    <a:pt x="98" y="67"/>
                    <a:pt x="96" y="69"/>
                    <a:pt x="93" y="70"/>
                  </a:cubicBezTo>
                  <a:cubicBezTo>
                    <a:pt x="92" y="70"/>
                    <a:pt x="91" y="70"/>
                    <a:pt x="90" y="71"/>
                  </a:cubicBezTo>
                  <a:cubicBezTo>
                    <a:pt x="88" y="71"/>
                    <a:pt x="86" y="72"/>
                    <a:pt x="84" y="73"/>
                  </a:cubicBezTo>
                  <a:cubicBezTo>
                    <a:pt x="83" y="74"/>
                    <a:pt x="82" y="75"/>
                    <a:pt x="82" y="77"/>
                  </a:cubicBezTo>
                  <a:cubicBezTo>
                    <a:pt x="81" y="78"/>
                    <a:pt x="81" y="79"/>
                    <a:pt x="81" y="79"/>
                  </a:cubicBezTo>
                  <a:cubicBezTo>
                    <a:pt x="80" y="81"/>
                    <a:pt x="79" y="82"/>
                    <a:pt x="78" y="83"/>
                  </a:cubicBezTo>
                  <a:cubicBezTo>
                    <a:pt x="77" y="84"/>
                    <a:pt x="77" y="85"/>
                    <a:pt x="76" y="86"/>
                  </a:cubicBezTo>
                  <a:cubicBezTo>
                    <a:pt x="75" y="86"/>
                    <a:pt x="75" y="86"/>
                    <a:pt x="75" y="87"/>
                  </a:cubicBezTo>
                  <a:cubicBezTo>
                    <a:pt x="75" y="87"/>
                    <a:pt x="74" y="88"/>
                    <a:pt x="74" y="88"/>
                  </a:cubicBezTo>
                  <a:cubicBezTo>
                    <a:pt x="74" y="89"/>
                    <a:pt x="75" y="91"/>
                    <a:pt x="76" y="92"/>
                  </a:cubicBezTo>
                  <a:cubicBezTo>
                    <a:pt x="77" y="94"/>
                    <a:pt x="78" y="97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6" y="10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0"/>
                    <a:pt x="73" y="99"/>
                    <a:pt x="72" y="98"/>
                  </a:cubicBezTo>
                  <a:cubicBezTo>
                    <a:pt x="70" y="97"/>
                    <a:pt x="69" y="96"/>
                    <a:pt x="68" y="96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66" y="97"/>
                    <a:pt x="65" y="99"/>
                    <a:pt x="64" y="100"/>
                  </a:cubicBezTo>
                  <a:cubicBezTo>
                    <a:pt x="64" y="101"/>
                    <a:pt x="63" y="102"/>
                    <a:pt x="62" y="103"/>
                  </a:cubicBezTo>
                  <a:cubicBezTo>
                    <a:pt x="61" y="104"/>
                    <a:pt x="58" y="107"/>
                    <a:pt x="54" y="109"/>
                  </a:cubicBezTo>
                  <a:cubicBezTo>
                    <a:pt x="52" y="111"/>
                    <a:pt x="50" y="112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7" y="111"/>
                    <a:pt x="45" y="110"/>
                    <a:pt x="45" y="110"/>
                  </a:cubicBezTo>
                  <a:cubicBezTo>
                    <a:pt x="46" y="110"/>
                    <a:pt x="46" y="110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7" y="107"/>
                    <a:pt x="48" y="106"/>
                  </a:cubicBezTo>
                  <a:cubicBezTo>
                    <a:pt x="49" y="106"/>
                    <a:pt x="50" y="105"/>
                    <a:pt x="50" y="104"/>
                  </a:cubicBezTo>
                  <a:cubicBezTo>
                    <a:pt x="51" y="104"/>
                    <a:pt x="51" y="104"/>
                    <a:pt x="51" y="103"/>
                  </a:cubicBezTo>
                  <a:cubicBezTo>
                    <a:pt x="54" y="100"/>
                    <a:pt x="57" y="98"/>
                    <a:pt x="59" y="94"/>
                  </a:cubicBezTo>
                  <a:cubicBezTo>
                    <a:pt x="59" y="94"/>
                    <a:pt x="59" y="94"/>
                    <a:pt x="60" y="93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2"/>
                    <a:pt x="61" y="91"/>
                    <a:pt x="62" y="90"/>
                  </a:cubicBezTo>
                  <a:cubicBezTo>
                    <a:pt x="62" y="90"/>
                    <a:pt x="62" y="90"/>
                    <a:pt x="62" y="89"/>
                  </a:cubicBezTo>
                  <a:cubicBezTo>
                    <a:pt x="62" y="89"/>
                    <a:pt x="61" y="90"/>
                    <a:pt x="61" y="90"/>
                  </a:cubicBezTo>
                  <a:cubicBezTo>
                    <a:pt x="60" y="90"/>
                    <a:pt x="58" y="91"/>
                    <a:pt x="57" y="92"/>
                  </a:cubicBezTo>
                  <a:cubicBezTo>
                    <a:pt x="55" y="94"/>
                    <a:pt x="54" y="95"/>
                    <a:pt x="52" y="96"/>
                  </a:cubicBezTo>
                  <a:cubicBezTo>
                    <a:pt x="52" y="96"/>
                    <a:pt x="52" y="96"/>
                    <a:pt x="52" y="97"/>
                  </a:cubicBezTo>
                  <a:cubicBezTo>
                    <a:pt x="51" y="97"/>
                    <a:pt x="51" y="98"/>
                    <a:pt x="51" y="98"/>
                  </a:cubicBezTo>
                  <a:cubicBezTo>
                    <a:pt x="49" y="99"/>
                    <a:pt x="48" y="100"/>
                    <a:pt x="47" y="101"/>
                  </a:cubicBezTo>
                  <a:cubicBezTo>
                    <a:pt x="43" y="103"/>
                    <a:pt x="40" y="105"/>
                    <a:pt x="37" y="110"/>
                  </a:cubicBezTo>
                  <a:cubicBezTo>
                    <a:pt x="36" y="111"/>
                    <a:pt x="35" y="113"/>
                    <a:pt x="35" y="115"/>
                  </a:cubicBezTo>
                  <a:cubicBezTo>
                    <a:pt x="34" y="117"/>
                    <a:pt x="34" y="119"/>
                    <a:pt x="33" y="120"/>
                  </a:cubicBezTo>
                  <a:cubicBezTo>
                    <a:pt x="32" y="121"/>
                    <a:pt x="32" y="121"/>
                    <a:pt x="31" y="121"/>
                  </a:cubicBezTo>
                  <a:cubicBezTo>
                    <a:pt x="31" y="121"/>
                    <a:pt x="30" y="121"/>
                    <a:pt x="30" y="120"/>
                  </a:cubicBezTo>
                  <a:cubicBezTo>
                    <a:pt x="28" y="120"/>
                    <a:pt x="28" y="118"/>
                    <a:pt x="28" y="117"/>
                  </a:cubicBezTo>
                  <a:cubicBezTo>
                    <a:pt x="27" y="117"/>
                    <a:pt x="27" y="116"/>
                    <a:pt x="27" y="115"/>
                  </a:cubicBezTo>
                  <a:cubicBezTo>
                    <a:pt x="26" y="115"/>
                    <a:pt x="26" y="115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5" y="114"/>
                    <a:pt x="25" y="113"/>
                    <a:pt x="24" y="113"/>
                  </a:cubicBezTo>
                  <a:cubicBezTo>
                    <a:pt x="22" y="109"/>
                    <a:pt x="21" y="103"/>
                    <a:pt x="20" y="98"/>
                  </a:cubicBezTo>
                  <a:cubicBezTo>
                    <a:pt x="20" y="97"/>
                    <a:pt x="20" y="96"/>
                    <a:pt x="20" y="95"/>
                  </a:cubicBezTo>
                  <a:cubicBezTo>
                    <a:pt x="20" y="94"/>
                    <a:pt x="20" y="93"/>
                    <a:pt x="19" y="92"/>
                  </a:cubicBezTo>
                  <a:cubicBezTo>
                    <a:pt x="19" y="89"/>
                    <a:pt x="18" y="84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3"/>
                    <a:pt x="19" y="83"/>
                    <a:pt x="19" y="83"/>
                  </a:cubicBezTo>
                  <a:cubicBezTo>
                    <a:pt x="20" y="82"/>
                    <a:pt x="25" y="87"/>
                    <a:pt x="25" y="87"/>
                  </a:cubicBezTo>
                  <a:cubicBezTo>
                    <a:pt x="26" y="89"/>
                    <a:pt x="27" y="90"/>
                    <a:pt x="28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9" y="92"/>
                    <a:pt x="30" y="94"/>
                    <a:pt x="30" y="95"/>
                  </a:cubicBezTo>
                  <a:cubicBezTo>
                    <a:pt x="30" y="95"/>
                    <a:pt x="31" y="96"/>
                    <a:pt x="31" y="97"/>
                  </a:cubicBezTo>
                  <a:cubicBezTo>
                    <a:pt x="31" y="99"/>
                    <a:pt x="32" y="100"/>
                    <a:pt x="33" y="101"/>
                  </a:cubicBezTo>
                  <a:cubicBezTo>
                    <a:pt x="33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101"/>
                    <a:pt x="35" y="101"/>
                    <a:pt x="36" y="100"/>
                  </a:cubicBezTo>
                  <a:cubicBezTo>
                    <a:pt x="37" y="100"/>
                    <a:pt x="37" y="99"/>
                    <a:pt x="37" y="98"/>
                  </a:cubicBezTo>
                  <a:cubicBezTo>
                    <a:pt x="37" y="97"/>
                    <a:pt x="37" y="96"/>
                    <a:pt x="37" y="95"/>
                  </a:cubicBezTo>
                  <a:cubicBezTo>
                    <a:pt x="37" y="95"/>
                    <a:pt x="37" y="94"/>
                    <a:pt x="37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1"/>
                    <a:pt x="37" y="90"/>
                    <a:pt x="36" y="87"/>
                  </a:cubicBezTo>
                  <a:cubicBezTo>
                    <a:pt x="36" y="86"/>
                    <a:pt x="35" y="85"/>
                    <a:pt x="35" y="84"/>
                  </a:cubicBezTo>
                  <a:cubicBezTo>
                    <a:pt x="34" y="82"/>
                    <a:pt x="34" y="79"/>
                    <a:pt x="33" y="77"/>
                  </a:cubicBezTo>
                  <a:cubicBezTo>
                    <a:pt x="32" y="74"/>
                    <a:pt x="31" y="70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8" y="64"/>
                  </a:cubicBezTo>
                  <a:cubicBezTo>
                    <a:pt x="28" y="63"/>
                    <a:pt x="26" y="61"/>
                    <a:pt x="25" y="59"/>
                  </a:cubicBezTo>
                  <a:cubicBezTo>
                    <a:pt x="24" y="57"/>
                    <a:pt x="24" y="56"/>
                    <a:pt x="23" y="55"/>
                  </a:cubicBezTo>
                  <a:cubicBezTo>
                    <a:pt x="23" y="54"/>
                    <a:pt x="22" y="53"/>
                    <a:pt x="22" y="53"/>
                  </a:cubicBezTo>
                  <a:cubicBezTo>
                    <a:pt x="22" y="52"/>
                    <a:pt x="21" y="51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3" y="48"/>
                    <a:pt x="25" y="50"/>
                    <a:pt x="28" y="52"/>
                  </a:cubicBezTo>
                  <a:cubicBezTo>
                    <a:pt x="31" y="55"/>
                    <a:pt x="34" y="58"/>
                    <a:pt x="35" y="61"/>
                  </a:cubicBezTo>
                  <a:cubicBezTo>
                    <a:pt x="36" y="63"/>
                    <a:pt x="38" y="66"/>
                    <a:pt x="40" y="69"/>
                  </a:cubicBezTo>
                  <a:cubicBezTo>
                    <a:pt x="41" y="72"/>
                    <a:pt x="43" y="75"/>
                    <a:pt x="44" y="78"/>
                  </a:cubicBezTo>
                  <a:cubicBezTo>
                    <a:pt x="44" y="79"/>
                    <a:pt x="44" y="80"/>
                    <a:pt x="45" y="82"/>
                  </a:cubicBezTo>
                  <a:cubicBezTo>
                    <a:pt x="46" y="85"/>
                    <a:pt x="46" y="89"/>
                    <a:pt x="48" y="90"/>
                  </a:cubicBezTo>
                  <a:cubicBezTo>
                    <a:pt x="48" y="90"/>
                    <a:pt x="50" y="90"/>
                    <a:pt x="51" y="89"/>
                  </a:cubicBezTo>
                  <a:cubicBezTo>
                    <a:pt x="53" y="87"/>
                    <a:pt x="54" y="85"/>
                    <a:pt x="55" y="84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4" y="82"/>
                  </a:cubicBezTo>
                  <a:cubicBezTo>
                    <a:pt x="54" y="81"/>
                    <a:pt x="53" y="80"/>
                    <a:pt x="55" y="79"/>
                  </a:cubicBezTo>
                  <a:cubicBezTo>
                    <a:pt x="55" y="79"/>
                    <a:pt x="56" y="79"/>
                    <a:pt x="57" y="79"/>
                  </a:cubicBezTo>
                  <a:cubicBezTo>
                    <a:pt x="58" y="79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3" y="79"/>
                    <a:pt x="64" y="77"/>
                    <a:pt x="66" y="76"/>
                  </a:cubicBezTo>
                  <a:cubicBezTo>
                    <a:pt x="67" y="75"/>
                    <a:pt x="68" y="73"/>
                    <a:pt x="70" y="72"/>
                  </a:cubicBezTo>
                  <a:cubicBezTo>
                    <a:pt x="71" y="72"/>
                    <a:pt x="71" y="72"/>
                    <a:pt x="72" y="72"/>
                  </a:cubicBezTo>
                  <a:cubicBezTo>
                    <a:pt x="72" y="72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4" y="71"/>
                    <a:pt x="74" y="70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4" y="66"/>
                    <a:pt x="73" y="66"/>
                    <a:pt x="71" y="67"/>
                  </a:cubicBezTo>
                  <a:cubicBezTo>
                    <a:pt x="70" y="67"/>
                    <a:pt x="70" y="67"/>
                    <a:pt x="69" y="67"/>
                  </a:cubicBezTo>
                  <a:cubicBezTo>
                    <a:pt x="68" y="68"/>
                    <a:pt x="67" y="68"/>
                    <a:pt x="66" y="68"/>
                  </a:cubicBezTo>
                  <a:cubicBezTo>
                    <a:pt x="63" y="68"/>
                    <a:pt x="60" y="68"/>
                    <a:pt x="58" y="69"/>
                  </a:cubicBezTo>
                  <a:cubicBezTo>
                    <a:pt x="57" y="69"/>
                    <a:pt x="57" y="70"/>
                    <a:pt x="56" y="70"/>
                  </a:cubicBezTo>
                  <a:cubicBezTo>
                    <a:pt x="55" y="71"/>
                    <a:pt x="54" y="71"/>
                    <a:pt x="53" y="72"/>
                  </a:cubicBezTo>
                  <a:cubicBezTo>
                    <a:pt x="52" y="72"/>
                    <a:pt x="51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1"/>
                    <a:pt x="48" y="71"/>
                    <a:pt x="47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70"/>
                    <a:pt x="47" y="69"/>
                    <a:pt x="47" y="69"/>
                  </a:cubicBezTo>
                  <a:cubicBezTo>
                    <a:pt x="47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8"/>
                    <a:pt x="49" y="68"/>
                    <a:pt x="50" y="67"/>
                  </a:cubicBezTo>
                  <a:cubicBezTo>
                    <a:pt x="51" y="67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0" y="65"/>
                    <a:pt x="48" y="64"/>
                  </a:cubicBezTo>
                  <a:cubicBezTo>
                    <a:pt x="46" y="63"/>
                    <a:pt x="43" y="63"/>
                    <a:pt x="44" y="61"/>
                  </a:cubicBezTo>
                  <a:cubicBezTo>
                    <a:pt x="44" y="61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9"/>
                    <a:pt x="45" y="59"/>
                    <a:pt x="45" y="59"/>
                  </a:cubicBezTo>
                  <a:cubicBezTo>
                    <a:pt x="46" y="59"/>
                    <a:pt x="48" y="59"/>
                    <a:pt x="49" y="59"/>
                  </a:cubicBezTo>
                  <a:cubicBezTo>
                    <a:pt x="50" y="59"/>
                    <a:pt x="51" y="59"/>
                    <a:pt x="52" y="58"/>
                  </a:cubicBezTo>
                  <a:cubicBezTo>
                    <a:pt x="53" y="58"/>
                    <a:pt x="54" y="58"/>
                    <a:pt x="55" y="58"/>
                  </a:cubicBezTo>
                  <a:cubicBezTo>
                    <a:pt x="56" y="57"/>
                    <a:pt x="57" y="57"/>
                    <a:pt x="59" y="57"/>
                  </a:cubicBezTo>
                  <a:cubicBezTo>
                    <a:pt x="59" y="57"/>
                    <a:pt x="60" y="57"/>
                    <a:pt x="60" y="56"/>
                  </a:cubicBezTo>
                  <a:cubicBezTo>
                    <a:pt x="63" y="55"/>
                    <a:pt x="65" y="51"/>
                    <a:pt x="67" y="48"/>
                  </a:cubicBezTo>
                  <a:cubicBezTo>
                    <a:pt x="68" y="47"/>
                    <a:pt x="69" y="45"/>
                    <a:pt x="70" y="44"/>
                  </a:cubicBezTo>
                  <a:cubicBezTo>
                    <a:pt x="73" y="41"/>
                    <a:pt x="75" y="38"/>
                    <a:pt x="77" y="35"/>
                  </a:cubicBezTo>
                  <a:cubicBezTo>
                    <a:pt x="79" y="32"/>
                    <a:pt x="81" y="29"/>
                    <a:pt x="83" y="27"/>
                  </a:cubicBezTo>
                  <a:cubicBezTo>
                    <a:pt x="84" y="25"/>
                    <a:pt x="85" y="24"/>
                    <a:pt x="86" y="22"/>
                  </a:cubicBezTo>
                  <a:cubicBezTo>
                    <a:pt x="86" y="20"/>
                    <a:pt x="87" y="18"/>
                    <a:pt x="88" y="16"/>
                  </a:cubicBezTo>
                  <a:cubicBezTo>
                    <a:pt x="89" y="12"/>
                    <a:pt x="88" y="9"/>
                    <a:pt x="87" y="6"/>
                  </a:cubicBezTo>
                  <a:cubicBezTo>
                    <a:pt x="86" y="5"/>
                    <a:pt x="85" y="2"/>
                    <a:pt x="86" y="1"/>
                  </a:cubicBezTo>
                  <a:cubicBezTo>
                    <a:pt x="86" y="1"/>
                    <a:pt x="86" y="1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1"/>
                    <a:pt x="87" y="0"/>
                    <a:pt x="88" y="1"/>
                  </a:cubicBezTo>
                  <a:cubicBezTo>
                    <a:pt x="88" y="1"/>
                    <a:pt x="89" y="1"/>
                    <a:pt x="89" y="1"/>
                  </a:cubicBez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7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2E2C163-A8CA-4737-807C-27E76DB89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421" y="1659342"/>
            <a:ext cx="4549158" cy="353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816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9698D7-B626-4902-AA54-0613CB1F3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074" y="1170685"/>
            <a:ext cx="5248051" cy="405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06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FB8989-F26B-4C52-9752-C22E4B074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803" y="1583228"/>
            <a:ext cx="5146394" cy="369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81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6D15630F-BC8D-4083-8954-3A82BE254997}"/>
              </a:ext>
            </a:extLst>
          </p:cNvPr>
          <p:cNvGrpSpPr/>
          <p:nvPr/>
        </p:nvGrpSpPr>
        <p:grpSpPr>
          <a:xfrm>
            <a:off x="7415212" y="1255690"/>
            <a:ext cx="4090987" cy="4878411"/>
            <a:chOff x="696913" y="-1588"/>
            <a:chExt cx="1435101" cy="1711326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F8B5D03B-8772-4AFA-915E-D5BF5B4AF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151" y="-1588"/>
              <a:ext cx="423863" cy="142875"/>
            </a:xfrm>
            <a:custGeom>
              <a:avLst/>
              <a:gdLst>
                <a:gd name="T0" fmla="*/ 71 w 267"/>
                <a:gd name="T1" fmla="*/ 0 h 90"/>
                <a:gd name="T2" fmla="*/ 267 w 267"/>
                <a:gd name="T3" fmla="*/ 0 h 90"/>
                <a:gd name="T4" fmla="*/ 267 w 267"/>
                <a:gd name="T5" fmla="*/ 90 h 90"/>
                <a:gd name="T6" fmla="*/ 0 w 267"/>
                <a:gd name="T7" fmla="*/ 90 h 90"/>
                <a:gd name="T8" fmla="*/ 71 w 267"/>
                <a:gd name="T9" fmla="*/ 0 h 90"/>
                <a:gd name="T10" fmla="*/ 71 w 267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90">
                  <a:moveTo>
                    <a:pt x="71" y="0"/>
                  </a:moveTo>
                  <a:lnTo>
                    <a:pt x="267" y="0"/>
                  </a:lnTo>
                  <a:lnTo>
                    <a:pt x="267" y="90"/>
                  </a:lnTo>
                  <a:lnTo>
                    <a:pt x="0" y="9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187A1D50-61AE-420D-9CEC-E1053AD9F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-1588"/>
              <a:ext cx="1077913" cy="142875"/>
            </a:xfrm>
            <a:custGeom>
              <a:avLst/>
              <a:gdLst>
                <a:gd name="T0" fmla="*/ 0 w 679"/>
                <a:gd name="T1" fmla="*/ 0 h 90"/>
                <a:gd name="T2" fmla="*/ 679 w 679"/>
                <a:gd name="T3" fmla="*/ 0 h 90"/>
                <a:gd name="T4" fmla="*/ 677 w 679"/>
                <a:gd name="T5" fmla="*/ 0 h 90"/>
                <a:gd name="T6" fmla="*/ 559 w 679"/>
                <a:gd name="T7" fmla="*/ 90 h 90"/>
                <a:gd name="T8" fmla="*/ 0 w 679"/>
                <a:gd name="T9" fmla="*/ 90 h 90"/>
                <a:gd name="T10" fmla="*/ 0 w 679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9" h="90">
                  <a:moveTo>
                    <a:pt x="0" y="0"/>
                  </a:moveTo>
                  <a:lnTo>
                    <a:pt x="679" y="0"/>
                  </a:lnTo>
                  <a:lnTo>
                    <a:pt x="677" y="0"/>
                  </a:lnTo>
                  <a:lnTo>
                    <a:pt x="559" y="90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2F8B02D-467A-4AA1-ADE4-A20ED9F0F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1057275"/>
              <a:ext cx="506413" cy="50800"/>
            </a:xfrm>
            <a:custGeom>
              <a:avLst/>
              <a:gdLst>
                <a:gd name="T0" fmla="*/ 25 w 319"/>
                <a:gd name="T1" fmla="*/ 0 h 32"/>
                <a:gd name="T2" fmla="*/ 319 w 319"/>
                <a:gd name="T3" fmla="*/ 0 h 32"/>
                <a:gd name="T4" fmla="*/ 319 w 319"/>
                <a:gd name="T5" fmla="*/ 32 h 32"/>
                <a:gd name="T6" fmla="*/ 0 w 319"/>
                <a:gd name="T7" fmla="*/ 32 h 32"/>
                <a:gd name="T8" fmla="*/ 25 w 319"/>
                <a:gd name="T9" fmla="*/ 0 h 32"/>
                <a:gd name="T10" fmla="*/ 25 w 3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2">
                  <a:moveTo>
                    <a:pt x="25" y="0"/>
                  </a:moveTo>
                  <a:lnTo>
                    <a:pt x="319" y="0"/>
                  </a:lnTo>
                  <a:lnTo>
                    <a:pt x="319" y="32"/>
                  </a:lnTo>
                  <a:lnTo>
                    <a:pt x="0" y="3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9BBBB4FD-36D8-4820-87EB-CB070AE78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1057275"/>
              <a:ext cx="952500" cy="50800"/>
            </a:xfrm>
            <a:custGeom>
              <a:avLst/>
              <a:gdLst>
                <a:gd name="T0" fmla="*/ 0 w 600"/>
                <a:gd name="T1" fmla="*/ 0 h 32"/>
                <a:gd name="T2" fmla="*/ 600 w 600"/>
                <a:gd name="T3" fmla="*/ 0 h 32"/>
                <a:gd name="T4" fmla="*/ 600 w 600"/>
                <a:gd name="T5" fmla="*/ 0 h 32"/>
                <a:gd name="T6" fmla="*/ 558 w 600"/>
                <a:gd name="T7" fmla="*/ 32 h 32"/>
                <a:gd name="T8" fmla="*/ 0 w 600"/>
                <a:gd name="T9" fmla="*/ 32 h 32"/>
                <a:gd name="T10" fmla="*/ 0 w 60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0" h="32">
                  <a:moveTo>
                    <a:pt x="0" y="0"/>
                  </a:moveTo>
                  <a:lnTo>
                    <a:pt x="600" y="0"/>
                  </a:lnTo>
                  <a:lnTo>
                    <a:pt x="600" y="0"/>
                  </a:lnTo>
                  <a:lnTo>
                    <a:pt x="558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E5DD10C4-21B9-42CA-8115-8CFB68B17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151" y="257175"/>
              <a:ext cx="423863" cy="144463"/>
            </a:xfrm>
            <a:custGeom>
              <a:avLst/>
              <a:gdLst>
                <a:gd name="T0" fmla="*/ 71 w 267"/>
                <a:gd name="T1" fmla="*/ 91 h 91"/>
                <a:gd name="T2" fmla="*/ 267 w 267"/>
                <a:gd name="T3" fmla="*/ 91 h 91"/>
                <a:gd name="T4" fmla="*/ 267 w 267"/>
                <a:gd name="T5" fmla="*/ 0 h 91"/>
                <a:gd name="T6" fmla="*/ 0 w 267"/>
                <a:gd name="T7" fmla="*/ 0 h 91"/>
                <a:gd name="T8" fmla="*/ 71 w 267"/>
                <a:gd name="T9" fmla="*/ 91 h 91"/>
                <a:gd name="T10" fmla="*/ 71 w 267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91">
                  <a:moveTo>
                    <a:pt x="71" y="91"/>
                  </a:moveTo>
                  <a:lnTo>
                    <a:pt x="267" y="91"/>
                  </a:lnTo>
                  <a:lnTo>
                    <a:pt x="267" y="0"/>
                  </a:lnTo>
                  <a:lnTo>
                    <a:pt x="0" y="0"/>
                  </a:lnTo>
                  <a:lnTo>
                    <a:pt x="71" y="91"/>
                  </a:lnTo>
                  <a:lnTo>
                    <a:pt x="71" y="9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D866F0D-DB2E-455A-9A57-E939BE1CD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257175"/>
              <a:ext cx="1077913" cy="144463"/>
            </a:xfrm>
            <a:custGeom>
              <a:avLst/>
              <a:gdLst>
                <a:gd name="T0" fmla="*/ 0 w 679"/>
                <a:gd name="T1" fmla="*/ 91 h 91"/>
                <a:gd name="T2" fmla="*/ 679 w 679"/>
                <a:gd name="T3" fmla="*/ 91 h 91"/>
                <a:gd name="T4" fmla="*/ 677 w 679"/>
                <a:gd name="T5" fmla="*/ 91 h 91"/>
                <a:gd name="T6" fmla="*/ 559 w 679"/>
                <a:gd name="T7" fmla="*/ 0 h 91"/>
                <a:gd name="T8" fmla="*/ 0 w 679"/>
                <a:gd name="T9" fmla="*/ 0 h 91"/>
                <a:gd name="T10" fmla="*/ 0 w 67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9" h="91">
                  <a:moveTo>
                    <a:pt x="0" y="91"/>
                  </a:moveTo>
                  <a:lnTo>
                    <a:pt x="679" y="91"/>
                  </a:lnTo>
                  <a:lnTo>
                    <a:pt x="677" y="91"/>
                  </a:lnTo>
                  <a:lnTo>
                    <a:pt x="559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E74D342-3C64-4959-9F54-56ADA195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522288"/>
              <a:ext cx="422275" cy="141288"/>
            </a:xfrm>
            <a:custGeom>
              <a:avLst/>
              <a:gdLst>
                <a:gd name="T0" fmla="*/ 196 w 266"/>
                <a:gd name="T1" fmla="*/ 0 h 89"/>
                <a:gd name="T2" fmla="*/ 0 w 266"/>
                <a:gd name="T3" fmla="*/ 0 h 89"/>
                <a:gd name="T4" fmla="*/ 0 w 266"/>
                <a:gd name="T5" fmla="*/ 89 h 89"/>
                <a:gd name="T6" fmla="*/ 266 w 266"/>
                <a:gd name="T7" fmla="*/ 89 h 89"/>
                <a:gd name="T8" fmla="*/ 196 w 266"/>
                <a:gd name="T9" fmla="*/ 0 h 89"/>
                <a:gd name="T10" fmla="*/ 196 w 266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89">
                  <a:moveTo>
                    <a:pt x="196" y="0"/>
                  </a:moveTo>
                  <a:lnTo>
                    <a:pt x="0" y="0"/>
                  </a:lnTo>
                  <a:lnTo>
                    <a:pt x="0" y="89"/>
                  </a:lnTo>
                  <a:lnTo>
                    <a:pt x="266" y="89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C4256EF8-4108-489C-891F-01D02B85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101" y="522288"/>
              <a:ext cx="1077913" cy="141288"/>
            </a:xfrm>
            <a:custGeom>
              <a:avLst/>
              <a:gdLst>
                <a:gd name="T0" fmla="*/ 679 w 679"/>
                <a:gd name="T1" fmla="*/ 0 h 89"/>
                <a:gd name="T2" fmla="*/ 0 w 679"/>
                <a:gd name="T3" fmla="*/ 0 h 89"/>
                <a:gd name="T4" fmla="*/ 0 w 679"/>
                <a:gd name="T5" fmla="*/ 0 h 89"/>
                <a:gd name="T6" fmla="*/ 120 w 679"/>
                <a:gd name="T7" fmla="*/ 89 h 89"/>
                <a:gd name="T8" fmla="*/ 679 w 679"/>
                <a:gd name="T9" fmla="*/ 89 h 89"/>
                <a:gd name="T10" fmla="*/ 679 w 67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9" h="89">
                  <a:moveTo>
                    <a:pt x="6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20" y="89"/>
                  </a:lnTo>
                  <a:lnTo>
                    <a:pt x="679" y="89"/>
                  </a:lnTo>
                  <a:lnTo>
                    <a:pt x="679" y="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BF5D3DEE-4ABE-4F8C-9C47-0EB5C6CA1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781050"/>
              <a:ext cx="422275" cy="144463"/>
            </a:xfrm>
            <a:custGeom>
              <a:avLst/>
              <a:gdLst>
                <a:gd name="T0" fmla="*/ 196 w 266"/>
                <a:gd name="T1" fmla="*/ 91 h 91"/>
                <a:gd name="T2" fmla="*/ 0 w 266"/>
                <a:gd name="T3" fmla="*/ 91 h 91"/>
                <a:gd name="T4" fmla="*/ 0 w 266"/>
                <a:gd name="T5" fmla="*/ 0 h 91"/>
                <a:gd name="T6" fmla="*/ 266 w 266"/>
                <a:gd name="T7" fmla="*/ 0 h 91"/>
                <a:gd name="T8" fmla="*/ 196 w 266"/>
                <a:gd name="T9" fmla="*/ 89 h 91"/>
                <a:gd name="T10" fmla="*/ 196 w 266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91">
                  <a:moveTo>
                    <a:pt x="196" y="91"/>
                  </a:moveTo>
                  <a:lnTo>
                    <a:pt x="0" y="91"/>
                  </a:lnTo>
                  <a:lnTo>
                    <a:pt x="0" y="0"/>
                  </a:lnTo>
                  <a:lnTo>
                    <a:pt x="266" y="0"/>
                  </a:lnTo>
                  <a:lnTo>
                    <a:pt x="196" y="89"/>
                  </a:lnTo>
                  <a:lnTo>
                    <a:pt x="196" y="91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1945886-0398-438C-B7AA-B5448F10F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101" y="781050"/>
              <a:ext cx="1077913" cy="144463"/>
            </a:xfrm>
            <a:custGeom>
              <a:avLst/>
              <a:gdLst>
                <a:gd name="T0" fmla="*/ 679 w 679"/>
                <a:gd name="T1" fmla="*/ 91 h 91"/>
                <a:gd name="T2" fmla="*/ 0 w 679"/>
                <a:gd name="T3" fmla="*/ 91 h 91"/>
                <a:gd name="T4" fmla="*/ 0 w 679"/>
                <a:gd name="T5" fmla="*/ 89 h 91"/>
                <a:gd name="T6" fmla="*/ 120 w 679"/>
                <a:gd name="T7" fmla="*/ 0 h 91"/>
                <a:gd name="T8" fmla="*/ 679 w 679"/>
                <a:gd name="T9" fmla="*/ 0 h 91"/>
                <a:gd name="T10" fmla="*/ 679 w 67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9" h="91">
                  <a:moveTo>
                    <a:pt x="679" y="91"/>
                  </a:moveTo>
                  <a:lnTo>
                    <a:pt x="0" y="91"/>
                  </a:lnTo>
                  <a:lnTo>
                    <a:pt x="0" y="89"/>
                  </a:lnTo>
                  <a:lnTo>
                    <a:pt x="120" y="0"/>
                  </a:lnTo>
                  <a:lnTo>
                    <a:pt x="679" y="0"/>
                  </a:lnTo>
                  <a:lnTo>
                    <a:pt x="679" y="91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A4950A31-1151-4CF7-B987-6B736D1CD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1262063"/>
              <a:ext cx="506413" cy="49213"/>
            </a:xfrm>
            <a:custGeom>
              <a:avLst/>
              <a:gdLst>
                <a:gd name="T0" fmla="*/ 25 w 319"/>
                <a:gd name="T1" fmla="*/ 31 h 31"/>
                <a:gd name="T2" fmla="*/ 319 w 319"/>
                <a:gd name="T3" fmla="*/ 31 h 31"/>
                <a:gd name="T4" fmla="*/ 319 w 319"/>
                <a:gd name="T5" fmla="*/ 0 h 31"/>
                <a:gd name="T6" fmla="*/ 0 w 319"/>
                <a:gd name="T7" fmla="*/ 0 h 31"/>
                <a:gd name="T8" fmla="*/ 25 w 319"/>
                <a:gd name="T9" fmla="*/ 31 h 31"/>
                <a:gd name="T10" fmla="*/ 25 w 31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">
                  <a:moveTo>
                    <a:pt x="25" y="31"/>
                  </a:moveTo>
                  <a:lnTo>
                    <a:pt x="319" y="31"/>
                  </a:lnTo>
                  <a:lnTo>
                    <a:pt x="319" y="0"/>
                  </a:lnTo>
                  <a:lnTo>
                    <a:pt x="0" y="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DA80D880-9EAA-4FAB-AAD1-0A138A096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1262063"/>
              <a:ext cx="952500" cy="49213"/>
            </a:xfrm>
            <a:custGeom>
              <a:avLst/>
              <a:gdLst>
                <a:gd name="T0" fmla="*/ 0 w 600"/>
                <a:gd name="T1" fmla="*/ 31 h 31"/>
                <a:gd name="T2" fmla="*/ 600 w 600"/>
                <a:gd name="T3" fmla="*/ 31 h 31"/>
                <a:gd name="T4" fmla="*/ 600 w 600"/>
                <a:gd name="T5" fmla="*/ 31 h 31"/>
                <a:gd name="T6" fmla="*/ 558 w 600"/>
                <a:gd name="T7" fmla="*/ 0 h 31"/>
                <a:gd name="T8" fmla="*/ 0 w 600"/>
                <a:gd name="T9" fmla="*/ 0 h 31"/>
                <a:gd name="T10" fmla="*/ 0 w 600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0" h="31">
                  <a:moveTo>
                    <a:pt x="0" y="31"/>
                  </a:moveTo>
                  <a:lnTo>
                    <a:pt x="600" y="31"/>
                  </a:lnTo>
                  <a:lnTo>
                    <a:pt x="600" y="31"/>
                  </a:lnTo>
                  <a:lnTo>
                    <a:pt x="558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30D34FE4-BD8F-4AC3-B540-36AB24191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1457325"/>
              <a:ext cx="503238" cy="49213"/>
            </a:xfrm>
            <a:custGeom>
              <a:avLst/>
              <a:gdLst>
                <a:gd name="T0" fmla="*/ 292 w 317"/>
                <a:gd name="T1" fmla="*/ 0 h 31"/>
                <a:gd name="T2" fmla="*/ 0 w 317"/>
                <a:gd name="T3" fmla="*/ 0 h 31"/>
                <a:gd name="T4" fmla="*/ 0 w 317"/>
                <a:gd name="T5" fmla="*/ 31 h 31"/>
                <a:gd name="T6" fmla="*/ 317 w 317"/>
                <a:gd name="T7" fmla="*/ 31 h 31"/>
                <a:gd name="T8" fmla="*/ 293 w 317"/>
                <a:gd name="T9" fmla="*/ 0 h 31"/>
                <a:gd name="T10" fmla="*/ 292 w 317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31">
                  <a:moveTo>
                    <a:pt x="292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317" y="31"/>
                  </a:lnTo>
                  <a:lnTo>
                    <a:pt x="293" y="0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3A4C9094-6E63-4867-8090-C122EBA79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1457325"/>
              <a:ext cx="955675" cy="49213"/>
            </a:xfrm>
            <a:custGeom>
              <a:avLst/>
              <a:gdLst>
                <a:gd name="T0" fmla="*/ 602 w 602"/>
                <a:gd name="T1" fmla="*/ 0 h 31"/>
                <a:gd name="T2" fmla="*/ 0 w 602"/>
                <a:gd name="T3" fmla="*/ 0 h 31"/>
                <a:gd name="T4" fmla="*/ 0 w 602"/>
                <a:gd name="T5" fmla="*/ 0 h 31"/>
                <a:gd name="T6" fmla="*/ 43 w 602"/>
                <a:gd name="T7" fmla="*/ 31 h 31"/>
                <a:gd name="T8" fmla="*/ 602 w 602"/>
                <a:gd name="T9" fmla="*/ 31 h 31"/>
                <a:gd name="T10" fmla="*/ 602 w 60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31">
                  <a:moveTo>
                    <a:pt x="60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3" y="31"/>
                  </a:lnTo>
                  <a:lnTo>
                    <a:pt x="602" y="31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80912167-EE2A-4750-99CE-5AA8FBD2B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3" y="1660525"/>
              <a:ext cx="503238" cy="49213"/>
            </a:xfrm>
            <a:custGeom>
              <a:avLst/>
              <a:gdLst>
                <a:gd name="T0" fmla="*/ 292 w 317"/>
                <a:gd name="T1" fmla="*/ 31 h 31"/>
                <a:gd name="T2" fmla="*/ 0 w 317"/>
                <a:gd name="T3" fmla="*/ 31 h 31"/>
                <a:gd name="T4" fmla="*/ 0 w 317"/>
                <a:gd name="T5" fmla="*/ 0 h 31"/>
                <a:gd name="T6" fmla="*/ 317 w 317"/>
                <a:gd name="T7" fmla="*/ 0 h 31"/>
                <a:gd name="T8" fmla="*/ 293 w 317"/>
                <a:gd name="T9" fmla="*/ 31 h 31"/>
                <a:gd name="T10" fmla="*/ 292 w 317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31">
                  <a:moveTo>
                    <a:pt x="292" y="31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317" y="0"/>
                  </a:lnTo>
                  <a:lnTo>
                    <a:pt x="293" y="31"/>
                  </a:lnTo>
                  <a:lnTo>
                    <a:pt x="292" y="3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7EA1E0BA-268E-4F68-B290-70FEEBF8F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1660525"/>
              <a:ext cx="955675" cy="49213"/>
            </a:xfrm>
            <a:custGeom>
              <a:avLst/>
              <a:gdLst>
                <a:gd name="T0" fmla="*/ 602 w 602"/>
                <a:gd name="T1" fmla="*/ 31 h 31"/>
                <a:gd name="T2" fmla="*/ 0 w 602"/>
                <a:gd name="T3" fmla="*/ 31 h 31"/>
                <a:gd name="T4" fmla="*/ 0 w 602"/>
                <a:gd name="T5" fmla="*/ 31 h 31"/>
                <a:gd name="T6" fmla="*/ 43 w 602"/>
                <a:gd name="T7" fmla="*/ 0 h 31"/>
                <a:gd name="T8" fmla="*/ 602 w 602"/>
                <a:gd name="T9" fmla="*/ 0 h 31"/>
                <a:gd name="T10" fmla="*/ 602 w 60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31">
                  <a:moveTo>
                    <a:pt x="602" y="31"/>
                  </a:moveTo>
                  <a:lnTo>
                    <a:pt x="0" y="31"/>
                  </a:lnTo>
                  <a:lnTo>
                    <a:pt x="0" y="31"/>
                  </a:lnTo>
                  <a:lnTo>
                    <a:pt x="43" y="0"/>
                  </a:lnTo>
                  <a:lnTo>
                    <a:pt x="602" y="0"/>
                  </a:lnTo>
                  <a:lnTo>
                    <a:pt x="602" y="31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6D24AD7-28F8-4844-9373-143573A24AA4}"/>
              </a:ext>
            </a:extLst>
          </p:cNvPr>
          <p:cNvGrpSpPr/>
          <p:nvPr/>
        </p:nvGrpSpPr>
        <p:grpSpPr>
          <a:xfrm>
            <a:off x="3999150" y="1662978"/>
            <a:ext cx="3072765" cy="3560257"/>
            <a:chOff x="685801" y="1989138"/>
            <a:chExt cx="1550987" cy="179705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DB91FC07-531F-4C68-8754-58AB5F4FF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26" y="1989138"/>
              <a:ext cx="179388" cy="531813"/>
            </a:xfrm>
            <a:custGeom>
              <a:avLst/>
              <a:gdLst>
                <a:gd name="T0" fmla="*/ 0 w 113"/>
                <a:gd name="T1" fmla="*/ 246 h 335"/>
                <a:gd name="T2" fmla="*/ 0 w 113"/>
                <a:gd name="T3" fmla="*/ 0 h 335"/>
                <a:gd name="T4" fmla="*/ 113 w 113"/>
                <a:gd name="T5" fmla="*/ 0 h 335"/>
                <a:gd name="T6" fmla="*/ 113 w 113"/>
                <a:gd name="T7" fmla="*/ 335 h 335"/>
                <a:gd name="T8" fmla="*/ 0 w 113"/>
                <a:gd name="T9" fmla="*/ 246 h 335"/>
                <a:gd name="T10" fmla="*/ 0 w 113"/>
                <a:gd name="T11" fmla="*/ 246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35">
                  <a:moveTo>
                    <a:pt x="0" y="246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335"/>
                  </a:lnTo>
                  <a:lnTo>
                    <a:pt x="0" y="246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278EC7D-A1B8-4AEE-A9CF-B0EADD1AF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26" y="2438400"/>
              <a:ext cx="179388" cy="1347788"/>
            </a:xfrm>
            <a:custGeom>
              <a:avLst/>
              <a:gdLst>
                <a:gd name="T0" fmla="*/ 0 w 113"/>
                <a:gd name="T1" fmla="*/ 849 h 849"/>
                <a:gd name="T2" fmla="*/ 0 w 113"/>
                <a:gd name="T3" fmla="*/ 0 h 849"/>
                <a:gd name="T4" fmla="*/ 0 w 113"/>
                <a:gd name="T5" fmla="*/ 0 h 849"/>
                <a:gd name="T6" fmla="*/ 113 w 113"/>
                <a:gd name="T7" fmla="*/ 150 h 849"/>
                <a:gd name="T8" fmla="*/ 113 w 113"/>
                <a:gd name="T9" fmla="*/ 849 h 849"/>
                <a:gd name="T10" fmla="*/ 0 w 113"/>
                <a:gd name="T11" fmla="*/ 849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49">
                  <a:moveTo>
                    <a:pt x="0" y="84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3" y="150"/>
                  </a:lnTo>
                  <a:lnTo>
                    <a:pt x="113" y="849"/>
                  </a:lnTo>
                  <a:lnTo>
                    <a:pt x="0" y="849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C12C4D6-14D1-4078-B282-AA7765E8E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1" y="1989138"/>
              <a:ext cx="65088" cy="631825"/>
            </a:xfrm>
            <a:custGeom>
              <a:avLst/>
              <a:gdLst>
                <a:gd name="T0" fmla="*/ 0 w 41"/>
                <a:gd name="T1" fmla="*/ 368 h 398"/>
                <a:gd name="T2" fmla="*/ 0 w 41"/>
                <a:gd name="T3" fmla="*/ 0 h 398"/>
                <a:gd name="T4" fmla="*/ 41 w 41"/>
                <a:gd name="T5" fmla="*/ 0 h 398"/>
                <a:gd name="T6" fmla="*/ 41 w 41"/>
                <a:gd name="T7" fmla="*/ 398 h 398"/>
                <a:gd name="T8" fmla="*/ 0 w 41"/>
                <a:gd name="T9" fmla="*/ 368 h 398"/>
                <a:gd name="T10" fmla="*/ 0 w 41"/>
                <a:gd name="T11" fmla="*/ 36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98">
                  <a:moveTo>
                    <a:pt x="0" y="36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98"/>
                  </a:lnTo>
                  <a:lnTo>
                    <a:pt x="0" y="368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00A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A599933-0264-470B-8133-A26ECFAB4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1" y="2593975"/>
              <a:ext cx="65088" cy="1192213"/>
            </a:xfrm>
            <a:custGeom>
              <a:avLst/>
              <a:gdLst>
                <a:gd name="T0" fmla="*/ 0 w 41"/>
                <a:gd name="T1" fmla="*/ 751 h 751"/>
                <a:gd name="T2" fmla="*/ 0 w 41"/>
                <a:gd name="T3" fmla="*/ 0 h 751"/>
                <a:gd name="T4" fmla="*/ 0 w 41"/>
                <a:gd name="T5" fmla="*/ 0 h 751"/>
                <a:gd name="T6" fmla="*/ 41 w 41"/>
                <a:gd name="T7" fmla="*/ 52 h 751"/>
                <a:gd name="T8" fmla="*/ 41 w 41"/>
                <a:gd name="T9" fmla="*/ 751 h 751"/>
                <a:gd name="T10" fmla="*/ 0 w 41"/>
                <a:gd name="T11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51">
                  <a:moveTo>
                    <a:pt x="0" y="75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52"/>
                  </a:lnTo>
                  <a:lnTo>
                    <a:pt x="41" y="751"/>
                  </a:lnTo>
                  <a:lnTo>
                    <a:pt x="0" y="75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E84F00AD-C1B8-42C4-B0F0-1131F1527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1989138"/>
              <a:ext cx="65088" cy="631825"/>
            </a:xfrm>
            <a:custGeom>
              <a:avLst/>
              <a:gdLst>
                <a:gd name="T0" fmla="*/ 0 w 41"/>
                <a:gd name="T1" fmla="*/ 366 h 398"/>
                <a:gd name="T2" fmla="*/ 0 w 41"/>
                <a:gd name="T3" fmla="*/ 0 h 398"/>
                <a:gd name="T4" fmla="*/ 41 w 41"/>
                <a:gd name="T5" fmla="*/ 0 h 398"/>
                <a:gd name="T6" fmla="*/ 41 w 41"/>
                <a:gd name="T7" fmla="*/ 398 h 398"/>
                <a:gd name="T8" fmla="*/ 0 w 41"/>
                <a:gd name="T9" fmla="*/ 366 h 398"/>
                <a:gd name="T10" fmla="*/ 0 w 41"/>
                <a:gd name="T11" fmla="*/ 36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98">
                  <a:moveTo>
                    <a:pt x="0" y="36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98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B44F8678-00BB-45DB-B267-C237E307A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2592388"/>
              <a:ext cx="65088" cy="1192213"/>
            </a:xfrm>
            <a:custGeom>
              <a:avLst/>
              <a:gdLst>
                <a:gd name="T0" fmla="*/ 0 w 41"/>
                <a:gd name="T1" fmla="*/ 751 h 751"/>
                <a:gd name="T2" fmla="*/ 0 w 41"/>
                <a:gd name="T3" fmla="*/ 0 h 751"/>
                <a:gd name="T4" fmla="*/ 0 w 41"/>
                <a:gd name="T5" fmla="*/ 0 h 751"/>
                <a:gd name="T6" fmla="*/ 41 w 41"/>
                <a:gd name="T7" fmla="*/ 52 h 751"/>
                <a:gd name="T8" fmla="*/ 41 w 41"/>
                <a:gd name="T9" fmla="*/ 751 h 751"/>
                <a:gd name="T10" fmla="*/ 0 w 41"/>
                <a:gd name="T11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751">
                  <a:moveTo>
                    <a:pt x="0" y="75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52"/>
                  </a:lnTo>
                  <a:lnTo>
                    <a:pt x="41" y="751"/>
                  </a:lnTo>
                  <a:lnTo>
                    <a:pt x="0" y="75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58E17F11-60A7-4A46-B145-F0BFB4270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563" y="1989138"/>
              <a:ext cx="179388" cy="530225"/>
            </a:xfrm>
            <a:custGeom>
              <a:avLst/>
              <a:gdLst>
                <a:gd name="T0" fmla="*/ 0 w 113"/>
                <a:gd name="T1" fmla="*/ 246 h 334"/>
                <a:gd name="T2" fmla="*/ 0 w 113"/>
                <a:gd name="T3" fmla="*/ 0 h 334"/>
                <a:gd name="T4" fmla="*/ 113 w 113"/>
                <a:gd name="T5" fmla="*/ 0 h 334"/>
                <a:gd name="T6" fmla="*/ 113 w 113"/>
                <a:gd name="T7" fmla="*/ 334 h 334"/>
                <a:gd name="T8" fmla="*/ 0 w 113"/>
                <a:gd name="T9" fmla="*/ 246 h 334"/>
                <a:gd name="T10" fmla="*/ 0 w 113"/>
                <a:gd name="T11" fmla="*/ 24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34">
                  <a:moveTo>
                    <a:pt x="0" y="246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334"/>
                  </a:lnTo>
                  <a:lnTo>
                    <a:pt x="0" y="246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0AC63A30-C7B4-47BE-8982-0DC3D4FB5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2563" y="2438400"/>
              <a:ext cx="179388" cy="1346200"/>
            </a:xfrm>
            <a:custGeom>
              <a:avLst/>
              <a:gdLst>
                <a:gd name="T0" fmla="*/ 0 w 113"/>
                <a:gd name="T1" fmla="*/ 848 h 848"/>
                <a:gd name="T2" fmla="*/ 0 w 113"/>
                <a:gd name="T3" fmla="*/ 0 h 848"/>
                <a:gd name="T4" fmla="*/ 0 w 113"/>
                <a:gd name="T5" fmla="*/ 0 h 848"/>
                <a:gd name="T6" fmla="*/ 113 w 113"/>
                <a:gd name="T7" fmla="*/ 149 h 848"/>
                <a:gd name="T8" fmla="*/ 113 w 113"/>
                <a:gd name="T9" fmla="*/ 848 h 848"/>
                <a:gd name="T10" fmla="*/ 0 w 113"/>
                <a:gd name="T11" fmla="*/ 848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48">
                  <a:moveTo>
                    <a:pt x="0" y="84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3" y="149"/>
                  </a:lnTo>
                  <a:lnTo>
                    <a:pt x="113" y="848"/>
                  </a:lnTo>
                  <a:lnTo>
                    <a:pt x="0" y="848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20FED648-DC66-4FAE-8735-8398F1E2F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8" y="3254375"/>
              <a:ext cx="179388" cy="530225"/>
            </a:xfrm>
            <a:custGeom>
              <a:avLst/>
              <a:gdLst>
                <a:gd name="T0" fmla="*/ 0 w 113"/>
                <a:gd name="T1" fmla="*/ 88 h 334"/>
                <a:gd name="T2" fmla="*/ 0 w 113"/>
                <a:gd name="T3" fmla="*/ 334 h 334"/>
                <a:gd name="T4" fmla="*/ 113 w 113"/>
                <a:gd name="T5" fmla="*/ 334 h 334"/>
                <a:gd name="T6" fmla="*/ 113 w 113"/>
                <a:gd name="T7" fmla="*/ 0 h 334"/>
                <a:gd name="T8" fmla="*/ 0 w 113"/>
                <a:gd name="T9" fmla="*/ 88 h 334"/>
                <a:gd name="T10" fmla="*/ 0 w 113"/>
                <a:gd name="T11" fmla="*/ 8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34">
                  <a:moveTo>
                    <a:pt x="0" y="88"/>
                  </a:moveTo>
                  <a:lnTo>
                    <a:pt x="0" y="334"/>
                  </a:lnTo>
                  <a:lnTo>
                    <a:pt x="113" y="334"/>
                  </a:lnTo>
                  <a:lnTo>
                    <a:pt x="113" y="0"/>
                  </a:lnTo>
                  <a:lnTo>
                    <a:pt x="0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77F55D45-4A68-41A9-B302-54AFD8064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8" y="1989138"/>
              <a:ext cx="179388" cy="1346200"/>
            </a:xfrm>
            <a:custGeom>
              <a:avLst/>
              <a:gdLst>
                <a:gd name="T0" fmla="*/ 0 w 113"/>
                <a:gd name="T1" fmla="*/ 0 h 848"/>
                <a:gd name="T2" fmla="*/ 0 w 113"/>
                <a:gd name="T3" fmla="*/ 848 h 848"/>
                <a:gd name="T4" fmla="*/ 0 w 113"/>
                <a:gd name="T5" fmla="*/ 848 h 848"/>
                <a:gd name="T6" fmla="*/ 113 w 113"/>
                <a:gd name="T7" fmla="*/ 699 h 848"/>
                <a:gd name="T8" fmla="*/ 113 w 113"/>
                <a:gd name="T9" fmla="*/ 0 h 848"/>
                <a:gd name="T10" fmla="*/ 0 w 113"/>
                <a:gd name="T11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48">
                  <a:moveTo>
                    <a:pt x="0" y="0"/>
                  </a:moveTo>
                  <a:lnTo>
                    <a:pt x="0" y="848"/>
                  </a:lnTo>
                  <a:lnTo>
                    <a:pt x="0" y="848"/>
                  </a:lnTo>
                  <a:lnTo>
                    <a:pt x="113" y="699"/>
                  </a:lnTo>
                  <a:lnTo>
                    <a:pt x="1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A054DB2A-3DCA-47DD-B26F-5B4EFF6D9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3152775"/>
              <a:ext cx="63500" cy="631825"/>
            </a:xfrm>
            <a:custGeom>
              <a:avLst/>
              <a:gdLst>
                <a:gd name="T0" fmla="*/ 0 w 40"/>
                <a:gd name="T1" fmla="*/ 31 h 398"/>
                <a:gd name="T2" fmla="*/ 0 w 40"/>
                <a:gd name="T3" fmla="*/ 398 h 398"/>
                <a:gd name="T4" fmla="*/ 40 w 40"/>
                <a:gd name="T5" fmla="*/ 398 h 398"/>
                <a:gd name="T6" fmla="*/ 40 w 40"/>
                <a:gd name="T7" fmla="*/ 0 h 398"/>
                <a:gd name="T8" fmla="*/ 0 w 40"/>
                <a:gd name="T9" fmla="*/ 31 h 398"/>
                <a:gd name="T10" fmla="*/ 0 w 40"/>
                <a:gd name="T11" fmla="*/ 31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98">
                  <a:moveTo>
                    <a:pt x="0" y="31"/>
                  </a:moveTo>
                  <a:lnTo>
                    <a:pt x="0" y="398"/>
                  </a:lnTo>
                  <a:lnTo>
                    <a:pt x="40" y="398"/>
                  </a:lnTo>
                  <a:lnTo>
                    <a:pt x="40" y="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D2F923E2-DBDB-44A3-8CC3-5C4854BDC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288" y="1989138"/>
              <a:ext cx="63500" cy="1192213"/>
            </a:xfrm>
            <a:custGeom>
              <a:avLst/>
              <a:gdLst>
                <a:gd name="T0" fmla="*/ 0 w 40"/>
                <a:gd name="T1" fmla="*/ 0 h 751"/>
                <a:gd name="T2" fmla="*/ 0 w 40"/>
                <a:gd name="T3" fmla="*/ 751 h 751"/>
                <a:gd name="T4" fmla="*/ 0 w 40"/>
                <a:gd name="T5" fmla="*/ 751 h 751"/>
                <a:gd name="T6" fmla="*/ 40 w 40"/>
                <a:gd name="T7" fmla="*/ 699 h 751"/>
                <a:gd name="T8" fmla="*/ 40 w 40"/>
                <a:gd name="T9" fmla="*/ 0 h 751"/>
                <a:gd name="T10" fmla="*/ 0 w 40"/>
                <a:gd name="T11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51">
                  <a:moveTo>
                    <a:pt x="0" y="0"/>
                  </a:moveTo>
                  <a:lnTo>
                    <a:pt x="0" y="751"/>
                  </a:lnTo>
                  <a:lnTo>
                    <a:pt x="0" y="751"/>
                  </a:lnTo>
                  <a:lnTo>
                    <a:pt x="40" y="699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7F15B38-8241-4457-AB24-4E709D899830}"/>
              </a:ext>
            </a:extLst>
          </p:cNvPr>
          <p:cNvGrpSpPr/>
          <p:nvPr/>
        </p:nvGrpSpPr>
        <p:grpSpPr>
          <a:xfrm>
            <a:off x="565499" y="1080956"/>
            <a:ext cx="2992068" cy="5053145"/>
            <a:chOff x="665163" y="3995738"/>
            <a:chExt cx="1693863" cy="2860675"/>
          </a:xfrm>
        </p:grpSpPr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4B6EE885-A497-4286-B583-CB42967A45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3" y="5178425"/>
              <a:ext cx="220663" cy="401638"/>
            </a:xfrm>
            <a:custGeom>
              <a:avLst/>
              <a:gdLst>
                <a:gd name="T0" fmla="*/ 37 w 139"/>
                <a:gd name="T1" fmla="*/ 0 h 253"/>
                <a:gd name="T2" fmla="*/ 139 w 139"/>
                <a:gd name="T3" fmla="*/ 0 h 253"/>
                <a:gd name="T4" fmla="*/ 139 w 139"/>
                <a:gd name="T5" fmla="*/ 253 h 253"/>
                <a:gd name="T6" fmla="*/ 0 w 139"/>
                <a:gd name="T7" fmla="*/ 253 h 253"/>
                <a:gd name="T8" fmla="*/ 37 w 139"/>
                <a:gd name="T9" fmla="*/ 0 h 253"/>
                <a:gd name="T10" fmla="*/ 37 w 139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53">
                  <a:moveTo>
                    <a:pt x="37" y="0"/>
                  </a:moveTo>
                  <a:lnTo>
                    <a:pt x="139" y="0"/>
                  </a:lnTo>
                  <a:lnTo>
                    <a:pt x="139" y="253"/>
                  </a:lnTo>
                  <a:lnTo>
                    <a:pt x="0" y="253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574C2D78-84AD-4359-827B-8DC499FA8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3" y="5178425"/>
              <a:ext cx="561975" cy="401638"/>
            </a:xfrm>
            <a:custGeom>
              <a:avLst/>
              <a:gdLst>
                <a:gd name="T0" fmla="*/ 0 w 354"/>
                <a:gd name="T1" fmla="*/ 0 h 253"/>
                <a:gd name="T2" fmla="*/ 354 w 354"/>
                <a:gd name="T3" fmla="*/ 0 h 253"/>
                <a:gd name="T4" fmla="*/ 354 w 354"/>
                <a:gd name="T5" fmla="*/ 0 h 253"/>
                <a:gd name="T6" fmla="*/ 291 w 354"/>
                <a:gd name="T7" fmla="*/ 253 h 253"/>
                <a:gd name="T8" fmla="*/ 0 w 354"/>
                <a:gd name="T9" fmla="*/ 253 h 253"/>
                <a:gd name="T10" fmla="*/ 0 w 354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253">
                  <a:moveTo>
                    <a:pt x="0" y="0"/>
                  </a:moveTo>
                  <a:lnTo>
                    <a:pt x="354" y="0"/>
                  </a:lnTo>
                  <a:lnTo>
                    <a:pt x="354" y="0"/>
                  </a:lnTo>
                  <a:lnTo>
                    <a:pt x="291" y="253"/>
                  </a:lnTo>
                  <a:lnTo>
                    <a:pt x="0" y="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F60F10BA-69BB-4949-AAC5-21836C73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6" y="5178425"/>
              <a:ext cx="222250" cy="401638"/>
            </a:xfrm>
            <a:custGeom>
              <a:avLst/>
              <a:gdLst>
                <a:gd name="T0" fmla="*/ 103 w 140"/>
                <a:gd name="T1" fmla="*/ 0 h 253"/>
                <a:gd name="T2" fmla="*/ 0 w 140"/>
                <a:gd name="T3" fmla="*/ 0 h 253"/>
                <a:gd name="T4" fmla="*/ 0 w 140"/>
                <a:gd name="T5" fmla="*/ 253 h 253"/>
                <a:gd name="T6" fmla="*/ 140 w 140"/>
                <a:gd name="T7" fmla="*/ 253 h 253"/>
                <a:gd name="T8" fmla="*/ 103 w 140"/>
                <a:gd name="T9" fmla="*/ 0 h 253"/>
                <a:gd name="T10" fmla="*/ 103 w 140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53">
                  <a:moveTo>
                    <a:pt x="103" y="0"/>
                  </a:moveTo>
                  <a:lnTo>
                    <a:pt x="0" y="0"/>
                  </a:lnTo>
                  <a:lnTo>
                    <a:pt x="0" y="253"/>
                  </a:lnTo>
                  <a:lnTo>
                    <a:pt x="140" y="253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D283D393-0CBC-43C2-A658-DC9931DB9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201" y="5178425"/>
              <a:ext cx="561975" cy="401638"/>
            </a:xfrm>
            <a:custGeom>
              <a:avLst/>
              <a:gdLst>
                <a:gd name="T0" fmla="*/ 354 w 354"/>
                <a:gd name="T1" fmla="*/ 0 h 253"/>
                <a:gd name="T2" fmla="*/ 0 w 354"/>
                <a:gd name="T3" fmla="*/ 0 h 253"/>
                <a:gd name="T4" fmla="*/ 0 w 354"/>
                <a:gd name="T5" fmla="*/ 0 h 253"/>
                <a:gd name="T6" fmla="*/ 63 w 354"/>
                <a:gd name="T7" fmla="*/ 253 h 253"/>
                <a:gd name="T8" fmla="*/ 354 w 354"/>
                <a:gd name="T9" fmla="*/ 253 h 253"/>
                <a:gd name="T10" fmla="*/ 354 w 354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253">
                  <a:moveTo>
                    <a:pt x="35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3" y="253"/>
                  </a:lnTo>
                  <a:lnTo>
                    <a:pt x="354" y="253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6D74F96E-7B07-460F-BA86-DB7B4C251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3" y="5997575"/>
              <a:ext cx="747713" cy="141288"/>
            </a:xfrm>
            <a:custGeom>
              <a:avLst/>
              <a:gdLst>
                <a:gd name="T0" fmla="*/ 0 w 471"/>
                <a:gd name="T1" fmla="*/ 24 h 89"/>
                <a:gd name="T2" fmla="*/ 0 w 471"/>
                <a:gd name="T3" fmla="*/ 89 h 89"/>
                <a:gd name="T4" fmla="*/ 471 w 471"/>
                <a:gd name="T5" fmla="*/ 89 h 89"/>
                <a:gd name="T6" fmla="*/ 471 w 471"/>
                <a:gd name="T7" fmla="*/ 0 h 89"/>
                <a:gd name="T8" fmla="*/ 1 w 471"/>
                <a:gd name="T9" fmla="*/ 24 h 89"/>
                <a:gd name="T10" fmla="*/ 0 w 471"/>
                <a:gd name="T11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89">
                  <a:moveTo>
                    <a:pt x="0" y="24"/>
                  </a:moveTo>
                  <a:lnTo>
                    <a:pt x="0" y="89"/>
                  </a:lnTo>
                  <a:lnTo>
                    <a:pt x="471" y="89"/>
                  </a:lnTo>
                  <a:lnTo>
                    <a:pt x="471" y="0"/>
                  </a:lnTo>
                  <a:lnTo>
                    <a:pt x="1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DE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199CA990-6140-4487-9E37-B5E3E2B2D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3" y="5654675"/>
              <a:ext cx="747713" cy="363538"/>
            </a:xfrm>
            <a:custGeom>
              <a:avLst/>
              <a:gdLst>
                <a:gd name="T0" fmla="*/ 0 w 471"/>
                <a:gd name="T1" fmla="*/ 0 h 229"/>
                <a:gd name="T2" fmla="*/ 0 w 471"/>
                <a:gd name="T3" fmla="*/ 229 h 229"/>
                <a:gd name="T4" fmla="*/ 1 w 471"/>
                <a:gd name="T5" fmla="*/ 229 h 229"/>
                <a:gd name="T6" fmla="*/ 471 w 471"/>
                <a:gd name="T7" fmla="*/ 189 h 229"/>
                <a:gd name="T8" fmla="*/ 471 w 471"/>
                <a:gd name="T9" fmla="*/ 0 h 229"/>
                <a:gd name="T10" fmla="*/ 0 w 471"/>
                <a:gd name="T1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229">
                  <a:moveTo>
                    <a:pt x="0" y="0"/>
                  </a:moveTo>
                  <a:lnTo>
                    <a:pt x="0" y="229"/>
                  </a:lnTo>
                  <a:lnTo>
                    <a:pt x="1" y="229"/>
                  </a:lnTo>
                  <a:lnTo>
                    <a:pt x="471" y="189"/>
                  </a:lnTo>
                  <a:lnTo>
                    <a:pt x="4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CC336E0C-77A1-46FF-A25E-6AD208C28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6" y="5997575"/>
              <a:ext cx="749300" cy="141288"/>
            </a:xfrm>
            <a:custGeom>
              <a:avLst/>
              <a:gdLst>
                <a:gd name="T0" fmla="*/ 472 w 472"/>
                <a:gd name="T1" fmla="*/ 24 h 89"/>
                <a:gd name="T2" fmla="*/ 472 w 472"/>
                <a:gd name="T3" fmla="*/ 89 h 89"/>
                <a:gd name="T4" fmla="*/ 0 w 472"/>
                <a:gd name="T5" fmla="*/ 89 h 89"/>
                <a:gd name="T6" fmla="*/ 0 w 472"/>
                <a:gd name="T7" fmla="*/ 0 h 89"/>
                <a:gd name="T8" fmla="*/ 470 w 472"/>
                <a:gd name="T9" fmla="*/ 24 h 89"/>
                <a:gd name="T10" fmla="*/ 472 w 472"/>
                <a:gd name="T11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2" h="89">
                  <a:moveTo>
                    <a:pt x="472" y="24"/>
                  </a:moveTo>
                  <a:lnTo>
                    <a:pt x="472" y="89"/>
                  </a:lnTo>
                  <a:lnTo>
                    <a:pt x="0" y="89"/>
                  </a:lnTo>
                  <a:lnTo>
                    <a:pt x="0" y="0"/>
                  </a:lnTo>
                  <a:lnTo>
                    <a:pt x="470" y="24"/>
                  </a:lnTo>
                  <a:lnTo>
                    <a:pt x="472" y="24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A936C709-69C3-4BB5-A14F-ED8E8F628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9876" y="5654675"/>
              <a:ext cx="749300" cy="363538"/>
            </a:xfrm>
            <a:custGeom>
              <a:avLst/>
              <a:gdLst>
                <a:gd name="T0" fmla="*/ 472 w 472"/>
                <a:gd name="T1" fmla="*/ 0 h 229"/>
                <a:gd name="T2" fmla="*/ 472 w 472"/>
                <a:gd name="T3" fmla="*/ 229 h 229"/>
                <a:gd name="T4" fmla="*/ 472 w 472"/>
                <a:gd name="T5" fmla="*/ 229 h 229"/>
                <a:gd name="T6" fmla="*/ 0 w 472"/>
                <a:gd name="T7" fmla="*/ 189 h 229"/>
                <a:gd name="T8" fmla="*/ 0 w 472"/>
                <a:gd name="T9" fmla="*/ 0 h 229"/>
                <a:gd name="T10" fmla="*/ 472 w 472"/>
                <a:gd name="T1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2" h="229">
                  <a:moveTo>
                    <a:pt x="472" y="0"/>
                  </a:moveTo>
                  <a:lnTo>
                    <a:pt x="472" y="229"/>
                  </a:lnTo>
                  <a:lnTo>
                    <a:pt x="472" y="229"/>
                  </a:lnTo>
                  <a:lnTo>
                    <a:pt x="0" y="189"/>
                  </a:lnTo>
                  <a:lnTo>
                    <a:pt x="0" y="0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B38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CDEC821F-EB4B-4675-BD6E-1AD02EC3D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1" y="6223000"/>
              <a:ext cx="568325" cy="271463"/>
            </a:xfrm>
            <a:custGeom>
              <a:avLst/>
              <a:gdLst>
                <a:gd name="T0" fmla="*/ 331 w 358"/>
                <a:gd name="T1" fmla="*/ 171 h 171"/>
                <a:gd name="T2" fmla="*/ 0 w 358"/>
                <a:gd name="T3" fmla="*/ 171 h 171"/>
                <a:gd name="T4" fmla="*/ 0 w 358"/>
                <a:gd name="T5" fmla="*/ 0 h 171"/>
                <a:gd name="T6" fmla="*/ 358 w 358"/>
                <a:gd name="T7" fmla="*/ 0 h 171"/>
                <a:gd name="T8" fmla="*/ 331 w 358"/>
                <a:gd name="T9" fmla="*/ 170 h 171"/>
                <a:gd name="T10" fmla="*/ 331 w 358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1">
                  <a:moveTo>
                    <a:pt x="331" y="171"/>
                  </a:moveTo>
                  <a:lnTo>
                    <a:pt x="0" y="171"/>
                  </a:lnTo>
                  <a:lnTo>
                    <a:pt x="0" y="0"/>
                  </a:lnTo>
                  <a:lnTo>
                    <a:pt x="358" y="0"/>
                  </a:lnTo>
                  <a:lnTo>
                    <a:pt x="331" y="170"/>
                  </a:lnTo>
                  <a:lnTo>
                    <a:pt x="331" y="171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30A2396F-943D-4C83-A775-326258B16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088" y="6223000"/>
              <a:ext cx="1074738" cy="271463"/>
            </a:xfrm>
            <a:custGeom>
              <a:avLst/>
              <a:gdLst>
                <a:gd name="T0" fmla="*/ 677 w 677"/>
                <a:gd name="T1" fmla="*/ 171 h 171"/>
                <a:gd name="T2" fmla="*/ 0 w 677"/>
                <a:gd name="T3" fmla="*/ 171 h 171"/>
                <a:gd name="T4" fmla="*/ 0 w 677"/>
                <a:gd name="T5" fmla="*/ 170 h 171"/>
                <a:gd name="T6" fmla="*/ 48 w 677"/>
                <a:gd name="T7" fmla="*/ 0 h 171"/>
                <a:gd name="T8" fmla="*/ 677 w 677"/>
                <a:gd name="T9" fmla="*/ 0 h 171"/>
                <a:gd name="T10" fmla="*/ 677 w 677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171">
                  <a:moveTo>
                    <a:pt x="677" y="171"/>
                  </a:moveTo>
                  <a:lnTo>
                    <a:pt x="0" y="171"/>
                  </a:lnTo>
                  <a:lnTo>
                    <a:pt x="0" y="170"/>
                  </a:lnTo>
                  <a:lnTo>
                    <a:pt x="48" y="0"/>
                  </a:lnTo>
                  <a:lnTo>
                    <a:pt x="677" y="0"/>
                  </a:lnTo>
                  <a:lnTo>
                    <a:pt x="677" y="171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CECED566-85E8-40D0-AC26-FA5CECE59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1" y="6583363"/>
              <a:ext cx="568325" cy="273050"/>
            </a:xfrm>
            <a:custGeom>
              <a:avLst/>
              <a:gdLst>
                <a:gd name="T0" fmla="*/ 331 w 358"/>
                <a:gd name="T1" fmla="*/ 172 h 172"/>
                <a:gd name="T2" fmla="*/ 0 w 358"/>
                <a:gd name="T3" fmla="*/ 172 h 172"/>
                <a:gd name="T4" fmla="*/ 0 w 358"/>
                <a:gd name="T5" fmla="*/ 0 h 172"/>
                <a:gd name="T6" fmla="*/ 358 w 358"/>
                <a:gd name="T7" fmla="*/ 0 h 172"/>
                <a:gd name="T8" fmla="*/ 331 w 358"/>
                <a:gd name="T9" fmla="*/ 172 h 172"/>
                <a:gd name="T10" fmla="*/ 331 w 358"/>
                <a:gd name="T1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172">
                  <a:moveTo>
                    <a:pt x="331" y="172"/>
                  </a:moveTo>
                  <a:lnTo>
                    <a:pt x="0" y="172"/>
                  </a:lnTo>
                  <a:lnTo>
                    <a:pt x="0" y="0"/>
                  </a:lnTo>
                  <a:lnTo>
                    <a:pt x="358" y="0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F30C405C-2880-44A2-9703-6B3773704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088" y="6583363"/>
              <a:ext cx="1074738" cy="273050"/>
            </a:xfrm>
            <a:custGeom>
              <a:avLst/>
              <a:gdLst>
                <a:gd name="T0" fmla="*/ 677 w 677"/>
                <a:gd name="T1" fmla="*/ 172 h 172"/>
                <a:gd name="T2" fmla="*/ 0 w 677"/>
                <a:gd name="T3" fmla="*/ 172 h 172"/>
                <a:gd name="T4" fmla="*/ 0 w 677"/>
                <a:gd name="T5" fmla="*/ 172 h 172"/>
                <a:gd name="T6" fmla="*/ 48 w 677"/>
                <a:gd name="T7" fmla="*/ 0 h 172"/>
                <a:gd name="T8" fmla="*/ 677 w 677"/>
                <a:gd name="T9" fmla="*/ 0 h 172"/>
                <a:gd name="T10" fmla="*/ 677 w 677"/>
                <a:gd name="T1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7" h="172">
                  <a:moveTo>
                    <a:pt x="677" y="172"/>
                  </a:moveTo>
                  <a:lnTo>
                    <a:pt x="0" y="172"/>
                  </a:lnTo>
                  <a:lnTo>
                    <a:pt x="0" y="172"/>
                  </a:lnTo>
                  <a:lnTo>
                    <a:pt x="48" y="0"/>
                  </a:lnTo>
                  <a:lnTo>
                    <a:pt x="677" y="0"/>
                  </a:lnTo>
                  <a:lnTo>
                    <a:pt x="677" y="172"/>
                  </a:lnTo>
                  <a:close/>
                </a:path>
              </a:pathLst>
            </a:custGeom>
            <a:solidFill>
              <a:srgbClr val="00A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10D64BDB-3E02-413A-8D11-8E7385C8B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588" y="3995738"/>
              <a:ext cx="209550" cy="996950"/>
            </a:xfrm>
            <a:custGeom>
              <a:avLst/>
              <a:gdLst>
                <a:gd name="T0" fmla="*/ 97 w 132"/>
                <a:gd name="T1" fmla="*/ 0 h 628"/>
                <a:gd name="T2" fmla="*/ 0 w 132"/>
                <a:gd name="T3" fmla="*/ 0 h 628"/>
                <a:gd name="T4" fmla="*/ 0 w 132"/>
                <a:gd name="T5" fmla="*/ 628 h 628"/>
                <a:gd name="T6" fmla="*/ 132 w 132"/>
                <a:gd name="T7" fmla="*/ 628 h 628"/>
                <a:gd name="T8" fmla="*/ 97 w 132"/>
                <a:gd name="T9" fmla="*/ 2 h 628"/>
                <a:gd name="T10" fmla="*/ 97 w 132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628">
                  <a:moveTo>
                    <a:pt x="97" y="0"/>
                  </a:moveTo>
                  <a:lnTo>
                    <a:pt x="0" y="0"/>
                  </a:lnTo>
                  <a:lnTo>
                    <a:pt x="0" y="628"/>
                  </a:lnTo>
                  <a:lnTo>
                    <a:pt x="132" y="628"/>
                  </a:lnTo>
                  <a:lnTo>
                    <a:pt x="97" y="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3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EFEA8CBE-E313-4389-ADCD-7C57FBE07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801" y="3995738"/>
              <a:ext cx="530225" cy="996950"/>
            </a:xfrm>
            <a:custGeom>
              <a:avLst/>
              <a:gdLst>
                <a:gd name="T0" fmla="*/ 334 w 334"/>
                <a:gd name="T1" fmla="*/ 0 h 628"/>
                <a:gd name="T2" fmla="*/ 0 w 334"/>
                <a:gd name="T3" fmla="*/ 0 h 628"/>
                <a:gd name="T4" fmla="*/ 0 w 334"/>
                <a:gd name="T5" fmla="*/ 2 h 628"/>
                <a:gd name="T6" fmla="*/ 59 w 334"/>
                <a:gd name="T7" fmla="*/ 628 h 628"/>
                <a:gd name="T8" fmla="*/ 334 w 334"/>
                <a:gd name="T9" fmla="*/ 628 h 628"/>
                <a:gd name="T10" fmla="*/ 334 w 334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628">
                  <a:moveTo>
                    <a:pt x="33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59" y="628"/>
                  </a:lnTo>
                  <a:lnTo>
                    <a:pt x="334" y="628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B38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64430065-2E70-4C88-B786-683A90A7B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226" y="3995738"/>
              <a:ext cx="207963" cy="996950"/>
            </a:xfrm>
            <a:custGeom>
              <a:avLst/>
              <a:gdLst>
                <a:gd name="T0" fmla="*/ 34 w 131"/>
                <a:gd name="T1" fmla="*/ 628 h 628"/>
                <a:gd name="T2" fmla="*/ 131 w 131"/>
                <a:gd name="T3" fmla="*/ 628 h 628"/>
                <a:gd name="T4" fmla="*/ 131 w 131"/>
                <a:gd name="T5" fmla="*/ 0 h 628"/>
                <a:gd name="T6" fmla="*/ 0 w 131"/>
                <a:gd name="T7" fmla="*/ 0 h 628"/>
                <a:gd name="T8" fmla="*/ 34 w 131"/>
                <a:gd name="T9" fmla="*/ 626 h 628"/>
                <a:gd name="T10" fmla="*/ 34 w 131"/>
                <a:gd name="T11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628">
                  <a:moveTo>
                    <a:pt x="34" y="628"/>
                  </a:moveTo>
                  <a:lnTo>
                    <a:pt x="131" y="628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34" y="626"/>
                  </a:lnTo>
                  <a:lnTo>
                    <a:pt x="34" y="628"/>
                  </a:lnTo>
                  <a:close/>
                </a:path>
              </a:pathLst>
            </a:custGeom>
            <a:solidFill>
              <a:srgbClr val="FCD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6EAFB374-2689-42FD-89E4-951A0A404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163" y="3995738"/>
              <a:ext cx="530225" cy="996950"/>
            </a:xfrm>
            <a:custGeom>
              <a:avLst/>
              <a:gdLst>
                <a:gd name="T0" fmla="*/ 0 w 334"/>
                <a:gd name="T1" fmla="*/ 628 h 628"/>
                <a:gd name="T2" fmla="*/ 334 w 334"/>
                <a:gd name="T3" fmla="*/ 628 h 628"/>
                <a:gd name="T4" fmla="*/ 334 w 334"/>
                <a:gd name="T5" fmla="*/ 626 h 628"/>
                <a:gd name="T6" fmla="*/ 275 w 334"/>
                <a:gd name="T7" fmla="*/ 0 h 628"/>
                <a:gd name="T8" fmla="*/ 0 w 334"/>
                <a:gd name="T9" fmla="*/ 0 h 628"/>
                <a:gd name="T10" fmla="*/ 0 w 334"/>
                <a:gd name="T11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628">
                  <a:moveTo>
                    <a:pt x="0" y="628"/>
                  </a:moveTo>
                  <a:lnTo>
                    <a:pt x="334" y="628"/>
                  </a:lnTo>
                  <a:lnTo>
                    <a:pt x="334" y="626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628"/>
                  </a:lnTo>
                  <a:close/>
                </a:path>
              </a:pathLst>
            </a:custGeom>
            <a:solidFill>
              <a:srgbClr val="D7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5672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gang</dc:creator>
  <cp:lastModifiedBy>li gang</cp:lastModifiedBy>
  <cp:revision>2</cp:revision>
  <dcterms:created xsi:type="dcterms:W3CDTF">2022-07-09T07:50:40Z</dcterms:created>
  <dcterms:modified xsi:type="dcterms:W3CDTF">2022-07-09T07:54:48Z</dcterms:modified>
</cp:coreProperties>
</file>